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7" d="100"/>
          <a:sy n="77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5:36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29 10421,'0'0'5890,"0"0"-5890,0 0-560,0 0 560,0 0 128,0 0-128,-3-28-368,-3 28-3474,-10 5-3729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9:46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60 12134,'0'0'797,"0"0"-84,0 0 807,0 0-167,0 0-390,0 0-459,0 0-141,0-1-295,0 0 1,0 0-1,0 0 0,0 0 1,0 1-1,0-1 0,0 0 1,0 0-1,0 0 0,0 0 1,1 0-1,-1 0 0,0 1 1,1-1-1,-1 0 1,1 0-1,-1 0 0,0 1 1,1-1-1,0 0 0,-1 1 1,1-1-1,-1 0 0,1 1 1,0-1-1,0 0-68,42-10 33,-1 2 0,2 2 0,-1 1-1,1 3 1,0 1 0,11 3-33,-52-1-10,0 0 0,-1 0-1,1 0 1,0 0 0,-1 1-1,1-1 1,-1 1 0,1-1 0,-1 1-1,1 0 1,-1 0 0,1 1-1,-1-1 1,0 0 0,1 1-1,-1-1 1,0 1 0,0 0 0,0-1-1,-1 1 1,1 0 0,0 0-1,-1 1 1,1-1 0,-1 0-1,1 0 1,-1 1 0,0-1-1,0 1 1,0-1 0,-1 1 0,1 2 10,1 5-36,-1 0 0,0 0 0,-1 0 0,0 0 0,-1-1 1,0 1-1,0 0 0,-3 6 36,-1 4 10,-1 0-1,-2 0 1,0 0 0,-1-1 0,0 0-1,-2-1 1,0 0 0,-3 1-10,-18 25 261,-3-2 0,-22 21-261,14-21 582,-2-1-1,-1-3 1,-3-2 0,-3 0-582,50-33 77,35 4-448,5-2 173,0-1 0,0-2 0,0-2 0,0-2 0,0-1 0,0-1-1,13-5 199,-13 0-1421,0-2 0,-1-1-1,0-1 1,16-11 1421,29-19-5630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3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10965,'0'0'2124,"0"0"279,0 0-140,0 0-743,0 0-762,0 33-83,3 192 656,-5-303-5180,-8 33-1199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0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11813,'0'0'0,"0"0"-2545,0 0 1665,0 0-1137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0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6 7203,'0'0'3797,"0"0"-2722,0 0-61,0 0 304,0 0-265,-11-3 188,7 3-1132,-5-1 104,0 0 0,-1 0 0,1 1-1,0 0 1,-1 1 0,-5 1-213,13-1 5,0-1 0,0 1 0,0 0 1,1-1-1,-1 1 0,0 0 0,0 0 1,1 0-1,-1 0 0,1 1 0,-1-1 0,1 0 1,-1 1-1,1-1 0,0 1 0,0-1 0,-1 1 1,1 0-1,0-1 0,1 1 0,-1 0 1,0 0-1,0 0 0,1-1 0,-1 1 0,1 0 1,0 0-1,-1 0 0,1 0 0,0 0 0,0 0 1,0 2-6,1 0-25,-1 0 0,0 1 0,1-1 0,0 0 1,0 0-1,0 0 0,0 0 0,1 0 0,0 0 1,0 0-1,0 0 0,0-1 0,0 1 0,1-1 1,-1 0-1,2 1 25,6 6-80,0-1 1,1 0-1,0 0 1,3 1 79,22 17-96,-26-18 86,2 1 3,0 0 1,-1 1-1,-1 0 0,1 2 7,-8-8-15,0-1 0,0 0 0,-1 1 0,1-1 0,-1 1-1,0 0 1,-1 0 0,1 0 0,-1 0 0,0 0 0,0 0 0,-1 0 0,1 0 0,-1 2 15,-28-6 328,18-1-267,-31 1-33,1-2 0,0-2 0,0-1 0,-27-8-28,42 7-1239,12 4-2487,11 1-1225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1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9076,'0'0'902,"0"0"-667,0 0 37,0 0 507,0 0-96,2 13 419,3 17-188,15 92 3918,2 93-4832,-18 128 1873,-4-343-1761,0-4 126,-13-401-956,11 378 593,0-9-55,0 15 87,1 1-1,1-1 1,0 0 0,2 1 0,3-18 93,-2 31-78,-1 0 1,1 0-1,1 1 1,-1-1-1,1 1 0,1 0 1,-1 0-1,1 0 1,0 1-1,0-1 1,0 1-1,1 1 0,3-3 78,1-1-121,0 1-1,1 0 1,0 1-1,0 0 1,1 1-1,-1 0 0,8-1 122,-3 1-141,-1 2-1,1 0 1,0 1-1,0 1 0,0 0 1,0 1-1,0 1 1,1 0 141,-12 0-18,-1-1 1,0 0 0,0 1-1,0 0 1,0 0 0,0 0-1,0 1 1,0-1 0,0 1-1,0 0 1,-1 0 0,1 0-1,-1 1 1,1-1 0,-1 1-1,0 0 1,0 0 0,0 0-1,0 0 1,-1 0 0,1 1-1,-1-1 1,0 1 0,0 0-1,0 0 1,0-1 0,-1 1-1,0 0 1,0 0 0,0 1-1,1 3 18,-2-5 21,1 1 0,0 0-1,-1 0 1,0 0 0,1 0-1,-2-1 1,1 1-1,0 0 1,-1 0 0,0 0-1,0 0 1,0-1 0,0 1-1,0-1 1,-1 1 0,0-1-1,0 1 1,0-1-1,0 0 1,0 0 0,-1 0-1,1 0 1,-1 0 0,0 0-1,1-1 1,-2 1 0,1-1-1,0 0 1,0 0-1,-1 0 1,1 0 0,-1-1-1,1 1 1,-1-1-21,-24 11 267,0-1 0,0-2 0,-16 3-267,-46 4-3365,56-14-1728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1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15511,'0'0'1235,"0"0"-658,0 0 183,0 0-85,0 0-430,15-1-165,1 1-54,0 0 0,0 1-1,0 1 1,0 0-1,0 1 1,-1 1 0,1 0-1,-1 1 1,0 1 0,13 7-26,-13-5-4,0 1 0,-1 1 0,1 0 1,-2 1-1,0 1 0,0 0 1,-1 1-1,8 11 4,-13-15 42,0 0 0,-1 1 0,-1 0 0,1 0 0,-2 0 0,1 1 1,-1-1-1,-1 1 0,0 0 0,-1 0 0,0 1 0,0-1 0,-1 11-42,-41-20 614,34-3-618,1 0 0,-1-1 1,0 0-1,1 1 1,-1-2-1,1 1 0,0-1 1,0 0-1,0 0 0,-3-2 4,-21-11-355,-43-5 33,4 2-360,27-4-4050,28 12-455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3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0 352,'0'0'494,"0"0"1464,0 0-1118,0 0-562,0 0 221,-5 1 4035,-22 4-4706,2 12-1677,13-9-1787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4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2673,'0'0'1398,"0"0"147,0 0 659,0 0-217,0 0-343,9-20 4236,141 20-4683,-145 1-1193,1-1-1,-1 1 1,0 1-1,0-1 1,0 1-1,-1 0 1,1 0-1,0 1 1,-1-1-1,1 1 1,-1 0-1,0 0 1,0 0-1,0 1 1,0-1-1,-1 1 0,1 0 1,2 4-4,10 13 22,-1 2-1,0 0 1,1 5-22,-6-10 3,-5-6 1,-1 0-1,0 0 1,0 1-1,-1 0 0,-1-1 1,0 1-1,-1 0 1,0 0-1,-1 0 1,-1 1-1,-1 6-3,2 17 26,-1-36-21,1 0 0,-1-1 0,1 1-1,-1-1 1,1 1 0,-1-1 0,1 1 0,-1-1-1,1 1 1,-1-1 0,0 1 0,1-1 0,-1 0-1,0 1 1,1-1 0,-1 0 0,0 0 0,1 1-1,-1-1 1,0 0 0,0 0 0,1 0 0,-1 0-1,0 0 1,0 0 0,1 0 0,-1 0-1,0 0 1,0 0 0,1-1-5,-29-2 110,14-3-117,-1-1 0,1-1 1,1 0-1,0-1 0,0-1 1,0 0-1,-2-3 7,-19-14-199,18 16 91,-20-15-123,35 24 225,0 1 0,1-1 0,-1 1-1,1-1 1,0 1 0,-1-1 0,1 0 0,0 0-1,0 1 1,0-1 0,0 0 0,0 0-1,1 0 1,-1 0 0,0 0 0,1 0 0,0 0-1,-1-1 7,3 2 7,-1-1 0,0 1 0,1-1 0,-1 1 0,1 0 0,0-1 0,-1 1 0,1 0 0,0 0 0,0 0 0,0 0 0,-1 1 0,1-1 0,0 0 0,0 1 0,0-1 0,0 1 0,0 0 0,0 0 0,0 0 0,2 0-7,4-2 32,174-34 151,84-20 261,-260 55-391,1-1 0,-1 1-1,1-2 1,-1 1 0,0-1 0,0 0-1,0 0 1,0 0 0,-1-1 0,1 0-1,-1 0 1,0-1 0,2-2-53,-6 6 273,-1 1-1237,0 0-5314,0 10-1131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5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10613,'0'0'480,"0"0"2321,0 0-271,0 0-882,0 0-943,0 151-161,-6-139-320,6-1-224,0-5-32,0-1-208,0-5-817,0 0-1408,-16 0-1088,3-20-3971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5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11861,'0'0'1505,"0"0"-1505,0 0-336,0 0 256,0 0-1649,0 0-7027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6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67 10965,'0'0'432,"0"0"371,0 0 1265,0 0-579,0 0-590,0 22-384,0 122 544,-9-162-611,7 7-440,1 1-1,0-1 1,0 1 0,1-1 0,1 1-1,0 0 1,2-10-8,-2 16-32,0 0 1,1 0-1,-1 0 0,1 0 1,0 0-1,0 1 1,1-1-1,-1 0 0,1 1 1,0 0-1,0 0 0,0 0 1,0 0-1,0 0 1,1 0-1,-1 1 0,1 0 1,0-1-1,2 0 32,-1 0-2,1 1 0,-1-1 0,0 1 0,1 1 0,-1-1 0,1 1 0,0 0 0,-1 0 0,1 0 0,0 1 0,0 0 0,-1 0 0,2 0 2,-3 1 4,0 0-1,0 0 0,0 1 1,0-1-1,0 1 1,0 0-1,0 0 0,-1 0 1,1 0-1,-1 1 1,1 0-1,-1-1 0,0 1 1,0 0-1,0 1 1,-1-1-1,2 2-3,8 12 21,-1-1 1,0 1-1,-2 1 0,0 0 1,-1 0-1,-1 1 0,3 10-21,-10-25 11,0-3 42,0-42-15,0 24-44,2-30-21,-1 45 15,-1 1 1,1 0 0,-1-1-1,1 1 1,-1 0-1,1 0 1,-1 0 0,1 0-1,0 0 1,0 0-1,0 0 1,0 0-1,0 0 1,0 0 0,0 0-1,0 0 1,0 1-1,0-1 1,0 0-1,0 1 1,1-1 0,-1 1-1,0-1 1,0 1-1,1 0 1,-1-1 0,0 1-1,0 0 1,1 0-1,-1 0 1,2 0 11,5 1 17,0 0 0,0 0 0,-1 0 1,1 1-1,0 1 0,-1-1 0,1 1 0,-1 0 1,0 1-1,0 0 0,2 1-17,0 1 20,1-1-1,-1-1 1,1 0-1,1 0 1,-1-1 0,10 2-20,9 0 29,0-2 0,1-1 0,-1-1 0,11-2-29,-27 0 14,0 0 0,0-1 0,0 0 0,0-1 0,-1 0 0,1-2 0,-1 1 0,0-1 0,0-1 0,10-6-14,-15 7-5,-1 0 1,0-1-1,0 0 0,0 0 1,-1 0-1,0 0 0,0-1 1,-1 0 4,-2 4-15,0 1 1,-1-1-1,1 0 1,-1 1 0,0-1-1,0 0 1,0 0-1,0 0 1,0 0-1,0 0 1,-1 0-1,0 0 1,1 0 0,-1 0-1,0-1 1,-1 1-1,1 0 1,0 0-1,-1 0 1,0 0-1,0 0 1,-1-2 14,1 3 7,0 1-1,-1 0 1,0 0-1,1 0 1,-1 0-1,1 0 1,-1 1-1,0-1 1,0 0 0,0 1-1,1-1 1,-1 1-1,0 0 1,0-1-1,0 1 1,0 0-1,1 0 1,-1 0 0,0 1-1,0-1 1,0 0-1,0 1-6,-7-1 69,-11 0 78,7-1 74,1 1 1,0 0-1,-1 1 1,1 1-1,0 0 1,-12 3-222,21-4 28,0 1 1,0-1-1,0 0 0,0 1 1,1 0-1,-1-1 1,1 1-1,-1 0 1,1 1-1,0-1 1,-1 0-1,1 1 1,0-1-1,1 1 1,-1-1-1,0 1 0,1 0 1,-1 0-1,1 0 1,0 0-1,0 0 1,0 0-1,1 0 1,-1 0-1,1 0 1,-1 0-1,1 0 1,0 1-1,0-1 1,1 0-29,-1 0-8,0-1 1,1 1 0,0-1 0,0 1 0,-1 0 0,1-1 0,1 0 0,-1 1 0,0-1 0,1 0 0,-1 1-1,1-1 1,0 0 0,-1 0 0,1 0 0,0-1 0,0 1 0,0 0 0,1-1 0,-1 1 0,0-1-1,1 0 1,-1 0 0,2 1 7,12 5-85,1-1 0,-1 0 0,12 1 85,-10-2-65,109 28-1784,-78-21-1065,-7-3-3774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6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1 14967,'0'0'507,"0"0"-275,0 0 32,0 0 291,0 0-235,-24 16-109,-75 55 266,92-65-415,-1 0-1,2 0 0,-1 1 0,1 0 1,0 0-1,0 0 0,1 1 0,0 0 0,0 0 1,1 0-1,0 1 0,0-1 0,1 1 1,0 0-1,1 0 0,0 0 0,0 0 1,1 0-1,0 1 0,1-1 0,0 8-61,1-17-16,-1 1-1,1-1 1,-1 0-1,1 1 1,-1-1-1,1 1 1,-1-1-1,1 0 1,0 0-1,-1 1 1,1-1-1,-1 0 1,1 0-1,0 0 1,-1 0-1,1 0 1,-1 0-1,1 0 1,0 0-1,-1 0 1,1 0-1,0 0 1,-1 0-1,1 0 1,-1 0-1,1 0 1,0-1-1,-1 1 1,1 0-1,-1 0 1,1-1-1,-1 1 1,1-1 16,24-9-93,-3-8-431,0 0 1,-2-1 0,0-1-1,3-7 524,21-20-1620,-43 46 1638,-1 1 0,0-1 0,0 1 0,1-1-1,-1 1 1,0-1 0,1 1 0,-1-1 0,1 1 0,-1 0 0,1-1 0,-1 1 0,1 0 0,-1-1 0,1 1-1,-1 0 1,1 0 0,-1-1 0,1 1 0,-1 0 0,1 0 0,-1 0 0,1 0 0,0 0 0,-1 0 0,1 0-1,-1 0 1,1 0 0,-1 0 0,1 0 0,0 0 0,-1 0 0,1 0 0,-1 0 0,1 1 0,-1-1 0,1 0-1,-1 0 1,1 1 0,-1-1 0,1 0 0,-1 1 0,1-1 0,-1 1 0,1-1 0,-1 0 0,0 1-1,1-1 1,-1 1 0,0-1 0,1 1 0,-1-1 0,0 1 0,0 0 0,0-1 0,1 1 0,-1-1 0,0 1-1,0-1 1,0 1 0,0 0-18,7 47 1039,-6-30-588,2-5-264,0 1-1,0-1 1,2 0 0,-1-1-1,2 1 1,0-1-1,0 0 1,1 0-1,0-1 1,1 0-1,5 4-186,-12-13-83,0-1 0,0 0 0,0 1 0,1-1 0,-1 0-1,0 0 1,1 0 0,-1 0 0,1-1 0,0 1 0,-1 0 0,1 0 0,-1-1 0,1 1 0,0-1-1,0 0 1,-1 1 0,1-1 0,0 0 0,0 0 0,-1 0 0,1 0 0,0-1 0,-1 1 0,1 0-1,0-1 1,0 1 0,-1-1 0,1 1 0,-1-1 0,1 0 0,-1 0 0,1 0 0,-1 0 0,1 0-1,-1 0 1,0 0 0,1 0 0,-1 0 0,0-1 0,0 1 0,0-1 0,0 1 0,0-1 0,0 1-1,0-1 1,-1 1 83,19-45-3719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3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9780,'0'0'0,"0"0"-6098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7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10629,'0'0'1008,"0"0"225,0 0 704,0 0 64,37 174-881,-21-140-656,-3 0-175,-4-6-193,-3-11-80,4-3-16,-7-9-417,3-5-959,10 0-1810,-4-11 833,13-25-1761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7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 10085,'0'0'2145,"0"0"-1841,0 0 992,3 180 1282,-3-124-1346,0 3-432,0 0-191,0-6-49,0 1-144,0-6-256,0-15-48,0-2-112,0-11-48,0-9-256,0-2-352,-12-9-769,-16 0-1568,0-9-4435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7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0 149 12230,'0'0'1203,"0"0"-696,0 0 853,0 0 380,0 0-769,35 0-595,113-1 14,-16-7 542,13-8-932,-51 5-207,76 2 207,-169 9-10,0 1-1,0-1 0,0 0 1,0 1-1,0-1 0,0 1 1,-1-1-1,1 1 0,0-1 1,0 1-1,0-1 0,-1 1 1,1 0-1,0-1 0,0 1 1,-1 0-1,1 0 1,-1 0-1,1-1 0,-1 1 1,1 0-1,-1 0 0,0 0 1,1 1 10,7 23-4,1 43 270,-2 0 0,-4 0 0,-3 20-266,-1-87 1,0-1 1,0 1-1,0-1 0,0 1 1,-1-1-1,1 0 0,0 0 0,0 1 1,0-1-1,-1 0 0,1 0 0,0 0 1,0 0-1,-1 0 0,1 0 1,0-1-1,0 1 0,-1 0 0,1-1 1,0 1-1,-1-1-1,-2-1 6,0-1 0,1 1 1,-1-1-1,1 1 0,0-1 1,0 0-1,0-1 0,0 1 1,0 0-1,1-1 0,-1 0 1,1 1-1,0-1 0,0 0 1,1 0-1,-1 0 0,1 0 1,0 0-1,0-1 0,0-1-6,-3-12-47,2 1-1,0-1 0,1 0 1,1-4 47,0 19-13,0 0 0,0 0 0,0 1 0,1-1 0,0 0-1,-1 0 1,1 0 0,0 1 0,0-1 0,0 0 0,1 1 0,-1-1 0,1 1 0,-1 0 0,1-1 0,0 1 0,0 0 0,0 0 0,0 0 0,0 0 0,0 0-1,1 1 1,-1-1 0,0 1 0,1-1 0,0 1 0,-1 0 0,1 0 0,0 0 0,-1 0 0,2 1 13,11-4 17,-1 2 1,1 0 0,0 1-1,0 0 1,9 2-18,-11-1-11,-7 1 7,0-1 1,-1 2 0,1-1 0,-1 1 0,1-1-1,-1 1 1,0 1 0,1-1 0,-1 1 0,-1 0-1,3 2 4,25 12 1,-8-8 0,-12-5 29,0 0 0,0 1 0,-1 1 0,8 4-30,-17-8 3,1-1 0,-1 1 1,0 0-1,0 0 1,0 0-1,0 0 0,0 0 1,0 0-1,0 0 0,-1 1 1,1-1-1,-1 1 0,0-1 1,0 1-1,1-1 1,-2 1-1,1 0 0,0 0 1,-1-1-1,1 1 0,-1 0 1,0 1-4,0 63 576,0-48-433,0-48-558,1 4-578,1 1 1,1-1 0,1 1-1,1 0 1,1 0-1,1 0 1,1 1-1,1 0 1,2 1-1,0-1 993,-2 7-623,15-34 50,-18 26 3406,-9 3 3889,1 20-6918,0-1-1,0 1 1,0 0 0,0 0-1,-1 0 1,1 0 0,0 1-1,0-1 1,0 0 0,-1 1-1,1 0 1,0-1 0,-1 1-1,1 0 1,0 0 0,-1 0 196,-7-1-2859,-10-4-5905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9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0 561 13078,'0'0'1590,"0"0"-843,0 0 990,32 3-230,105 6-645,-126-8-833,0-1 0,0 0 0,0-1 0,-1 0 0,1-1 0,0 0 0,0 0 0,-1-1 0,0-1 0,0 0 0,0 0 0,0-1 0,0 0 0,-1-1 0,0 0 0,0 0 0,7-7-29,-10 5-25,1 0 0,-1 0 0,0 0 0,-1-1 0,0 0 0,0 0 0,-1-1 0,0 1 0,-1-1 0,0 0 0,0 0 0,-1 0 0,0 0 0,-1 0 0,0 0 0,-1-5 25,1-4-40,-1-1 0,-1 1 0,-1 0 0,-1-1-1,0 1 1,-1 0 0,-2 1 0,1-1 0,-2 1 0,-1 0-1,0 1 1,-1-1 0,-1 2 0,0-1 0,-1 2-1,-1-1 1,-1 1 40,12 14-6,1 0 1,-1 1-1,1-1 0,-1 0 0,0 0 0,0 1 0,1-1 0,-1 1 0,0-1 0,0 0 0,0 1 1,1 0-1,-1-1 0,0 1 0,0-1 0,0 1 0,0 0 0,0 0 0,0-1 0,0 1 1,0 0-1,0 0 0,0 0 0,0 0 0,0 0 0,0 0 0,0 1 0,0-1 6,-1 1-1,1 0-1,0 0 0,-1 0 1,1 0-1,0 1 0,0-1 1,0 0-1,0 1 1,0-1-1,0 1 0,1-1 1,-1 1-1,0-1 0,1 1 1,-1 1 1,-3 11 37,1 0 1,0 0-1,0 15-37,2-21 13,-3 24 135,1 1-1,2-1 0,1 0 0,1 1 1,2-1-1,1 0 0,2 0 0,1-1 1,2 0-1,4 9-147,-10-29 9,1-1 21,-1-1-1,1 1 1,1-1-1,0 1 1,0-1-1,3 4-29,-5-11 7,-1 1 1,1-1-1,-1 1 0,1-1 0,0 0 0,0 0 0,0 0 0,0-1 0,0 1 0,1-1 0,-1 1 0,0-1 1,1 0-1,-1 0 0,1-1 0,-1 1 0,1-1 0,-1 0 0,1 0 0,1 0-7,-2 0-24,-1-1 0,0 1 1,1-1-1,-1 1 0,0-1 0,0 0 0,1 0 0,-1 0 0,0 0 0,0-1 1,0 1-1,0 0 0,-1-1 0,1 0 0,0 1 0,-1-1 0,1 0 0,-1 0 1,1 0-1,-1 0 0,0 0 0,0 0 0,0 0 0,0 0 0,0 0 1,0-1-1,-1 1 0,1 0 24,2-9-244,0 1 0,-1-1-1,0 1 1,-1-1 0,0-5 244,0 4-93,-2-32-1554,1 43 1625,-1 0 0,1 0 0,-1 0 0,1 0 0,-1 0 0,1 0 0,-1 0 1,0 0-1,1 0 0,-1 0 0,0 0 0,0 0 0,0 0 0,0 1 0,0-1 0,1 0 1,-1 0-1,-1 1 0,1-1 0,0 1 0,0-1 0,0 1 0,0 0 0,0-1 0,0 1 0,0 0 1,-1 0-1,1 0 0,0 0 0,0 0 0,0 0 0,-1 0 22,2 41 1299,0-37-1257,0-1 0,0 0 0,1 0 1,0 0-1,-1 0 0,1 0 0,1 0 0,-1 0 0,0 0 0,1 0 0,-1 0 0,1 0 0,0-1 0,0 1 0,0-1 0,0 1 0,0-1 0,1 0 0,-1 0 0,1 0 0,-1 0 0,1 0 0,0-1 0,0 1 0,-1-1 0,1 0 0,0 0 0,1 0 0,-1 0 0,2 0-42,11 3 68,0-1-1,0-1 1,0 0-1,0-2 0,8 0-67,-15 0 4,0-1 0,0-1 0,0 1 0,-1-2 0,1 1 0,0-1-1,-1 0 1,0-1 0,0 0 0,0 0 0,0-1 0,-1 0 0,0-1-1,0 1 1,0-1-4,26-18-60,-31 34 171,0 1 0,-1-1 0,0 0 0,0 1 0,-1-1 0,-1 5-111,1-14 17,0 0-14,0-1 0,0 1 1,1 0-1,-1 0 0,0-1 1,0 1-1,1 0 1,-1-1-1,0 1 0,1 0 1,-1-1-1,1 1 0,-1 0 1,1-1-1,-1 1 0,1-1 1,-1 1-1,1-1 0,0 1 1,-1-1-1,1 0 0,0 1 1,-1-1-1,1 0 0,0 1 1,-1-1-1,2 0-3,29 6 71,31-8-69,-61 2-8,3 0-23,-1 0 0,1-1 0,0 0 0,-1 0-1,1 0 1,0 0 0,-1 0 0,0-1 0,1 1 0,-1-1 0,0 0-1,0 0 1,0 0 0,0-1 0,0 1 0,0-1 0,-1 0-1,2 0 30,0-1-3,-4 4 59,0 0 0,2 0-37,0 1-1,0 0 1,0 0 0,0 0 0,-1 0-1,1 0 1,0 0 0,-1 0 0,1 0-1,-1 1 1,1-1 0,-1 1-1,1-1 1,-1 1-19,10 8 82,-5-6-40,1 0 0,0 0 0,1-1-1,-1 0 1,0 0 0,1-1 0,0 0 0,-1 0-1,1-1 1,4 1-42,79-1 218,-81-1-214,-4 0-15,1-1 0,-1 0 0,1 0-1,-1-1 1,1 0 0,-1 0-1,0 0 1,0-1 0,0 0-1,0 0 1,0-1 0,-1 1-1,6-5 12,-2 0-39,0-1 0,0 0 0,-1-1 0,0 1 0,0-1 0,-2-1 0,4-5 39,1-4-68,-2 1 1,0-1 0,-2-1-1,0 1 1,-1-1-1,-1-1 1,-1 1-1,1-14 68,-4 18-1,0 0 0,0 1 0,-2-1 0,0 0 0,-1 1 0,0-1-1,-4-11 2,3 22 42,1 0-1,-1 0 1,0 0-1,0 1 1,0-1-1,-1 1 1,0 0-1,0 0 1,0 0-1,-1 0 1,0 1-1,1 0 0,-2 0 1,1 0-1,0 1 1,-1-1-1,1 1 1,-1 1-1,0-1 1,-6-1-42,11 3 22,-1 0 0,0 0 0,0 1 1,0-1-1,1 0 0,-1 1 0,0-1 1,0 1-1,0 0 0,0 0 0,0 0 0,0 0 1,0 0-1,0 0 0,0 0 0,-1 1-22,2 0 7,0 1-1,0-1 0,0 1 1,0-1-1,0 1 0,1 0 1,-1-1-1,1 1 0,-1 0 1,1 0-1,-1 0 0,1-1 1,0 1-1,0 0 0,0 0 1,0 0-1,0-1 0,1 1-6,-1 322 963,0-310-921,1-1 0,1 0 0,1 0 0,-1 0-1,2 0 1,0-1 0,1 1 0,0-1 0,0 0-1,1 0 1,2 0-42,-5-6 10,1-1-1,0 1 1,0-1-1,0 0 1,1 0-1,0-1 1,0 1-1,0-1 1,0 0 0,1-1-1,0 1 1,-1-1-1,1 0 1,1 0-1,-1-1 1,0 0-1,0 0 1,1 0-1,-1-1 1,1 0-1,0 0 1,4-1-10,-6 0-17,1 0 0,0-1 0,0 0 0,-1 0 0,1 0 0,-1-1 0,1 1 0,-1-2 0,0 1 0,0 0 0,1-1 0,-2 0 0,1 0 0,0 0 0,-1-1 0,1 0 0,-1 0 0,0 0 0,0 0 0,2-4 17,0-1-47,0 0 0,-1-1 0,0 1 0,-1-1 0,0 0-1,0 0 1,-1 0 0,0-1 0,-1 1 0,1-10 47,-6 38 211,0 2-46,1 0 0,0 0 1,2 1-1,0-1 0,3 20-165,-3-36-14,1 0 1,0 1 0,0-1 0,0 0 0,0 0-1,0 1 1,1-1 0,0 0 0,0-1-1,0 1 1,0 0 0,1 0 0,0-1 0,-1 0-1,1 1 1,1-1 0,-1 0 0,0 0-1,1-1 1,-1 1 0,1-1 0,0 0 0,0 0-1,0 0 1,0 0 0,0-1 0,0 1-1,0-1 1,0 0 0,1 0 0,-1-1 0,3 1 13,1 0-214,36 0-720,-42-1 762,0 0-1,-1 0 1,1 0-1,0-1 1,-1 1-1,1 0 1,0-1-1,-1 1 1,1-1-1,-1 0 1,1 1-1,-1-1 1,1 0-1,-1 0 1,0 0 0,1 0-1,-1 0 1,0 0-1,0-1 1,0 1-1,0 0 1,0-1-1,0 1 173,6-39-6664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9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14791,'0'0'3938,"0"0"-3922,0 0 576,0 0 704,225-3-975,-131 3-321,-9 12-449,-10-10-1231,-19-2-4611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0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295 103 10421,'0'0'1979,"0"0"-629,0 0 627,0 0-187,0 0-901,3-17-564,10-50-7,-13 66-305,0 0 0,1 0 1,-1 0-1,1 0 0,-1 0 0,1 0 1,0 0-1,-1 0 0,1 0 1,0 0-1,0 1 0,0-1 0,0 0 1,-1 0-1,1 1 0,0-1 1,0 1-1,0-1 0,0 1 0,0-1 1,1 1-1,-1-1 0,0 1 1,0 0-1,0 0 0,0 0 0,0 0 1,0 0-1,1 0 0,-1 0 1,0 0-1,0 0 0,0 0 0,0 0 1,0 1-1,0-1 0,0 0 1,0 1-1,1-1 0,-1 1 0,0 0 1,-1-1-1,1 1 0,0 0 1,0-1-1,0 1 0,0 0 0,0 0 1,-1 0-1,2 0-13,2 5-1,1 1-1,-1-1 1,0 1-1,0-1 1,-1 1 0,0 0-1,0 0 1,-1 1-1,0-1 1,0 1 0,-1-1-1,0 1 1,0 0 1,2 26 9,-1 0 0,-2 13-9,-1-19 35,1-16-23,-1-1 1,-1 1 0,0-1-1,0 1 1,-1-1 0,-1 1-1,0-1 1,0-1-1,-4 7-12,4-9 20,4-7-26,-1 0 0,1-1 0,-1 1 0,1 0 0,-1 0 0,1 0-1,-1-1 1,1 1 0,0 0 0,-1 0 0,1 0 0,0 0 0,0 0 0,0 0 0,0 0 0,0 0 0,0-1-1,0 1 1,0 0 0,0 0 0,0 0 0,0 0 0,1 0 0,-1 0 0,0 0 0,1-1 0,-1 1-1,0 0 1,1 0 0,-1 0 0,1-1 0,-1 1 0,1 0 0,0 0 6,31 1-645,3-2 521,-34 2 117,0-1 0,-1 1 0,1 0 1,0-1-1,-1 1 0,0 0 0,1-1 1,-1 1-1,0 0 0,0-1 0,0 1 1,0 0-1,0 0 0,0-1 0,0 1 1,-1 1 6,1 2-23,0 16 57,0 0 0,-1 0-1,-1 1 1,-1-1 0,-1-1 0,-6 18-34,-6 23 390,3 0 1,3 0 0,2 1 0,0 51-391,1-11 173,6-91-65,-1 0 0,0 0-1,0 0 1,-1 0-1,-1-1 1,1 1-1,-2-1 1,0 0 0,0 0-1,0-1 1,-1 1-1,-1-1 1,-2 2-108,-2 1 242,-1 0 0,0-1 0,-1 0 0,0-1 0,-1 0 0,0-1 0,0-1 0,-8 3-242,10-6 51,1-1-1,0 0 1,-1-1-1,0 0 0,1-1 1,-1 0-1,0-1 0,0-1 1,-10 0-51,21 1-51,-1-1 0,0 0 1,1 0-1,-1 0 0,0 0 0,1-1 1,-1 1-1,0 0 0,1-1 0,-1 1 1,0-1-1,1 1 0,-1-1 0,1 0 1,-1 0-1,1 1 0,-1-1 0,1 0 1,0 0-1,-1-1 0,1 1 1,0 0-1,0 0 0,0-1 0,0 1 1,0 0-1,0-1 0,0 1 0,0-1 1,1 1-1,-1-1 0,1 0 0,-1 1 1,1-1-1,-1 0 0,1 1 0,0-1 1,0 0-1,0 1 0,0-1 0,0 0 1,0 0-1,0 1 0,1-2 51,0-4-509,1-1-1,0 0 1,1 1 0,-1-1-1,2 1 1,-1 0 0,1 0 0,0 0-1,0 0 1,1 0 509,57-62-10197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0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11957,'0'0'817,"0"0"-177,0 0 2305,0 0-1392,178 6-784,-109-6-81,0 0 0,-10 0 97,-6 0-417,-15 0-288,-13 0-80,-3 0-577,-7 0-431,-12 0-353,-3 0-1104,0 0-2433,-15 8-256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1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5747,'0'0'2129,"0"0"-769,0 0 673,0 0-112,-69 161-96,60-108-593,5-8-303,4-3 31,0-2-848,0-12 160,0 3-127,0-12-145,0-4-209,0 1-1087,0-10-1874,0-6 305,0 0-1697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1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9812,'0'0'2202,"0"0"-1498,0 0 280,0 0 497,0 0-766,6 6-334,2 2-209,-2 1-1,1 0 1,-1 0-1,0 0 1,-1 1-1,0 0 1,0 0-1,-1 0 0,-1 1 1,0-1-1,0 1 1,-1 0-1,0 0 1,-1 4-172,5 40-101,-3 0 1,-3 21 100,0-56-393,5-19-5658,6-1 1155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1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0 7603,'0'0'2113,"0"0"-240,0 0 672,0 0-255,0 0-818,0 0-751,19 175-225,-10-141-80,4-9-192,-10-8-224,-3-6-80,3-11-688,-3 0-961,0 0-1953,0-20-320,0-8-4594</inkml:trace>
  <inkml:trace contextRef="#ctx0" brushRef="#br0" timeOffset="1">97 0 7491,'-22'175'1297,"7"-147"-1105,-1 17-192,-6-6-304,0-5-2849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4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16456,'0'0'1040,"0"0"187,0 0 217,10 26-239,51 136-127,-58-157-1020,-2 1 0,1 0-1,-1 0 1,1 0 0,-2 0-1,1 0 1,-1 0 0,0 2-58,0-6 45,0-2 25,0-5 23,-2-34-38,1 25-79,0-1 0,1 0 0,0 1 1,1-1-1,0 1 0,4-12 24,-3 22 8,-1 1 1,1 0-1,1-1 1,-1 1-1,0 0 1,1 1-1,-1-1 1,1 0-1,0 1 0,0-1 1,0 1-1,0 0 1,1 0-1,-1 0 1,0 0-1,1 1 1,-1 0-1,1-1 1,0 1-1,-1 0 0,3 0-8,13-3 3,0 1 0,1 1 0,10-1-3,-28 3 3,14-1 1,-1 0 0,1 1 0,-1 1 0,0 0 0,1 1 0,-1 1 0,0 0 0,13 5-4,-23-6-6,0 1 1,0-1-1,0 1 0,0 0 1,-1 0-1,1 1 0,-1-1 1,1 1-1,-1 0 0,-1 0 1,1 1-1,0-1 1,-1 1-1,0-1 0,0 1 1,0 0-1,-1 0 0,0 1 1,0-1-1,0 0 0,0 1 1,-1-1-1,0 1 1,0-1-1,-1 3 6,1 29-88,-1-34 173,0-9 120,0 0-58,0-4-127,1 0-1,-1 0 0,2 0 0,-1 0 0,1 0 0,1 0 0,0 1 0,0-1 0,1 1-19,-2 5-14,-1 1 0,1 0 0,0-1 0,0 1 0,1 0 0,-1 0 0,1 1 0,-1-1 0,1 0 0,0 1 0,0 0 0,0-1 0,0 1 0,0 1 0,1-1 0,-1 0 0,1 1 0,-1-1 0,1 1 0,0 0 0,-1 0 0,1 1 0,0-1 0,-1 1 0,1 0 0,2 0 14,0 0-6,-1 1 0,1 1 0,0-1 0,-1 1 0,1 0 0,-1 0 0,0 0 0,1 1 0,-1 0 0,0 0 0,-1 0 0,1 1 0,-1-1 0,1 1 0,3 5 6,-3-4-3,0-1-1,0 1 0,1-1 0,-1 0 1,1 0-1,0 0 0,0-1 0,1 0 1,-1 0-1,1-1 0,-1 0 0,1 0 1,5 1 3,15-1-129,1-1 1,-1-1-1,1-2 1,15-3 128,-30 4-75,0-2 1,0 0-1,0-1 1,0 0-1,-1-1 1,1 0-1,-1-1 0,0 0 1,-1-1-1,3-2 75,-13 8-10,0 1-1,0-1 1,0 0 0,0 1-1,0-1 1,0 0-1,0 0 1,0 0-1,0 0 1,0 0 0,0 0-1,-1 0 1,1 0-1,0 0 1,-1-1-1,1 1 1,-1 0-1,1 0 1,-1 0 0,0-1-1,1 1 1,-1 0-1,0-1 1,0 1-1,0 0 1,0 0-1,0-1 1,0 1 0,0 0-1,-1-1 1,1 1-1,0 0 1,-1 0-1,1-1 1,-1 1-1,1 0 1,-1 0 0,0 0-1,0-1 11,-1 0 24,0 0 1,0 0-1,0 0 0,0 0 1,-1 0-1,1 1 0,0-1 0,-1 1 1,1 0-1,-1 0 0,1 0 1,-1 0-1,0 0 0,0 0 0,1 1 1,-3-1-25,-12 0 325,1 0-1,-1 2 1,1 0 0,-1 0 0,1 2 0,0 0 0,-13 4-325,24-5 72,1-1 0,-1 1 1,0 0-1,1 0 0,0 0 1,-1 0-1,1 1 0,0 0 0,0 0 1,1 0-1,-1 0 0,0 1 1,1 0-1,0-1 0,0 1 0,0 0 1,0 0-1,1 1 0,0-1 1,0 1-1,0-1 0,0 1 0,1-1 1,-1 1-1,1 0 0,0 0 1,0 5-73,1-7-34,-1 0 0,1 1 0,0-1 0,0 0 0,1 1 0,-1-1 0,1 0 0,-1 0 0,1 1 0,0-1 0,0 0 0,1 0 0,-1 0 0,0 0 0,1 0 0,0 0-1,0-1 1,0 1 0,0 0 0,0-1 0,0 0 0,1 1 0,0-1 34,4 3-236,1-2-1,-1 1 0,1-1 0,0 0 0,0 0 1,0-1-1,0 0 0,0 0 0,4-1 237,70 6-4356,10-6-6577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2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0 125 14215,'0'0'1664,"0"0"-1200,0 0 1025,0 0-208,0 0-545,160-23-448,-92 15 96,4-1 161,13-2-321,2-9-192,-9 12-32,-9-6-192,-22 2-977,-16 4-1136,-6-3-5282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2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71 11781,'0'0'606,"0"0"-395,0 0 112,0 0 794,0 0-39,-4 27-261,-26 197 1701,31-236-1563,1-44-1302,7-31 347,-2 45-294,-1 0-1,0-39 295,-6 79 184,0 17-141,-1 5-46,1 0 0,1 0 0,0-1 0,2 1 0,0-1 0,1 1 0,1-1 0,1 0 0,7 15 3,-11-31-1,0 0-1,0 0 1,0 0 0,0 0 0,0-1 0,0 1-1,1-1 1,-1 1 0,1-1 0,0 0 0,0 0-1,-1 0 1,1-1 0,0 1 0,1-1 0,-1 1-1,0-1 1,0 0 0,1 0 0,1 0 1,7 0 42,0 1-1,0-2 1,0 0 0,1 0-1,-1-1-41,-7 1 51,-1-1 12,-1 0 1,1 1 0,0-2-1,0 1 1,-1 0 0,1-1-1,-1 1 1,1-1 0,-1 0-1,0 0 1,0-1 0,0 1 0,0-1-1,0 1 1,0-1 0,-1 0-1,1 0 1,-1 0 0,0 0-1,0-1 1,0 1 0,0-1-1,-1 1 1,1-1 0,-1 1-1,0-1 1,0 0 0,0 0-1,0-1-63,3-15 132,-1 0 0,-1 0 0,0-1 0,-2-17-132,-2 37-159,0 0-1,0 0 1,0 1 0,0-1-1,0 0 1,0 1-1,-1-1 1,1 1 0,0 0-1,0 0 1,-1 0 0,1 0-1,0 0 1,-1 0-1,1 0 1,0 1 0,0-1-1,0 1 1,-1 0 159,-2 10-2777,4 1-2148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3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14 203 11829,'0'0'547,"0"0"382,0 28 490,-1 13-882,2 91 898,0-126-1267,-1 0 0,1 0 1,0-1-1,1 1 0,-1 0 1,1-1-1,0 1 0,0-1 1,1 0-1,0 1-168,-2-5 109,-1-5-85,-3-39-576,-1 0 0,-5-19 552,2 17 348,2 0 0,1-21-348,4 58 49,0-4 118,0 0 0,0 0 0,1 0-1,1 0 1,0 1 0,0-1 0,2-1-167,-3 10 20,1 0 0,-1 0 0,1 0 0,0 0 0,0 0 1,0 0-1,0 0 0,1 1 0,-1-1 0,1 1 0,-1 0 0,1-1 0,0 1 0,0 1 1,0-1-1,0 0 0,0 1 0,0-1 0,1 1 0,-1 0 0,0 0 0,1 0 0,-1 1 1,1-1-1,-1 1 0,2 0-20,21-2-391,0 0 1,21 3 390,-38 0-286,0-1 1,0 2 0,0-1 0,0 1-1,0 1 1,0-1 0,0 2 0,-1-1 0,3 2 285,8 13-2887,-13 0-2235,-5 1-2196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3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9524,'0'0'2209,"0"0"705,0 0-161,0 0-1440,160 17-609,-107-17-704,0 0-48,-12 0-2161</inkml:trace>
  <inkml:trace contextRef="#ctx0" brushRef="#br0" timeOffset="1">644 110 13702,'0'0'0,"0"0"-8003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4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941 1 9476,'0'0'1492,"0"0"-985,0 0-123,0 0 960,0 0 105,-8 27-382,1 0-841,0-1-22,-1 0 0,-1-1 0,-1 0 0,-1-1 0,-11 19-204,-62 102 1642,-8-2-1642,55-90 134,-3-3 1,-1-1-1,-3-1 1,-12 6-135,15-15 130,-3-1 1,-1-3 0,-1-2 0,-2-2-1,-42 21-130,82-48 22,-1-1-1,0 0 0,1 0 1,-1 0-1,-1-1 0,1-1 1,0 0-1,0 0 0,0 0 1,-1-1-1,1-1 1,0 1-1,0-2 0,-2 0-21,10 2-3,0-1-1,0 0 1,0 0-1,0 0 0,0-1 1,0 1-1,0 0 1,0 0-1,0 0 1,1-1-1,-1 1 0,0 0 1,1-1-1,-1 1 1,1-1-1,0 1 1,-1-1-1,1 1 0,0 0 1,0-1-1,0 1 1,0-1-1,0 1 1,0-1-1,1 1 1,-1-1 3,0-1-13,0-1 1,1 1-1,-1 0 1,1 0-1,0-1 0,0 1 1,0 0-1,0 0 1,1 0-1,-1 0 1,1 0-1,-1 1 13,13-10 39,0 2-1,0 0 0,1 0 0,0 2 0,1 0 1,16-6-39,-4 1-40,-18 8-23,1 0 0,-1 1-1,1 1 1,0 0 0,0 0 0,0 1 0,5 0 63,-11 1-10,1 1 0,0 0 0,-1 0 0,1 1 1,-1-1-1,1 1 0,-1 1 0,1-1 0,-1 1 0,0 0 1,0 0-1,1 0 0,-1 1 0,-1-1 0,4 3 10,36 32 226,-2 2 1,-2 1-1,-1 2 0,32 46-226,-24-28 52,3-3 0,20 15-52,-64-66-120,0 0 1,1-1-1,0 0 0,0 0 1,0-1-1,0 0 1,1-1-1,0 1 1,-1-1-1,4 0 120,-1 0-822,0-1 0,-1-1 0,1 0-1,0 0 1,3-1 822,29 0-5231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5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13942,'0'0'3807,"0"0"-2854,0 0-291,0 0 149,31-2-475,393-27-19,109 8-121,-292 14-768,-231 7-50,39-6 290,-31-4-2409,-17 9 2260,0 0 1,-1 0-1,1 0 0,0 0 0,-1 0 1,1 0-1,-1-1 0,1 1 1,-1 0-1,1 0 0,-1 0 0,0 0 1,0-1-1,0 1 0,0 0 0,0-1 481,0-9-6376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5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1 7507,'0'0'4603,"0"0"-3310,0 0-492,0 0-366,0 0-217,18 8 383,3 1-273,-1 2 0,0 0 0,-1 1 0,12 10-328,-20-14 202,-1 0-1,-1 2 1,1-1-1,-1 1 1,-1 0-1,0 1 0,0 0 1,-1 0-1,-1 0 1,4 10-202,-5-11 62,-1 1-1,-1 0 1,0 0 0,-1 0 0,0 1 0,0-1 0,-1 0 0,-1 1 0,0-1 0,-1 1 0,0-1 0,0 0-1,-1 1 1,-1-1 0,0 0 0,-1 0 0,1-1 0,-2 1 0,0-1 0,0 0 0,-1 0 0,0 0 0,-1-1 0,0 0-1,0 0 1,-1-1 0,0 0 0,-1 0 0,-3 2-62,-32 22-294,-1-2 0,-2-2 0,0-3 0,-2-1 0,-31 9 294,44-20-2929,24-12-3664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7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91 159 11317,'0'0'1692,"-3"25"-668,-10 352 4251,15-238-4545,-5 164 778,3-299-1488,0 1 19,0-1 1,0 1-1,-1 0 1,1-1-1,-1 1 1,0-1-1,0 0 1,-1 1-1,1-1 1,-1 0-1,0 0 1,0 0-1,-2 3-39,3-11 47,1 1-1,-1-1 0,0 1 1,1-1-1,-2 1 0,1 0 0,0-1 1,-1 1-1,-1-3-46,-2-5 26,-3-13-93,0-1-1,2 0 0,1 0 1,1 0-1,-1-25 68,2-35-636,4-12 636,0 14-304,2 28-287,3-1-1,2 1 1,12-41 591,8-60-749,-25 134 561,-1 3-54,0 0 0,2 0 0,0 0 0,1 0 0,7-16 242,-12 34-38,1 0 0,1 0 0,-1 0 1,0 0-1,0 0 0,0 0 0,0 0 0,1 0 1,-1 0-1,1 1 0,-1-1 0,0 0 1,1 1-1,-1-1 0,1 1 0,-1 0 1,1-1-1,-1 1 0,1 0 0,0 0 1,0 0 37,41 1 143,-24 0-126,21-2 37,0 1 96,0 1 0,4 2-150,-32-2 21,-1 1 1,1 0-1,-1 1 1,0 1-1,0-1 1,0 2-1,0-1 1,-1 2-1,5 2-21,-12-6-3,0 0 0,0 0 0,-1 1 0,1 0 0,0-1 0,-1 1 0,0 0 0,0 0 0,1 0 0,-2 1 0,1-1 0,0 0 0,-1 1 0,1-1 0,-1 1 0,0-1 0,0 1 0,-1 0 0,1 0 0,-1-1 0,0 1 0,0 0 0,0 0 0,0-1 0,-1 1 0,0 2 3,0 1 10,0-1 0,-1 0-1,0 0 1,0 0-1,-1 0 1,1-1-1,-1 1 1,0 0-1,-1-1 1,0 0 0,1 0-1,-2 0 1,1 0-1,-5 3-9,-2 2 113,-1-1 0,0 0 0,0-1 0,-1-1-1,0 0 1,-1-1 0,1 0 0,-1-1 0,0 0-1,-1-1 1,1-1 0,-1 0 0,1-1 0,-4 0-113,16-2-91,2 0 14,0 0 21,0 0-65,0 0-87,26 0-165,21-2 415,-20 1-224,1 1-1,19 3 183,-45-2-3,0 0 0,0 0 0,0 0 0,0 0 0,0 0 0,0 1 0,0-1 0,0 1 0,-1-1 0,1 1 0,-1 0 0,1 0 0,-1 0 0,1-1 0,-1 2 3,19 18 349,17 4-754,-40-24 313,1 0 0,-1-1 0,0 1 1,1-1-1,-1 0 0,0 1 1,1-1-1,-1 0 0,0-1 0,0 1 1,1 0-1,-2-1 92,2 0-8,0 1 0,0-1 0,0 1 1,0 0-1,0 0 0,0 0 0,0 0 0,0 0 1,0 0-1,0 0 0,0 1 0,0-1 0,0 1 1,0-1-1,0 1 0,0 0 0,0 0 0,1 0 1,-1 0-1,0 0 0,0 0 0,-1 2 8,-7 9 73,7-8-19,0-1-1,0 1 0,0-1 0,-1 1 0,1-1 0,-1 0 0,0-1 0,0 1 0,0 0 1,0-1-1,0 0 0,0 0 0,-1 0 0,1-1 0,-1 0 0,0 1-53,-34 5 504,0-1 0,0-2 0,-1-1 0,1-3 0,-2-1-504,12 1 127,28 0-399,1-2-2914,0 1-2499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7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13654,'0'0'3410,"0"0"-3410,0 0-1649,0 0-1056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8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 4402,'0'0'9017,"0"0"-7045,0 0-1716,0 0 577,0 0 258,5 12-408,11 25-158,-2 0 1,-2 1-1,-1 0 1,-2 1 0,1 20-526,-7-6 142,-2 0 1,-2 0 0,-3-1 0,-2 1 0,-2-1 0,-3 0 0,-2-1-1,-2 0 1,-2-1 0,-2-1 0,-14 23-143,29-65 16,-3 15-5,7-21-235,0-16-740,1-11-231,0 0-1,1 0 0,7-26 1196,-4 30-1927,1 1-1,1 0 1,4-5 1927,16-40-6897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5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352 79 7043,'0'0'7003,"0"0"-5151,0 0-459,0 0 426,0 0-658,-15-13-625,-49-38-219,62 50-289,1-1 0,-1 1-1,0-1 1,0 1 0,0 0-1,0 0 1,-1 0 0,1 0-1,0 0 1,0 0 0,-1 1-1,1-1 1,0 1 0,-1 0-1,1-1 1,-1 1 0,1 0-1,0 0 1,-1 1 0,-1-1-28,-8 2 103,0-2 3,-1 0 0,1 1 0,0 0 0,0 1 1,0 1-1,0 0 0,1 0 0,-1 1 0,0 1-106,6-2 57,0 0-1,0 1 1,1 0-1,-1 0 1,1 0-1,0 0 1,0 1-1,0 0 0,1 0 1,0 0-1,0 1 1,0-1-1,1 1 1,0 0-1,0 0 1,0 0-1,0 3-56,-1 3 54,1 0 0,1 1 0,0-1 0,1 1 0,0-1 0,1 1 0,1-1 0,0 4-54,-1-9 8,0-4-8,1-1-1,-1 1 0,1 0 1,-1 0-1,1 0 0,0 0 0,0 0 1,1-1-1,-1 1 0,0-1 0,1 1 1,-1-1-1,1 1 0,0-1 1,0 0-1,0 0 0,0 0 0,0 0 1,1 0-1,-1 0 0,1 0 1,-1-1-1,1 1 0,-1-1 0,1 0 1,0 0-1,0 0 0,-1 0 1,3 0 0,9 2-49,1 0 0,-1-1 1,0-1-1,0-1 0,8 0 49,-8 0-121,1 0-1,0-2 1,0 0-1,-1 0 1,0-1 0,1-1-1,-1-1 1,0 0-1,-1-1 1,1 0-1,-1-1 1,-1 0-1,1-1 1,-1 0 0,0-1-1,-1-1 1,0 0-1,-1 0 1,0-1-1,0-1 1,-1 1-1,-1-1 1,5-9 121,-14 26 1319,-2 3-1283,1 1 1,0 0 0,1 0-1,-1 0 1,2 0 0,-1 0-1,2 0 1,-1 0 0,1 1-37,0-9-32,-1 1-1,1-1 1,0 1 0,0-1 0,0 0-1,0 1 1,0-1 0,0 0 0,0 0 0,1 0-1,-1 0 1,0 0 0,1 0 0,-1 0-1,1 0 1,-1 0 0,1-1 0,-1 1 0,1-1-1,-1 1 1,1-1 0,-1 0 0,1 1-1,0-1 33,43 3-2539,-39-3 1714,38 0-5824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9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1 138 12822,'0'0'288,"0"0"240,0 0 1180,0 0-81,0 0-1195,19-21-184,-19 21-248,23-26 198,2 1-1,14-11-197,-34 32 35,0 1 0,0 0-1,0 0 1,1 0-1,-1 1 1,1-1 0,-1 1-1,1 1 1,0-1 0,0 1-1,0 0 1,0 0 0,0 1-1,0 0 1,0 0 0,0 0-1,4 2-34,11-2 100,-11 0-52,-1 0 1,1 0 0,0 1 0,-1 1-1,1-1 1,-1 1 0,1 1 0,-1 0-1,9 4-48,-14-5-6,-1 1-1,1-1 1,0 1 0,-1 0-1,1 1 1,-1-1-1,0 1 1,0-1 0,0 1-1,-1 0 1,1 0-1,-1 0 1,0 0 0,0 0-1,0 1 1,-1-1-1,1 1 1,-1-1 0,0 1-1,-1 0 1,1 3 6,5 50 192,-2 0 0,-4 21-192,0-77 7,0-1 1,0 1 0,0 0-1,-1 0 1,1-1-1,-1 1 1,1 0 0,-1-1-1,1 1 1,-1 0-1,0-1 1,0 1 0,0-1-1,0 1 1,0-1-1,0 0 1,0 1-1,-1-1 1,1 0 0,0 0-1,-1 1-7,-2 0 21,0 0 1,0 1-1,0-1 0,0-1 1,-1 1-1,1-1 0,0 1 0,-5-1-21,-10 2 96,-1-1 0,0 0-1,-16-2-95,24 0 32,-129-1-1622,178-5-952,11-7-2242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09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13142,'0'0'0,"0"0"-240,0 0 240,0 0 528,0 0-528,0 0-336,53 0-1521,-53 0-4034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0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 9444,'0'0'-2243,"0"0"4019,0 0 25,0 0-968,6 0 813,-5 0-1528,0 0-1,0 0 1,1 0 0,-1 0 0,0 1 0,0-1 0,0 0 0,0 1 0,1-1-1,-1 1 1,0-1 0,0 1 0,0 0 0,0 0 0,0-1 0,0 1 0,-1 0-1,1 0 1,0 0 0,0 0 0,-1 0 0,1 0 0,0 0 0,0 1-118,10 38 1557,-9-11-994,-2 1 1,-2 17-564,1-9 417,0-15-232,-1 1 0,-1 0 0,-1-1 0,-1 1 0,-1-1-1,-2 5-184,-17 38 922,-15 28-922,32-75 114,7-18-79,1 0 0,0 1 0,0-1 0,-1 0 0,1 0 0,0 0 0,-1 1 0,1-1 0,-1 0-1,0 0 1,1 0 0,-1 0 0,0 0 0,0 0 0,1 0 0,-1 0 0,0-1 0,0 1 0,0 0 0,0 0-1,-1 0-34,0-30 371,2 20-461,1-15 1,2 1 0,0-1 0,1 1 0,2 0 0,0 0 0,2 0 0,0 1 0,2 0 0,0 1 0,2-1 89,8-14-49,2 1 0,2 1 1,1 1-1,1 1 0,17-14 49,-40 43 8,-1 1 0,1 0 0,0-1 0,0 1 0,0 1 0,0-1 0,0 0 0,0 1 0,0 0 0,1-1 0,-1 1 0,1 1 0,-1-1 0,0 0 0,1 1-1,-1 0 1,1-1 0,-1 2 0,1-1 0,-1 0 0,1 1 0,-1-1 0,1 1 0,-1 0 0,0 0 0,1 0 0,1 2-8,5 1 41,-1 1 0,1 1-1,-1-1 1,-1 1 0,1 1 0,-1 0 0,0 0 0,3 5-41,17 22 163,-1 1 0,-2 1 1,-2 2-1,-1 0 0,2 11-163,13 18 78,-19-49 264,-10-13-1526,-11-15-4591,-15-17-3421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0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17080,'0'0'1072,"0"0"-832,0 0-208,212-20 497,-127 20-529,-7-2-881,-38-1-4945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2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9845,'0'0'1590,"0"0"-974,0 0 736,0 0 612,0 0-822,-2 4-755,-5 124 863,5-41-267,1 41-343,2-126-648,-1 1 1,0-1-1,1 0 1,-1 0-1,1 0 1,0 0-1,0 1 1,0-1-1,0 0 1,0 0-1,0 0 0,0-1 1,1 1-1,-1 0 1,1 0-1,-1-1 1,1 1-1,0-1 1,0 1-1,-1-1 0,1 0 1,0 0-1,0 0 1,0 0-1,1 0 1,-1 0-1,0 0 1,0-1-1,0 1 0,1-1 1,-1 0-1,0 1 1,0-1-1,1 0 1,-1 0-1,0-1 1,1 1 7,8 0-44,0-1 0,0-1 0,-1 0 0,1 0 0,-1-1 0,0 0 0,7-3 44,106-43-506,-37 16-990,-2-4 1,51-31 1495,-120 59-55,0 1 1,0 1-1,1 0 0,0 1 1,1 0-1,1 1 55,-13 4 49,0 0 0,0 0 0,1 0-1,-1 1 1,0-1 0,0 1 0,1 1-1,-1-1 1,0 1 0,0 0 0,1 0-1,-1 0 1,0 1 0,0 0-1,-1 0 1,1 0 0,0 1 0,-1-1-1,1 1 1,-1 0 0,2 2-49,13 14 152,-1 1 1,-1 0-1,-1 1 0,-1 1 1,-1 1-1,-1 0 0,-1 0 1,-1 1-1,4 16-152,-5-26 316,1-19-186,9-31-206,-11 18-40,-2 9 33,0 0 1,0 1 0,1 0-1,0 0 1,0 1 0,1 0-1,0 1 1,0-1 0,0 2 0,1 0-1,0 0 1,0 0 0,10-2 82,-5 3 5,1 0 0,-1 1 1,1 0-1,0 1 0,0 1 1,1 1-1,-1 0 0,0 1 1,8 2-6,1 2 86,-1 2 0,0 0 0,0 1 0,-1 2 0,0 0 0,-1 1 0,0 2 0,11 8-86,0 6 15,-30-24 22,0 1 0,0-1 0,1 0 0,-1 0 1,1 0-1,0 0 0,0 0 0,0-1 0,0 0 1,0 0-1,0 0 0,1 0 0,-1-1 0,1 0 1,-1 0-1,1 0 0,-1 0 0,1-1 0,0 1 1,-1-1-1,1 0 0,0-1 0,-1 1 0,1-1 1,2-1-38,4-2 46,1 0 1,-1-1 0,0-1 0,0 0 0,-1 0 0,0-1 0,0 0 0,8-8-47,8-9 39,-2 0 0,13-16-39,-37 40 7,4-4 46,-1 0 0,1 1 0,-1-1 0,0 0 0,0-1 0,0 1 0,-1-1-1,1 1 1,-1-1 0,0 0 0,-1 1 0,1-1 0,-1 0 0,0 0-1,1-5-52,-43 10-317,36 0-9,1 1 0,0 0 1,-1 1-1,1-1 0,0 1 0,-1-1 0,1 1 1,0 1-1,0-1 0,1 0 0,-1 1 0,-1 1 326,-12 7-3579,-8 4-6324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3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27 173 11557,'0'0'243,"0"0"269,5 31 982,40 208 873,-32-166-1422,-4 1 0,-3 1 1,-2 65-946,-6-148 67,1 0 0,-1 0 1,0 0-1,0 1 1,-1-1-1,0 1 0,-1-1 1,-2-3-68,-11-27-3,2-8-382,1 0 0,3-2 1,1 1-1,3-1 0,2-1 0,1 1 1,3-1-1,3 0 0,2-11 385,-2 51-67,0-1 0,0 1 0,1 0 0,0 0 1,1 0-1,0 1 0,0-1 0,1 1 0,0 0 0,0 0 0,1 1 0,0-1 0,1 1 0,-1 1 1,1-1-1,1 1 0,4-3 67,-2 2 22,1 0 0,1 0 1,-1 1-1,1 1 0,0 0 1,0 1-1,1 0 0,-1 1 0,1 0 1,0 1-1,0 0 0,7 1-22,-14 0 3,3 1 10,0-1 0,1 2 0,-1-1 0,0 1 0,0 0 0,1 1 0,-1 0-13,-6-1-5,0 1 0,0-1 0,0 1-1,-1-1 1,1 1 0,0 0 0,-1 0-1,1 0 1,-1 1 0,0-1 0,1 0-1,-1 1 1,-1 0 0,1-1 0,0 1-1,0 0 1,-1 0 0,0 0 0,0 0-1,1 0 1,-2 0 0,1 1 5,2 5 34,-2 1 1,1-1-1,-1 0 1,-1 1-1,0-1 1,0 1-1,-1-1 1,0 0-1,0 1 1,-1-1-1,0 0 1,-1 0-1,0 0 1,-1 0-1,1-1 1,-2 1-1,1-1 1,-1 0-1,0 0 1,-1-1-1,0 1 1,0-1-1,-1 0 1,0-1-1,0 0 1,0 0-1,-1 0 1,0-1-1,0 0 1,0-1-1,-1 0 1,1 0-1,-1-1 1,0 0-1,0 0 0,0-1 1,-1 0-1,1-1 1,0 0-1,-1 0 1,-2-1-35,1 0-173,8 1-116,0-1 0,1 0-1,-1 0 1,0 0-1,1 0 1,-1 0-1,0 0 1,0-1 0,1 0-1,-1 1 1,-1-2 289,-2-12-4205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3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392 0 544,'0'0'13286,"0"0"-10404,0 0-2461,0 0 107,0 0-71,0 14-244,-3 18-52,-1 0-1,-2-1 0,-1 1 1,-2 0-161,-45 141 1029,30-100-787,-86 247 678,-36 51-920,141-360 35,5-10-31,0 1-1,0-1 1,-1 1 0,1-1-1,-1 1 1,1-1 0,-1 1 0,0-1-1,1 1 1,-1-1 0,0 0-1,0 0 1,0 1 0,0-1 0,0 0-1,0 0 1,-1 0 0,1 0 0,0 0-1,0 0 1,-1 0 0,1-1-1,-1 1-3,1-17-440,0 4 77,1 1-110,-1 0 1,2 1-1,-1-1 0,1 1 0,1-1 1,0 1-1,1-1 0,0 1 1,0 0-1,3-4 473,28-30-4069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4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23 14070,'0'0'443,"0"0"710,2 28-286,1-2-699,5 69 1206,-3 19-1374,-4-91 372,1 27 79,-5-40-217,-5-23 78,-6-26-195,2 13-186,2-1 1,1-1-1,1 0 1,2 0-1,0 0 0,2-1 1,0-23 68,4 37 8,-1 11-28,1 1 0,0 0-1,0 0 1,0 0 0,1-1-1,-1 1 1,1 0 0,-1 0-1,1 0 1,0 0 0,1-1 20,-1 2-6,1 1 1,-1 0-1,0-1 1,1 1 0,0 0-1,-1 0 1,1 0 0,0 0-1,-1 1 1,1-1-1,0 0 1,0 1 0,0-1-1,-1 1 1,1 0 0,0-1-1,0 1 1,0 0-1,0 0 1,0 0 0,0 1-1,0-1 6,8 0 9,0 1 0,0 0 0,-1 1 1,1-1-1,-1 2 0,1 0 0,-1 0 0,0 0 0,0 1 0,0 1 0,-1-1 0,1 2 0,-1-1 0,0 1 0,7 6-9,8 11 78,-1 1 1,-1 1-1,-1 1 0,3 6-78,-4-5 156,1-1 1,2 0-1,17 14-156,-39-39 15,0-1 1,0 0-1,0 0 0,0 0 1,1 1-1,-1-1 1,0 0-1,0 0 0,1 0 1,-1 0-1,0 0 0,0 1 1,1-1-1,-1 0 0,0 0 1,0 0-1,1 0 0,-1 0 1,0 0-1,0 0 1,1 0-1,-1 0 0,0 0 1,0 0-1,1 0 0,-1 0 1,0 0-1,0 0 0,1 0 1,-1 0-1,0-1 0,0 1 1,1 0-1,-1 0 1,0 0-1,0 0 0,1 0 1,-1-1-1,0 1 0,0 0 1,0 0-1,1 0 0,-1-1 1,0 1-1,0 0 1,0 0-1,0-1 0,0 1 1,0 0-1,0 0 0,1-1 1,-1 1-1,0 0 0,0 0 1,0-1-1,0 1 0,0 0 1,0 0-1,0-1 1,0 1-1,0 0 0,0-1 1,-1 1-1,1 0 0,0 0 1,0-1-16,0-24 389,0 20-325,0-269 419,0 273-752,0 1-406,9 8-1892,10 7-599,1 0-1,0-2 0,3 1 3167,8 3-7035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5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1 193 3874,'0'0'7590,"0"0"-5949,0 0-1449,0 0 533,0 0 1082,4 33-631,31 189 59,-29-183-570,-3 1-1,-1-1 0,-2 6-664,0-44 83,0-4 141,-2-33 57,-1 0-1,-2 0 1,-2 0-281,0-5-160,1-1 1,2 0 159,3 21-185,1 0 1,1-1-1,0 1 1,2 0-1,2-11 185,-2 21-39,1 1 1,0-1 0,0 0-1,1 1 1,0 0-1,1 0 1,0 0 0,0 1-1,1 0 1,8-8 38,-3 4-43,1 0 1,0 1-1,1 0 0,1 1 43,-12 8-35,0 1-1,1-1 1,-1 1-1,1 0 1,0 0-1,0 1 1,-1-1-1,1 1 1,0 0-1,0 0 1,1 0-1,-1 0 1,0 1-1,0 0 1,0 0-1,0 0 1,0 0-1,0 1 1,1-1-1,0 1 36,-2 1-12,0 0 0,0 0-1,0 0 1,0 0 0,-1 0 0,1 1-1,-1-1 1,1 1 0,-1-1-1,0 1 1,0 0 0,0 0 0,-1 0-1,1 0 1,-1 0 0,2 4 12,16 54-78,-16-47 122,0-1 0,-1 1 0,-1 0 0,-1 0 1,1 0-1,-2 0 0,-2 12-44,2-24 14,0-1 1,0 1-1,0-1 0,0 1 0,0-1 1,0 1-1,-1-1 0,1 0 1,0 1-1,-1-1 0,1 0 0,-1 0 1,0 0-1,1 0 0,-1-1 1,0 1-1,1 0 0,-1-1 0,0 1 1,0-1-1,0 1 0,0-1 1,1 0-1,-1 0 0,-1 0-14,-55 2 37,48-2 1,-42 0-451,30 0-5393,21 0-2147</inkml:trace>
  <inkml:trace contextRef="#ctx0" brushRef="#br0" timeOffset="1">773 232 21818,'0'0'112,"0"0"-112,0 0-144,0 0-977,0 0-5698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6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13910,'0'0'1961,"0"0"-1513,0 0-221,0 0 675,31 2-104,190 5 90,133-7-552,-352 0-505,18-2-165,-20 2 215,1 0-1,-1 0 1,0-1-1,1 1 1,-1 0 0,1 0-1,-1-1 1,0 1-1,1 0 1,-1-1-1,0 1 1,1 0-1,-1-1 1,0 1-1,0 0 1,1-1-1,-1 1 1,0-1-1,0 1 1,0 0-1,1-1 1,-1 1-1,0-1 1,0 1-1,0-1 1,0 1-1,0-1 1,0 1 0,0-1-1,0 1 120,-6-1-2166,-27 3-1180,-25 7-1627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5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18841,'0'0'336,"0"0"48,0 0 1281,9 194-321,16-124-767,13-2-241,-13-6-144,-6 0-96,-4-17-96,-2-9-80,-7-10-400,-3-21-545,0-5-1104,4 0-2417,2-42-2113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6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2257,'0'0'3804,"0"0"-2224,0 0 269,0 0 16,0 0-323,-3 8 29,-7 25 195,10-33-1680,0 1-1,0 0 1,0 0 0,0 0-1,0-1 1,1 1-1,-1 0 1,0-1 0,0 1-1,0 0 1,1 0-1,-1-1 1,0 1 0,1 0-1,-1-1 1,0 1-1,1 0 1,-1-1 0,1 1-1,-1-1 1,1 1-1,0-1 1,-1 1 0,1-1-1,-1 1 1,1-1-1,0 0 1,-1 1 0,1-1-1,0 0-85,23 8 791,-24-8-767,29 5 383,0-2 1,0-1-1,1-1 0,-1-2 1,1-1-408,39 1 257,282-15 464,-119 3-2989,-193 11-898,-13-2-3398,-13-1 300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7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9300,'0'0'5496,"0"0"-4306,0 0-790,0 0 614,0 0-454,29-4-205,-22 3-337,63-9 318,1 3 1,26 3-337,595 7 1924,-689-3-2474,-17 0-2222,-26 0-451,-21 0-2182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7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7091,'0'0'4741,"0"0"-3562,0 0-640,0 0 803,-2 34 56,-2 13-995,0 7 260,1 0 0,5 34-663,0-31 523,3 62 883,-7 68-1406,-4-163-354,5-21-1309,4-17-1112,11-26-3017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7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2289,'0'0'8329,"0"0"-5869,0 0-654,0 0 403,0 0-709,0 0-1483,0 0 0,0 0 0,1 0 0,-1-1 0,0 1 0,0 0 0,0 0 0,0 0 1,0 0-1,1 0 0,-1 0 0,0 0 0,0 0 0,0-1 0,0 1 0,1 0 1,-1 0-1,0 0 0,0 0 0,0 0 0,0 0 0,1 0 0,-1 0 0,0 0 0,0 0 1,0 0-1,1 0 0,-1 0 0,0 0 0,0 0 0,0 0 0,0 0 0,1 1 1,-1-1-1,0 0 0,0 0 0,0 0 0,0 0 0,0 0 0,1 0 0,-1 0 0,0 1 1,0-1-1,0 0 0,0 0 0,0 0 0,0 0 0,1 0 0,-1 1 0,0-1 1,0 0-1,0 0 0,0 0 0,0 0 0,0 1 0,0-1 0,0 0 0,0 0 1,0 0-1,0 1-17,2 8 177,-1 1 0,0 0 1,0 0-1,-1 0 1,0 1-1,-1-1 0,0 0-177,0 25 447,3 1 55,2 0-1,1 0 1,7 20-502,2 16-861,-8-7-4587,-6-98 768,0-12-3334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8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1057 0 13158,'0'0'2684,"0"0"-1662,0 0-286,0 0 91,0 0-363,0 0-53,14 25 579,43 86-8,-48-89-791,-1 0 1,-1 1-1,-1 0 1,0 0-1,-2 0 1,-1 1-1,-1 0 0,-1 0 1,-1-1-1,-2 13-191,2 39 303,2-42-292,0-3-198,-2-1 0,-1 1 0,-2 4 187,2-33-171,0 0 0,0 0 0,0 0 0,0 0 1,-1 0-1,1 0 0,0 0 0,-1-1 0,1 1 0,-1 0 0,1-1 0,-1 1 0,1-1 0,-1 0 0,1 1 0,-1-1 0,0 0 0,1 0 1,-1 0-1,1 0 0,-1 0 0,1 0 0,-1-1 0,0 1 0,0-1 171,-4 1-1143,-27 0-4601</inkml:trace>
  <inkml:trace contextRef="#ctx0" brushRef="#br0" timeOffset="1">0 729 16600,'0'0'2561,"0"0"-2481,0 0 64,0 0 960,163-23-303,-75 15-593,9 2 0,6-3-96,3 4-32,3-1 0,-5 1 64,-7 2-288,-22-3-384,-10-2-1409,-18-1-1377,-3-5-4865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8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75 14743,'0'0'2540,"0"0"-1876,0 0-323,0 0 540,-6 28 10,-19 91-438,21-99-335,2-1-1,0 1 0,2 0 1,0-1-1,1 2-117,-1 42 670,0-63-659,0 1 0,0 0 1,0 0-1,0 0 0,0 0 0,0 0 1,0 0-1,-1-1 0,1 1 0,0 0 0,0 0 1,-1 0-1,1-1 0,0 1 0,-1 0 0,1 0 1,-1-1-1,1 1 0,-1 0 0,0-1 1,1 1-1,-1 0 0,0-1 0,1 1 0,-1-1 1,0 1-1,1-1 0,-1 0 0,0 1 1,0-1-1,0 0 0,0 1 0,1-1 0,-2 0-11,0-11 163,-7-72-136,3 0 0,7-81-27,-2 160-10,1 1 1,1-1 0,-1 1-1,1-1 1,-1 0 0,1 1 0,0 0-1,0-1 1,0 1 0,1-1-1,-1 1 1,1 0 0,0 0 0,0 0-1,0 0 1,0 0 0,1 1-1,-1-1 1,1 0 0,-1 1 0,1 0-1,0 0 1,0 0 0,0 0-1,0 0 1,0 0 0,1 0 9,1 1-10,-1 0 0,0 1 0,1-1 0,-1 1 0,1 0 0,-1 0 0,0 0 0,1 0 0,-1 1 0,1 0 0,-1 0 0,0 0 1,0 0-1,1 1 0,-1-1 0,0 1 0,0 0 0,0 1 0,-1-1 0,1 0 0,-1 1 0,1 0 10,37 34 7,-1 1 1,-2 2-1,12 19-7,-6-8 13,46 40-13,-88-88 7,1-1 1,0 1 0,-1-1 0,1 0-1,0 0 1,1 0 0,-1-1-1,0 1 1,0-1 0,1 0 0,-1 0-1,1 0 1,-1 0 0,1 0 0,-1-1-1,1 1 1,1-1-8,-3-1 21,0 1 0,1-1-1,-1 1 1,0-1 0,0 0 0,0 0-1,0 0 1,0 0 0,0 0 0,0-1 0,0 1-1,0 0 1,0-1 0,-1 0 0,1 1 0,-1-1-1,1 0 1,-1 0 0,0 0 0,1 0 0,-1 0-1,0 0 1,0 0 0,-1 0 0,1-1-21,6-19 111,-2 0 0,0-1 0,-2 1 0,0-1 0,-2 1 0,0-1 1,-2-18-112,0 9 51,1 28-205,0-1 0,0 0 1,-1 0-1,1 1 0,-1-1 0,-1 1 0,1-1 0,0 1 0,-1-1 0,0 1 0,0 0 0,-1 0 0,1 0 0,-1 0 0,0 0 0,0 0 0,0 0 154,2 4-327,0-3-91,3 2-3604,9 1-1954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9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12886,'0'0'920,"0"0"-527,0 0 516,0 0 428,3 31-566,0 13-605,2 9 65,2-1-1,3 6-230,-5-17 680,-2 1 0,-1-1 0,-3 3-680,1-24 828,6-127-357,5 0 0,4 0 1,18-61-472,-29 154 105,-1-4-48,1 0 0,1 0 0,1 1-1,0 0 1,3-5-57,-7 18-25,0 1-1,0-1 1,0 1 0,0 0-1,1 0 1,-1 0-1,1 0 1,0 0 0,0 0-1,0 0 1,0 1-1,1 0 1,-1 0 0,0 0-1,1 0 1,0 0-1,-1 0 1,1 1 0,0 0-1,0 0 1,0 0 0,0 0-1,0 1 1,0 0-1,2-1 26,1 1-54,3 0-35,1 0 1,-1 0 0,1 1 0,-1 0-1,1 1 1,8 3 88,-15-4-18,0 1-1,0 0 0,-1 1 1,1-1-1,0 1 1,-1-1-1,0 1 1,0 0-1,0 0 1,0 1-1,0-1 1,-1 1-1,1-1 1,-1 1-1,0 0 1,0 0-1,0-1 1,0 3 18,1 0-130,-1 1 1,1 0 0,-1 0-1,0 0 1,-1 0 0,0 0-1,0 0 1,0 0 0,-1 0-1,0 0 1,-1 0 0,1 1-1,-1-1 1,-1 0 0,1 0-1,-2 3 130,-1-1-642,0-1 0,0 1 0,0-1 1,-1 0-1,0-1 0,-1 1 0,0-1 0,0 0 0,0-1 0,-1 1 0,0-1 0,-2 1 642,-26 21-5570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19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1 0 5507</inkml:trace>
  <inkml:trace contextRef="#ctx0" brushRef="#br0" timeOffset="1">1 0 5507,'137'155'3809,"-137"-155"-2672,0 3 720,10 5 528,27-2-480,10-6-993,13 0-912,11 0-544,-2 0-3602</inkml:trace>
  <inkml:trace contextRef="#ctx0" brushRef="#br0" timeOffset="2">795 228 15367,'0'0'6435,"0"0"-6179,0 0-176,0 0-80,0 0-960,0 0-11382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20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1 178 12198,'0'0'1278,"0"0"-547,0 0 768,0 0 248,0 0-557,3 11-504,18 45 191,-12-36-642,-1 0-1,0 0 1,-2 0-1,-1 1 0,0-1 1,-1 1-1,-1 4-234,-3 152 1324,32-177-185,-21-3-1076,0 0 0,1-1 0,-1 0 1,0 0-1,-1-1 0,1 0 0,-1-1 0,3-3-63,21-10 60,261-119-85,-248 117 8,184-73-187,48-4 204,-82 30-103,-113 37 124,1 5 1,1 3-1,37-3-21,-115 24-1167,-15 3-2400,-5 0 988,-23 1-6790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0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7 169 8740,'0'0'1980,"0"0"-361,0 0-365,0 0-14,0 0-279,0 8-150,0 34 32,2 0 0,2 0 1,1-1-1,9 32-843,-3-19 310,-3 1 1,1 33-311,-9 22 397,-2-141-363,-2 1 1,-1 0-1,-7-25-34,-8-50-639,9-28-543,6-96 1182,5 224-14,1 1-1,-1 0 1,1 0 0,0 0-1,0 0 1,1 0 0,-1 0-1,1 0 1,0 0 0,0 1-1,0-1 1,1 1 0,-1-1-1,1 1 1,0 0 0,0 0-1,0 0 1,0 0 0,0 0-1,1 1 1,-1 0-1,1 0 1,0 0 0,0 0-1,-1 0 1,5 0 14,4-3-55,1 0 0,0 2 0,0-1 0,1 2 0,-1 0 0,1 1 0,12 0 55,-23 0-6,-1 1 0,0 1 0,0-1-1,0 0 1,0 0 0,0 1 0,1-1 0,-1 1-1,0 0 1,0 0 0,0 0 0,0 0-1,-1 0 1,1 0 0,0 0 0,0 1-1,-1-1 1,1 0 0,0 1 0,-1 0-1,0-1 1,1 1 0,-1 0 0,0 0-1,0 0 1,0-1 0,0 1 0,0 0-1,0 1 1,-1-1 0,1 0 6,1 8-3,0 0 0,-1 1 0,0-1 0,-1 0-1,0 0 1,0 1 3,0 4 44,0-7-9,-1 1 0,0-1 0,0 1 0,-1-1 0,0 0 0,0 1 0,-1-1 0,0 0 0,0 0 0,-1-1 0,0 1-1,0-1 1,-1 0 0,0 0 0,-3 3-35,-4 2 7,0 0-1,-1 0 0,0-1 1,0-1-1,-1-1 0,-1 0 1,-3 1-7,18-9 254,-6 3-2515,13-3-5657,15-1 811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6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0 4178,'0'0'11749,"0"0"-8870,0 0-1743,-2 27 519,2-26-1641,-11 203 2301,9-155-1803,3 0 0,3 0 0,7 39-512,-9-80 215,-2-8-248,0 0-1,0 0 0,-1 0 1,1-1-1,0 1 1,-1 0-1,1 0 1,0 0-1,-1 0 0,1 0 1,-1 0-1,1 0 1,0-1-1,-1 1 0,1 0 1,0 0-1,-1 0 1,1 1-1,-1-1 1,1 0-1,0 0 0,-1 0 1,1 0-1,0 0 1,-1 0-1,1 0 0,0 1 1,-1-1-1,1 0 1,0 0-1,-1 1 1,1-1-1,0 0 0,0 0 1,-1 1-1,1-1 1,0 0-1,0 1 0,-1-1 1,1 0-1,0 1 1,0-1-1,0 0 1,0 1-1,0-1 0,0 0 1,-1 1-1,1-1 1,0 0-1,0 1 1,0-1-1,0 1 0,0-1 1,0 0-1,0 1 1,1-1-1,-1 0 0,0 1 1,0-1-1,0 1 1,0-1-1,0 0 1,1 1-1,-1-1 0,0 0 1,0 0-1,0 1 1,1-1-1,-1 0 34,-15-4-431,0-1-1,1 0 0,0-1 1,0-1-1,0 0 1,-10-8 431,-22-11-943,4 6 272,22 12 549,1-2 1,0 0 0,-16-12 121,33 21 34,1-1 1,0 1-1,0 0 0,0-1 1,-1 1-1,2-1 1,-1 1-1,0-1 1,0 0-1,0 1 1,1-1-1,-1 0 1,1 1-1,-1-1 0,1 0 1,0 0-1,0 0 1,0 1-1,0-1 1,0 0-1,0 0 1,0 0-1,0 1 0,1-1 1,-1 0-1,1 0 1,-1 1-1,1-1 1,0 0-1,0 1 1,0-1-1,0 1 1,0-1-1,0 1 0,1-2-34,4 0 7,1 0 0,-1 0-1,1 1 1,0 0 0,-1 1-1,1-1 1,0 1-1,0 0 1,3 1-7,72-1 10,-48 2 14,-7-2 97,0 2 1,1 1-1,-1 1 0,0 2 1,-1 0-1,1 2 1,-1 0-1,-1 2 0,1 1 1,-2 2-1,1 0 1,12 9-122,-30-16 55,-1 1 1,0-1-1,0 1 1,0 0-1,-1 1 1,0-1-1,0 1 1,0 0-1,-1 1 1,0-1-1,-1 1 1,1 0-1,-2-1 1,1 2-1,-1-1 1,0 0-56,10 27 200,-12-35-193,0 0 0,0 1 0,0-1 0,0 0 0,1 0 0,-1 1 0,0-1 0,0 0 0,0 0 0,1 1 0,-1-1 0,0 0 0,0 0 0,0 0 0,1 0 0,-1 1 0,0-1 0,1 0 0,-1 0 0,0 0 0,0 0 0,1 0 0,-1 0 0,0 0 0,0 0 0,1 0 0,-1 0 0,0 0 0,1 0 0,-1 0 1,0 0-1,1 0 0,-1 0 0,0 0 0,0 0 0,1 0 0,-1 0 0,0 0 0,1 0 0,-1 0 0,0-1 0,0 1 0,1 0 0,-1 0 0,0 0 0,0-1 0,0 1 0,1 0 0,-1 0 0,0 0 0,0-1 0,0 1 0,0 0 0,1 0 0,-1-1 0,0 1 0,0 0 0,0-1 0,0 1 0,0 0 0,0 0 0,0-1 0,0 1-7,15-27 218,-11 19-160,5-7-50,0 1 0,0 0 1,2 1-1,0 0 1,0 0-1,1 2 1,1-1-1,0 1 0,0 1 1,12-7-9,-13 10-9,-1 1-1,1 1 1,0 0 0,0 0 0,0 1-1,1 0 1,0 1 0,0 1 0,-1 0-1,1 1 1,0 0 0,0 1 0,0 0-1,7 2 10,-17-1-4,-1 0 1,1 0-1,0 0 0,-1 0 0,0 0 0,1 1 0,-1-1 1,1 1-1,-1-1 0,0 1 0,0 0 0,0 0 0,0 0 0,-1 0 1,1 0-1,0 1 0,-1-1 0,1 0 0,-1 1 0,0-1 1,0 1-1,0 1 4,0-2-25,0 1 1,1 0-1,-1-1 1,0 1-1,1-1 1,-1 1-1,1-1 1,0 0-1,0 0 1,0 0-1,0 0 1,0 0-1,0 0 1,0 0-1,1-1 1,-1 1-1,1-1 1,-1 0-1,1 0 1,-1 0-1,1 0 1,0 0-1,0 0 25,19 1-896,-19-2-2392,-7 0 134,-13 0 1925,17 0 1368,-1 0-1,1 1 0,-1-1 0,1 0 0,-1 0 0,1 0 0,-1 1 0,1-1 1,-1 0-1,1 1 0,0-1 0,-1 0 0,1 1 0,0-1 0,-1 0 1,1 1-1,0-1 0,-1 1 0,1-1 0,0 1 0,0-1 0,0 1 0,-1-1 1,1 1-1,0-1 0,0 1 0,0-1 0,0 1 0,0-1 0,0 1 0,0-1 1,0 1-1,0-1 0,0 1 0,0-1 0,0 1 0,0-1 0,1 1 0,-1-1-138,6 14-3055,-2-21-1798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1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46 10405,'0'0'2548,"0"0"-1257,0 0-291,0 0-159,0 0-329,-3 10-216,-10 58 1130,0 24-1426,-4 27 626,12-88-497,-9 41 94,13-71-159,0-2-49,0 0 1,-1-1-1,1 1 1,0-1-1,0 0 0,0 1 1,0-1-1,0 0 1,0 0-1,1 0 1,-1 1-1,0-1 0,1 0 1,-1 0-1,1-1-15,-2-3 28,-8-29-160,1-1 0,1 0 1,3-1-1,0 0 1,3 1-1,1-32 132,1 64-17,1-1 0,-1 0-1,1 1 1,0-1 0,0 1 0,0-1 0,1 1-1,-1 0 1,1 0 0,0-1 0,0 1 0,1 0-1,-1 1 1,1-1 0,0 0 0,0 1 0,0 0-1,1-1 1,-1 1 0,1 0 0,-1 1 0,1-1-1,0 1 1,1-1 17,4-1-18,-1 0 0,1 0-1,0 1 1,0 1 0,0-1 0,0 1-1,0 1 1,0 0 0,0 0 0,1 1-1,5 0 19,-10 1 15,0 1-1,-1-1 0,1 1 0,-1 0 1,0 0-1,1 0 0,-1 1 1,0-1-1,0 1 0,0 0 0,-1 1 1,1-1-1,-1 0 0,0 1 1,1 0-1,-2 0 0,1 0 0,0 0 1,-1 1-15,12 18 306,-1 0 1,9 22-307,-21-42 22,29 71 352,-21-49-497,1 0 0,1 0 1,2-1-1,0-1 0,1 0 1,7 6 122,-20-27-1553,-3-2-1782,-11 0-1574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1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12438,'0'0'2113,"0"0"-2113,0 0-320,0 0 143,0 0 177,241-14-2561,-166 9-4642</inkml:trace>
  <inkml:trace contextRef="#ctx0" brushRef="#br0" timeOffset="1">923 1 2145,'0'0'6851,"0"0"-6851,0 0-1697,0 0-560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3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20 10421,'0'0'1371,"0"0"-165,0 0 227,0 0 239,0 0-604,2-2 67,5 9-1067,9 38 398,-2 0-1,-2 1 1,-2 0 0,-1 13-466,-2-21 116,9 80 290,-5 0-1,-6 1 1,-5 12-406,0-132 2,0 1 1,0 0-1,0 0 0,0 0 0,0 0 1,0 0-1,0 0 0,0 0 1,0 0-1,-1 0 0,1 0 1,0 0-1,0 0 0,0-1 1,0 1-1,0 0 0,0 0 1,-1 0-1,1 0 0,0 0 1,0 0-1,0 0 0,0 0 0,0 0 1,-1 0-1,1 0 0,0 1 1,0-1-1,0 0 0,0 0 1,0 0-1,0 0 0,0 0 1,-1 0-1,1 0 0,0 0 1,0 0-1,0 0 0,0 0 1,0 0-1,0 1 0,0-1 0,0 0 1,0 0-1,0 0 0,-1 0 1,1 0-1,0 0 0,0 0 1,0 1-1,0-1 0,0 0 1,0 0-1,0 0 0,0 0 1,0 0-1,0 0 0,0 1 1,0-1-1,0 0 0,0 0 0,0 0 1,0 0-1,0 0 0,0 0 1,0 1-1,1-1 0,-1 0 1,0 0-1,0 0-2,-8-8 86,-5-11-122,1 0 0,1-1 1,0-1-1,2 1 0,0-2 0,1 1 0,1-1 0,2 0 1,0-1-1,1 1 0,1-1 0,1 0 0,1 0 0,1-8 36,1 22-75,0 0 1,1-1-1,0 1 0,0 0 0,1 0 0,0 0 0,0 1 0,1-1 0,3-5 75,50-71-489,-32 51 262,-7 7-64,0 2 0,2 0 0,1 1 0,1 1 0,2 1 0,-1 1 0,2 1-1,18-10 292,-37 26-21,0 1 0,0 0 0,0 1 0,1 0 0,-1 0 0,0 0 0,1 0-1,0 1 1,-1 0 0,1 1 0,0-1 0,3 2 21,-9-1-5,-1 0 1,1 1-1,-1-1 0,1 0 1,-1 1-1,1-1 1,-1 0-1,1 1 0,-1-1 1,1 1-1,-1-1 1,0 1-1,1-1 0,-1 1 1,0 0-1,1-1 1,-1 1-1,0-1 0,0 1 1,0-1-1,1 1 0,-1 0 1,0-1-1,0 1 1,0 0-1,0-1 0,0 1 1,0 0-1,0-1 1,0 1 4,-1 26-17,1-20 41,0 2 31,0 1 0,0-1 0,-1 0 1,0 0-1,-1 0 0,0 0 0,0 0 0,-1 0 0,-1-1 0,1 1 0,-1-1 0,0 0 0,-1 0 1,0 0-1,0 0 0,-1-1 0,0 0 0,0 0 0,-1-1 0,0 0-55,-33 28 30,31-28-249,0 0 1,1 1-1,0 0 0,1 0 0,-1 0 0,1 1 0,1 0 0,-1 1 0,-3 7 219,10-15-500,-1 0 0,1 1 0,-1-1-1,1 1 1,0-1 0,0 1-1,0-1 1,0 0 0,0 1-1,0-1 1,0 1 0,0-1-1,0 1 1,1-1 0,0 2 500,6-2-5926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4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64 6995,'0'0'1940,"0"0"-844,0 0 542,0 0 561,0 0-292,-3 17-800,-58 361 2127,60-369-3122,1-7-90,1 0 0,-1-1-1,0 1 1,0 0 0,0-1 0,0 1-1,0 0 1,-1-1 0,1 1-1,0 0 1,-1-1 0,1 1 0,-1 0-1,0-1 1,1 1 0,-1-1 0,0 1-1,0-1 1,0 0 0,0 1-22,-7-14 157,2-16-253,2-1 0,1 1 0,1-1 0,1 0 0,2 1 0,3-28 96,-2 46-22,1 0 1,-1 1-1,2 0 0,-1 0 1,1 0-1,0 0 1,1 0-1,0 1 0,1 0 1,-1 0-1,2 0 22,16-19-46,1 1 0,11-8 46,-7 7-6,-22 21-4,-1 1 1,1 0 0,0 1-1,0-1 1,0 1 0,0 0-1,2 0 10,-6 3-1,0 1 0,-1-1-1,1 0 1,0 1-1,0-1 1,0 1-1,0-1 1,0 1 0,0 0-1,0 0 1,0 0-1,0 0 1,0 0-1,0 0 1,0 1 0,-1-1-1,1 1 1,0-1-1,0 1 1,0 0-1,0 0 1,-1 0 0,1 0-1,0 0 1,-1 0-1,1 0 1,-1 0 0,1 1-1,0 0 2,20 25 75,-1 1 0,-1 0 1,-1 2-1,-2 0 0,-2 1 0,0 1 0,-2 1 1,-1-1-1,-2 2 0,-1 0 0,0 9-75,2-14-628,-10-29 423,-1 1 0,1 0 0,-1-1 0,1 1 0,0 0 1,-1-1-1,1 1 0,0-1 0,-1 1 0,1-1 1,0 1-1,0-1 0,-1 0 0,1 0 0,0 1 1,0-1-1,0 0 0,0 0 0,-1 0 0,2 1 205,-2-4-3441,0-9-3418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4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11221,'0'0'3170,"0"0"-2434,0 0-688,0 0 1393,0 0-625,172 0-560,-116 0-256,-12 0-592,-6 0-3778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33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736 173 11557,'0'0'971,"0"0"-416,0 0 384,0 0 249,0 0-287,0 0-452,2-7-217,3-23 306,-2 0 0,-1-1 0,-2-25-538,0 55-5,0 0 0,0 1 0,-1-1 0,1 0 0,-1 0 0,1 0 0,0 0 0,-1 1 0,0-1 0,1 0 0,-1 1 0,1-1 0,-1 0 0,0 1 1,1-1-1,-1 1 0,0-1 0,0 1 0,1-1 0,-1 1 0,0-1 0,0 1 0,0 0 0,0-1 0,0 1 0,1 0 0,-1 0 0,0 0 0,0 0 0,0 0 0,-1 0 5,-35-2-130,30 2 128,-11-1-13,0 1-1,1 1 0,-1 0 0,1 1 1,-1 1-1,1 1 0,0 0 0,0 1 1,1 1-1,-7 4 16,0 1 17,2 1 0,0 2 0,0 0 1,1 1-1,1 1 0,1 1 0,0 1 0,-4 6-17,12-12 22,1 1 0,0 0-1,1 0 1,0 1 0,1 0-1,0 0 1,2 1 0,-1-1-1,2 1 1,0 0-1,1 1 1,0-1 0,1 11-22,1-12 16,0-1 0,1 1 0,1 0 0,0-1 0,3 9-16,-3-17 7,1 1 0,-1-1 0,2 0 0,-1 0-1,0 0 1,1 0 0,0 0 0,0 0 0,1 0 0,-1-1-1,1 0 1,0 0 0,0 0 0,3 2-7,24 16 47,1-2-1,0 0 1,2-3 0,0-1-1,1-1 1,15 3-47,-9-3 33,-1 1-1,-1 3 1,-1 0 0,23 18-33,-59-36-7,0 0 1,0 1 0,0 0-1,0-1 1,0 1-1,-1 0 1,1 0 0,0 0-1,-1 0 1,1 0 0,-1 0-1,0 0 1,0 0-1,0 1 1,0-1 0,0 0-1,0 1 1,-1-1 0,1 1-1,-1-1 1,0 1 0,1-1-1,-1 1 1,0-1-1,-1 1 1,1-1 0,0 1-1,-1-1 1,1 1 0,-1-1-1,0 0 1,0 1-1,0-1 1,0 0 0,0 1-1,0-1 1,-1 0 0,1 0-1,-1 0 1,0 0-1,1 0 1,-1-1 0,0 1-1,0 0 1,0-1 0,0 0-1,0 1 1,0-1 0,-1 0 6,-33 21-30,0-3 0,-1-1 1,0-1-1,-2-2 0,0-2 1,0-2-1,-1-1 0,-7-1 30,-40 5-429,-1-5-1,0-3 1,-24-4 429,108-2-38,4 0-61,5 0-306,1 1 384,0 0 0,1 0 0,-1 0 0,0 1 0,1 0 1,-1 0-1,0 0 0,-1 1 0,1 0 0,0 0 0,-1 1 0,1-1 0,-1 1 0,0 0 1,-1 1-1,1-1 0,-1 1 0,1 0 0,-2 0 0,1 0 0,0 1 0,-1-1 0,0 1 1,0 0-1,-1 0 0,1 0 21,5 14 179,-1 1 0,0 0 0,-2 0 0,0 0 0,-1 1 0,-2 0 0,1 7-179,-1 17 336,-2 0 1,-3 0-1,-1 1 1,-2-2 0,-2 1-1,-9 25-336,4-21 392,2 1 1,2 0-1,2 0 0,2 1 0,3-1 0,2 1 0,6 42-392,-5-88 5,0 0 0,1 0 0,0 0 0,0 0 0,0 0 0,1 0 0,0 0 0,0-1 0,1 0 0,-1 1 0,1-1 0,0-1 0,1 1 0,-1 0 0,1-1 0,0 0 0,0 0 0,0-1 0,0 1 0,1-1 0,-1 0 0,1 0 0,0-1 0,0 0 0,0 0 0,6 1-5,18 4-19,0-2 1,0-1 0,1-1-1,-1-1 1,2-2 18,-22 0-6,305 0-967,-312 0 914,4 0-276,0 0 0,0 0-1,1-1 1,-1 0 0,0 0-1,-1 0 1,1-1 0,0 0 0,0-1-1,-1 1 1,1-1 0,4-3 335,-11 5-265,1 0 1,0 0-1,-1 1 1,1-1-1,-1 0 1,1 0-1,-1 0 1,0 0-1,1 0 1,-1 0-1,0 0 1,0 0 0,0 0-1,1 0 1,-1 0-1,0 0 1,0 0-1,-1-1 265,1 2-1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34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22 498 12438,'0'0'1120,"6"29"70,-1-3-853,30 179 1879,-23-64 1204,-8 125-3420,-4-215 489,-4-130-549,-4-1 0,-3 2 0,-6-11 60,-1-9-1053,-2-72 1053,18 146-136,-1-28-425,2-33 561,2 68-47,1 0 1,0 0-1,1 0 0,1 1 0,1-1 0,0 1 1,1-1 46,6-9-38,0-1 1,2 2-1,1 0 0,1 0 1,1 2-1,1 0 1,1 1-1,7-5 38,-15 16-17,0 1-1,0 1 0,1 0 1,1 0-1,-1 1 1,2 1-1,-1 0 1,1 1-1,-1 1 0,2 0 1,-1 0-1,0 1 1,1 1-1,0 1 1,0 0-1,10 1 18,-19 1-12,0 0 1,-1 1-1,1 0 0,-1 1 1,1-1-1,-1 1 0,0 0 1,0 0-1,0 1 0,0-1 1,0 1-1,0 0 0,-1 1 1,1-1-1,-1 1 0,0 0 1,0 0-1,0 0 0,-1 0 1,1 1-1,-1 0 0,0-1 1,0 1-1,-1 0 0,0 0 1,1 1-1,-2-1 0,1 1 12,2 6-319,-1-1 0,0 1 0,0 0-1,-2-1 1,1 1 0,-1 0 0,-1 0-1,0 0 1,-1 0 0,-1 0 0,1 0 0,-2 0-1,0 2 320,-1-5-736,0 0 0,-1 0-1,0 0 1,0 0 0,-3 3 736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34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7571,'0'0'4002,"0"0"-3938,0 0 833,175-5 47,-122-18-175,0 6-721,-15 0-48,-10 3-737,-19 6-3505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34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43 4770,'0'0'4496,"0"0"-3024,0 0-255,0 0 274,0 0 99,-7-9-317,-20-24-537,27 33-717,0 0 1,0 0-1,0 0 0,0 1 1,1-1-1,-1 0 0,0 0 1,0 1-1,0-1 0,0 0 1,0 0-1,0 0 0,0 1 0,0-1 1,0 0-1,0 0 0,-1 1 1,1-1-1,0 0 0,0 0 1,0 0-1,0 1 0,0-1 1,0 0-1,0 0 0,0 0 0,-1 1 1,1-1-1,0 0 0,0 0 1,0 0-1,0 0 0,-1 0 1,1 1-1,0-1 0,0 0 1,0 0-1,-1 0 0,1 0 0,0 0 1,0 0-1,0 0 0,-1 0 1,1 0-1,0 0 0,0 0 1,-1 0-1,1 0 0,0 0 1,0 0-1,0 0 0,-1 0 0,1 0 1,0 0-1,0 0 0,-1 0 1,1 0-1,0 0 0,0 0 1,0-1-1,0 1 0,-1 0 1,1 0-1,0 0 0,0 0 0,0 0 1,0-1-1,-1 1 0,1 0-19,-1 21-93,1-20 177,4 85 1473,11 62-1557,-5-62 575,-1 63-575,-9-60-287,0-72-7723,0-51 1826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35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34 6211,'0'0'3012,"0"0"-1985,0 0 176,0 0 94,0 0-385,-4 7-488,1 5 14,0 1 0,1-1-1,1 0 1,0 1 0,1-1-1,0 1 1,1 4-438,0 12 559,-1-27-546,0-1 0,0 0-1,0 1 1,0-1-1,0 0 1,1 1-1,-1-1 1,0 0-1,1 1 1,-1-1-1,1 0 1,0 0 0,-1 0-1,1 1 1,0-1-1,0 0 1,0 0-1,-1 0 1,1 0-1,0 0 1,0-1 0,1 1-1,-1 0 1,0 0-1,0-1 1,1 1-13,1 1 6,1-1 0,-1 0 1,0-1-1,1 1 0,-1 0 0,1-1 1,-1 0-1,1 0 0,-1 0 0,1 0 1,0-1-7,2 1 16,0-1 0,-1 0 0,1 0 0,-1-1 1,1 1-1,-1-1 0,1-1 0,-1 1 0,0-1 0,0 0 1,0 0-1,-1 0 0,1-1 0,0 0-16,0-3 2,-1 0-1,0-1 1,0 1 0,0-1 0,-1 0-1,0 0 1,-1-1 0,0 1-1,0 0 1,-1-1 0,0 1 0,0-1-1,-1 0 1,0-5-2,-1 12-3,1 0-1,-1-1 1,1 1 0,-1 0-1,0 0 1,0-1 0,0 1-1,0 0 1,0 0-1,0 0 1,-1 0 0,1 1-1,-1-1 1,1 0 0,-1 0-1,0 1 1,0-1-1,0 1 1,0 0 0,0 0-1,0-1 1,0 1 0,0 0-1,0 1 1,0-1 0,-1 0-1,1 1 1,0-1-1,0 1 1,-1-1 0,1 1-1,0 0 1,-1 0 3,-2 0-152,0-1 1,0 1-1,0 0 0,0 0 1,0 0-1,0 1 1,1 0-1,-1 0 0,0 0 1,0 0-1,0 1 0,1 0 1,-1 0-1,1 0 1,-1 0-1,1 1 152,-17 20-3540,10-3-2303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6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17256,'0'0'320,"0"0"-320,0 0-352,0 0-1185,0 0-6659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35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8 9220,'0'0'238,"0"0"357,0 0 733,0 0-55,0 0-705,-2-4-192,1 4-356,1 0 0,0 0 1,0-1-1,0 1 0,-1 0 0,1 0 0,0-1 0,0 1 0,0 0 0,-1 0 1,1 0-1,0 0 0,-1-1 0,1 1 0,0 0 0,0 0 0,-1 0 0,1 0 1,0 0-1,-1 0 0,1 0 0,0 0 0,-1 0 0,1 0 0,0 0 0,-1 0 0,1 0 1,0 0-1,0 0 0,-1 0 0,1 0 0,0 0 0,-1 0 0,1 1 0,0-1 1,0 0-1,-1 0 0,1 0 0,0 0 0,0 1 0,-1-1 0,1 0 0,0 0 1,0 1-1,0-1 0,-1 0 0,1 0 0,0 1 0,0-1 0,0 0 0,0 1 0,0-1 1,0 0-1,-1 0 0,1 1 0,0-1 0,0 0 0,0 1 0,0-1 0,0 0 1,0 1-1,0-1 0,0 0 0,1 0 0,-1 1-20,-7 42 1237,4 62 779,3-102-1929,0-2-88,1 0 0,-1 0 1,0 0-1,1-1 0,-1 1 0,1 0 1,-1 0-1,1-1 0,-1 1 0,1 0 1,-1-1-1,1 1 0,0-1 1,-1 1-1,1-1 0,0 1 0,0-1 1,-1 1-1,1-1 0,0 0 0,0 1 1,0-1-1,0 0 0,-1 0 1,1 1-1,0-1 0,0 0 0,0 0 1,0 0-1,0 0 0,-1 0 0,1 0 1,0-1-1,0 1 1,3 0-9,-1 0-1,1 0 1,-1-1-1,0 1 1,1-1 0,-1 0-1,0 0 1,1 0-1,2-2 10,0-1-121,-1 0-1,1-1 0,-1 0 0,0-1 1,0 1-1,2-4 122,-3 4-122,0-1-1,1 1 1,0 1-1,-1-1 1,2 0-1,-1 1 1,0 0-1,6-3 123,-11 7 0,1 0-1,-1 0 0,0 0 1,0 0-1,1 0 1,-1 0-1,0 0 0,0 0 1,1 0-1,-1 0 1,0 0-1,0 0 0,1 0 1,-1 0-1,0 1 1,0-1-1,1 0 1,-1 0-1,0 0 0,0 0 1,0 0-1,1 0 1,-1 1-1,0-1 0,0 0 1,0 0-1,1 0 1,-1 0-1,0 1 0,0-1 1,0 0-1,0 0 1,0 1-1,0-1 0,1 0 1,-1 0-1,0 1 1,0-1-1,0 0 1,0 0-1,0 1 0,0-1 1,0 0-1,0 0 1,0 1 0,0 0 0,2 5 33,1 0 0,0 0 1,-1-1-1,2 1 1,-1-1-1,1 0 1,0 0-1,0 0 1,0 0-1,1-1 0,0 0 1,-1 0-1,2 0 1,-1 0-1,0-1 1,1 0-1,-1 0 1,1 0-1,0-1 0,0 0 1,0 0-1,0 0 1,0-1-1,1 0 1,-1 0-1,0 0 1,1-1-1,-1 0 0,1-1 1,-1 1-1,0-1 1,0 0-1,1-1 1,-1 1-1,0-1 1,0-1-1,0 1 0,-1-1 1,1 0-1,-1 0 1,4-3-34,6-4-404,-1 0 0,0-1 1,11-12 403,-23 26 44,-1 1 0,1-1 1,1 0-1,-1 0 0,0 1 1,1-2-1,0 1 0,-1 0 1,1 0-1,0-1 0,1 0 1,-1 0-1,0 0 1,1 0-1,-1 0 0,1 0-44,12 0 9,0-1 0,0 0 0,0-1-1,13-2-8,11 1-48,-38-28-4053,6 10-266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36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14519,'0'0'2033,"0"0"-1953,0 0-80,0 0-1825,0 0-7027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37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1072,'0'0'4050,"0"0"-2953,0 0 55,0 0 476,0 0-473,4-6-392,11-18 120,-12 18 272,-3 6-93,0 0-262,0 0-130,0 0-54,9 18-167,-6-3-344,2 1 1,-1-1 0,2 0 0,0-1 0,0 1-1,2-1 1,-1-1 0,2 1 0,0-1-1,4 3-105,-7-8-1,1-1 0,0-1 0,1 1 0,0-1 0,0 0 0,0-1 0,0 0 0,1 0 0,0-1 0,0 0 0,0-1 0,1 1 0,-1-2 0,1 0 0,-1 0 0,1 0 0,4-1 1,16 1-812,1-2 0,-1-1 0,2-1 812,34-10-3855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39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87 603 10885,'0'0'1678,"0"0"-838,0 0 382,0 0 398,0 0-398,-11 16-513,6-8-687,-4 5 175,0 0-1,1 1 1,0 0-1,1 0 1,1 1-1,0 0 1,1 0-1,1 1 0,-2 9-196,5-16 80,1-2-28,-1 0 1,1 0-1,0 0 1,0 0-1,1 0 0,0 4-52,0-9 5,-1 0 0,1-1 0,-1 1 0,1-1 0,0 1 0,0-1 0,0 0 0,0 1 0,0-1 0,0 0 0,0 1 0,0-1 0,0 0 0,1 0 0,-1 0 0,0 0 0,1 0 0,-1 0 0,1-1 0,-1 1 0,1 0 0,-1-1 0,1 1 0,0-1 0,-1 1 0,1-1 0,0 0 0,0 0-5,9 2-28,0-1 0,1 0 0,-1 0 0,1-2 0,-1 1 0,1-2 0,-1 1 0,1-1 0,-1-1 0,0 0-1,0-1 1,0 0 0,-1-1 0,4-1 28,-8 2-72,0-1-1,0 1 0,0-1 0,0 0 1,-1 0-1,0-1 0,0 1 0,0-1 1,-1 0-1,1-1 0,-2 1 0,1-1 1,-1 0-1,0 0 0,0 0 1,-1 0-1,0 0 0,0 0 0,0-1 1,-1 1-1,-1-1 0,1-3 73,0 6 18,-1-1-1,0 0 1,0 1-1,0-1 1,-1 0-1,1 0 1,-1 1-1,-1-1 0,1 1 1,-1-1-1,0 1 1,0 0-1,-1 0 1,1 0-1,-1 0 1,-1 0-1,1 0 1,0 1-1,-1-1 1,0 1-1,0 0 1,0 0-1,-1 1 1,1-1-1,-1 1 1,0 0-1,0 0 1,0 1-1,0-1 1,0 1-1,-1 0 1,1 1-1,-1-1 1,1 1-1,-1 0 0,0 0 1,1 1-1,-2 0-17,31-2-224,0-1-1,0 0 0,0-2 0,0-1 1,-1-1-1,0-1 0,0-1 0,-1-1 1,0-1-1,-1 0 0,0-2 0,-1-1 0,0 0 1,-1-2-1,-1 0 0,8-9 225,-17 14-125,-1 0-1,0-1 1,-1 0-1,-1 0 0,0-1 1,0 0-1,-1 0 1,-1 0-1,0-1 1,-1 1-1,0-1 1,-1 0-1,-1 0 1,0 0-1,-1 0 1,0 0-1,-1 0 0,-2-9 126,3 18 106,-1 0-1,0 0 0,0-1 1,0 1-1,0 0 1,-1 0-1,0 0 0,0 0 1,0 0-1,-1 0 0,1 1 1,-1-1-1,0 1 0,-1 0 1,1 0-1,-1 0 0,1 0 1,-1 0-1,-1 1 0,1 0 1,0 0-1,-1 0 0,1 0 1,-1 1-1,0 0 0,0 0 1,0 0-1,0 0 0,0 1 1,0 0-1,-1 0 0,1 0 1,0 1-1,-1-1 1,1 2-1,0-1 0,-1 0-105,4 1 40,1-1 1,-1 0-1,1 0 0,-1 1 0,1-1 1,-1 1-1,1 0 0,0-1 0,-1 1 1,1 0-1,0 0 0,-1 0 0,1 0 1,0 0-1,0 0 0,0 0 0,0 0 1,0 0-1,0 1 0,0-1 0,0 0 1,1 1-1,-1-1 0,0 0 0,1 1 1,-1-1-1,1 1 0,-1-1 0,1 1-40,-9 52 102,9-50-74,-3 50 130,3 0-1,2 0 1,5 23-158,29 160 635,-15-117 124,2 87-759,-17-1 657,-22 196-657,14-266-11,2-134 6,0-1 0,-1 0 0,2 0 0,-1 0 0,0 0 1,0 0-1,0 1 0,1-1 0,-1 0 0,0 0 0,1 0 0,-1 0 0,1 0 0,-1 0 1,1 0-1,0 0 0,-1 0 0,1 0 0,0 0 0,0 0 0,-1-1 0,1 1 0,0 0 0,0-1 1,0 1-1,0 0 0,0-1 0,0 1 0,0-1 0,0 1 0,0-1 0,1 0 0,-1 0 1,0 1-1,1-1 5,1 0-30,1 0 0,0 0 1,-1 0-1,1-1 0,-1 1 0,1-1 1,-1 0-1,0 0 0,1 0 1,-1-1-1,0 1 0,0-1 0,1 0 30,10-7-28,0-1 0,-1-1 0,0 0 0,0-1 0,-1-1 0,-1 1-1,0-2 29,22-28-392,19-35 392,-38 56-136,0-1 1,-2-1-1,-1 0 0,-1 0 1,-1-1-1,0 0 1,-2-1-1,-1 0 1,-2 0-1,0 0 0,0-23 136,-3 46 10,-1 0 0,0 0 0,0 0-1,0 0 1,0 0 0,0 0 0,-1 0-1,1 0 1,-1 0 0,1 0 0,-1 0-1,0 0 1,1 0 0,-1 1 0,0-1-1,0 0 1,-1 0 0,1 1 0,0-1-1,0 1 1,-1-1 0,1 1 0,-1-1-1,1 1 1,-1 0 0,0-1-10,-3 1 3,0-1 0,0 1 0,0 0 0,-1 0 1,1 1-1,0 0 0,0 0 0,0 0 0,-1 0-3,-8 0-15,9 0-42,-61 4-830,28 8-3339,22-2-4965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39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0 183 6499,'0'0'6771,"0"0"-6771,0 0 80,0 0-80,0 0 368,0 0-80,6-14-288,29 3 817,18-4 319,25-1-415,16-15-81,19 3-176,-4-1-416,-9 4-48,-22 14-208,-25 8-1953,-34 3-2593,-19 0-1345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0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0 10549,'0'0'448,"0"0"160,0 0 1073,0 189 160,0-133-833,-4-3-623,-5-5-257,-3-9-48,5-13-80,4-18-80,3-2-1217,0-6-1616,-9 0-849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0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11013,'0'0'352,"0"0"-288,0 0 1441,0 0 544,0 0-913,0 0-591,-3 124-209,3-87 48,0 8-224,0 0 80,0-3-112,3-11-128,3 0-80,-2-6-320,-4-3-705,0-7-2272,0-15-785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0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0 324 8180,'0'0'816,"0"0"-752,0 0 1585,0 0 512,169-28-128,-122 11-881,3-3-511,-3-5-65,12-6-352,7 0-224,9 0 0,12-8-176,14 2-720,-5 6-1634,-5 11-1519,-22 6-1394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1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8228,'0'0'2097,"0"0"-1457,0 0 449,0 0 351,0 0-399,0 0-81,22 107 369,-4-40-401,11 7-480,-14 1-79,-2 7-321,-10-6-48,-3-11-113,0-15-351,0-19-1168,0-20-1650,0-11-1504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1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26 7091,'0'0'6459,"3"25"-4517,-2 7-1735,0-11-107,1 1 1,1-1 0,0-1-1,2 1 1,5 13-101,8 40 864,-19-59-190,-14-46-379,5 6-396,1 0 0,1 0 0,2-1 0,1 0 0,0 0 0,2-1 0,1 1 0,2-15 101,0 40-9,0-1 0,0 1 0,1 0 0,-1 0 1,0 0-1,1 0 0,-1 0 0,1 0 0,-1 0 1,1 0-1,-1 0 0,1 0 0,0 0 0,0 1 1,-1-1-1,1 0 0,0 0 0,0 1 0,0-1 1,0 0-1,0 1 0,0-1 0,0 1 0,0-1 1,0 1-1,0 0 0,0-1 0,0 1 0,0 0 1,0 0-1,0 0 0,0 0 0,1 0 0,-1 0 1,0 0-1,0 0 9,5 0 4,0 0 1,0 0-1,0 1 0,0 0 0,0 0 1,5 2-5,7 4 83,-1 1 1,-1 1 0,0 0 0,11 9-84,31 17 132,-35-22-61,0-2 0,1 0 0,0-1 0,1-2-1,0-1 1,0 0 0,0-2 0,1-1 0,0-1 0,21 0-71,-44-3 3,0-1 0,-1 1 0,1 0 0,-1-1-1,1 0 1,-1 1 0,1-1 0,-1 0 0,0 0 0,1 0-1,-1-1 1,0 1 0,0-1 0,0 1 0,0-1 0,0 1-1,0-1 1,0 0 0,0 0 0,-1 0 0,1 0 0,-1 0-1,0-1 1,1 1 0,-1 0 0,0-1 0,0 1-1,-1-1 1,1 1 0,0-1 0,-1 1 0,1-3-3,2-11-12,-2-1 0,1-1 0,-2 1 0,-1-15 12,0 7-85,1 24 20,0 1 1,-1 0-1,1-1 1,-1 1-1,1 0 1,-1-1-1,1 1 1,-1 0-1,1 0 1,-1 0-1,1 0 1,-1-1-1,1 1 1,-1 0-1,0 0 1,1 0-1,-1 0 1,1 0-1,-1 0 1,1 0-1,-1 0 1,1 1-1,-1-1 1,1 0-1,-1 0 1,1 0-1,-1 1 1,1-1-1,-1 0 1,1 0-1,-1 1 1,1-1-1,-1 0 1,1 1 64,-1 22-5744,1-21 733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7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0 490 15703,'0'0'1417,"0"0"280,0 0 394,30-10-567,97-38-916,-116 43-593,0 0-1,-1-1 1,0 0 0,0-1 0,-1 0 0,1-1 0,-2 0-1,1 0 1,-1-1 0,0 0 0,-1 0 0,0-1-1,0 0 1,-1 0 0,-1-1 0,1-1-15,3-10-102,-1-1 0,-2 1 1,0-1-1,-1 0 0,-2-1 0,1-16 102,-3 35-17,0 0 0,-1-1 0,0 1-1,0 0 1,0-1 0,-1 1 0,0 0 0,0-1-1,0 1 1,0 0 0,-1 0 0,0 0-1,0 0 1,-2-4 17,1 7 2,0-1 1,1 0-1,-1 1 0,0-1 0,0 1 0,0 0 1,0 0-1,-1 0 0,1 0 0,-1 0 0,1 1 0,-1 0 1,1 0-1,-1 0 0,0 0 0,1 0 0,-1 1 1,0 0-1,0-1 0,-2 2-2,3-2 4,-1 1 1,1 0 0,-1 0-1,1 0 1,-1 0-1,1 1 1,-1-1-1,1 1 1,-1 0-1,1 0 1,0 0-1,-1 1 1,1-1-1,0 1 1,0 0-1,0 0 1,-2 2-5,1 0 13,0 1 0,0 0 0,0 0 0,1 1 0,0-1 1,0 1-1,1 0 0,-1-1 0,1 1 0,0 1-13,-6 26 125,2-1 1,1 1-1,1 0 1,2 0-1,1 0 0,2 0 1,1 4-126,-1-28 22,0 0-1,0 0 1,1 0 0,0-1 0,1 1-1,0-1 1,0 1 0,1-1 0,0 0-1,0 0 1,1-1 0,0 1 0,4 4-22,-5-7-13,0-1 0,1 1 0,-1 0 0,1-1 0,0 0 0,0 0 0,0-1 0,1 0 0,0 1 0,-1-2 0,1 1 1,0-1-1,0 0 0,0 0 0,0 0 0,1-1 0,-1 0 0,0 0 0,3-1 13,-4 1-76,0-1 1,0 0-1,-1-1 0,1 1 0,0-1 0,0 0 1,-1 0-1,1 0 0,-1-1 0,1 1 0,-1-1 0,1 0 1,-1-1-1,0 1 0,0-1 0,0 1 0,-1-1 1,1 0-1,0-1 0,-1 1 0,0-1 0,0 1 1,0-1-1,0 0 0,-1 0 0,1-1 0,-1 1 1,0 0-1,0-2 76,2-7-214,0 0 0,-1 0 0,0-1 0,-1 1 1,0-1-1,-1 0 0,-1 0 0,0 0 0,-1 0 214,1-9-282,-1 22 288,1 0 0,0 0 0,0 0-1,0 1 1,0-1 0,-1 0 0,1 0 0,0 0-1,-1 1 1,1-1 0,-1 0 0,1 0-1,0 1 1,-1-1 0,0 1 0,1-1-1,-1 0 1,1 1 0,-1-1 0,0 1-1,1-1 1,-1 1 0,0 0 0,0-1-1,1 1 1,-1 0 0,0-1 0,0 1 0,0 0-1,1 0 1,-1 0 0,0-1 0,0 1-1,0 0 1,0 0 0,1 0 0,-1 1-1,-1-1-5,1 0 51,0 0 1,-1 0-1,1 0 0,-1 1 0,1-1 0,0 0 0,-1 1 0,1-1 1,-1 1-1,1-1 0,0 1 0,0 0 0,-1 0 0,1-1 0,0 1 0,0 0 1,0 0-1,0 0 0,0 0 0,0 1 0,0-1 0,0 0 0,1 0 0,-1 1-51,-2 5 32,1 0-1,0 0 1,1 0-1,0 0 1,0 0-1,0 1 1,1-1-1,0 0 1,0 1-1,1-1 1,0 0-1,0 1 1,1-1-1,0 0 1,0 0-1,4 6-31,-4-8-3,0-1 0,0 1 0,1-1-1,0 0 1,0 0 0,0 0 0,0 0 0,1 0-1,0-1 1,-1 1 0,1-1 0,0 0 0,1 0 0,-1-1-1,0 1 1,1-1 0,-1 0 0,1 0 0,0 0 0,0-1-1,0 0 1,0 0 0,0 0 0,0-1 0,0 1 3,1-1-35,19 1-322,1 0 0,0-2 0,11-3 357,-31 4-61,1-1-1,-1-1 1,0 1-1,1-1 1,-1 0-1,0 0 1,-1-1-1,1 0 1,0 0-1,-1 0 1,1-1 0,-1 0-1,0 0 1,0 0-1,-1-1 1,2-1 61,1-5 1725,-9 29-1377,2-16-357,0 1 0,1-1 1,-1 0-1,1 0 0,0 1 0,0-1 1,0 0-1,0 0 0,0 0 1,0 0-1,0 0 0,1 0 0,-1 0 1,1 0-1,0-1 0,-1 1 1,1 0-1,0-1 0,0 1 0,0-1 1,0 0-1,0 0 0,0 0 1,0 0-1,1 0 0,-1 0 0,0-1 1,0 1-1,1-1 0,-1 1 1,0-1-1,1 0 0,-1 0 1,1 0 8,11 1-103,1 0 0,-1-1 0,0-1 0,0 0 0,4-2 103,-13 2 9,1 0 0,-1-1-1,0 0 1,0 0 0,0-1 0,0 1 0,0-1 0,0 0 0,-1 0 0,0-1 0,1 1 0,-1-1 0,0 0 0,-1 0 0,1 0 0,-1-1 0,0 1 0,0-1 0,0 0 0,-1 1 0,1-1 0,-1-1 0,0 1 0,-1 0 0,1 0-1,-1-1 1,0 1 0,0-3-9,-1 8 635,0 41-317,0-40-312,0 1 0,0-1 1,1 1-1,-1-1 1,1 1-1,-1-1 0,1 1 1,0-1-1,-1 0 0,1 1 1,0-1-1,0 0 0,0 1 1,0-1-1,0 0 0,0 0 1,1 0-1,-1 0 0,0 0 1,0 0-1,1 0 0,-1-1 1,0 1-1,1 0 0,-1-1 1,1 1-1,-1-1 0,1 0 1,-1 1-1,1-1 0,0 0 1,-1 0-1,2 0-6,64 1 128,-46-2-49,-6 0-107,0 0 0,-1-1-1,1 0 1,-1-1 0,1-1 0,-1-1-1,0 0 1,-1 0 0,1-1 0,-1-1-1,0 0 1,1-2 28,-6 3-40,0 1 1,0-1-1,0-1 0,-1 0 0,0 0 1,0 0-1,-1-1 0,0 0 1,0 0-1,-1 0 0,0-1 0,-1 0 1,0 0-1,0 0 0,0 0 1,-1-1-1,-1 1 0,1-8 40,0-81 9,-3 61 241,-1 34-187,1 0 0,0 0 0,0 0 0,-1 0 0,0 0 0,0 0 0,0 0 0,0 0 0,0 0 0,0 0 0,-1 0 0,1 1 0,-1-1 0,0 1 0,0-1 0,0 1 0,0 0 0,0-1 0,-1 1 0,1 0 0,-1 1 0,1-1 0,-1 0 0,0 1-1,1-1 1,-1 1 0,0 0 0,0 0-63,2 0 1,0 1 0,0 0 0,0-1 0,0 1 0,1 0 0,-1 0 0,0-1 0,0 1 0,0 0 0,0 0 0,0 0-1,0 0 1,0 0 0,0 0 0,1 1 0,-1-1 0,0 0 0,0 0 0,0 1 0,0-1 0,0 0 0,1 1 0,-1-1 0,0 1-1,0-1 1,1 1 0,-1-1 0,0 1 0,1-1 0,-1 1 0,1 0 0,-1-1 0,0 1 0,1 0 0,-1 0 0,1 0-1,-11 31-125,9-24 118,-9 31 133,2 2-1,2-1 1,2 1 0,2 0 0,1 0 0,2 8-126,1-43-8,-1-1 0,1 1 1,0 0-1,0 0 0,0 0 0,1 0 1,0-1-1,0 1 0,1-1 0,-1 1 1,1-1-1,1 0 0,-1 0 0,1 0 1,-1-1-1,1 1 0,0-1 0,1 0 1,-1 0-1,1 0 0,0-1 0,0 1 1,0-1-1,0-1 0,3 2 8,6 2-136,0 0 0,1-1 0,0 0 1,-1-2-1,1 1 0,1-2 0,-1 0 0,0-1 0,7-1 136,-19 0-6,14 1-207,1-1 0,0-2 0,-1 1 0,13-4 213,-23 3-44,-1 0 0,1-1 1,-1 1-1,0-1 0,0 0 0,-1-1 1,1 0-1,0 0 0,-1 0 1,0 0-1,0-1 0,-1 1 1,1-1-1,0-2 44,7-6 103,-10 11-52,1-1-1,0 0 1,-1 1 0,0-1 0,0 0-1,0 0 1,0 0 0,0 0 0,0-1-1,-1 1 1,0 0 0,1-1 0,-1 1 0,-1-1-1,1 1 1,0-1 0,-1 0 0,0 1-51,0 2-22,0 1-141,0 0 1,0 0 60,0 31-116,0-27 220,0 0 1,0-1-1,0 1 1,1 0 0,-1-1-1,1 1 1,0 0-1,0-1 1,0 1 0,0-1-1,1 1 1,-1-1 0,1 0-1,2 3-2,-2-4 5,0 0 0,1 0-1,-1 0 1,0-1 0,1 1-1,0-1 1,-1 1 0,1-1-1,0 0 1,-1 0 0,1 0-1,0-1 1,0 1 0,0-1-1,0 1 1,0-1 0,0 0-1,0 0 1,1 0-5,4-1 15,1 0 1,-1-1-1,0 0 1,1 0-1,-1 0 0,0-1 1,-1-1-1,1 1 1,0-1-1,-1 0 0,0-1 1,0 0-1,4-4-15,-2 3 19,-1 0-1,1 0 1,0 1 0,1 0-1,-1 1 1,1 0 0,10-3-19,-18 7 152,13 13-19,-2 7-55,-10-17-60,-1 0-1,0 0 1,1 1-1,-1-1 0,-1 1 1,1 0-1,-1-1 1,1 1-1,-1 0 1,0 0-1,0 0 1,-1 0-1,1 0 1,-1 0-1,0 0 1,0 1-18,0 2 35,0 0 0,0 0 1,-1-1-1,0 1 0,0 0 1,-1 0-1,0-1 0,0 1 0,-1-1 1,1 0-1,-1 0 0,-1 0 1,1 0-1,-1 0 0,0 0 1,0-1-1,-1 0 0,0 0 0,0 0 1,0-1-1,0 1 0,-1-1 1,1 0-1,-1-1 0,0 0 0,-1 1-34,2-2 114,5-1-174,0-1 0,-1 1 0,1-1 1,-1 1-1,1-1 0,0 1 1,-1-1-1,1 0 0,-1 1 1,1-1-1,-1 0 0,0 1 0,1-1 1,-1 0-1,1 0 0,-1 0 1,1 1-1,-1-1 0,0 0 1,1 0-1,-1 0 0,1 0 0,-1 0 1,0 0-1,1 0 0,-1 0 1,0 0-1,1-1 0,-1 1 1,1 0-1,-1 0 0,1 0 0,-1-1 1,0 1-1,1 0 0,-1-1 1,1 1-1,-1 0 0,1-1 1,0 1-1,-1-1 0,1 1 0,-1-1 1,1 1-1,0-1 0,-1 1 1,1-1 58,-2-28-4096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1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85 12134,'0'0'1830,"0"0"-947,0 0 261,0 0 230,5 25-413,-2-7-856,2 10 8,0 0-1,2 0 0,1-1 0,1 0 1,5 8-113,-18-43-133,-8-15 97,1-1 0,1-1 1,1 0-1,2 0 0,0 0 0,1-1 1,2 0-1,0-10 36,4 34 3,0 0 0,1 0 0,-1 0 0,1 1 0,-1-1-1,1 0 1,0 0 0,0 1 0,0-1 0,0 1 0,0-1 0,0 1 0,0-1 0,1 1 0,-1 0 0,0-1 0,1 1 0,-1 0 0,1 0 0,-1 0-1,1 0 1,0 0 0,-1 0 0,1 1 0,0-1 0,0 1 0,-1-1 0,3 1-3,61-12-127,-44 9-47,23-2-826,-24 4-2450,-19 1-1683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2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7555,'0'112'2402,"0"-112"-1442,0 0 897,0 0 416,0 0-784,10 0-1489,9-5-64,9-4 64,6 6 0,4 3 16,5-2-48,-2-1-177,-3 0 65,2 3-624,-9 0-160,-9-3-577,-12 3-608,-10 0-2465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2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20762,'0'0'1200,"0"0"-1120,0 0-48,0 0-32,0 0-960,0 0-10085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5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1 182 10773,'0'0'1062,"0"0"-542,0 0 494,0 0 514,0 0-156,8 15-708,119 250 2415,-126-262-3063,0 0 0,1-1 0,-1 1 0,0 0 0,1-1 0,0 1 0,-1-1 0,1 1 0,0-1 0,0 0 1,1 0-1,-1 0 0,0 0 0,1 0 0,-1-1 0,1 1 0,-1-1 0,1 1 0,0-1 0,0 0 0,0 0 0,-1 0 0,1 0 0,0-1 0,0 1 0,0-1 1,0 0-1,0 0 0,0 0 0,0 0 0,2-1-16,8-1 117,0-2-1,-1 0 1,1 0 0,-1-2 0,0 1 0,8-6-117,10-4 100,199-90 112,5 10 0,122-26-212,-152 65-122,171-22 122,-366 77 219,0-1-1205,-17 8-611,-24 13-1191,-18 9-2836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6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899 1 13974,'0'0'366,"0"0"-19,0 0 445,0 0-5,0 0-525,-3 15-185,-3 18 134,-2-1 0,-2-1 1,0 0-1,-2 0 0,-2-1 0,-7 12-211,-12 7 193,-2-2-1,-2-1 0,-2-2 1,-2-1-1,-2-3 0,-1-1 1,-2-2-1,-2-2 1,-51 27-193,80-50 58,-1-2 0,0 0 0,-1-1 0,0-1 0,-1-1 0,1-1 0,-1-1 0,0-1 0,-1-1 0,1 0 0,-1-2 0,-2-1-58,19 0 11,1 0 8,0 0 1,1 0 0,-1 0-1,1 0 1,-1-1 0,1 0-1,-1 0 1,-3-1-20,7 1 8,0 0-1,-1 0 1,1 0 0,0 0 0,0 0 0,0-1-1,0 1 1,0 0 0,0 0 0,0-1 0,0 1 0,1-1-1,-1 1 1,0-1 0,1 1 0,-1-1 0,1 1-1,0-1 1,-1 1 0,1-1 0,0 0 0,0 1-1,0-1 1,0 1 0,0-1 0,0 0-8,1-5 10,0 1 0,-1 0 1,2-1-1,-1 1 0,1 0 0,0 0 0,0 0 1,1 0-1,0 0 0,0 0 0,0 1 1,1-1-1,-1 1 0,1 0 0,1 0 1,-1 1-1,1-1 0,0 1 0,0 0 0,2-1-10,15-11 3,2 1-1,0 1 1,0 2-1,7-2-2,-14 6 15,2 0 14,0 0 0,1 2 1,0 0-1,0 2 0,18-3-29,-29 6 19,0 0 0,1 0 0,-1 0 0,0 2 1,0-1-1,0 1 0,0 0 0,0 1 0,0 0 0,-1 0 0,1 1 0,0 0 1,-1 1-1,4 2-19,111 87 503,-63-46-363,-20-16-102,39 30-242,37 18 204,-88-62-495,1-1 0,0-1-1,1-2 1,1-1 0,0-1-1,9 0 496,33 2-2888,-25-8-2161,-3-4-5289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7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4066,'0'0'12293,"0"0"-12293,0 0 113,0 0-113,235-26 816,-126 26-496,10-5-320,-6 5 0,-7 0-16,-18 0-176,-10 0 16,-16 0-1073,-15 0-1168,-16 0-1152,-18 0-833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7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14247,'0'0'496,"0"0"-227,0 0 27,0 0 761,32 16-134,106 57-494,-125-65-327,1 1 0,-1 0-1,-1 1 1,0 0-1,0 1 1,-1 0 0,0 1-1,-1 0 1,0 1-1,-1 0 1,-1 1 0,0 0-1,-1 0 1,0 0-1,-1 1 1,-1 0 0,0 0-1,-1 1 1,-1-1-1,0 1 1,-2 0 0,1 0-1,-2 0 1,0 9-102,-2-14 39,1 1 1,-2 0-1,0-1 1,0 1-1,-1-1 0,0 0 1,-1 0-1,0-1 1,-1 1-1,0-1 0,-1 0 1,0-1-1,-1 0 1,1 0-1,-2 0 0,0 0-39,-20 17 6,-1-1-1,0-2 0,-2-1 0,-12 5-5,35-21-254,0 0-1,0-1 1,0-1 0,-1 1-1,1-1 1,-11 2 254,8-7-2532,10-11-2356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8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54 294 17400,'0'0'235,"5"24"26,30 167 1561,-12-94-681,5 2-1141,-15-54 105,-9-22-7,-4-21-84,0 1 0,0-1 0,0 1-1,1-1 1,-1 0 0,1 1 0,-1-1-1,1 0 1,0 1 0,0-1 0,0 0 0,0 0-1,0 0 1,1 1-14,-1-2 77,-2-13 249,-6-10-247,-1 0-1,-1 1 1,-1-1 0,-1 2-1,0 0 1,-2-1-79,-36-69-21,38 61-113,1-1 0,1 0 0,2 0 0,1-1 0,1 0 0,2 0 0,1 0 0,2-1 0,1 1 0,4-25 135,-3 45-60,0 1 0,1 0 0,0 0 1,1 0-1,0 1 0,1-1 0,0 1 1,0 0-1,1 1 0,0-1 0,1 1 1,0 0-1,0 1 0,0-1 0,1 1 1,1 0 58,-2 2-20,-1 0 1,1 0-1,0 1 0,1-1 1,-1 2-1,0-1 1,1 1-1,0 0 1,0 1-1,0-1 0,0 2 1,0-1-1,1 1 1,-1 1-1,0-1 1,1 1-1,-1 1 0,0-1 1,0 1-1,3 1 20,-7 0 0,1 0 0,-1 0 0,1 0 0,-1 0 0,0 1-1,0-1 1,0 1 0,-1 0 0,1 0 0,-1 1 0,1-1 0,-1 1-1,0-1 1,0 1 0,-1 0 0,1 0 0,-1 1 0,0-1 0,0 0-1,0 1 1,-1-1 0,1 1 0,-1 0 0,0 1 0,3 15-5,-1 1 1,-1-1-1,0 1 0,-3 15 5,1-27 12,0-6-11,0 1 0,-1-1 0,1 1 0,-1-1 1,0 1-1,-1-1 0,1 1 0,-1-1 0,0 0 1,0 0-1,0 0 0,-1 0 0,0 0-1,-14 30 62,17-34-68,0 1 1,0-1 0,0 1-1,0-1 1,0 1-1,0-1 1,1 1-1,-1-1 1,0 1-1,0-1 1,0 1-1,0-1 1,1 0-1,-1 1 1,0-1-1,0 1 1,1-1-1,-1 0 1,0 1 0,1-1-1,-1 0 1,0 1-1,1-1 1,-1 0-1,0 1 1,1-1-1,-1 0 1,1 0-1,-1 1 1,1-1-1,-1 0 1,1 0-1,-1 0 1,1 0-1,-1 0 6,22 7-40,-17-6 24,14 3-66,-1 0-1,1 2 1,-1 0 0,0 2 0,-1 0-1,0 0 1,0 2 0,-1 0-1,0 1 1,0 0 0,-2 2 0,1 0 82,-13-12 9,0 1 0,0 0 0,0 0 0,0 0 0,-1 0 0,1 1 0,0-1 0,-1 0 0,0 1 0,1-1 0,-1 1 0,0 0 1,0-1-1,-1 1 0,1 0 0,-1-1 0,1 1 0,-1 0 0,0 0 0,0-1 0,0 1 0,0 0 0,0 0 0,-1 0 0,1-1 0,-1 1 0,0 0-9,0-1 62,-1 1-1,0 0 0,0-1 0,0 0 1,-1 1-1,1-1 0,-1 0 1,1 0-1,-1 0 0,1 0 0,-1-1 1,0 1-1,0-1 0,0 0 0,0 1 1,0-1-1,0-1 0,0 1 1,0 0-1,-1-1 0,1 0 0,0 1-61,-22 2 101,-1-1 0,1-1-1,0-1 1,-1-2 0,1 0-1,0-1 1,-3-3-101,25 5-44,0 0 0,1 0 0,-1 0 1,0-1-1,0 0 0,1 1 0,-1-1 0,1 0 1,-1 0-1,1-1 0,0 1 0,0 0 0,-2-3 44,4 4-241,-1 0-1,0-1 0,0 1 1,0 0-1,1-1 0,-1 1 1,1-1-1,-1 1 0,1-1 0,0 1 1,-1-1-1,1 0 0,0 1 1,0-1-1,0 1 0,0-1 1,0 1-1,1-1 0,-1 1 1,0-1-1,1 1 0,-1-1 1,1 1-1,-1-1 0,1 1 0,0-1 1,0 1-1,0-1 242,33-26-13230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8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19465,'0'0'512,"0"0"-144,0 0-368,0 0-64,0 0-1937,0 0-7219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9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12774,'0'0'4183,"0"0"-3161,0 0-614,0 0 419,0 0-120,0 0-496,1 22-24,3 52 148,10 279 1427,-14-285-1594,0-67-136,0-28 253,-1-58-282,0 3-202,3 0 0,7-31 199,-6 87-196,1 0 1,2 0-1,1 1 1,1 0-1,1 0 0,1 1 1,1 0-1,1 1 1,9-13 195,-19 33-50,-1 0 0,1 1 0,0-1 1,0 0-1,0 1 0,0-1 1,1 1-1,-1 0 0,1 0 0,0 0 1,-1 0-1,1 0 0,0 0 1,0 1-1,0 0 0,0-1 0,0 1 1,0 0-1,3 0 50,-5 1 0,0 1 0,0-1 0,0 1 0,-1-1 0,1 1 0,0 0-1,0-1 1,-1 1 0,1 0 0,0 0 0,-1-1 0,1 1 0,-1 0 0,1 0 0,-1 0 0,1 0 0,-1 0-1,0 0 1,1 0 0,-1 0 0,0 0 0,0 0 0,0 0 0,0 0 0,5 28 29,-5-28-27,1 11 66,0-1 0,0 0-1,-1 1 1,-1-1 0,0 0-1,-1 0 1,0 0 0,-3 11-68,2-15 26,0 0-1,-1 0 1,1 0 0,-2 0 0,1 0 0,-1-1-1,0 0 1,0 0 0,-1 0 0,1-1 0,-1 1-1,-5 2-25,-8 6-179,-27 23 356,27-10-3477,17-20-2602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8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20874,'0'0'992,"232"-28"-992,-82 17-112,0 0-1009,-16 5-3473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5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83 7251,'0'0'8647,"0"0"-6625,0 0-1774,0 0 158,0 0 279,0 34-140,0 255-148,1-250-266,0-27-64,0 0 0,-1 0-1,0 0 1,-1 1 0,0-1-1,-1 0 1,-4 11-67,6-23 9,0 0 0,0 0 0,0 0 0,0 0 1,0 0-1,0-1 0,0 1 0,0 0 0,0 0 0,-1 0 1,1 0-1,0 0 0,0 0 0,0 0 0,0 0 0,0 0 0,0 0 1,-1 0-1,1 0 0,0 0 0,0 0 0,0 0 0,0 0 0,0 0 1,-1 0-1,1 0 0,0 0 0,0 0 0,0 0 0,0 0 1,0 0-1,0 0 0,-1 0 0,1 0 0,0 0 0,0 0 0,0 0 1,0 0-1,0 0 0,0 0 0,0 1 0,-1-1 0,1 0 0,0 0 1,0 0-1,0 0 0,0 0 0,0 0 0,0 0 0,0 1 1,0-1-1,0 0 0,0 0 0,0 0 0,0 0 0,0 0 0,0 0 1,0 1-1,0-1 0,0 0 0,0 0 0,0 0 0,0 0 0,0 0 1,0 1-1,0-1-9,-4-18 328,1-26-89,2-12-322,1-1-1,3 1 1,7-35 83,-8 74-24,2 1 0,0 0 0,1-1 0,0 1 1,1 1-1,1-1 0,0 1 0,2 0 0,-1 1 0,2 0 0,0 0 1,0 1-1,2 0 0,4-4 24,-15 17 1,-1-1-1,1 1 1,-1-1 0,1 1-1,0-1 1,-1 1 0,1 0 0,0-1-1,-1 1 1,1 0 0,0-1 0,0 1-1,-1 0 1,1 0 0,0 0 0,-1 0-1,1 0 1,0 0 0,0 0 0,0 0-1,-1 0 1,1 0 0,0 0 0,0 0-1,-1 1 1,1-1 0,0 0 0,-1 0-1,1 1 1,0-1 0,-1 1-1,1-1 1,0 0 0,-1 1 0,1-1-1,-1 1 1,1-1 0,-1 1 0,1 0-1,0 0 0,15 27 42,-15-25-38,26 59 267,4 26-271,-14-38 243,2-1 0,23 41-243,-33-77 23,-7-13-5536,-2-16-2347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00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15303,'0'0'2497,"0"0"-2321,0 0 160,0 0-336,0 0-64,194-90-3873,-151 85-4275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01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4594,'0'0'1267,"0"0"302,0 0 179,0 0-121,0 0-229,0 0-104,-3 15 2337,2 78-2559,2 102 282,2-162-1163,0-1 0,2 1 0,2-1 1,9 28-192,6 2 301,-21-60-256,-1-2 1,-1-17-48,0 0 0,-1 0 0,-1 1 0,-1-1 0,0 0-1,-1 1 1,-3-7 2,-13-47-425,15 34 245,2 0 1,1 0 0,1 0-1,2-1 1,5-33 179,-4 63-64,0-1 0,0 1 0,1-1 0,0 1 0,0 0 0,3-7 64,-4 13-2,-1 1-1,1 0 1,-1 0 0,1 0-1,-1-1 1,1 1 0,-1 0-1,1 0 1,-1 0 0,1 0-1,-1 0 1,1 0 0,-1 0-1,1 0 1,-1 0 0,1 0-1,-1 0 1,1 0-1,-1 0 1,1 0 0,-1 1-1,1-1 1,-1 0 0,1 0-1,-1 1 1,1-1 0,-1 0-1,0 0 1,1 1 0,-1-1-1,1 0 1,-1 1 0,0-1-1,1 1 1,-1-1 0,0 1-1,0-1 1,1 1 2,15 15-74,28 35 169,2-2 0,3-2 0,45 34-95,-58-54 41,1-1 0,1-2 0,2-1 0,0-2 0,1-2 0,9 1-41,-40-16 11,1-1 0,-1 0-1,1 0 1,0-1 0,0-1-1,0 0 1,6-1-11,-16-26 517,-2 8-468,-1 1 0,0-1 0,-1 0 0,-1 1 0,-1 0 0,-1 0 0,0 0 0,-1 1 0,0 0 0,-2 0 0,-2-3-49,6 11-20,0-1-1,0 0 1,1-1-1,0 1 0,1-1 1,0 1-1,1-1 0,0 0 1,0 0-1,1 0 1,0-4 20,1 13-350,0 1-314,32 32-4544,17 17-517,-24-23 2003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01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0 118 13158,'0'0'1169,"0"0"-585,0 0-349,0 0 269,0 0 256,11 31-349,3 7-290,3 6 272,-1 1 0,-3 0-1,3 21-392,-14-57 141,4 26 86,-7-28-22,-5-20 183,-9-28-464,1 1 0,0-12 76,10 36-132,1 0 0,1-1 0,0 1-1,1 0 1,1-1 0,0 1 0,2-1 0,0 0 132,-1 10-44,1 0 0,0 1-1,1-1 1,-1 1 0,1 0 0,1-1-1,-1 1 1,1 1 0,0-1-1,0 0 1,1 1 0,-1 0 0,1 0-1,1 0 1,-1 1 0,0 0-1,1 0 1,2-1 44,1-1-46,1 1-1,0 1 0,0-1 1,0 2-1,0-1 0,0 1 1,1 1-1,-1 0 0,1 0 1,0 1-1,6 0 47,-15 2-11,0-1-1,0 1 1,0-1-1,0 1 0,0 0 1,0-1-1,0 1 1,0 0-1,0 0 1,0 1-1,-1-1 0,1 0 1,0 1-1,-1-1 1,1 1-1,-1-1 1,1 1-1,-1 0 0,0-1 1,0 1-1,0 0 1,0 0-1,0 0 1,0 0-1,0 0 0,-1 0 1,1 0-1,-1 0 1,1 0-1,-1 1 1,0 0 11,3 12-10,-1 0 1,-1 1-1,-1-1 1,0 2 9,0-14 25,0 1-7,0 1 0,0-1 0,-1 0 0,1 0-1,-1 0 1,0 0 0,0 0 0,-1 0-1,1 0 1,-1 0 0,0 0 0,0-1 0,0 1-1,0-1 1,-1 1 0,1-1 0,-1 0-1,0 0 1,0 0 0,0 0 0,-1-1-1,1 1 1,-3 1-18,-7 3 88,-1-1 0,0 0 0,0-1 0,0 0 0,-15 2-88,-5 2-16,33-9 218,1 0-288,0 0-1,0 0 0,0 1 1,0-1-1,0 0 0,0 0 1,0 0-1,0 0 0,0 0 1,0 0-1,0 0 0,0 0 1,0 1-1,0-1 0,0 0 1,0 0-1,0 0 0,0 0 1,0 0-1,0 0 0,0 0 0,0 0 1,0 0-1,0 1 0,0-1 1,0 0-1,0 0 0,0 0 1,0 0-1,0 0 0,-1 0 1,1 0-1,0 0 0,0 0 1,0 0-1,0 0 0,0 0 1,0 0-1,0 0 0,0 0 1,0 0-1,0 0 0,-1 0 1,1 0-1,0 0 0,0 0 0,0 0 1,0 0-1,0 0 0,0 0 1,0 0-1,0 0 0,-1 0 1,1 0-1,0 0 87,8 1-4663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02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16 11317,'0'0'2769,"0"0"-1958,0 0-389,0 0 24,0 0 4,1 19 25,10 282 1862,-23-322-2107,8 12-280,2 0 1,0 0 0,0-1-1,0 1 1,1 0-1,1-1 1,-1 1-1,2-1 1,-1 1 0,1-1-1,1 1 1,0 0-1,0-1 1,0 1 0,5-8 49,6-12-354,1 2 1,1 0 0,1 0-1,5-4 354,-16 25-62,-5 5 70,1 0 1,-1 1-1,1-1 0,-1 0 1,1 1-1,-1-1 0,1 0 1,0 1-1,0-1 0,-1 1 1,1-1-1,0 1 0,0 0 1,-1-1-1,1 1 0,0 0 1,0-1-1,0 1 0,0 0 1,0 0-1,-1 0 0,1 0 1,0 0-1,0 0 1,0 0-1,0 0 0,0 0 1,0 0-1,-1 1 0,1-1 1,0 0-1,0 0 0,0 1 1,-1-1-1,1 1 0,0-1 1,0 1-1,-1-1 0,1 1 1,0-1-1,-1 1 0,1 0-8,23 27 279,150 296 1077,-169-309-1692,-12-15-1123,-17-18-1825,18 13 2902,-39-30-5498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02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10997,'0'0'272,"0"0"176,0 0 849,191-25 192,-132 22-897,10 0-432,-16 3 96,-9 0-256,-6 0-256,-20 0-2801,-18 0-5667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02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0 138 8964,'0'0'3191,"0"0"-2351,0 0-194,0 0 739,32-2 135,9 0-1148,148-5 403,43-2 1476,51-15-2251,-91 7 361,36 6 290,17 11-651,143-4-66,-347 0-94,0-2 0,0-2 1,11-5 159,60-11-823,-105 23-1912,-10-1 890,-26 0-53,-48 0-887,-2 2-2210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03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54 161 3249,'0'0'5782,"0"0"-4053,0 0-836,0 0 383,0 0 540,-12 0-479,-21 0-842,25 0-324,25 0 41,704-18 2581,-422 1-2281,299-27-133,-426 14-391,-65 10-19,-90 19-73,-4-4 66,-9-10-3733,-1 5-1776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10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517 85 13686,'0'0'702,"0"0"482,0 0-372,0 0 9,0 0-279,0 0-342,-27-14-61,-83-45-27,79 47-87,15 16-8,1 7 6,0 0 0,2 1 0,-1 1 0,1 1 0,1 0 0,1 0 0,-2 4-23,-17 19 15,6-8 2,-12 13 86,2 2-1,-10 18-102,36-50 14,0 1-1,1-1 1,1 1 0,0 0-1,1 1 1,1-1-1,0 1 1,1 0-1,0 0 1,1 0-1,0 10-13,2-20-2,0-1 0,1 1 0,0 0 0,0-1-1,0 0 1,0 1 0,1-1 0,-1 0 0,1 1 0,0-1-1,-1 0 1,2 0 0,-1 0 0,0-1 0,1 1-1,-1 0 1,1-1 0,-1 0 0,1 0 0,0 1 0,0-2-1,2 2 3,12 6-17,0 0 0,0-1-1,18 5 18,-19-7 2,112 37 46,-60-22 31,59 28-79,-108-40 8,0 0 1,-1 1-1,0 2 1,-1 0-1,0 0 0,0 2 1,-2 0-1,8 9-8,-17-17-10,-1 0 0,-1 1-1,1 0 1,-1 0-1,0 1 1,1 4 10,-3-10-2,-1 0 0,0 1 0,-1-1 1,1 0-1,0 1 0,-1-1 0,1 1 0,-1-1 0,0 1 0,0-1 1,0 1-1,0-1 0,0 1 0,-1-1 0,1 1 0,-1-1 1,1 0-1,-1 1 0,0-1 0,0 0 0,0 1 0,0-1 0,-1 0 1,1 0 1,-3 2 3,-1 0 0,0 0 0,0 0 1,0-1-1,0 0 0,0 0 0,-1-1 0,1 1 1,-1-1-1,1 0 0,-2 0-3,-73 17 61,57-15-37,-57 7 14,0-4 1,-41-3-39,97-3-128,44-4 134,-1-1 0,-1 0-1,1-1 1,-1-1 0,0-1 0,0 0 0,3-3-6,45-17 31,56-14-7,-58 22-182,0-3-1,-2-3 1,58-33 158,-115 56-22,-1 0 1,1 0-1,-1-1 1,1 0-1,-1 0 0,0 0 1,0 0-1,-1-1 0,1 0 1,-1 1-1,0-1 0,0 0 1,0-1-1,0 1 0,-1-1 1,1 1-1,-1-1 0,0 0 1,-1 1-1,1-1 0,-1 0 1,0 0-1,0 0 0,-1 0 1,1-1-1,-1-1 22,0 7 1,0 0 1,0 0-1,0 0 0,0-1 0,-1 1 1,1 0-1,0 0 0,0 0 0,0-1 1,0 1-1,0 0 0,0 0 0,0 0 0,0 0 1,0 0-1,-1-1 0,1 1 0,0 0 1,0 0-1,0 0 0,0 0 0,-1 0 0,1 0 1,0-1-1,0 1 0,0 0 0,0 0 1,-1 0-1,1 0 0,0 0 0,0 0 1,0 0-1,-1 0 0,1 0 0,0 0 0,0 0 1,0 0-1,-1 0 0,1 0 0,0 0 1,0 0-1,0 0 0,0 0 0,-1 0 1,1 1-1,0-1 0,0 0 0,0 0 0,0 0 1,-1 0-2,0 1 2,-7 1 2,0 1-1,1 1 1,-1-1 0,1 1-1,0 0 1,0 1-1,0 0 1,1 0 0,0 1-1,0-1 1,0 1-1,1 1 1,-1-1 0,1 1-1,1 0 1,0 0-1,0 0 1,0 0 0,1 1-1,0 0 1,0 0-1,1-1 1,0 2-4,1 2-13,0-1 0,1 1-1,0 0 1,1-1 0,1 1 0,0 4 13,0-11-2,-1 0 0,0-1 1,1 1-1,0-1 0,0 1 0,0-1 1,0 0-1,1 0 0,-1 0 0,1 0 1,-1 0-1,1-1 0,0 1 1,0-1-1,1 0 0,-1 1 0,0-2 1,1 1-1,0 0 2,15 5 10,1 0-1,-1-2 1,1 0 0,1-1 0,-1-1-1,1-1 1,-1-1 0,1-1-1,16-2-9,-8 2-42,-16-1-32,-1-1 0,0 0-1,0 0 1,0-1 0,0-1 0,0 0-1,0-1 1,-1 0 0,0 0 0,0-1-1,-1-1 1,1 0 0,-1-1-1,6-6 75,-7 7-59,-1 0-1,0-1 1,-1 0-1,0 0 1,0-1-1,-1 0 1,0 0-1,-1 0 1,0-1-1,0 1 1,-1-1-1,0-1 1,-1 1-1,0 0 1,-1-1-1,0 0 1,0 0 59,-2 6 68,1-1 1,-1 0 0,-1 1 0,1-1 0,-1 1-1,0-1 1,0 1 0,0 0 0,-1-1 0,0 1 0,0 0-1,-2-4-68,2 7 37,0-1 0,0 1 0,0-1 0,-1 1 0,1 0 0,-1 0 0,1 0 0,-1 1 0,0-1 0,1 0 0,-1 1 0,0 0 0,0 0 0,0 0-1,0 0 1,0 0 0,-1 1 0,1-1 0,0 1 0,0 0 0,0 0 0,-1 0 0,0 0-37,3 1 1,0-1-1,-1 1 1,1-1 0,0 1-1,0 0 1,-1 0 0,1 0-1,0-1 1,0 1 0,0 1-1,0-1 1,0 0 0,0 0-1,0 0 1,0 0 0,1 1-1,-1-1 1,0 0 0,1 1-1,-1-1 1,1 0 0,-1 1-1,1-1 1,0 1 0,0-1-1,-1 1 1,1-1 0,0 0-1,0 1 1,1 0-1,-3 59-3,2-50 2,1-7 14,0 0 1,0 0-1,1 0 0,-1 1 0,1-2 1,0 1-1,0 0 0,0 0 1,1-1-1,0 1 0,-1-1 0,1 0 1,0 0-1,0 0 0,1 0 0,-1 0 1,1-1-1,-1 1 0,1-1 1,1 0-14,8 7 68,2-1 0,-1-1 1,1 0-1,14 4-68,-25-9 7,0-1 0,1 0 0,0 1 0,-1-1 0,1-1 0,-1 1 0,1-1 0,0 0 0,0 0 0,-1 0 0,1 0 0,0-1 0,-1 0 0,3-1-7,-5 1 8,0 0 0,0 0 0,0-1 0,0 0-1,0 1 1,0-1 0,0 0 0,0 0 0,-1 0-1,1 0 1,-1 0 0,1 0 0,-1 0 0,0-1-1,0 1 1,0 0 0,0-1 0,0 1 0,-1-1-1,1 1 1,-1-1 0,1 1 0,-1-1 0,0 1-1,0-2-7,0-2 1,3-43 40,-3 48-62,0-1 1,0 1-1,0 0 0,0-1 0,0 1 0,0-1 0,0 1 1,-1 0-1,1-1 0,-1 1 0,1-1 0,-1 1 1,1 0-1,-1 0 0,1-1 0,-1 1 0,0 0 1,0 0-1,0 0 0,0 0 0,0 0 0,0 0 0,0 0 1,0 0-1,0 0 0,0 0 0,-1 0 21,-8 0-208,1 1-1,-1-1 0,1 2 0,-1-1 1,1 2-1,0-1 0,-1 1 0,1 0 1,0 1-1,0 0 0,0 1 1,0-1-1,1 2 0,0-1 0,-6 5 209,3-3-887,-9 3-3219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11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48 676 9780,'0'0'3864,"0"0"-2603,0 0-967,3-28 493,-2-4-491,0 16-178,0 0 1,1-1-1,0 1 1,1 0 0,1 0-1,1 0 1,0 1 0,1-1-1,1 0-118,3-5 24,0 0 154,0-1 0,-1 1 0,-2-1 0,0-1 0,-1 1-1,-1-1 1,-1 0 0,-2-1 0,1-8-178,-4 27 20,0-1 0,0 1 0,0-1 0,-1 1 0,0-1 0,0 1-1,0 0 1,0 0 0,-1 0 0,0 0 0,0 0 0,0 1 0,-3-3-20,-58-62 295,21 23-129,39 41-150,4 4-12,0 1 1,-1 0-1,1-1 0,0 1 0,0-1 0,-1 1 0,1-1 0,-1 1 0,1 0 0,0-1 0,-1 1 0,1 0 1,-1-1-1,1 1 0,-1 0 0,1 0 0,0-1 0,-1 1 0,1 0 0,-1 0 0,0 0 0,1 0 0,-1 0 1,1 0-1,-1 0 0,1 0 0,-1 0 0,1 0 0,-1 0 0,1 0-4,-1 0 8,-2 133 627,6 20-635,-2-143 5,0 9 33,2 1-1,1-1 0,0 0 0,1 0 0,1 0 0,1-1 1,0 0-1,1 0 0,2-1 0,-1 0 0,2 0 1,0-1-1,1-1 0,1 0 0,0-1 0,12 11-37,-19-21-4,0 0 0,0 0 0,0-1 0,1 0 0,-1 0 0,1 0-1,0-1 1,0 0 0,0 0 0,0-1 0,0 0 0,0 0 0,0-1 0,0 0-1,0 0 1,0 0 0,0-1 0,0 0 0,0-1 0,0 1 0,0-1 0,1-1 4,21-8-74,-1-1 0,-1-1 0,0-1 1,17-13 73,0 1-271,-29 18 171,34-23-284,-47 29 381,0 1 0,0-1 0,0 0 0,0 0 0,-1 0 0,1 0 0,-1 0 0,1-1 0,-1 1 0,0 0 0,0-1 0,0 1 0,0-1 0,0 1 0,0-1 0,-1 1 0,1-1-1,-1 0 1,0 0 3,1-3 54,-2 0 0,1 0 0,0 0 0,-1 1 0,0-1 0,-1 0-1,1 1 1,-1-1 0,0 1 0,0-1 0,-3-4-54,2 6 20,0 1 0,1 0 0,-1-1 0,-1 1 1,1 0-1,0 1 0,-1-1 0,1 1 0,-1-1 1,0 1-1,0 0 0,0 1 0,0-1 0,0 0 0,0 1 1,-4-1-21,6 2 5,0-1 1,0 1 0,0-1 0,0 1 0,0 0-1,0 0 1,0 0 0,0 0 0,0 0 0,0 0 0,0 0-1,0 1 1,0-1 0,0 1 0,0-1 0,0 1-1,0 0 1,0 0 0,0 0 0,1 0 0,-1 0 0,0 0-1,1 0 1,-1 1 0,1-1 0,-1 0 0,1 1-1,0-1 1,0 1 0,-1 0 0,1 0 0,0-1 0,1 1-1,-1 0 1,0 0 0,0 0 0,1 0 0,-1 0-1,1 1-5,-3 11 51,1-1-1,0 1 0,1 0 0,0 0 1,2 8-51,-1-7 55,1-9-54,0-1-1,0 1 1,0-1-1,1 0 1,0 0-1,0 0 1,0 0-1,0 0 1,1 0-1,0 0 1,0-1-1,0 0 1,1 1-1,-1-1 1,1 0-1,0-1 1,0 1-1,1-1 1,-1 0-1,1 0 1,-1 0-1,1 0 1,0-1-1,0 0 0,4 1 1,8 4-141,0 0 0,0-2 0,1 0 1,0-1-1,0-1 0,0-1 0,9 0 140,10 0-1078,-1-2 0,23-4 1078,-45 2-895,0 0 1,0-1-1,-1-1 0,1 0 1,4-3 894,51-27-6032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8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82 6467,'0'0'5504,"0"0"-4112,0 0-573,0 0 932,-5 26-31,-1 5-1317,-3 19 271,2 0 0,2 7-674,-2-7 648,-2-1 1,-3 0-1,-1-1 1,-14 29-649,15-41 159,6-53 173,2-18-368,-3-27-424,4-1 0,2 1-1,3 0 1,6-28 460,-4 75-71,0 0-1,1 1 1,0-1 0,1 1-1,1 0 1,0 1 0,1 0-1,0 0 1,1 0 0,1 1-1,2-2 72,-7 9-2,-1 1 0,1-1 0,0 1 0,1 0 0,-1 0-1,1 0 1,0 1 0,0 0 0,0 0 0,0 1 0,0-1 0,4 1 2,-6 1 16,1 0 1,-1 1 0,1 0 0,0 0 0,-1 0 0,1 0-1,0 1 1,-1 0 0,1 0 0,-1 0 0,1 0-1,-1 1 1,0 0 0,1 0 0,-1 0 0,0 0 0,0 1-1,-1-1 1,2 2-17,20 19 303,0 1-1,-1 1 1,-2 2 0,0 0-1,-2 1 1,15 28-303,37 49 828,-48-75-737,-12-17-297,-1 1 1,-1 0 0,0 1-1,0 0 1,-2 0-1,0 1 1,-1 0-1,0 1 206,-7-16-3289,0-1-3557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12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0 4514,'0'0'8428,"0"0"-5259,0 0-1912,0 0-75,-23 28-134,-72 88-247,92-112-779,0 0 1,0 0-1,1 0 0,-1 0 1,1 1-1,0-1 1,0 1-1,0-1 1,1 1-1,-1 0 1,1 0-1,0-1 1,1 1-1,-1 0 0,1 0 1,0 0-1,0 0 1,1 4-23,0 8 36,-1-13-36,0 6 2,0 0-1,0 0 1,1 0-1,0 0 1,1 0-1,0 0 0,2 6-1,-2-13-23,-1-1-1,0 1 1,1-1-1,0 0 1,-1 1-1,1-1 1,0 0-1,0 0 1,0 0-1,1 0 1,-1 0-1,0-1 1,1 1-1,-1-1 0,1 0 1,-1 1-1,1-1 1,0 0-1,0-1 1,-1 1-1,1 0 1,0-1-1,0 0 1,0 1-1,0-1 1,0 0-1,-1 0 1,3-1 23,4 1-202,0-1 1,0 0 0,0-1 0,0 0-1,-1 0 1,1-1 0,-1 0 0,1-1-1,-1 1 1,0-2 0,0 1 0,0-1-1,-1 0 1,6-6 201,10-10-2163,0-1-1,-2-1 1,12-16 2163,-23 27-1041,20-25-3278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12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92 2721,'0'0'4722,"0"0"-1907,0 0-128,0 0 151,0 0-749,-12-18-918,-36-55-517,48 73-641,0 0-1,0 0 1,0 1 0,0-1-1,0 0 1,0 0 0,-1 1-1,1-1 1,0 0 0,0 0 0,0 1-1,0-1 1,0 0 0,0 0-1,0 0 1,-1 1 0,1-1-1,0 0 1,0 0 0,0 0-1,0 1 1,-1-1 0,1 0-1,0 0 1,0 0 0,-1 0-1,1 0 1,0 0 0,0 0 0,-1 1-1,1-1 1,0 0 0,0 0-1,0 0 1,-1 0 0,1 0-1,0 0 1,0 0 0,-1 0-1,1 0 1,0 0 0,0 0-1,-1 0 1,1-1 0,0 1-1,0 0 1,-1 0 0,1 0-1,0 0 1,0 0 0,-1 0 0,1-1-1,0 1 1,0 0 0,0 0-1,0 0 1,-1 0 0,1-1-1,0 1 1,0 0 0,0 0-13,-1 25-52,1-23 106,-1 50 113,-1-27-32,2-1 0,0 1 1,2 0-1,0-1 0,2 0 0,1 0 0,7 23-135,12 12 48,34 97 505,-51-133-888,-1 1 1,-1-1-1,-1 1 0,-1 0 0,-1 18 335,-2-39-673,-1 2-560,-4-4-3877,-11-3-4129</inkml:trace>
  <inkml:trace contextRef="#ctx0" brushRef="#br0" timeOffset="1">44 430 14983,'0'0'2881,"0"0"-2016,0 0-737,0 0-48,191-90-80,-119 73-401,0 5-2240,-19-2-4322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19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10549,'0'0'1769,"0"0"-932,0 0-479,0 0 101,0 0 544,0 0-267,6 14-352,17 51 835,-3 0-1,-3 2 0,3 29-1218,-13-15 651,-3 0 0,-4 11-651,0-58 64,0-33-224,0-1-96,-10-22-1064,-8-25-2025,8 12-2122,1 12 614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19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7764,'0'0'2902,"0"0"-1779,0 0-314,0 0 743,0 0 388,14 0-835,400-6 490,-381 19-5982,-19-6 1405,-1-2-1476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0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10261,'0'0'1728,"0"0"-367,0 0 416,0 0 128,0 0-1041,0 0-111,66 0-129,-19 0-128,-4 0-176,1-3-320,0-2-144,0 2-16,-10 0-624,-6 3-353,-22 0-1888,-6 0-737,0 3-864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0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3474,'0'0'6707,"0"0"-5283,0 0-799,0 0 1199,0 0 65,0 0-1104,50 20-449,6-20 192,-6-6-528,3-5-240,6 3-1521,-15-4-1520,0 7-465,3 2-1569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1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8772,'0'0'4202,"0"0"-2817,0 0-750,0 0 226,0 0-135,0 6-275,19 147 1974,-19-152-2390,0-1 55,0 0 102,-3-23 254,3 15-465,-1 1 1,2-1-1,-1 1 0,1-1 1,0 1-1,1 0 0,-1 0 1,1 0-1,1-1 0,0 2 1,0-1-1,0 0 0,2-1 19,-3 4-7,1 0 0,-1 1 0,1-1 0,1 1 0,-1 0-1,0 0 1,1 0 0,-1 0 0,1 0 0,0 1 0,0 0-1,0 0 1,0 0 0,0 0 0,0 1 0,1-1 0,-1 1-1,0 0 1,1 1 0,-1-1 0,1 1 0,4 0 7,-7 0 4,0 1 0,0 0-1,-1 0 1,1 0 0,0 0 0,0 0 0,-1 0 0,1 1 0,-1-1 0,1 1 0,-1-1 0,1 1 0,-1-1 0,0 1-1,0 0 1,0 0 0,0-1 0,0 1 0,0 0 0,0 1-4,18 43 167,-18-44-153,14 50 133,-11-36-235,1-1 1,0 0-1,1 0 0,0 0 1,3 2 87,-9-16-177,1 0 0,0 1 1,0-1-1,-1 0 0,1 0 1,0 0-1,0-1 0,0 1 1,0 0-1,0 0 0,0 0 1,1-1-1,-1 1 0,0 0 1,0-1-1,0 1 0,1-1 1,-1 0-1,0 1 0,0-1 1,1 0-1,-1 0 0,0 0 1,1 0-1,-1 0 0,0 0 1,1 0-1,0 0 177,1 0-538,27 0-7442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1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9124,'0'0'3252,"0"0"-2529,0 0-451,0 0 505,0 0 285,26 7-457,84 25-250,-105-30-318,1-1-1,-1 1 1,0 1 0,0-1-1,0 1 1,0 0 0,-1 0-1,1 0 1,-1 0 0,1 1-1,-1 0 1,0 0 0,-1 0-1,1 0 1,-1 1 0,0 0 0,0-1-1,0 2-36,0 2 94,0 0-1,-1 1 1,-1-1-1,1 1 1,-1-1 0,-1 1-1,0 0 1,0 6-94,0-6 104,-2-9-23,0 0 0,0 0 0,0 0 1,0 0-1,0 0 0,0 0 0,0 0 0,1-1 1,-1 1-1,0-1 0,0 1 0,0-1 0,1 0 1,-1 0-1,0 0 0,0 0-81,0-2 55,-1 0 1,1 0-1,-1-1 0,1 1 0,0-1 0,0 1 1,0-1-1,1 0 0,-1 0 0,1 1 1,0-1-1,0 0 0,0 0 0,1 0 1,-1-1-1,1 1 0,0 0 0,0 0 1,1 0-1,-1 0 0,1-1-55,0-1-8,0 1 0,0 0-1,1-1 1,-1 1 0,1 0-1,0-1 1,1 1-1,-1 0 1,1 1 0,0-1-1,1 0 1,-1 1 0,1 0-1,-1 0 1,3-2 8,51-35-177,-52 37 111,0 1-1,1 1 1,-1-1 0,0 1-1,1 0 1,0 0 0,-1 0-1,1 1 1,0 0 0,5-1 66,-10 3-21,-1-1 1,1 0-1,0 0 0,-1 1 1,1-1-1,-1 1 0,1-1 1,-1 0-1,1 1 0,-1-1 1,1 1-1,-1-1 1,1 1-1,-1 0 0,0-1 1,1 1-1,-1-1 0,0 1 1,1 0-1,-1-1 0,0 1 1,0-1-1,0 1 1,0 0-1,1 0 0,-1-1 1,0 1-1,0 0 0,0-1 1,-1 2 20,2 25-570,-1-21 283,0 24-2050,0-4-2110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1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46 12406,'0'0'3012,"0"0"-1774,0 0-785,0 0 259,0 0-154,-2 13-211,-6 113 587,44-126-878,-32-1-71,1 0 1,-1 0-1,1-1 1,-1 0 0,0 1-1,1-2 1,-1 1-1,0-1 1,0 1 0,-1-1-1,1 0 1,0 0-1,-1-1 1,0 1 0,0-1-1,0 1 1,0-1-1,-1 0 1,1-1 14,0 0-10,0-1-1,0 1 1,-1 0-1,1 0 1,-1-1 0,-1 0-1,1 1 1,-1-1-1,0 0 1,0 1 0,-1-1-1,0 0 1,0 0-1,0 0 1,-1 0 0,0 0 9,0 4-8,0 0-1,0 0 1,0 0-1,-1 0 0,1 1 1,-1-1-1,1 0 0,-1 1 1,0-1-1,0 1 0,0-1 1,0 1-1,0 0 1,0 0-1,0 0 0,0 0 1,0 0-1,0 0 0,-1 0 1,1 1-1,0-1 0,-1 1 1,1 0-1,0 0 1,-1 0 9,-11-4-1331,13 4-2409,1 0-3773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2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13830,'0'0'985,"0"0"-569,0 0 323,0 0 280,11 29-461,-6-15-498,27 73 659,5 35-719,-33-83 230,-4-34-235,0 1 0,1-1 1,-1 0-1,1 1 0,0-1 0,1 0 1,-1 1-1,1 0 5,1-3-133,-2-5-7399,-1-9 1769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9:47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0 12662,'0'0'80,"0"0"133,0 0 620,0 0 375,-5 0-466,4 0-744,0 0 1,0 0-1,0 0 1,0 0-1,0 1 1,0-1-1,1 0 1,-1 0-1,0 0 1,0 1-1,0-1 1,0 1-1,1-1 1,-1 1-1,0-1 1,0 1-1,1-1 1,-1 1-1,0-1 0,1 1 1,-1 0-1,1-1 1,-1 1-1,1 0 1,-1 0-1,1-1 1,-1 2 1,-2 29 381,22 56 975,-7-39-534,-8-8 33,-3 0-1,-1 25-854,-1-13 511,1-51-359,0-4-32,-2-9-38,-1 1-1,-1-1 1,0 1 0,0 0-1,-1 0 1,-1 0 0,0 0-1,0 1 1,-4-4-82,-11-23-31,15 28-34,1 0-1,1 0 0,0-1 0,0 1 0,1-1 1,0 0-1,1 0 0,0-1 0,0-5 66,2 16-9,0-1-1,1 1 1,-1-1-1,0 1 1,1 0-1,-1-1 1,1 1-1,-1 0 1,1-1-1,-1 1 1,1 0-1,-1 0 1,1-1-1,-1 1 1,1 0-1,-1 0 1,1 0-1,-1 0 1,1 0-1,-1-1 1,1 1-1,-1 0 1,1 0-1,-1 1 1,1-1-1,0 0 1,-1 0-1,1 0 1,-1 0-1,1 0 1,-1 0-1,1 1 1,-1-1-1,1 0 1,-1 0-1,1 1 1,-1-1-1,0 0 1,1 1-1,-1-1 10,21 10-4,-4 0 49,0-1 0,0-1 0,14 5-45,-14-7 16,-2 1-1,1 0 1,-1 2 0,0-1-1,14 12-15,39 42-3,-44-39 11,0-2 0,1 0 1,1-2-1,25 15-8,-50-33-1,1 0 0,-1 0 0,0 0 0,1-1 0,-1 1 0,1 0 0,0-1 1,-1 1-1,1-1 0,-1 0 0,1 0 0,0 1 0,-1-1 0,1 0 0,-1 0 0,1-1 0,0 1 1,-1 0-1,1 0 0,-1-1 0,1 1 0,0-1 0,-1 1 0,1-1 1,0-1 10,-1 1 0,1-1 1,0 0-1,-1 1 0,0-1 0,1 0 0,-1 0 1,0 0-1,0 0 0,0 0 0,0 0 1,0 0-1,-1 0 0,1-1 0,0-1-10,2-13 83,-2 0 0,1-1 0,-2 1 0,-1-13-83,0 10-7,1-141 559,1 160-532,-1-1-1,0 1 1,-1-1-1,1 0 1,0 1-1,0-1 1,-1 1-1,1-1 1,0 1-1,-1-1 1,0 1-1,1-1 1,-1 1-1,0 0 1,0-1-1,0 1 1,0 0-1,0-1 1,0 1 0,0 0-1,0 0 1,0 0-1,0 0 1,-1 0-1,1 0 1,-1 1-1,1-1 1,0 0-1,-1 1 1,0-1-20,0 0-1,0 0-1,0 0 1,0 0 0,1 0 0,-1 0 0,0-1 0,0 1 0,1-1 0,-1 1 0,1-1-1,-1 1 1,1-1 0,-1-1 1,1 2-376,5 10-2857,13 13-993,12 3-1225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9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16984,'0'0'272,"0"0"-272,0 0 0,0 0 352,172-25-64,-91 25-288,-9 0-592,-28 0-5155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2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6851,'0'0'4456,"0"0"-2565,0 0-920,0 0 75,0 0-134,0 6-207,2 25-273,1 0-1,2-1 1,1 0 0,2 0 0,0 0 0,2-1-1,7 11-431,-9-8 312,-2-6-828,3-9-3071,-4-12-1207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3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26 6003,'0'0'3276,"0"0"-2364,0 0-261,0 0 870,0 0-182,-24-3 1844,23 3-2761,1-17-7340,0 12 4229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4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7732,'0'0'3697,"0"0"-2576,0 0-241,0 0 913,0 0-592,0 0-689,0 22-256,0-22 240,0 0-32,0 0-464,12 0 0,23 0 128,8 0-128,11 0-224,-8 0-928,4 0-2066,-18 0-2592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5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3 10533,'0'0'782,"0"0"-51,0 0 434,0 0 415,0 0-502,0 0-1019,0 0 0,0 0 1,0 0-1,0 0 0,0-1 1,0 1-1,0 0 0,-1 0 1,1 0-1,0 0 1,0 0-1,0 0 0,0 0 1,0-1-1,0 1 0,0 0 1,-1 0-1,1 0 0,0 0 1,0 0-1,0 0 1,0 0-1,0 0 0,0 0 1,-1 0-1,1 0 0,0 0 1,0 0-1,0 0 0,0 0 1,-1 0-1,1 0 0,0 0 1,0 0-1,0 0 1,0 0-1,0 0 0,-1 0 1,1 0-1,0 0 0,0 0 1,0 0-1,0 0 0,0 0 1,0 1-1,-1-1 1,1 0-1,0 0 0,0 0 1,0 0-1,0 0 0,0 0-59,0 451 1492,-1-458-1341,0 0 1,-1-1-1,0 1 1,0 0 0,-1 0-1,0 0 1,-3-6-152,-4-10 65,-1-8-256,2 0 0,0-1 0,3 0 0,0 0 0,2-1 0,2 1 0,1-15 191,1 46-7,0 0-1,0 0 1,0 0-1,0 0 1,0 0 0,0 0-1,0 0 1,1 0-1,-1 0 1,0 0 0,1 0-1,-1 0 1,1 0 0,-1 0-1,1 0 1,-1 0-1,1 0 1,0 0 0,-1 1-1,1-1 1,0 0 0,0 1-1,0-1 1,0 0-1,-1 1 1,1-1 0,0 1-1,0-1 1,0 1-1,0 0 1,0-1 0,0 1-1,0 0 1,0 0 0,1-1-1,-1 1 1,0 0-1,0 0 1,0 0 0,1 1 7,1-1-13,1 0 1,0 1 0,0 0 0,-1 0 0,1 0-1,0 0 1,-1 1 0,1-1 0,-1 1 0,1 0-1,2 2 13,39 29 49,3-3 0,0-1-1,2-3 1,0-1-1,43 12-48,-92-36 12,0 0 0,1-1-1,-1 1 1,1-1 0,-1 0-1,1 1 1,-1-1 0,1 0-1,-1 0 1,1 0 0,-1 0-1,1 0 1,-1 0 0,0 0-1,1 0 1,-1-1 0,1 1-1,-1-1 1,1 1 0,-1-1-1,0 1 1,1-1 0,-1 0-1,0 0 1,1 0-12,0-2 56,0 0 0,0 1 0,0-2 0,0 1 0,0 0 0,-1 0 1,1 0-1,-1-1 0,0 0-56,6-13-18,-1 4 72,0-1-1,-1 1 0,-1-1 1,0 0-1,-1 0 0,-1-1 1,0 1-1,-1 0 0,0-10-53,-4 54-8830,3-5 2787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6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63 12966,'0'0'2513,"0"0"-1622,0 0-299,0 0 620,0 0-337,-4 25-520,-7 75-225,11-99-127,-1 1 0,1-1 0,0 0 0,0 0 0,0 1 0,1-1 0,-1 0 0,0 0 1,0 1-1,1-1 0,-1 0 0,1 0 0,-1 0 0,1 1 0,-1-1 0,1 0 0,0 0 0,-1 0 0,1 0 0,0 0 0,0 0 0,0 0 0,0-1 0,0 1 0,0 0 0,0 0 0,0-1 0,0 1 0,0 0 0,0-1 0,1 1 0,-1-1-3,33 0 76,-28-1-59,-5 1-1,0 0 0,1 0 0,-1 0 0,0 0 0,1-1 0,-1 1 0,0 0 0,1-1 0,-1 1-1,0-1 1,0 0 0,0 1 0,1-1 0,-1 0 0,0 0 0,0 1 0,0-1 0,0 0 0,0 0 0,-1 0 0,1 0 0,0-1 0,0 0-16,1-1 19,0-1-1,-1 0 1,1 0-1,-1 1 1,0-1-1,0 0 1,-1 0-1,1-4-18,0-3-9,-1 0-1,0 0 1,-1 0-1,0 0 1,-1 0 0,0 0 9,0 7-21,0-1 1,1 1 0,-1 0-1,-1 0 1,1 0 0,0 0-1,-1 0 1,0 0 0,0 1-1,0-1 1,-1 1 0,1 0-1,-1 0 1,1 0 0,-1 0 0,0 1-1,0-1 1,-1 1 0,1 0-1,0 0 1,-1 1 0,-3-2 20,-8-1-388,0 1 0,0 0 0,0 1 0,-1 1 0,1 0 0,-1 1 388,-57 0-4650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8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809 0 11477,'0'0'1542,"0"0"-50,0 0-780,0 0-234,0 0 34,0 0-269,0 0-163,-2 9 176,-1 4-63,-54 190 1948,44-166-1890,-2 0-1,-1-1 1,-2 0 0,-13 17-251,-45 69 231,-162 238-6,221-339-218,0-1-1,-1 0 0,-1-2 0,-1 0 0,0-1 0,-1-2 0,-1 0 0,-1-1 0,0-1 0,0-1 1,-1-1-1,-1-1 0,0-1 0,-4 0-6,29-9 0,0 0 0,0 0 0,-1 1 0,1-1 0,0 0 1,0 0-1,-1 0 0,1 1 0,0-1 0,-1 0 0,1 0 0,0 0 1,0 0-1,-1 0 0,1 0 0,0 1 0,-1-1 0,1 0 0,-1 0 0,1 0 1,0 0-1,-1 0 0,1 0 0,0 0 0,-1-1 0,1 1 0,0 0 1,-1 0-1,1 0 0,0 0 0,0 0 0,-1 0 0,1-1 0,0 1 1,-1 0-1,1 0 0,0 0 0,0-1 0,-1 1 0,1 0 0,0 0 0,0-1 1,0 1-1,-1 0 0,1-1 0,0 1 0,0 0 0,0 0 0,0-1 1,0 1-1,0 0 0,-1-1 0,1 1 0,0 0 0,0-1 0,0 1 0,0 0 1,0-1-1,0 1 0,1 0 0,-1-1 0,0 1 0,0 0 0,0-1 1,0 1-1,0 0 0,0-1 0,0 1 0,1 0 0,9-19-79,21-14-28,1 0-1,1 3 1,1 1-1,2 1 0,1 2 1,21-10 107,-44 27 32,1 0 1,0 1 0,1 1 0,-1 0-1,1 2 1,1 0 0,-1 0-1,1 1 1,6 0-33,-12 3 26,0 1 1,-1 0-1,1 0 0,0 1 0,-1 0 1,1 1-1,0 1 0,-1-1 1,0 1-1,0 1 0,0 0 0,0 1 1,-1-1-1,1 2 0,2 2-26,96 67 312,-4 5-1,-3 4 1,-4 5-1,23 33-311,-105-106-274,0 0-1,2-1 1,0-1 0,18 12 274,-26-21-567,-1 0 1,1-1 0,0 0-1,0 0 1,0-1-1,0 0 1,1 0-1,-1-1 1,1-1 0,0 0-1,-1 0 1,3-1 566,36 0-6857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8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1 130 15751,'0'0'806,"0"0"-259,0 0-99,0 0 182,33-7-65,-25 5-531,69-14 253,2 3 1,37 1-288,582-11-521,-690 23 114,67-5-2200,-73 5 2259,0 0 0,1 0 1,-1 0-1,0-1 0,0 1 0,0-1 1,0 0-1,1 1 0,-1-1 0,0 0 0,0 0 1,0 0-1,-1 0 0,1-1 0,0 1 0,0-1 1,-1 1-1,1-1 0,-1 1 0,1-1 0,-1 0 1,0 0-1,1 1 0,-1-1 0,0 0 0,0 0 1,0 0-1,0-1 348,-1-14-5507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9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13542,'0'0'190,"0"0"44,0 0 209,0 0 859,32 33-61,101 113-577,-116-127-555,0 1 0,-2 0-1,0 1 1,-2 0 0,0 1 0,-1 1-1,-1 0 1,-2 0 0,0 1 0,-1 1-1,-2-1 1,0 1 0,-2 0 0,-1 1-1,0-1 1,-2 0 0,-2 24-109,1-36 13,0-1 0,-1 1 0,-1-1 0,0 1 0,0-1 0,-1 0 0,-1 0 0,0 0 0,0 0 0,-1-1 1,-1 1-1,0-1 0,0-1 0,-1 1 0,-1-1 0,0 0 0,0-1 0,-1 0 0,-5 4-13,3-2-149,-1-1 0,0 0 0,-1-1 0,0-1 1,-1 0-1,1 0 0,-1-1 0,-1-1 0,1-1 0,-1 0 0,0-1 0,-1 0 0,1-1 0,0-1 0,-1 0 1,-13-1 148,26-1-243,0 0 0,0 0 0,0 0 0,0 0 0,0 0-1,1-1 1,-1 1 0,0-1 0,0 0 0,0 0 0,-1-1 243,2 0-383,1 1-1,-1-1 0,0 0 0,1 0 1,0 0-1,-1 0 0,1 0 1,0 0-1,0-1 0,0 1 0,0 0 1,0-2 383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9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35 415 12246,'0'0'811,"17"32"757,54 106-311,-65-126-1100,0 0 0,-1 1 0,-1 0 0,0 0 0,-1 0 0,0 0 0,-1 1 0,-1-1 1,0 1-1,0-1 0,-2 12-157,0 5 393,1-20-264,0 0 0,0 1 0,-1-1 0,-1 0 0,0 1 0,0-1 0,-1 0 0,0 0 0,-1 0 0,0-1 0,-2 3-129,6-12 12,0 0 1,-1 0-1,1 1 0,-1-1 0,1 0 0,-1 0 0,1 0 0,-1 0 1,1 0-1,-1 0 0,1 0 0,-1 0 0,1 0 0,-1 0 0,1 0 1,-1 0-1,1 0 0,-1 0 0,1-1 0,-1 1 0,1 0 0,0 0 1,-1-1-1,1 1 0,-1 0 0,1 0 0,0-1 0,-1 1 1,1 0-1,0-1 0,-1 1 0,1-1 0,0 1 0,-1 0 0,1-1 1,0 1-1,0-1 0,0 1 0,-1-1 0,1 1 0,0-1 0,0 1 1,0 0-1,0-1 0,0 1 0,0-1 0,0 0-12,-18-42 102,1-1-1,3-1 0,-5-32-101,3 7-392,4-1 0,3 0 0,3-1 0,4-53 392,2 110-87,0 0 1,1 0 0,1 0-1,1 0 1,0 1 0,0-1-1,2 1 1,0 0 0,0 0-1,5-7 87,-5 13-57,-1 1 1,1 0-1,1 0 0,-1 0 0,1 1 0,0-1 1,1 2-1,0-1 0,0 1 0,0 0 0,0 0 0,1 1 1,-1 0-1,1 0 0,0 1 0,1 0 0,-1 0 0,7-1 57,8 0-33,-1 1 1,1 1-1,0 1 0,0 1 0,-1 1 0,2 1 33,-20-1-28,0 0 0,0-1-1,-1 1 1,1 1 0,0-1 0,-1 0 0,1 1 0,-1 0-1,1 0 1,-1 0 0,0 0 0,0 1 0,0-1 0,0 1-1,0-1 1,0 1 0,-1 0 0,1 0 0,-1 1 0,0-1-1,0 0 1,0 1 0,-1-1 0,1 1 0,-1 0 0,0-1-1,1 5 29,2 9-77,-1 0-1,0 0 0,-2 0 0,0 1 0,-1 9 78,0-18 0,-1 0 0,0 0 1,0 0-1,-1 0 0,0 0 0,-1 0 0,0-1 0,0 1 1,-1-1-1,0 0 0,0 0 0,-1 0 0,0-1 0,-1 1 1,-2 1-1,-12 13 55,-1-1 1,-2-1 0,0-1 0,-2 0-56,24-18 1,2 2-22,13-1-51,29 0-117,-14-1 116,-16 0 79,0 1-1,0 0 1,1 1-1,-2 1 1,1 0-1,0 1 1,-1 0-1,8 5-5,-15-8 7,-1 0 0,0 1 0,1 0 1,-1 0-1,0 0 0,0 0 0,-1 1 0,1-1 0,-1 1 0,0 0 1,0 0-1,0 1 0,0-1 0,-1 0 0,0 1 0,1-1 0,-2 1 0,1 0 1,-1 0-1,1 0 0,-1 0 0,-1 0 0,1 5-7,-1-8 51,0 0 0,-1 0 0,0 0-1,1 0 1,-1 0 0,0 0 0,0 0 0,0-1 0,0 1 0,0 0-1,0 0 1,-1-1 0,1 1 0,-1-1 0,1 1 0,-1-1-1,1 0 1,-1 1 0,0-1 0,0 0 0,0 0 0,1 0-1,-1 0 1,0-1 0,-2 2-51,-6 1 100,1 0 0,-1 0 0,0-1 1,0 0-1,-1 0-100,-89 0 68,62-3-369,36 2 56,0-1 0,0 0 0,-1 1 0,1-1 0,0 0 0,-1-1 0,1 1 0,0 0 0,-1-1 0,1 1-1,0-1 1,0 0 0,-1 1 0,1-1 0,0 0 0,0-1 0,0 1 0,0 0 0,0-1 0,0 1-1,1-1 1,-1 1 0,0-1 245,-1-15-6467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3:49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11669,'0'0'6483,"0"0"-6259,0 0-224,0 0-720,0 0-3570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9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0 14935,'0'0'0,"0"0"0,0 0 480,-19 163 961,-15-106-577,-10-10-864,0-2-64,3-14-2113,7-19-3490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7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97 3378,'0'0'4786,"0"0"-3578,0 0-429,0 0 990,0 0 539,-15-16-737,-46-48-445,46 48-480,15 34-19,3 6-465,1-1 1,1 0 0,1 0 0,1 0-1,1-1 1,1 0 0,2 2-163,22 60 389,-6 18-30,10 27-470,-50-178-4901,-5 6 423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7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0 168 10165,'0'0'987,"0"0"-528,0 0 234,0 0 468,0 0-75,36-25-321,119-80-143,-148 100-540,1 1 0,-1 0 0,1 0 0,0 0 0,0 1 0,0 0 0,1 1 0,-1 0 0,1 0 0,-1 1 0,1 0 0,0 1 0,-1-1 0,4 2-82,11-1 165,-1-1-73,-14 0-73,-1 1 1,1-1-1,0 2 1,0-1-1,0 1 1,0 0-1,2 1-19,-9-1-12,1 0 0,0-1-1,0 1 1,-1 0 0,1 0-1,0 0 1,-1 0 0,1 1-1,-1-1 1,0 0 0,1 1-1,-1-1 1,0 1 0,0-1-1,0 1 1,0 0 0,0-1-1,0 1 1,0 0 0,0 0-1,-1-1 1,1 1 0,-1 0-1,1 0 1,-1 0 0,0 0-1,0 0 1,0 0 0,0 0-1,0 2 13,0 16-516,1-15 48,0 0-1,-1 1 1,0-1 0,0 1 0,0-1 0,-1 0 0,0 1 0,0-1 0,0 0 0,-1 0-1,1 1 1,-1-1 0,0 0 0,-1-1 0,1 1 0,-2 2 468,-25 14-6350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7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3249,'0'0'7124,"0"0"-6708,0 0-192,0 0 1169,0 0-241,0 0-1040,53-3-112,-31 3-240,16 0-224,6 0-1009,12 3-1248,-3 3-1969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8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9044,'0'0'496,"0"0"-290,0 0 423,0 0 524,0 0-553,10 9-378,3 2 87,-1 2 1,0-1 0,0 1 0,-2 1 0,0 0 0,0 1-1,-1-1 1,-1 2-310,-2-2 162,9 19 76,-10-28 115,-3-14 329,-5-137-535,34 146-2185,21 1-2839,-22 1-552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8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40 7347,'0'0'1852,"0"0"-1028,0 0 145,0 0 271,0 0-677,-3 5-419,-5 12 156,1 0-1,1 0 1,0 1-1,1-1 1,1 1-1,1 0 1,1 1-1,0-1 0,1 0 1,1 1-1,1-1 1,3 17-300,-3-32 8,0 0 0,1-1 0,-1 0 0,1 1 0,-1-1 0,1 0 0,0 0 0,0 0 0,0 0 0,1 0 0,-1 0-1,0-1 1,1 1 0,-1-1 0,0 0 0,1 1 0,0-1 0,-1 0 0,1-1 0,0 1 0,0 0 0,-1-1 0,1 1 0,0-1 0,0 0 0,0 0 0,-1 0 0,2-1-8,2 2-9,-1-1 0,0 0 0,0 0 0,0-1 0,0 0 0,0 0 0,0 0 0,0 0 0,0-1 0,0 0 0,0 0 0,-1 0 0,1 0 0,-1-1 0,2-1 9,-2-1-46,0 0 0,-1-1 0,0 0-1,1 1 1,-2-1 0,1 0 0,-1-1 0,0 1 0,0 0-1,0-1 1,-1 1 0,0-1 0,-1 1 0,1-1 0,-1 0 0,-1 1-1,1-4 47,-1 4-48,1 1-1,-1-1 0,0 0 0,0 1 0,0-1 1,-1 1-1,0-1 0,0 1 0,0 0 0,-1 0 0,0 0 1,0 0-1,0 0 0,-1 1 0,1-1 0,-1 1 1,0 0-1,0 0 0,-1 0 0,0 0 49,-59-24 72,63 27-96,0 0-1,1 1 0,-1-1 1,1 0-1,-1 0 1,1 0-1,0 0 1,-1 0-1,1 0 1,0 0-1,0-1 0,0 1 1,0 0-1,0 0 1,0 0-1,0 0 1,0 0-1,0 0 1,0 0-1,0 0 0,1 0 1,-1 0-1,0 0 1,1 0-1,-1 0 1,1 0-1,-1 0 1,1 0-1,0 0 0,-1 0 1,1 1-1,0-1 1,-1 0-1,1 0 1,0 1-1,0-1 0,0 0 1,0 1-1,0-1 25,15-5-16,-1 1-1,2 1 1,-1 0-1,0 1 1,1 1-1,-1 0 1,1 1-1,0 1 0,-1 1 1,2 0 16,17-1 5,-29 0 40,0 1 0,1-1-1,-1 1 1,0 0 0,1 1-1,-1 0 1,0 0-1,0 0 1,0 0 0,-1 1-1,1 0 1,-1 0 0,1 1-1,-1-1 1,0 1 0,0 1-1,-1-1 1,1 0-1,-1 1 1,0 0 0,0 0-1,0 0 1,-1 1 0,0-1-1,0 1 1,0 0 0,1 5-45,4 14 222,0 0 1,-1 1 0,-2 1 0,-1-1 0,-1 1 0,-1 0-223,0-15 336,-2-17 128,-3-21-266,1 16-315,0 0 1,1 0 0,0 0 0,1-1 0,0 1 0,0-1 116,0 9-14,0 0 0,1-1 0,-1 1 0,0 0 1,1-1-1,0 1 0,-1 0 0,1-1 0,0 1 1,0 0-1,0 0 0,1 0 0,-1 0 1,0 0-1,1 0 0,-1 0 0,1 1 0,0-1 1,-1 0-1,1 1 0,0 0 0,0-1 0,0 1 1,0 0-1,0 0 0,1 0 0,-1 0 0,0 0 14,26-5-114,1 2-1,0 1 0,-1 1 1,21 1 114,-47 1-13,1 0 1,-1 1-1,0-1 1,1 0 0,-1 1-1,0 0 1,0-1 0,1 1-1,-1 0 1,0 0-1,0 1 1,0-1 0,0 0-1,0 1 1,0-1 0,0 1-1,-1-1 1,1 1-1,0 0 1,-1 0 0,1 0-1,-1 0 1,0 0 0,0 0-1,0 0 1,0 0-1,0 0 1,0 1 0,0-1-1,-1 0 1,1 3 12,2 9 49,-1 0 1,-1 0-1,0 0 1,-1 0-1,-1 2-49,1-1 222,0-15-163,0 0 58,5-31-136,-2 25 15,0-1-1,1 2 0,0-1 0,0 0 1,0 1-1,1 0 0,0 0 0,0 0 1,0 0-1,1 1 0,-1 0 1,1 0-1,0 0 0,0 1 0,0 0 1,1 0-1,-1 1 0,2-1 5,7-2 121,1 0-1,0 1 0,0 0 1,0 2-1,1-1 1,-1 2-1,3 1-120,-18 0-18,-1 1 0,1 0-1,0-1 1,0 1 0,-1 0-1,1 0 1,0-1 0,-1 1 0,1 0-1,-1 0 1,1 0 0,-1 0 0,1 0-1,-1 0 1,0 0 0,1 0 0,-1 0-1,0 0 1,0 0 0,0 0 0,0 0-1,0 0 1,0 0 0,0 0 0,0 1 18,0 37-487,0-32 248,0 32-1580,0-2-1492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9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289 0 10837,'0'0'1486,"0"0"-1048,0 0-148,0 0 623,-31 5-54,-101 17-496,126-20-316,0-1 1,-1 1 0,1 0 0,0 0 0,0 0-1,0 1 1,1 0 0,-1 1 0,1-1 0,-1 1-1,1 0 1,0 0 0,0 0 0,1 1 0,-1 0-1,1 0 1,0 0 0,1 0 0,-1 1 0,0 2-48,0 0 52,1 0 0,1 0 1,-1 1-1,1 0 0,1-1 0,0 1 1,0 0-1,0 0 0,1 0 1,1-1-1,0 9-52,0-14 1,1 1-1,-1 0 1,1-1-1,-1 1 1,1-1-1,0 0 1,0 0 0,0 0-1,1 0 1,-1 0-1,1 0 1,0 0 0,-1-1-1,1 0 1,0 1-1,1-1 1,-1 0 0,0 0-1,0-1 1,2 1-1,16 8-1,0-1 0,21 7 1,-29-12 1,19 7 19,73 29 130,-93-35-126,0 1 0,-1 0 0,0 1 0,-1 0 0,1 1 0,-1 0 0,3 4-24,-11-10 35,0 1 0,0-1 0,0 1-1,0 0 1,0-1 0,0 1-1,-1 0 1,0 0 0,1 0-1,-1 0 1,0 0 0,0 1-1,-1-1 1,1 0 0,-1 0-1,1 1 1,-1-1 0,0 0-1,-1 0 1,1 1 0,0-1-1,-1 0 1,0 0 0,1 1 0,-1-1-1,-1 0 1,1 0 0,0 0-1,-1 0 1,1 0 0,-1-1-1,0 1 1,0 0 0,0-1-1,0 0 1,-1 1 0,1-1-1,-1 0 1,1 0 0,-3 1-35,-11 3 40,0 0 1,-1-1-1,1-1 1,-1 0 0,0-1-1,0-1 1,0-1-1,-1-1 1,1 0-1,-15-2-40,29 2-87,0 0 0,1 0 0,-1 0 0,0 0 0,0-1-1,0 1 1,1-1 0,-1 0 0,0 1 0,0-1 0,1 0-1,-1-1 1,1 1 0,-1 0 0,1-1 0,0 0 0,-1 1 0,1-1-1,0 0 1,0 0 0,0 0 0,0 0 0,1-1 0,-1 1 0,0 0-1,1-1 1,0 1 0,-1-1 0,1 1 0,0-3 87,-9-44-3871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29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 15175,'0'0'488,"0"0"-141,0 26 355,1 89 295,2-86-769,0 0-1,2 0 1,1-1-1,1 1 1,2-1-1,8 19-227,-6-18 131,-1 1 0,-2-1 0,-1 1 0,0 8-131,-4 11-336,-29-49-366,18 0 96,0-1 0,1 0-1,-1 0 1,1-1-1,0 0 1,-1-1-1,1 1 1,0-1 0,0-1-1,1 1 1,-1-1-1,1 0 1,-1-1 606,-23-16-4674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0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1185,'0'0'4404,"0"0"-1643,0 0-704,0 0-637,0 0-887,8-5 22,-2 2-406,1-1 1,0 2-1,0-1 0,0 1 0,0 0 1,0 1-1,0 0 0,0 0 0,0 0 0,1 1 1,-1 0-1,0 0 0,1 1 0,-1 0 1,6 1-150,34 3 1193,0-2 1,42-4-1194,-27 0 718,-58 2-680,0-1-1,0 0 1,0 0-1,0 0 1,0-1-1,0 0 1,0 1-1,-1-1 1,1-1-1,0 1 1,0 0 0,-1-1-1,1 0 1,0-1-38,-1 6 22,0 0 0,-1 0 0,0 0 1,1 1-1,-1-1 0,-1 0 1,1 1-1,0-1 0,-1 1 0,0 0 1,0 0-23,0-3 3,42 125 277,-41-125-291,-1 1-1,1-1 1,-1 1 0,1-1 0,0 0-1,0 1 1,0-1 0,0 0 0,-1 0-1,2-1 1,-1 1 0,0 0 0,0-1-1,0 1 1,0-1 0,0 1-1,0-1 1,0 0 0,1 0 0,-1 0-1,0 0 1,0-1 0,0 1 0,0 0-1,0-1 1,1 0 0,-1 1 0,0-1-1,0 0 1,0 0 0,-1 0 0,1 0 11,3-6-27,-1 1 0,1-1 0,-1 1 0,-1-1 0,0 0 0,0 0 0,0-1 0,-1 1 0,2-7 27,12-71-1110,-14 58 698,-2 21 296,0 17 81,0 6 188,1 0 1,0 0-1,1 0 0,1 0 0,1-1 0,0 1-153,-2-12-93,0 0 0,0 0 0,0 0 0,1 0 0,0 0 0,0 0 0,0-1 0,0 0 0,3 3 93,-4-5-332,1 0 1,0 1 0,-1-1 0,1-1-1,0 1 1,0 0 0,0-1 0,0 1-1,0-1 1,0 0 0,1 0 0,-1 0-1,0-1 1,0 1 0,1-1 0,0 1 331,19-1-7321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1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37 526 12886,'0'0'2350,"0"0"-1082,0 0-628,0 0 53,0 0-324,-8 24-220,-2 5-128,2 0 1,-1 13-22,8-40 1,1 0 1,0 0 0,0 0-1,0 0 1,0 0 0,0 1-1,0-1 1,1 0 0,-1 0-1,0 0 1,1 0 0,0 0-1,-1 0 1,1-1 0,0 1-1,0 0 1,0 0 0,1 0-1,-1-1 1,0 1 0,0-1-1,1 1 1,-1-1 0,1 1-1,0-1 1,-1 0-1,1 0 1,0 0 0,0 1-2,4 0 9,0 1 1,1-1-1,-1 0 1,0-1-1,1 0 1,-1 0-1,3 0-9,2 0 16,-1-1 0,1 0 0,0-1 0,-1 0 0,1 0 0,-1-1-1,1-1 1,-1 0 0,0 0 0,0-1 0,0 0 0,0-1 0,-1 0-1,0 0 1,0-1 0,0 0 0,-1-1 0,0 0 0,0 0-1,-1-1 1,0 0 0,0 0 0,0-1 0,-1 0 0,-1 0 0,0 0-1,0-1 1,0 1 0,-2-1 0,1-1 0,-1 1 0,0 0 0,-1-1-1,0-6-15,3-21-7,-3 0 0,-1 0-1,-2 0 1,-1 0-1,-3-11 8,1 28-14,0 0 0,-1 0 0,-1 0 0,-1 1-1,-1-1 1,-1 2 0,0-1 0,-2 1 0,0 1 0,-2-2 14,-30-18 621,41 37-367,0 1-252,1 0 1,-1 1-1,1-1 1,-1 0-1,1 1 1,-1-1-1,1 0 1,0 1-1,-1 0 1,1-1-1,-1 1 1,1 0-1,0 0 1,0 0-1,-1 0 1,1 0 0,0 0-1,0 0 1,0 0-1,0 0 1,0 0-1,0 1 1,1-1-1,-1 0 1,0 1-1,0 0-2,-9 37-100,9-32 103,-2 17 56,0 1 0,2-1 0,1 1 1,0-1-1,2 1 0,1-1 0,1 1 1,1-1-1,1 0 0,1-1 0,8 17-59,-2-12 47,0 0 0,2-1 0,1-1-1,1-1 1,1 0 0,1-1 0,1-1-1,1-1 1,10 7-47,4 3 7,-12-9-42,0-2-1,2-1 1,3 0 35,-21-15-70,1 0 0,1-1 0,-1 1 0,0-2 0,1 1 0,0-1 0,0-1 0,0 1 0,0-1 0,1-1 0,-1 0 0,5 0 70,0-3-85,0 0 0,-1 0 0,1-2 0,-1 1-1,0-2 1,0 0 0,0 0 0,-1-1 0,1-1 0,-2 0 0,1-1-1,-1 0 1,0-1 0,0 0 0,-1 0 0,-1-1 0,0-1 0,0 0-1,-1 0 1,0 0 0,-1-1 0,0 0 0,3-9 85,-7 12 46,-1 1 0,0-1 0,-1 0-1,0 0 1,0 0 0,-1 0 0,0 0 0,0 0 0,-1 0 0,-2-9-46,3 17 9,0 1 0,-1-1 0,1 0 0,-1 0 0,1 0 0,-1 1 0,1-1 0,-1 0 1,0 1-1,1-1 0,-1 1 0,0-1 0,1 1 0,-1-1 0,0 1 0,0-1 0,1 1 0,-1-1 1,0 1-1,0 0 0,0 0 0,0-1 0,0 1 0,1 0 0,-1 0 0,0 0 0,0 0 0,0 0 1,0 0-1,0 0 0,0 0 0,0 1 0,1-1 0,-1 0 0,0 0 0,0 1 0,0-1 0,0 0 0,1 1 1,-2 0-10,-1 0 10,0 1-1,0-1 1,0 1 0,-1 0 0,1 0 0,1 0 0,-1 1 0,0-1 0,0 1-10,-3 4 43,1 0 0,0 0 0,0 0 0,1 1 0,0 0-1,0-1 1,1 2 0,0-1 0,0 0 0,1 0 0,0 1 0,0-1-1,1 1 1,0 0 0,1 3-43,0-11 0,0 1-1,0-1 1,0 0-1,1 0 1,-1 0 0,1 0-1,-1 0 1,1 0-1,-1 0 1,1 0-1,-1 0 1,1 0-1,0 0 1,0 0-1,-1 0 1,1 0 0,0 0-1,0-1 1,0 1-1,0 0 1,0-1-1,0 1 1,0 0-1,0-1 1,0 1 0,0-1-1,1 0 1,-1 1-1,0-1 1,0 0-1,0 0 1,1 0 0,44 3-53,-39-3 27,-7 0 26,23 1-128,-1-1 0,1 0 0,-1-2 1,0-1-1,0-1 0,0-1 1,0 0-1,7-5 128,-10 2-27,0 1-1,0 0 1,1 2 0,0 0-1,0 1 1,0 2 0,0-1-1,15 2 28,-17 9-153,-18-7 166,1-1 0,-1 1 0,1-1-1,-1 1 1,1-1 0,0 1 0,-1-1 0,1 1 0,-1-1 0,1 1 0,0-1 0,0 0-1,-1 1 1,1-1 0,0 0 0,0 0 0,-1 0 0,1 0 0,0 1 0,0-1-1,-1 0 1,1 0 0,0-1 0,0 1 0,0 0 0,-1 0 0,1 0 0,0 0 0,0-1-1,-1 1 1,1 0 0,0-1 0,-1 1 0,1 0 0,0-1 0,-1 1 0,1-1-1,0 0-12,1-1-2,0 0 0,1 0 0,-1 0-1,1 1 1,-1-1 0,1 0-1,0 1 1,0 0 0,-1 0 0,1 0-1,0 0 1,0 0 0,0 0-1,0 1 1,0 0 0,0-1 0,1 1-1,-1 0 1,0 0 0,0 1-1,0-1 1,0 1 0,0-1-1,1 2 3,9 1-6,0 0 0,0 1 0,0 1 0,-1 0 0,1 2 6,2-1 2,1-1-1,-1 0 1,1-1-1,0-1 0,0-1 1,0 0-1,1-1 1,-1 0-1,13-2-1,-22 0 0,0 1 1,-1-2-1,1 1 0,0-1 0,-1 0 0,1 0 0,-1 0 0,1-1 0,-1 0 0,0-1 0,0 1 0,-1-1 0,1 0 0,-1-1 0,1 1 0,-1-1 0,-1 0 0,1 0 0,-1 0 1,0-1-1,0 0 0,-1 0 0,1 0 0,0-4 0,5-8-3,-1-1 0,-1 0 0,0 0 0,-2-1 1,0 0-1,-1 0 0,-2 0 0,0-1 3,1-6 47,0-1-103,-1-1-1,-1 1 1,-2-5 56,1 28 66,0-1-1,-1 0 0,1 1 1,-1-1-1,-1 1 1,1-1-1,-1 1 1,0 0-1,0-1 1,-1 1-1,1 0 1,-1 0-1,0 1 1,-1-1-1,1 0 1,-1 1-1,0 0 1,0 0-66,1 1 96,1 2 0,0-1-1,-1 0 1,1 0 0,-1 1 0,1-1 0,-1 1 0,1 0 0,-1 0 0,0 0 0,0 0 0,0 0 0,0 1 0,0-1 0,0 1 0,0 0 0,0 0 0,1 0 0,-1 0 0,-3 1-96,4 0 37,-1 0 0,1 0-1,0 1 1,-1-1 0,1 1 0,0-1 0,0 1-1,0 0 1,0 0 0,1 0 0,-1 0 0,0 0-1,1 0 1,-1 0 0,1 1 0,0-1 0,0 1-1,-1 0-36,-2 11 41,-1 0 0,2 0 0,0 0 0,1 0 0,0 0 0,1 1 0,0 9-41,2-5 15,0 0 1,1 0-1,0 0 1,2-1-1,0 1 1,1-1-1,1 0 1,1 0-1,1 0 1,0-1-1,3 4-15,12 17-92,-15-24-394,0-1 0,-1 1 1,0 0-1,-1 0 0,0 5 486,-4-11-2937,-2-6-3394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1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13638,'0'0'1601,"0"0"-1601,168-62-432,-89 34-2594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9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13750,'0'0'2289,"0"0"-2065,0 0-160,0 172 1281,0-113-96,9 0-801,-3-9-400,-6-7 288,3-12-176,-3-12-160,0-7-240,0-12-993,-3 0-1264,-19-20-2449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3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23 400 5891,'0'0'3681,"0"0"-1960,0 0-544,0 0 295,0 0-191,-3-3-513,2 3-756,1 0-1,0-1 0,-1 1 1,1 0-1,0-1 0,-1 1 1,1 0-1,0-1 0,-1 1 1,1 0-1,0 0 0,-1-1 1,1 1-1,-1 0 0,1 0 1,-1 0-1,1 0 0,-1-1 1,1 1-1,0 0 0,-1 0 1,1 0-1,-1 0 0,1 0 0,-1 0 1,1 0-1,-1 0 0,1 1 1,-1-1-1,1 0 0,-1 0 1,1 0-1,0 0 0,-1 1 1,1-1-1,-1 0 0,1 0 1,0 1-1,-1-1-11,-1 24 398,2-11-253,0 2 44,0 0-1,1-1 1,1 1 0,0 0 0,1-1 0,0 1-1,1-1 1,4 10-189,-5-18 10,0 0-1,1-1 1,0 1-1,0-1 1,0 1-1,0-1 1,1 0-1,-1-1 1,1 1-1,1-1 1,-1 0-1,0-1 1,1 1-1,0-1 1,0 0-1,0 0 1,0-1-1,1 1 1,-1-2-1,0 1 1,1-1-10,2 2-31,0-1 0,0-1 0,1 0 0,-1 0 0,0-1-1,0 0 1,1-1 0,-1 0 0,0 0 0,0-1 0,0 0 0,4-2 31,-8 2-71,0 0 0,0-1 0,0 0-1,0 0 1,0 0 0,-1 0 0,0-1 0,0 0 0,0 0 0,0 0 0,0 0-1,-1 0 1,1-1 0,-1 0 0,-1 0 0,1 0 0,-1 0 0,1 0 0,-2 0-1,2-5 72,2-11-329,-2 0 0,0 0 1,-2 0-1,0 0 0,-2-18 329,0 4 132,1 34 140,0 1-128,0 9-275,1-2 162,0 0-1,0 1 1,0-1-1,1 0 1,0 0-1,1 0 0,0-1 1,-1 1-1,2 0 1,-1-1-1,1 0 1,0 0-1,1 0 1,-1 0-1,1-1 1,0 0-1,1 0 1,-1 0-1,1-1 0,0 1 1,0-1-1,0-1 1,0 1-1,1-1 1,0 0-1,0-1 1,-1 1-1,1-1 1,1-1-1,-1 1 1,7-1-31,1 0 12,37-5-269,-49 3 227,0 0 1,0 0-1,-1 0 0,1 0 0,0 0 1,-1-1-1,1 0 0,-1 1 0,1-1 1,-1 0-1,0 0 0,0 0 1,0 0-1,0-1 0,0 1 0,1-2 30,28-46-154,-31 49 178,0 1 10,0-2-36,0 1-70,0 1-59,0 0 93,0 0 44,0 0-25,32 31 51,-26-27-5,0 1-1,0-1 1,1-1 0,0 1 0,0-1-1,0 0 1,0-1 0,0 0-1,1 0 1,-1 0 0,1-1-1,-1 0 1,1 0 0,-1-1-1,1 0 1,-1-1 0,1 1-1,0-2 1,-1 1 0,4-2-27,-2 1 8,0-1 0,0 0 0,0 0 0,0-1 1,-1 0-1,1-1 0,-1 0 0,0 0 0,-1-1 0,1 0 1,-1 0-1,0-1 0,0 0 0,-1 0 0,5-7-8,-5 4-28,-1-1-1,1 0 1,-2 0-1,1 0 1,-2-1-1,0 0 1,0 1-1,-1-1 1,0 0-1,-1-1 29,1-18-457,-2 1 0,0 0 0,-4-12 457,2 28-16,-2 1 0,1 0 0,-2 0 1,1 1-1,-2-1 0,0 1 0,0 0 0,-1 1 1,-1-1-1,0 1 0,0 1 0,-5-5 16,4 3 251,0 4 425,6 28-629,0 91 1156,7 31-1203,-2-118 204,1 1 1,1 0-1,1-1 0,1 0 0,5 10-204,-6-19 35,0-1 0,2 0 0,0 0-1,0 0 1,1-1 0,1 0 0,0-1-1,1 0 1,3 3-35,-13-14-1,1-1-1,-1 1 1,1 0 0,0 0-1,-1 0 1,1 0 0,0-1-1,-1 1 1,1 0 0,0-1-1,0 1 1,0-1 0,0 1-1,0-1 1,0 1-1,0-1 1,0 0 0,0 1-1,0-1 1,0 0 0,0 0-1,0 0 1,0 0 0,0 0-1,0 0 1,0 0-1,0 0 1,0 0 0,0 0-1,0 0 1,0-1 0,0 1-1,0 0 1,0-1 0,0 1-1,0-1 1,0 1 0,0-1-1,-1 0 1,1 1-1,0-1 1,0 0 0,0 1-1,-1-1 1,1 0 0,-1 0-1,1 0 1,0 0 1,3-7 17,-1 1-1,1-1 1,-2 0 0,1 0-1,-1 0 1,0-1-17,4-13-40,-2 12-64,0 0 0,0 1-1,1 0 1,0 0 0,1 0 0,1-1 104,-5 7-11,0 1 0,0-1 0,1 1-1,0-1 1,-1 1 0,1 0 0,0 0 0,0 1-1,0-1 1,0 1 0,0-1 0,0 1 0,0 0 0,1 0-1,-1 0 1,0 0 0,1 1 0,-1 0 0,1-1-1,0 1 12,2 0-10,-1 0 0,1 0 0,-1 0 0,1 0-1,-1 1 1,1 0 0,-1 0 0,0 1 0,1-1-1,-1 1 1,0 0 0,0 1 0,0-1 0,-1 1-1,1 0 1,-1 0 0,2 2 10,7 5 21,-1-1-1,1-1 0,1 0 1,0 0-1,0-2 1,0 0-1,1 0 1,0-1-1,0-1 1,0-1-1,1 0 1,-1 0-1,1-2 0,0 0 1,3-1-21,-17 0-6,0 0 1,0-1-1,0 1 0,0 0 1,0-1-1,0 1 1,0-1-1,0 0 0,0 0 1,0 0-1,-1 0 0,1 0 1,0 0-1,0 0 1,-1 0-1,1-1 0,-1 1 1,0-1-1,1 1 1,-1-1-1,0 0 0,0 1 1,0-1-1,0 0 0,0 0 1,0 0-1,0 1 1,-1-1-1,1 0 0,-1 0 1,1-2 5,1-7-197,0-1 0,-1 1 1,0-1-1,-1 0 1,-1-1 196,1 3-401,0 9 385,-1-1-1,1 1 1,-1 0 0,0-1 0,0 1 0,1 0-1,-1 0 1,0 0 0,0 0 0,0 0-1,0 0 1,0 0 0,-1 0 0,1 0 0,0 0-1,0 0 1,-1 1 0,1-1 0,0 1 0,-1-1-1,1 1 1,-1-1 0,1 1 0,0 0-1,-1 0 1,1-1 0,-1 1 0,1 0 0,-1 0-1,1 1 1,-1-1 0,1 0 0,-1 1 16,0-2 26,0 1 0,1 0 0,-1 0 0,1 1 0,-1-1 0,0 0 0,1 0 1,-1 1-1,1-1 0,-1 1 0,1-1 0,-1 1 0,1 0 0,0 0 0,-1-1 0,1 1 0,0 0 0,-1 0 1,1 0-1,0 1 0,0-1 0,0 0 0,0 0 0,0 0 0,0 1 0,0-1 0,0 1 0,1-1 0,-1 1 1,1-1-1,-1 1 0,1-1 0,-1 1 0,1-1-26,0 4 53,0 0-1,0 0 1,1 0-1,-1 0 1,1 0 0,0 0-1,1 0 1,-1 0 0,1 0-1,0-1 1,0 1-1,0-1 1,1 0 0,0 1-1,0-1 1,0 0 0,0-1-1,0 1 1,1 0-1,0-1 1,0 0 0,0 1-53,4 0-3,-1 0 0,1 0 1,0-1-1,-1 0 0,1 0 1,1-1-1,-1 0 0,0-1 1,1 1-1,-1-2 0,0 1 1,7-1 2,-13 0-8,0 0 0,0 0 0,0 0 0,0-1 0,0 1 0,0-1 0,0 1 0,0-1 0,0 0 0,0 1 0,-1-1 0,1 0 0,0 0 0,0 0 0,-1-1 0,1 1 0,-1 0 0,1-1 1,-1 1-1,1 0 0,-1-1 0,0 0 0,0 1 0,0-1 0,0 0 0,0 0 0,0 0 0,0 1 0,0-3 8,2-7-100,-1 0 0,0 1 1,-1-1-1,0 0 0,0-6 100,5-37-1388,-5 53 1382,0 0 0,1-1 0,-1 1 1,0 0-1,1 0 0,-1 0 0,0 1 1,1-1-1,-1 0 0,1 0 1,0 1-1,-1-1 0,1 1 0,-1 0 1,1-1-1,0 1 0,-1 0 0,1 0 1,0 0-1,-1 0 0,1 0 0,0 0 1,-1 1-1,3-1 6,39 8 356,-17 4-163,-1 0-1,0 2 1,-2 1-1,1 1 1,12 11-193,-11-8 369,-22-17-354,-1 0 0,0 0 0,1-1 0,-1 0 0,1 1 0,-1-1 0,1 0 0,-1 0 0,1 0 0,0-1 0,0 1 0,-1-1 0,1 1 1,0-1-1,0 0 0,0 0 0,-1 0 0,1 0 0,0-1 0,0 1 0,0-1 0,-1 0 0,1 0 0,0 0 0,-1 0 0,1 0 0,-1 0 1,1-1-1,-1 1 0,0-1 0,1 0 0,-1 0 0,0 0 0,0 0 0,0 0 0,-1 0 0,1 0 0,0 0 0,-1-1 0,1 1 0,0-2-15,3-6-10,0 0-1,0 0 1,0 0-1,-2-1 1,1 1-1,-1-1 0,-1 0 1,0 0-1,0 0 1,-1 0-1,-1-4 11,0 13 256,-1 3-227,0-1 1,-1 1-1,1-1 0,0 1 0,-1 0 1,1 0-1,0-1 0,0 1 0,0 0 0,-1 0 1,1 0-1,0 0 0,0 0 0,1 1 1,-1-1-1,0 0 0,0 0 0,0 1 0,1-1 1,-1 0-1,1 1 0,-1-1 0,1 0 1,-1 1-1,1-1 0,0 1 0,0-1 1,0 1-1,0-1 0,0 1-29,-4 48 97,4-48-73,1 0-27,-1 0 0,0 0 0,1 0 1,-1-1-1,1 1 0,0 0 0,-1 0 0,1 0 0,0-1 0,0 1 0,0-1 1,0 1-1,1-1 0,-1 1 0,0-1 0,1 1 0,-1-1 0,1 0 0,-1 0 1,1 0-1,-1 0 0,1 0 0,0 0 0,0 0 0,-1-1 0,1 1 0,0 0 3,56 12-322,-17-9-1014,1-3 0,5-1 1336,-18 0-1434,62 0-5372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4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1 158 9108,'0'0'5072,"0"0"-3562,0 0-1182,0 0 235,0 0 419,5 27-70,1 3-739,33 190 743,-25-156-677,-10-49-208,-1-1-1,0 1 0,-1-1 0,0 12-30,-2-26-203,0-13-536,3-167-7855,0 64 3240,-3 39 4885,-3 19 1933,2 39-1193,0 0 0,1-1 0,0 1 0,3-13-271,-2 30 147,-1 1 1,1-1-1,-1 1 1,1-1 0,0 1-1,-1-1 1,1 1-1,0-1 1,0 1 0,0 0-1,0-1 1,0 1-1,1 0 1,-1 0 0,0 0-1,1 0 1,-1 0-1,0 0 1,1 0 0,-1 1-1,1-1 1,-1 0-1,1 1 1,0-1 0,-1 1-1,1 0 1,-1-1-1,1 1 1,0 0 0,-1 0-1,1 0 1,0 0-1,-1 0 1,1 1 0,0-1-1,-1 0 1,1 1-1,0 0-147,11 1 13,0 2 1,0 0-1,0 0 0,6 5-13,-10-6 267,55 30-302,-60-31-172,-1 0-1,1 1 0,-1 0 0,0 0 1,0 0-1,0 0 0,0 1 0,-1-1 0,1 1 1,-1 0-1,0-1 0,0 1 0,0 0 1,0 0-1,-1 1 208,2 23-4031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5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 9716,'0'0'3554,"0"0"-3538,0 0 336,0 0 1009,175-42-273,-118 22-783,-1 0-305,-12 15-161,-19-4-1327,-16 7-2850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5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10645,'0'0'432,"0"0"1185,0 0 912,0 0-128,0 0-1136,0 0-913,147 25-256,-122-25-96,0-6-16,0 1-336,-3-1-1057,6-2-1216,-3-1-913,0-5-1968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5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90 560,'0'0'10037,"0"0"-7375,0 0-1520,0 0 427,0 0-432,13 25-527,42 77-359,-37-62 302,-26-54 380,-3-13-841,5 14-80,0 0 0,1-1 1,1 1-1,1-1 0,0 0 1,0-2-13,-2-5 296,5 21-292,-1-1 1,0 0-1,1 0 0,-1 0 1,1 0-1,0 0 1,-1 0-1,1 0 0,0 0 1,0 0-1,-1 0 0,1 0 1,0 0-1,0 0 0,0 0 1,0 0-1,0 0 1,1 0-1,-1 0 0,0 0 1,0 0-1,1 0 0,-1 0 1,0 0-1,1 0 0,-1 0 1,1 0-1,-1 0 1,1 0-1,0 0 0,-1 1 1,1-1-1,0 0 0,0 0 1,-1 1-1,1-1 0,0 1 1,0-1-1,0 0 0,0 1 1,0 0-1,0-1 1,0 1-1,0 0 0,0-1 1,0 1-1,0 0 0,0 0 1,0 0-1,0 0 0,0 0 1,0 0-1,0 0 1,0 0-1,1 0-4,7-1 6,0 1 1,1 0 0,-1 0-1,0 1 1,1 0-1,-1 0 1,0 1 0,0 0-1,0 1 1,0 0 0,0 1-1,0-1 1,0 2-7,13 8 44,-1 1-1,0 1 1,-1 1 0,0 1-44,59 44 78,-76-59-78,0-1-1,0 1 1,1-1 0,-1 1 0,0-1 0,1 0 0,-1 0 0,1-1 0,-1 1 0,1-1-1,0 0 1,-1 1 0,1-2 0,-3 1 4,1 0 0,-1 0-1,0 0 1,0 0 0,1 0 0,-1-1-1,0 1 1,0 0 0,1-1 0,-1 1-1,0-1 1,0 0 0,0 1-1,0-1 1,0 0 0,0 0 0,0 1-1,0-1 1,0 0 0,0 0 0,0 0-1,-1 0 1,1 0 0,0 0 0,-1-1-1,1 1 1,-1 0 0,1 0-1,-1 0 1,1-1 0,-1 1 0,0 0-1,0 0 1,0-1-4,1 1 1,1-18 22,-1 0 1,-1 0-1,0 0 0,-3-15-23,2 29-40,0-1-1,-1 0 0,1 1 0,-1 0 0,0-1 0,-1 1 0,1 0 1,-1 0-1,0 0 0,0 0 0,-1 1 0,1-1 0,-1 1 0,0 0 1,0 0-1,-1 0 0,-4-2 41,9 5-86,0 1-1,-1 0 1,1-1 0,-1 1-1,1 0 1,0-1 0,-1 1 0,1 0-1,-1 0 1,1-1 0,-1 1 0,1 0-1,-1 0 1,1 0 0,-1 0 0,1 0-1,0 0 1,-1 0 0,1 0-1,-1 0 1,1 0 0,-1 0 0,1 0-1,-1 0 1,1 0 0,-1 0 0,1 0-1,-1 0 1,1 1 0,-1-1 0,1 0-1,-1 0 1,1 1 0,-1-1 86,-4 19-2463,8 29-1997,-3-45 4042,8 31-4958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6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51 10229,'0'0'1275,"0"0"64,0 0 342,0 0-88,0 0-852,-13-5-509,-39-12-85,51 16-132,0 1-1,0 0 1,-1 0-1,1 0 0,0 0 1,-1 0-1,1 0 1,0 1-1,0-1 1,-1 0-1,1 1 0,0-1 1,0 1-1,-1-1 1,1 1-1,0-1 1,0 1-1,0 0 1,0 0-1,0-1 0,0 1 1,0 0-1,0 0 1,0 0-1,1 0 1,-1 0-1,0 0 0,0 0 1,1 0-1,-1 1 1,1-1-1,-1 0 1,1 0-1,0 1 1,-1-1-1,1 0-14,-6 43 531,6-32-400,-1-4-74,1-1 1,0 0-1,1 0 0,-1 1 1,1-1-1,1 0 0,-1 0 1,3 4-58,-3-9 3,0 0 0,1 0 0,-1 0 0,1 0 0,0 0 1,-1 0-1,1 0 0,0 0 0,0-1 0,0 1 1,0-1-1,1 0 0,-1 1 0,0-1 0,0 0 0,1 0 1,-1-1-1,1 1 0,-1 0 0,1-1 0,-1 0 0,1 1 1,-1-1-1,1 0 0,-1 0 0,1 0 0,0-1-3,2 1-10,-1-1 0,0 0-1,1 0 1,-1 0-1,0 0 1,0-1-1,0 0 1,0 0 0,0 0-1,-1 0 1,1 0-1,-1-1 1,1 0-1,-1 0 1,0 0 0,0 0-1,0 0 1,0 0-1,-1-1 1,1 1 0,-1-1-1,0 0 1,0 0-1,0 0 1,-1 0-1,1 0 1,-1 0 0,0-1 10,4-12-194,0 1 1,-2-1 0,0-1 0,0 1-1,-2 0 1,0-10 193,-1 39 129,1 1 0,0-1 0,1 1-1,1-1 1,0 1 0,0-1 0,1 0 0,5 9-129,-7-16 47,1 1 0,0-1 1,0 1-1,0-1 0,1 0 0,0 0 0,0 0 1,0-1-1,1 0 0,-1 1 0,1-2 1,0 1-1,1 0 0,-1-1 0,0 0 0,1 0 1,0-1-1,2 2-47,-6-4-17,0 0 1,0 0-1,-1 0 1,1 0-1,0 0 0,-1-1 1,1 1-1,0 0 1,-1-1-1,1 0 0,0 1 1,-1-1-1,1 0 1,-1 1-1,1-1 1,-1 0-1,1 0 0,-1 0 1,0-1-1,0 1 1,1 0-1,-1 0 0,0-1 1,1 0 16,30-44-284,-17 23-109,-12 19 347,1 0-1,0 0 1,0 0 0,0 1 0,1 0 0,-1 0-1,1 0 1,-1 0 0,1 0 0,0 1 0,0 0-1,0 0 1,0 1 0,1-1 0,-1 1-1,0 0 1,1 1 0,-1-1 0,1 1 0,-1 0-1,0 0 1,1 1 0,4 0 46,-2 1 55,0 0-1,0 1 1,0 0-1,0 0 1,0 1-1,-1-1 1,1 2 0,-1-1-1,0 1 1,0 0-1,-1 1 1,0-1-1,0 1 1,4 5-55,-7-17-25,0 0 0,0 0 0,0 0-1,1 1 1,0-1 0,0 1 0,1 0 0,-1 0 0,1 1 0,0 0 0,0-1-1,5-1 26,-4 4-2,0 0 0,0 1 0,0 0 0,1 1 0,-1-1 0,0 1 0,0 0 0,0 1 0,1-1 0,-1 1 0,0 0 0,0 1 0,0 0 0,0 0 0,0 0 0,-1 1 0,1-1 0,-1 1 0,1 1 0,-1-1 0,0 1 0,0 0 0,-1 0-1,1 0 1,-1 1 0,0-1 0,0 1 0,0 0 0,-1 0 0,0 1 0,0-1 0,0 1 0,-1-1 0,1 2 2,-2-43 998,-1 36-1041,17 0-133,-3 1 192,0 1-1,0 0 1,-1 1-1,11 3-15,-10-2 1,0-1 1,0 0-1,0-1 0,12 0-1,-11-2 48,-4 1-182,1-1-1,0-1 1,0 0-1,-1 0 1,5-2 134,-13 2-59,-1 0 1,1 1 0,-1-1-1,1 0 1,-1-1 0,1 1-1,-1 0 1,0-1-1,0 1 1,0-1 0,1 0-1,-1 1 1,-1-1-1,1 0 1,0 0 0,0 0-1,-1-1 1,1 1 0,-1 0-1,0-1 1,0 1-1,0 0 1,0-1 0,0 0-1,0-1 59,-1 4 37,0-1 0,0 0 1,0 1-1,0-1 0,0 1 0,-1-1 0,1 1 0,0-1 1,0 1-1,0-1 0,-1 1 0,1-1 0,0 1 0,-1-1 0,1 1 1,0-1-1,-1 1 0,1 0 0,-1-1 0,1 1 0,-1 0 1,1-1-1,-1 1 0,1 0 0,-1 0 0,1-1 0,-1 1 0,1 0 1,-1 0-1,1 0 0,-1 0 0,1 0 0,-1-1 0,0 1 1,1 0-1,-1 0 0,1 1 0,-1-1 0,0 0-37,-33 0 426,23 0-300,10 1-112,0 0-1,0-1 1,0 1 0,1 0-1,-1 0 1,0-1 0,1 1-1,-1 0 1,0 0 0,1 0-1,-1 0 1,1 0-1,0 0 1,-1 0 0,1 0-1,0 0 1,-1 0 0,1 0-1,0 0 1,0 0 0,0 0-1,0 0 1,0 0 0,0 0-1,0 0 1,0 0-14,1 39 161,-1-33-98,0-4-58,0-1 1,0 1-1,0-1 1,1 1-1,-1-1 1,1 1-1,0-1 1,0 1-1,0-1 0,0 0 1,0 1-1,0-1 1,0 0-1,1 0 1,-1 0-1,1 0 1,0 0-1,0 0 0,-1 0 1,1-1-1,1 1-5,2 1-3,0 0-1,0 0 0,0-1 0,0 1 0,1-1 1,-1 0-1,1-1 0,0 0 0,3 1 4,15 1-383,0-1 1,0-2-1,0 0 0,7-2 383,-26 1-184,7 1-640,0-2 0,0 0 0,0 0 1,7-3 823,45-24-6713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7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13350,'0'0'3202,"0"0"-2642,0 0 256,0 0 369,0 0-577,181-2-432,-134-10-176,6-4 0,-6 1-96,-13 7-192,-5 0-304,-14 2-801,-15 6-1376,0 0-1009,0 0-2433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7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14150,'0'0'1585,"0"0"-816,0 0 79,0 0 48,0 0-896,178-22-304,-116-1-928,-9 4-2610,-6 2-4690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15415,'0'0'624,"0"0"-624,0 0-384,0 0 288,0 0 16,0 0-64,81 107-1473,-62-73 801,-7 0-449,-3-9-2993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8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96 16295,'0'0'1284,"0"0"-479,0 0 92,0 0 279,0 0-799,22-4-303,30-5 178,1 3 0,49 0-252,-66 6 109,0-2 0,0-1 0,1-2-109,-26 3-80,1 0-1,-1-1 0,0-1 1,0 1-1,0-2 0,-1 1 1,0-1-1,1-1 0,-2 0 1,1-1-1,5-4 81,-71 8-784,46 3 781,-1 0 1,1 1 0,0 0-1,-1 1 1,1 0-1,0 0 1,0 1 0,-9 4 2,15-5 8,0 0 0,1 0 0,-1 1 1,0-1-1,1 1 0,0 0 0,0 0 1,-1 0-1,2 0 0,-1 1 1,0-1-1,1 1 0,0 0 0,-1-1 1,2 1-1,-1 0 0,0 0 0,1 0 1,-1 1-1,1-1 0,1 0 1,-2 4-9,0 9 7,0 0 0,0 0 0,2 0 0,0 0-1,1 0 1,1 0 0,0 0 0,1 0 0,1-1 0,1 1 0,0-1 0,1 0 0,7 13-7,-5-15 4,-1 1-1,0 0 0,-2 1 0,1 0 0,-2 0 1,0 0-1,-1 0 0,0 0 0,-2 1 0,0 8-3,-1-23 9,0 0-1,-1 0 0,0 0 0,1 0 1,-1 1-1,0-1 0,0 0 1,0 0-1,0-1 0,0 1 0,-1 0 1,1 0-1,-1-1 0,1 1 1,-1 0-1,1-1 0,-1 1 0,0-1 1,0 0-1,0 0 0,0 0 1,0 0-1,0 0 0,0 0 0,0 0 1,0-1-1,0 1 0,0-1 1,-1 1-1,1-1 0,0 0 1,-2 0-10,-15 2 211,0-1-1,1 0 0,-17-2-209,15 0 108,-72 1 161,91 0-287,1 0 0,-1-1 0,1 1-1,-1 0 1,1 0 0,-1-1 0,1 1-1,-1 0 1,1-1 0,0 1 0,-1 0-1,1-1 1,0 1 0,-1-1 0,1 1-1,0-1 1,0 1 0,-1-1 0,1 1 0,0-1-1,0 1 1,0-1 0,0 1 0,0-1-1,0 1 1,0-1 0,0 1 0,0-1-1,0 1 1,0-1 0,0 1 0,0-1-1,0 0 19,4-23-1409,18-7-1633,18-3-2323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0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13542,'0'0'1398,"0"0"-400,0 0 195,0 0-180,0 0-436,33-10-263,105-33-111,-124 39-166,0 1 0,0 0-1,1 2 1,-1-1 0,8 2-37,-16 0 11,0 0 0,0 1 1,0 0-1,0 0 1,0 1-1,-1-1 0,1 1 1,0 0-1,-1 1 1,3 1-12,-3-1 2,0 1 0,-1 0 1,0 0-1,0 0 0,0 0 1,0 1-1,-1 0 0,0-1 1,0 1-1,0 0 1,0 1-1,-1-1 0,0 0 1,0 1-1,0-1 0,-1 1 1,0 0-1,0-1 1,0 1-1,-1 0 0,0 0 1,0 0-3,1 3 10,0 0 1,0 0 0,-1 0-1,0 0 1,-1 0 0,0 0-1,-1 0 1,1-1 0,-2 1-1,1 0 1,-1-1 0,-1 1-1,1-1 1,-1 0 0,-1 0-1,0 0 1,0-1 0,0 0-1,-1 0 1,0 0 0,0 0-1,-1-1 1,0 0 0,-1 0-11,3-2-11,-60 44 74,60-44-95,-1-1 1,1 0 0,-1 0-1,0-1 1,0 0-1,0 0 1,0 0 0,0 0-1,0-1 1,-1 0-1,0 0 32,11-12-608,4 6 436,0-1 0,0 2 0,0-1 0,0 1 0,1 0 0,0 0 0,0 1 0,0 1 0,0 0 0,0 0 0,0 0 0,4 1 172,10-1-83,0 0 0,1 2 0,-1 1 0,15 2 83,-34-2 4,0-1-1,1 1 0,-1 0 0,0 0 1,0 0-1,0 1 0,0 0 0,0 0 1,0 0-1,-1 0 0,1 0 0,0 1 1,-1-1-1,0 1 0,0 0 0,0 0 1,0 0-1,0 1 0,0-1 1,-1 1-1,1 0-3,0 3 138,1 1 1,-1-1-1,-1 1 1,0 0 0,0 0-1,0 0 1,-1 0-1,0 0 1,-1 0-1,0 7-138,0-10 91,-1-1-1,0 1 1,-1 0-1,1 0 1,-1-1-1,0 1 1,0-1-1,0 1 1,-1-1-1,0 0 0,1 0 1,-1 0-1,-1 0 1,1-1-1,-1 1 1,1-1-1,-1 0 1,0 0-1,0 0 1,0-1-1,0 1 1,-1-1-1,-3 2-90,-5 2 132,0 0 1,0-1-1,-1 0 0,0-1 0,0-1 1,0 0-1,-14 1-132,-16-2-103,0-1 1,-31-4 102,73 3-145,-1-1 1,1 1 0,-1 0-1,1-1 1,-1 1 0,1-1 0,0 0-1,-1 0 1,1 0 0,0 0-1,-1 0 1,1-1 0,0 1 0,-1-2 144,-8-19-4357,9-8-5746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8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11253,'0'0'1945,"0"0"216,0 0-101,0 0-596,7 25-565,26 75-520,-31-95-367,0-1 0,1 1 0,0-1 0,0 0 0,0 0 0,1 0 0,-1-1 0,1 1 0,0-1 0,0 0 0,0 0 0,0 0 0,0 0 0,1-1 0,0 1 0,-1-1 0,1-1 0,0 1 0,0-1 0,0 1 0,0-1 0,0-1 0,0 1 1,0-1-1,3 0-12,2 1-5,-9-1 5,13 3-33,1-2 1,-1 0 0,1 0 0,-1-1 0,15-3 32,-26 3-1,0-1 1,0 1 0,0-1-1,0 0 1,0 0 0,-1 0 0,1 0-1,0-1 1,-1 1 0,1-1-1,-1 0 1,0 1 0,1-1 0,-1 0-1,0 0 1,0-1 0,0 1-1,0 0 1,-1-1 0,1 1 0,-1-1-1,1 1 1,-1-1 0,0 0-1,0 0 1,0 1 0,0-1-1,-1 0 1,1 0 0,-1 0 0,0-1 0,1-1 58,-1 0 0,1 1 0,-1-1 0,-1 0 1,1 0-1,-1 0 0,1 1 0,-2-1 0,1 0 1,0 1-1,-1-1 0,0 1 0,0-1 0,0 1 1,0 0-1,-1 0 0,0 0 0,-2-2-58,-3-2 103,1 1-1,-2 0 1,1 1-1,-1 0 1,0 0-1,0 1 1,0 0-1,-2 0-102,-18-5 42,-23-12 74,51 21-194,-1 1-1,1-1 1,0 0 0,0 0 0,0 0-1,-1 1 1,1-1 0,0-1 0,0 1-1,1 0 1,-1 0 0,0 0-1,0 0 1,0-1 0,1 1 0,-1 0-1,1-1 1,-1 1 0,1 0 0,-1-1-1,1 1 1,0-1 0,0 1-1,0-1 1,0 1 0,0 0 0,0-1-1,0 1 1,0-1 0,1 0 78,11-15-2999,21 0-3161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9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13622,'0'0'2372,"0"0"-1273,0 0-469,0 0 280,3 35-126,13 116-211,-12-128-392,1 1 0,1-1-1,1 0 1,1-1 0,7 15-181,15 47 502,-25-66-385,-3-8-40,1 0 0,-1 0 0,0 0 0,-1 0 0,0 6-77,0-23 60,0 0 0,0 0 0,1 1 0,1-1 0,-1 0 0,1 1-1,0 0 1,0 0 0,1 0 0,-1 0 0,2 0 0,-1 1 0,0-1 0,6-3-60,-2 0-32,0 1 0,1 0 0,0 1 1,0 0-1,1 0 0,0 1 0,0 0 0,8-3 32,-14 8-31,0-1 1,0 1-1,1 0 0,-1 0 0,1 0 0,-1 1 0,0-1 1,1 1-1,-1 0 0,1 0 0,-1 1 0,1-1 0,-1 1 1,1 0-1,-1 0 0,0 1 0,0-1 0,0 1 1,2 1 30,5 4-30,0 0 0,-1 1 0,0 0 1,-1 0-1,9 11 30,-12-12-67,1 0 1,0 0-1,0-1 0,0 1 1,1-1-1,0-1 0,0 0 1,1 0-1,-1 0 1,1-1-1,0-1 0,3 2 67,32 0-1862,-16-9-2668,-8-8-2038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39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3858,'0'0'6611,"0"0"-3583,0 0-934,0 0-314,0 0-673,13 22-662,5 7-375,38 76 138,-55-104-193,-1 0 0,0 0-1,0 0 1,1 0 0,-1 0 0,1 0 0,-1 0 0,1 0 0,-1 0-1,1 0 1,-1 0 0,1-1 0,0 1 0,-1 0 0,1 0 0,0-1 0,0 1-1,0 0 1,0-1 0,-1 1 0,2 0-15,5-20 399,-1-6-435,1 7 70,1-1-1,0 1 1,1 0 0,1 1 0,1 0 0,1 0-34,-11 15 60,0 1 1,0 0-1,1 0 1,-1 0-1,1 0 1,-1 0 0,1 0-1,-1 0 1,1 0-1,-1 1 1,1-1 0,0 0-1,-1 1 1,1 0-1,0-1 1,0 1-1,-1 0 1,1 0 0,0 0-1,0 0 1,-1 0-1,1 0 1,0 1-1,0-1 1,-1 0 0,1 1-1,1 0-60,46 21 48,-44-19 64,27 13-66,-23-12 43,0 0 0,0 0 1,-1 1-1,1 0 0,4 5-89,-10-8-92,-1 1-1,0-1 1,0 0-1,0 1 1,0 0-1,0-1 1,0 1-1,-1 0 1,1 0 0,-1 0-1,0 0 1,0 0-1,0 0 1,0 0-1,-1 1 1,1-1-1,-1 0 1,0 0-1,0 3 93,0-6-1691,0-4-1772,0-17-2724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40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12278,'0'0'5602,"0"0"-5058,0 0 1,0 0 415,0 0-448,0 0-512,44 104-128,-31-89-800,-13-7-737,0-5-3297,0-3-7796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40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20409,'0'0'1201,"0"0"-977,0 0-224,0 0-32,0 0-1361,0 0-4721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40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 13622,'0'0'2017,"0"0"-592,0 0-353,0 0-752,0 0-320,-60 151-864,10-114-3090,-3 0-6162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48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17 116 11989,'0'0'1793,"0"0"-1350,0 0-133,0 0 802,0 0-221,0 0-491,-3-5-226,-10-21 1973,27 28-1268,-13-3-860,0 1 0,0 0 0,1 0 0,-1 0 0,0-1 0,0 1 0,0 0 0,0 0-1,1 0 1,-1 1 0,0-1 0,0 0 0,0 0 0,0 1 0,0-1 0,1 1 0,-1-1 0,0 1 0,0-1 0,0 1 0,0-1 0,0 1 0,0 0 0,-1 0 0,1-1 0,0 1-1,0 1-18,11 27-102,-2 0 0,-1 1 0,-2 1 0,0-1 0,-2 1 0,-2 0 0,-1 6 102,7 40-780,-6-66 281,0-12 210,2-26 139,1-48 115,-8-24 39,0 66 219,1-1 1,2 0 0,5-29-224,9 23 156,-15 38-86,1 0 0,0 1 1,0-1-1,0 1 0,0-1 0,0 1 0,0-1 0,1 1 0,-1 0 1,0 0-1,1 0 0,-1 0 0,1 0 0,-1 0 0,1 0 0,0 0 0,-1 0 1,1 1-1,0-1 0,-1 1 0,1-1 0,0 1-70,1 1-5,0 1 0,0 0 0,0 0 0,-1 1 0,1-1 0,-1 0 0,1 1 0,-1-1 0,0 1 0,0 0 0,0 0 0,-1 0 0,1 0 5,9 12 14,1 0-2,17 23-100,2-2 0,1-1-1,2-1 1,30 22 88,-54-50-21,1 0 0,0-1-1,0 0 1,0-1 0,0 0 0,1-1 0,0 0 0,-1-1-1,1 0 1,0-1 0,0 0 0,0-1 0,0 0 0,0-1-1,6-1 22,-14 1 12,1 0 0,-1-1-1,0 0 1,1 0 0,-1 0-1,0 0 1,0-1 0,0 1 0,0-1-1,-1 0 1,1 0 0,-1 0-1,0-1 1,0 1 0,0-1-1,0 0 1,0 0 0,-1 0-1,0 0 1,0 0 0,0 0-1,0-1-11,3-6 141,-1 0-1,-1 0 0,0-1 1,0 1-1,-1-1 0,0 0 0,-1 0 1,0-3-141,-1-54 672,-1 68-669,1 0 1,-1 0-1,1 1 0,-1-1 1,0 0-1,1 0 0,-1 1 1,0-1-1,0 0 0,1 1 1,-1-1-1,0 1 0,0-1 1,0 1-1,0 0 1,0-1-1,1 1 0,-1 0 1,0-1-1,0 1 0,0 0 1,0 0-1,0 0 0,0 0 1,0 0-1,0 0 0,0 0 1,0 0-1,0 0 0,0 1 1,0-1-1,0 0 0,0 1 1,0-1-1,0 1-3,-40 12-384,27-2-439,0 0 1,1 1-1,1 1 0,0 0 0,-3 5 823,-21 34-6280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48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13718,'0'0'2754,"0"0"-1970,0 0 432,0 0 145,210-6-240,-107-13-705,6 2-224,-6 3-64,-9 2-80,-19 1-32,-12 3-16,-20-1-96,-11 1-416,-20 5-689,-12-3-1280,0 3-4450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49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12454,'0'0'6018,"0"0"-5073,0 0 95,0 0 209,232-71-369,-157 55-303,-3 1-545,0-1 32,-10 2-64,-5-1-48,2 4-657,-9 0-1039,-9 3-1522,-19 5-7043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4:49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8 206 368,'0'0'5696,"0"0"-2849,0 0-774,0 0-11,0 0-307,0-14-399,-1-40-324,1 54-569,-6 57 2406,6-54-2865,0 0 1,-1 0-1,1 1 1,0-1 0,1 0-1,-1 0 1,0 0 0,1 0-1,0 0 1,-1 0 0,1 0-1,0 0 1,1-1 0,-1 1-1,1 0 1,-1-1 0,1 1-1,0 0 1,-1-1-1,2 0 1,-1 0 0,1 2-5,6-1 42,0 0 0,0-1 1,1 0-1,-1 0 0,0-1 1,1-1-1,-1 1 0,1-1 1,7-2-43,13-1 135,-1-1 0,18-6-135,28-12-671,-1-3 1,-1-3 0,-2-4 0,57-34 670,9-16-4971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0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2 13446,'0'0'2078,"0"0"-1565,0 0-247,0 0 772,32-1-216,18 1-585,36 4-237,-81-3 22,0-1-1,0 1 0,0 0 1,0 1-1,0-1 0,0 1 1,-1 0-1,1 0 1,-1 1-1,0-1 0,1 1 1,-1 0-1,0 0 0,0 0 1,-1 1-1,1-1 0,-1 1 1,0 0-22,2 4 90,0 0-1,-1 0 1,0 0 0,0 1 0,-1-1 0,0 1 0,0 3-90,3 18 448,-1 1-1,-2 0 1,-1-1-1,-2 1 1,0 0-1,-2 0 1,-5 23-448,-3 85 770,11-138-776,-1 1 0,1-1 0,-1 0 0,1 1 0,-1-1 0,1 0 0,0 0 0,-1 1 0,1-1 0,0 0-1,0 0 1,0 0 0,0 0 0,0 0 0,0 0 0,1 0 0,-1-1 0,0 1 0,0 0 0,0 0 0,1-1 0,-1 1-1,0-1 1,1 0 0,-1 1 0,1-1 0,-1 0 0,0 0 0,1 1 0,-1-1 0,1 0 0,-1-1 0,1 1-1,-1 0 7,4 0-35,-1 0-1,1 0 1,-1 0-1,1-1 1,-1 1-1,0-1 1,1 0-1,-1-1 1,0 1-1,0-1 1,3-1 35,-4 1-15,1-1 1,0 0-1,-1 0 1,1-1-1,-1 1 1,0-1-1,0 0 1,-1 1-1,1-1 1,-1-1-1,0 1 1,0 0-1,0 0 1,0-1-1,-1 1 1,1-5 14,1 5 32,-3 30-126,-6 47 376,-8 32-282,10-78 76,-2-1 0,-1 0 0,-1 0 0,-1-1 0,-7 14-76,11-30 22,0-1 1,0 0-1,-1 0 0,0 0 1,-1-1-1,1 0 0,-2 0 1,1-1-1,0 0 0,-1 0 1,0-1-1,-1 0 0,1 0 0,-1-1 1,0 0-1,0 0 0,0-1 1,0-1-1,-6 2-22,-2-1-171,1-1 0,-1 0 0,0-1 0,0-1 0,0 0 0,1-2 0,-1 0 0,0 0 0,1-2 0,-14-4 171,-11-1-2332,1 6-2347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29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14 8756,'0'0'1462,"0"0"-1006,0 0 310,0 0 360,0 0-505,0 0-458,-11-14 1518,13 14-1667,0 0 1,0 1-1,0-1 0,0 0 1,0 1-1,0-1 0,0 1 0,-1 0 1,1-1-1,0 1 0,0 0 1,-1 0-1,1 0 0,0 0 1,-1 0-1,1 1 0,-1-1 1,1 0-1,-1 1 0,0-1 1,0 1-1,0 0 0,0-1 1,0 1-1,0 0 0,0 0 1,0-1-1,0 1 0,-1 0 1,1 0-1,-1 0 0,1 1-14,1 10-35,-1-1-1,0 0 0,-1 0 1,0 0-1,-1 3 36,1 6 8,-1-18-2,0 0-1,1 0 1,-1 0 0,0 0 0,0-1-1,-1 1 1,1 0 0,-1-1-1,1 1 1,-1-1 0,0 1 0,0-1-1,0 0 1,0 0 0,0 0-1,0 0 1,0 0 0,-1 0 0,1-1-1,-1 1 1,0-1 0,0 1-6,-9 4 24,0 0 0,-1-1 0,0 0-1,-3 0-23,-21 7-35,0-3-1,0-1 0,0-1 0,-1-3 1,-32 1 35,63-5 583,-26 2-6681,23 10 925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42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20 5122,'0'0'2231,"0"0"-1324,0 0-227,0 0 361,0 0-129,0 0-157,0 0-256,-17-19 2745,23 19-3226,0 2 1,0-1-1,0 1 0,-1 0 0,1 0 1,0 1-1,-1-1 0,4 3-18,42 15 33,49-9-464,0-4-1,70-5 432,-156-2-60,38 8 42,-7 1 4,42 2 4357,-90-19-7158,-10-7-5180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42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4 110 7091,'0'0'1838,"0"0"-584,0 0-114,0 0 28,0 0-226,0 0-168,0 0-230,0 0-514,0 0 0,-1 0 0,1 0 1,0 1-1,0-1 0,0 0 0,0 0 1,-1 0-1,1 0 0,0 0 0,0 0 1,0 1-1,0-1 0,0 0 0,-1 0 1,1 0-1,0 0 0,0 0 0,0 1 0,0-1 1,0 0-1,0 0 0,0 0 0,0 1 1,0-1-1,0 0 0,0 0 0,0 0 1,0 1-1,0-1 0,0 0 0,0 0 1,0 0-1,0 0 0,0 1 0,0-1 1,0 0-1,0 0 0,0 0 0,0 1 0,0-1 1,1 0-1,-1 0 0,0 0 0,0 0 1,0 0-1,0 1 0,0-1 0,0 0 1,1 0-1,-1 0 0,0 0 0,0 0 1,0 0-1,0 0 0,1 1 0,-1-1-30,14-2-6,1 0-1,-1-1 1,1-1 0,-1 0-1,-1-1 1,9-3 6,37-12 54,208-50-3338,-266 69 1857,-11 1 1003,0 0-305,-23 0-2566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28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61 232 4274,'0'0'131,"0"0"493,0 0 224,0 0-87,0 0-4,-1-15 164,-7-42-78,8 56-723,0 0 0,0 0 0,0 0 0,0 0-1,-1 0 1,1 0 0,0 0 0,-1 0 0,1 0 0,0 0 0,-1 0 0,0 0 0,1 0 0,-1 0 0,1 0 0,-1 0-1,0 0 1,0 0 0,1 1 0,-1-1 0,0 0 0,0 1 0,0-1 0,0 1 0,0-1 0,0 1 0,0-1-1,-1 1-119,2-1 131,0 1-1,-1 0 0,1 0 0,0 0 0,-1 0 0,1 0 1,0 0-1,-1 0 0,1-1 0,0 1 0,-1 0 1,1 0-1,0 0 0,0-1 0,-1 1 0,1 0 0,0 0 1,0-1-1,-1 1 0,1 0 0,0-1 0,0 1 0,0 0 1,0 0-1,-1-1 0,1 1 0,0 0 0,0-1 0,0 1 1,0-1-1,0 1 0,0 0 0,0-1 0,0 1 0,0 0 1,0-1-131,-2 236 1398,-16 80-1398,11-202 836,8 102-836,1-146 97,1-11 85,4 0 0,5 20-182,9 79 202,25 416 113,-27 52 829,-17-606-1102,0 0 1,1-1-1,0 0 0,6 17-42,-4-17 13,0 0 0,-2 0 1,0 0-1,0 17-13,-3 479 272,0-513-299,0-1 30,0 0 119,0 0-33,23-5 33,-4-2-121,0 1 0,0 0 0,0 2 0,0 0 0,1 1 1,13 0-2,15-3-7,112-18 76,271-36-594,-129 43 37,-87 9 579,-139 8-142,-1-4 0,1-2 0,0-4 51,0 0-159,0 3-1,1 4 0,41 4 160,-25 0-57,-25 3 71,0 2 0,54 13-14,14 2 58,-22-7 28,-1-5 0,1-5 0,0-5 0,82-12-86,4-4-21,0 9 1,68 10 20,-52 0-10,-177 1-14,1 1 0,-1 2 1,0 1-1,29 11 24,-29-8-6,-24-8 3,-1 0-1,1-1 1,-1 0 0,1-2 0,-1 1 0,1-2 0,-1 0 0,1 0 0,-1-2 0,0 0 0,0 0 0,2-2 3,0 1-27,0 2 16,0 0 0,-1 1 0,1 1 0,0 1 0,0 0 1,3 1 10,17 0-82,-34-38 647,6 17-503,-2 0 0,-1-1 0,0 1 0,-1-1 0,-2-1 0,0 1 0,-1 0-1,-1-7-61,-3-15 240,-1 1 0,-2 0-1,-9-29-239,7 20 175,2 0 0,3-1-1,1 0 1,6-45-175,-2-9 88,-2 70-74,-1-29 12,3 0 1,11-63-27,-8 79 7,-2-1 0,-2 0 0,-3-21-7,0-21 6,-1-83-6,3-127 48,4 258-52,2 0-1,2 0 1,7-19 4,-6 24-11,0-1-1,-3 0 1,-1 0-1,-2-13 12,0-71-35,-1 39 35,-7-83 0,3 159-6,0-1 0,0 1 0,-1 0-1,0 0 1,-1 0 0,-1-2 6,1 3-12,1 0 0,0 0 0,0 0 0,1-1 0,0 1 0,-1-9 12,-2-23-16,-1 0 0,-3 1 0,-8-23 16,1 1-5,-7 3-75,22 54 83,0 0 0,0 1 1,-1-1-1,1 0 1,-1 0-1,0 1 0,0-1 1,-3-2-4,-4-8 5,8 4 22,1 9-23,1 0 1,-1 0-1,0 0 0,0 0 1,0 1-1,0-1 1,0 0-1,0 0 0,0 0 1,-1 0-1,1 0 1,0 0-1,-1 0 0,1 0 1,0 0-1,-1 0 1,1 1-1,-1-1 0,1 0 1,-1 0-1,1 1 1,-1-1-1,0 0 0,1 1 1,-1-1-1,0 0-4,0 1 40,1 0-88,-3 10-3426,3 11 268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28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7988,'0'0'611,"0"0"128,0 0-195,0 0 160,0 0 78,0 0-179,0-4 109,0 3-638,0 1 0,0-1 0,0 0 0,0 0 0,0 1-1,0-1 1,0 0 0,0 0 0,0 1 0,1-1 0,-1 0 0,0 1 0,0-1-1,1 0 1,-1 0 0,0 1 0,1-1 0,-1 1 0,1-1 0,-1 0 0,1 1-1,-1-1 1,1 1 0,-1-1 0,1 1 0,0-1 0,-1 1 0,1 0 0,-1-1-1,1 1 1,0-1-74,2 1 94,0 0 0,0 0 0,0 0 1,0 0-1,0 0 0,0 1 0,0-1 0,0 1 0,-1 0 0,3 1-94,8 2 38,0 1-1,0 0 1,-1 1 0,0 0 0,0 1 0,-1 0-1,1 1 1,-2 0 0,1 1 0,-1 0-1,0 1 1,-1 0 0,5 7-38,15 36-5,-15-24 13,-14-29 3,1 1 0,-1-1 0,0 0 1,1 1-1,-1-1 0,1 0 1,-1 0-1,1 1 0,-1-1 0,1 0 1,-1 0-1,1 0 0,-1 1 1,1-1-1,-1 0 0,1 0 1,-1 0-1,1 0 0,-1 0 0,1 0 1,-1 0-1,1 0 0,-1 0 1,1 0-1,-1-1 0,1 1 1,-1 0-1,1 0 0,-1 0 0,1-1 1,-1 1-1,1 0 0,-1 0 1,0-1-1,1 1 0,-1 0 0,1-1 1,-1 1-1,0-1 0,1 1-11,17-17 83,-16 16-65,33-30 12,1 3-1,1 0 1,1 3 0,2 1 0,7-1-30,29-19 19,-73 46-40,-6 10-93,-9 19-722,9-24 278,-6 25-2883,7-9-2490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46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545 0 13990,'0'0'305,"-163"115"975,72-30-127,-2 24 63,11 18-303,23 8-321,15 11-16,32-2-256,12 2-192,25 0-96,46-11-32,23-11-64,16-23-480,18-19-352,10-23-1025,2-25-4066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59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846 201 7251,'0'0'622,"0"0"-451,0 0-27,0 0 312,0 0 256,0 0-426,-23-7-190,-76-21 144,85 24-54,0 1 0,0 1 0,-1 0 0,1 1 0,0 1 0,-1 0 0,-10 2-186,-20 1 397,6-3-92,-1 1 0,-29 6-305,52-3 22,-1-1 0,1 2 0,1 0-1,-1 2 1,1-1 0,0 2 0,-8 5-22,-7 5 160,2 0-1,0 2 0,-17 16-159,36-27 70,0 1 1,1 1-1,0-1 1,0 1-1,1 1 1,1 0-1,0 0 0,0 0 1,2 1-1,-4 9-70,-2 14 92,3 1 1,0 1-1,3-1 0,1 1 0,1 0 1,3 0-1,1 6-92,0-30 60,0 0 1,1 0-1,1 0 1,0 0-1,1 0 0,1-1 1,0 1-1,0-1 1,2 0-1,-1-1 1,2 1-1,0-2 0,0 1 1,1-1-1,0 0 1,1-1-1,2 2-60,14 12 24,0-2-1,2-1 1,0-1-1,1-1 1,1-2-1,18 7-23,-17-9 14,1-1-1,1-2 0,0-2 1,0-1-1,1-1 0,0-2 1,0-1-1,1-2 0,30 0-13,-22-3 43,10 1-17,0-3 0,0-1 0,27-7-26,-62 6 15,-1 0 1,0-1-1,0 0 1,-1-2-1,0 0 1,0-1 0,0 0-1,-1-1 1,0-1-1,-1 0 1,0-1-1,7-8-15,2-4 74,-1 0 0,-2-1 0,0-1-1,-1-1 1,-2-1 0,5-12-74,-12 20 92,-1 0 1,-2-1 0,0 0-1,-1 0 1,0-1-1,-2 0 1,-1 0 0,0 0-1,-2 0 1,0-2-93,1-92 609,1 29-338,-6-23-271,2 100 45,-1 0-1,0 1 1,0-1-1,-1 0 0,-1 1 1,1-1-1,-1 1 1,-1 0-1,1 1 0,-1-1 1,-1 1-1,-4-6-44,-16-16 113,-1 1 0,-14-10-113,14 13 31,7 5 12,-1 1 0,-1 2 0,-1 0 1,-5-2-44,17 13-15,0 0 0,-1 1 1,1 0-1,-1 1 1,-1 0-1,1 1 0,0 0 1,-1 1-1,0 0 1,-9 1 14,-46 0-752,1 3 0,-1 3 1,1 2-1,-4 5 752,-91 16-4205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44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15384 1193 4802,'0'0'3316,"0"0"-2459,0 0-281,0 0 899,0 0-173,0 0-672,0 0-262,0 0 88,0 0-388,0 0 0,-1 0-1,1 0 1,0 0 0,0 0 0,-1 0-1,1 0 1,0 0 0,0 0 0,-1 0-1,1 0 1,0-1 0,0 1 0,-1 0-1,1 0 1,0 0 0,0 0-1,0 0 1,-1-1 0,1 1 0,0 0-1,0 0 1,0 0 0,0-1 0,-1 1-1,1 0 1,0 0 0,0 0-1,0-1 1,0 1 0,0 0 0,0 0-1,0-1 1,0 1 0,0 0 0,0 0-1,0-1 1,0 1 0,0 0-1,0 0 1,0-1 0,0 1 0,0 0-1,0-1-67,5-22 56,2 0 0,1 0-1,0 1 1,2 0 0,0 0-1,2 1 1,8-12-56,-16 26 77,-1 0 0,0 0 0,0 0 0,-1 0 0,0 0 0,0-1 1,0 1-1,-1-1 0,-1 0 0,1 1 0,-1-1 0,0 0 0,-2-6-77,6-50 201,-3 59-193,0 1 0,0-1 0,-1 1 0,0-1 0,1 1 0,-2 0 0,1-1 0,0 1 0,-1-1 0,0 1 0,0-1 0,0 1 0,-1 0 0,1 0 0,-1-1 0,0 1 0,0 1 0,-1-1 0,1 0 0,-4-3-8,-9-25 81,15 29-80,-1 1 1,0-1 0,1 0-1,-1 1 1,0 0 0,0-1 0,-1 1-1,1 0 1,0-1 0,-1 1-1,0 0 1,1 0 0,-1 0-1,0 0 1,0 0 0,0 1 0,-1-2-2,-21-9-75,0 0 1,-1 2-1,0 0 1,0 2 0,-1 1-1,0 1 1,-1 1 0,-21-1 74,-89-12 11,-189-18 28,-330-42-64,222 20 73,261 42 31,-92 5-79,-1094-53-54,6-88 198,806 87 297,-522 6-441,-447 79-11,16-7 99,1059-41-56,-14 1-91,-337 27 89,578 11-17,-40 14-13,32-2-5,108-13-6,-248 21-200,-281 65 211,499-72-28,-2-6-1,-37-5 29,159-11-2,-128 15-198,1 7-1,-80 25 201,-92 18-23,211-53 14,0-5 1,-1-4-1,-107-11 9,183 2-30,0-1 0,-29-9 30,31 6-12,0 1 0,0 2 0,-5 1 12,40 4-1,-64-8-6,62 7-2,0 1-1,0 0 1,0-1-1,0 0 1,0 1 0,0-1-1,0 0 1,0 0-1,0 0 1,1 0 0,-1 0-1,0-1 1,1 1-1,-1 0 1,1-1 0,-1 1-1,1-1 1,0 0-1,0 1 1,0-1 0,0 0-1,0 0 1,0 0-1,0 1 1,0-1 0,1 0-1,-1 0 1,1 0-1,-1-2 10,1 3 3,0 1 48,0 0-14,0-2-34,2 27-85,0 0 1,2 0-1,1 0 1,5 15 81,-2-11 11,-2 0 0,-1 0-1,-1 8-10,-2 129 5,-3-89 73,0-83-132,0 1 0,0 0 0,-1 0 1,0 1-1,0-1 0,0 0 0,0 0 0,-2 0 54,-9-25-1106,10 22 776,-2-6-267,1 1-1,1-1 0,0 0 0,1 0 0,-1-12 598,3 25-58,-1 1-105,0 0 178,0 0-1,-1-1 1,1 1 0,0 0-1,0-1 1,0 1-1,-1-1 1,1 0 0,0 1-1,0-1 1,0 0 0,0 0-1,0 0 1,0 0 0,0 0-1,0 0 1,0 0-1,1 0 1,-1 0 0,0 0-1,1 0 1,-1-1 0,1 1-1,-1 0 1,1 0-1,-1-1 1,1 1 0,0-1-15,-5-36 2237,6 42-2209,1 1 0,0-1 1,0 1-1,0-1 0,0 0 1,1 0-1,0 0 0,-1 0 1,2-1-1,-1 1-28,44 51 127,-35-42-36,5 7-3,1 1-11,1 0-1,2-1 0,1 1-76,-16-16 24,-1-1 0,1 0 0,0 0 0,0 0 0,1-1 1,-1 1-1,1-2 0,-1 1 0,1-1 0,0 0 0,0 0 0,0-1 0,0 0 0,5 0-24,-9-1 43,1-1 1,-1-1 0,0 1-1,0 0 1,1-1-1,-1 0 1,0 0-1,-1 0 1,1 0 0,0 0-1,-1 0 1,1-1-1,-1 1 1,1-1-1,-1 0 1,0 1 0,0-1-1,-1 0 1,1 0-1,0-1 1,-1 1-44,12-18 47,-1-1 0,0 0 1,-2-1-1,-1 0 0,0-1 0,-2 1 0,-1-2 1,-1 1-1,-1-1 0,0-8-47,-4 33-14,0 0-1,0 0 1,1-1-1,-1 1 1,0 0-1,0 0 1,0-1-1,0 1 1,1 0-1,-1 0 1,0-1-1,0 1 1,0 0-1,1 0 1,-1 0-1,0 0 1,0 0 0,1-1-1,-1 1 1,0 0-1,0 0 1,1 0-1,-1 0 1,0 0-1,1 0 1,-1 0-1,0 0 1,0 0-1,1 0 1,-1 0-1,0 0 1,1 0-1,-1 0 1,0 0-1,0 0 1,1 0-1,-1 0 1,0 1 0,0-1-1,1 0 1,-1 0-1,0 0 1,0 0-1,1 0 1,-1 1-1,0-1 1,0 0-1,0 0 1,1 1-1,-1-1 1,0 0-1,0 0 1,0 0-1,0 1 1,0-1-1,1 0 1,-1 1-1,0-1 1,0 0 14,18 16-671,-18-15 633,27 25-1658,1-2-1,0 0 1,2-2 0,15 8 1696,32 13-7195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4:07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7972,'0'0'266,"0"0"303,0 0 250,0 0-288,0 0-342,1-4-216,-1 4 59,0 0-1,0-1 0,0 1 0,0-1 0,0 1 0,0-1 1,0 1-1,0-1 0,0 1 0,0-1 0,0 1 1,0-1-1,0 1 0,0 0 0,1-1 0,-1 1 0,0-1 1,0 1-1,0-1 0,1 1 0,-1 0 0,0-1 0,1 1 1,-1 0-1,0-1 0,1 1 0,-1 0 0,1 0 0,-1-1 1,0 1-1,1 0 0,-1 0 0,1 0 0,-1-1 1,1 1-1,-1 0 0,0 0 0,1 0 0,0 0-31,17 11 3000,4 5-2373,-2-4-432,-1 1 0,0 0 1,-1 2-1,-1 0 1,0 2-1,12 14-195,7 6 204,73 58 188,-102-93 283,-22-1-2126,-15 11-3258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0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144 120 10501,'0'0'1849,"0"0"-1153,0 0-186,0 0 829,0 0-45,6-17 272,-5 17-1713,-1 0 32,0 0 14,0 0 37,0 0 29,-2 9-9,1 1 0,0-1-1,1 0 1,0 0 0,2 8 44,-2 30 21,-8-6 25,-1-1 0,-3-1 0,-1 0-1,-1 0 1,-3-2 0,-8 15-46,19-41 7,-3 9 1,-1-2 1,-1 1-1,-2 1-8,12-18 29,2-16 500,4-5-444,1 1 1,1 0-1,0 0 0,1 1 1,2-1-1,-1 2 1,2 0-1,5-6-85,21-38 10,12-32-165,-32 57 14,2 0-1,1 0 0,1 2 0,2 1 0,1 1 0,13-12 142,-36 42-2,0-1 0,0 1 0,0 0 0,0 0-1,0-1 1,1 1 0,-1 0 0,1 0 0,-1 0-1,0 0 1,1 0 0,0 1 0,-1-1 0,1 0-1,-1 1 1,1-1 0,0 1 0,-1 0 0,1-1-1,0 1 1,0 0 0,-1 0 0,3 0 2,-3 2-2,1-1 0,0 1 0,-1-1 0,1 1 0,-1 0-1,1 0 1,-1 0 0,0 0 0,0 0 0,0 0 0,0 0 0,0 0 0,-1 0 0,1 1 0,0-1 0,-1 0 0,1 2 2,17 82 254,2 38-254,11 52 202,-27-154-533,0 0 1,-2 0-1,0 21 331,-2-42-186,0-1 0,-1 1 0,1 0 0,-1-1 0,1 1 0,-1-1-1,0 1 1,1-1 0,-1 1 0,1-1 0,-1 0 0,0 1 0,0-1 0,1 0 0,-1 1 0,0-1 0,1 0 0,-1 0 0,0 0 0,0 0 0,1 0 0,-1 0 0,0 0 0,0 0 0,0 0 0,1 0 0,-1 0 0,0 0-1,0 0 1,1 0 0,-1-1 0,0 1 0,1 0 0,-1-1 186,-2 1-918,-30-7-6957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1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77 2689,'0'0'8313,"0"0"-6333,0 0-857,0 0 1196,0 0-497,3-12-1139,7-39-561,-9 38-12,-5 12-128,0 2 6,-11 0-79,-1-1 0,1 2 0,0 0 0,0 1-1,0 0 1,1 1 0,-1 1 0,1 0-1,-2 3 92,8-5 12,1 1-1,0 0 0,1 0 1,-1 1-1,1 0 0,0 0 1,0 0-1,0 1 0,1 0 1,0 0-1,0 1 0,0-1 1,1 1-1,0 0 0,1 0 1,-1 0-1,1 1 0,1-1 1,-2 5-12,2-5 15,0 0 0,1 0 0,0 0 0,0 1 0,1-1 0,0 1 0,0-1 0,1 0 0,-1 1 0,2-1 0,-1 0 0,1 0-1,0 0 1,1 0 0,1 5-15,1-5 4,-1 0 0,1 0-1,0 0 1,1-1 0,-1 0-1,1 0 1,0 0 0,1-1-1,0 1 1,0-2 0,0 1-1,0-1 1,4 2-4,25 10-24,0-2 0,1-2 1,1-1-1,37 6 24,0 1-284,-73-18 229,1 0-1,-1 1 1,0-1 0,1 1-1,-1 0 1,0-1 0,0 1-1,0 0 1,0 0 0,1 1-1,-2-1 1,1 0-1,0 1 1,0-1 0,0 1-1,0-1 1,-1 1 0,1 0-1,-1 0 1,1 0 55,-2 0-68,0-1 1,0 0-1,0 1 0,0-1 1,0 0-1,-1 0 1,1 1-1,0-1 0,-1 0 1,1 0-1,-1 0 0,1 1 1,-1-1-1,0 0 1,1 0-1,-1 0 0,0 0 1,0 0-1,0 0 0,0 0 1,0-1-1,0 1 1,0 0-1,0 0 0,0 0 68,-12 7-237,1 0-1,-1-1 0,0-1 1,0 0-1,-7 2 238,-74 24 862,0-3 0,-8-4-862,101-25 5,1 0 0,-1 1-1,1-1 1,-1 0 0,0 0 0,1 0 0,-1 0 0,1 1 0,-1-1 0,1 0 0,-1 1-1,0-1 1,1 0 0,-1 1 0,1-1 0,0 1 0,-1-1 0,1 1 0,-1-1 0,1 1-1,0-1 1,-1 1 0,1-1 0,0 1 0,0-1 0,-1 1 0,1 0 0,0-1 0,0 1-1,0-1 1,0 1 0,0 0 0,0-1 0,0 1 0,0 0 0,0-1 0,0 1 0,0-1-1,0 1 1,0 0 0,0-1 0,1 1 0,-1-1 0,0 1 0,1-1 0,-1 1 0,0 0-1,1-1 1,-1 1 0,0-1 0,1 0 0,-1 1 0,1-1 0,-1 1 0,1-1 0,-1 0-1,1 1-4,35 35 128,-24-25 34,-2 1-123,0 0 0,-2 1 0,1 0 1,-1 0-1,-1 1 0,-1 0 0,0 0 0,-1 1 0,0 0 1,-1-1-1,0 2 0,-2-1 0,0 0 0,0 0 0,-2 4-39,1 12 166,-2-1-1,-1 1 0,-1 0 1,-1 0-1,-2-1 0,-2 0 1,-2 5-166,-34 78 852,27-71 421,1 0 1,-4 22-1274,20-64 21,-1 1 0,1 0 0,-1 0 0,1 0 0,0 0 0,0 0 0,0 0 0,-1 0 0,1 0 0,0 0 0,0 0 0,0 0 0,0 0 0,1 0 0,-1 0 0,0 0 1,0 0-1,1 0 0,-1 0 0,0 0 0,1-1 0,-1 1 0,1 0 0,-1 0 0,1 0 0,-1 0 0,1-1 0,0 1 0,-1 0 0,1-1 0,0 1 0,0 0 0,0-1 0,-1 1 0,1-1 0,0 1-21,38 1-34,-23-3 36,554-11-1734,-328 2-2069,-127 4-2503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1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10725,'0'0'1136,"0"0"-655,0 0-353,0 0 96,0 0 192,0 0-192,203-19-224,-144 24-976,-5-5-2226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1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1 245 13846,'0'0'963,"0"0"-549,4 26 570,32 204 868,-25-133-1173,-10-80 203,-8-65-178,6 40-688,-5-33-5,2-1 1,2-1-1,3-29-11,0 58-31,0 0 0,2 0 0,0 1 0,0-1 0,1 0 0,1 1 1,0 0-1,1 0 0,0 1 0,1 0 0,1 0 0,0 0 0,3-2 31,5-6-60,2 2 0,0 0 0,1 1 0,0 0 0,2 2 0,0 0 60,-9 7-58,0 1-1,0 0 1,1 1 0,-1 1 0,1 0 0,0 1-1,1 0 1,-1 0 0,1 2 0,0 0-1,13-1 59,-26 3-28,0 0 0,0 1-1,0-1 1,0 0 0,0 0-1,0 0 1,0 0-1,0 1 1,-1-1 0,1 0-1,0 1 1,0-1 0,0 1-1,0-1 1,0 1-1,-1-1 1,1 1 0,0 0-1,-1-1 1,1 1 0,0 0-1,-1 0 1,1-1-1,-1 1 1,1 0 0,-1 0-1,1 0 1,-1 0 0,0 0-1,1 0 29,0 2-40,-1 1-1,1-1 0,-1 1 1,0-1-1,0 1 1,0-1-1,0 1 0,0-1 1,-1 3 40,-1 3-16,0 0 0,0 0 1,-1-1-1,0 1 1,0-1-1,-1 0 0,-2 4 16,-39 43-46,37-48 37,0 0-1,1 1 0,1 0 1,-1 1-1,1-1 0,1 1 1,-1 1-1,2-1 0,-1 0 1,1 1-1,1 0 0,0 0 1,0 0-1,0 2 10,3-9-11,0 0 1,1 0-1,-1 0 1,0 0-1,1 0 1,0 0-1,-1 0 1,1 0-1,0 0 1,1-1-1,-1 1 1,0 0-1,1 0 1,-1-1-1,1 1 1,0-1-1,0 0 1,0 0-1,0 1 1,1-1-1,-1 0 1,2 0 10,6 6-72,1-2 1,1 1-1,-1-1 1,10 3 71,-1-1-102,12 7-150,0 2 0,-1 1 1,0 1-1,-2 2 0,21 18 252,-48-38-5,0 1 1,-1-1-1,1 1 1,0 0 0,-1-1-1,1 1 1,-1 0-1,1 0 1,-1 0-1,0 0 1,0 0-1,0 0 1,0 1 0,-1-1-1,1 0 1,0 0-1,-1 2 5,0-3 1,0 1 0,0-1-1,0 0 1,-1 1-1,1-1 1,-1 0 0,1 0-1,-1 1 1,1-1 0,-1 0-1,0 0 1,1 0 0,-1 0-1,0 0 1,0 0 0,0 0-1,0 0 1,0 0 0,0 0-1,0-1 1,0 1-1,-1 0 0,-6 3 47,-1 0 0,1 0 0,-1-1 0,-1 0 0,1-1 0,0 0 0,-4 0-47,-72 9 1422,-56-1-1422,81-8-2047,116-2-2728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2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623 17 96,'0'0'10706,"0"0"-7923,0 0-2495,-31-2 427,-99-10 627,113 11-1171,0 0 1,0 1-1,0 0 0,0 1 1,0 1-1,0 1 1,0 1-1,1 0 0,-1 1 1,1 1-1,0 0 0,1 1 1,0 1-1,0 0 1,0 1-1,1 1 0,-1 1-171,7-4 57,1 1 1,0-1-1,0 1 0,1 0 0,0 1 0,1-1 0,-1 1 0,2 0 1,-1 1-1,1-1 0,1 1 0,-1 3-57,-27 54 459,14-41-338,11-18-55,0 0 1,0 1 0,1 0-1,0 0 1,1 0-1,-1 1 1,2 0 0,0-1-1,0 1 1,0 0 0,1 6-67,2-14 7,1 0 1,-1 0 0,1 0 0,0 0-1,-1 0 1,1 0 0,0 0 0,0 0 0,1 0-1,-1 0 1,0-1 0,1 1 0,-1 0-1,1-1 1,-1 1 0,1-1 0,0 0 0,-1 1-1,1-1 1,0 0 0,0 0 0,0 0 0,0-1-1,0 1 1,0 0 0,0-1 0,1 1-1,0-1-7,73 13 153,-64-12-147,125 8-871,99-9 865,-105-1-595,-109 1 276,1 0-1,-1-2 1,0-1-1,0 0 0,6-3 320,-25 5-370,1 0-1,-1-1 1,1 1-1,-1-1 1,1 1-1,-1-1 1,0 0-1,1 0 0,2-3 371,-5 4-617,0-1-1,0 0 0,1 0 0,-1 0 0,0 0 0,0 0 1,-1 0-1,1 0 0,0 0 0,-1 0 0,1 0 0,-1-1 618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2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10853,'0'0'1457,"0"0"-1425,0 0 1392,0 0 1057,175 39-1616,-75-30-577,16-7-256,-1-2 176,-8 0-16,-13 0-192,-19 0-720,-16-2-2450,-15-21-1568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2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404 0 12102,'0'0'1440,"0"0"-1152,0 0-128,0 0 2129,113 186-1248,-107-130-465,-6 14-416,-19 1-160,-59 5 0,-41-14-864,-31-3-3586,-6-17-3922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5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402 288 11237,'0'0'833,"0"0"543,0 0 465,8-26-203,40-128-283,-47 151-1319,1 0 0,-1 0 0,0-1 0,0 1-1,-1 0 1,1-1 0,-1 1 0,0 0-1,0-1 1,0 1 0,0-1 0,0 1 0,-1 0-1,1-1 1,-1 1 0,0 0 0,0-1 0,0 1-1,-1 0 1,1 0 0,-1 0 0,0 0-1,1 0 1,-2-1-36,-1 1 8,-1 0 0,1 1-1,0-1 1,0 1 0,-1 0-1,0 0 1,1 0 0,-1 1-1,0-1 1,0 1 0,0 0-1,0 1 1,0-1 0,0 1-1,0 0 1,-4 0-8,-8 1 22,0 1 1,1 0-1,-1 1 0,0 1 0,1 1 0,0 0 0,0 1 1,0 0-1,1 2 0,0 0 0,1 0 0,-1 1 0,1 1 1,1 1-1,0 0 0,-1 2-22,3-3 60,0 1 0,1 0 0,1 1 0,0 0 0,0 1 0,1 0 0,1 0 1,-3 6-61,7-11 13,0-1 1,0 1 0,0 0-1,1 0 1,0 0-1,1 1 1,0-1 0,0 0-1,1 1 1,0-1 0,0 0-1,1 1 1,0-1 0,0 0-1,1 0 1,1 2-14,-2-7-2,1 1-1,0 0 1,1-1-1,-1 1 1,0-1-1,1 0 1,0 0-1,0 0 1,0 0-1,0 0 1,0-1-1,1 1 1,-1-1 0,1 0-1,-1 0 1,1 0-1,0 0 1,0-1-1,0 0 1,0 0-1,0 0 1,0 0-1,3 0 3,16 2-29,0-1 0,-1-1 0,1-1 0,0-1 29,5 1-121,-6-2-166,-1-1-1,0 0 0,0-2 0,0 0 1,-1-1-1,1-2 0,-2 0 0,1-1 1,-1 0-1,0-2 0,-1 0 0,0-2 1,-1 0-1,15-14 288,-27 20-11,0 1 0,-1-1 0,0 0 0,0 0 0,0 0 1,-1 0-1,0-1 0,0 0 0,1-7 11,-2 9 1659,-2 34-1524,1-1 0,2 0 1,3 18-136,-4-36-249,0 0 1,1 0 0,-1 0-1,2 0 1,-1-1-1,1 0 1,1 1 0,-1-1-1,2-1 1,-1 1 0,1-1-1,0 0 1,0 0 248,26 15-4423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5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4706,'0'0'5352,"0"0"-3354,0 0-453,0 0 256,0 0-579,-1 9-718,-4 87 1282,3 0-1,5 8-1785,-1 34-47,-2-135-129,0 0-1,0 0 1,0 0 0,0 0-1,0 1 1,1-1 0,-1 0-1,1 0 1,0 0 0,0 0-1,0-1 1,0 1 0,0 0-1,1 0 1,-1-1 0,1 1-1,0-1 1,0 1 0,0-1-1,0 0 1,0 1-1,0-1 1,1 0 0,-1-1-1,1 1 1,-1 0 0,1-1-1,0 1 1,-1-1 0,4 1 176,24 1-5822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6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10181,'0'0'1795,"0"0"-15,0 0 44,0 0-452,0 0-671,0 0-420,7 4-148,35 24 192,-2 1 0,27 27-325,14 10 164,-21-18-116,-24-18-135,2-1-1,0-2 1,22 9 87,-50-30-381,-8-5-5982,-4-10-182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6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 0 9812,'0'0'1345,"0"0"-384,0 0-17,0 0 993,0 0-128,-141 161-993,116-125-480,-3 4 224,6-4-111,-9-5-145,9-6-176,-6 4-128,-6-4-80,-10-3-913,-9 4-3377,6-12-8195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8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45 5138,'0'0'5059,"0"0"-3005,0 0-291,0 0-154,0 0-595,0-5-288,0-34 538,0 38-1181,1 6-48,6 71 838,-3 31-873,-4-80 198,-2 1-1,0-1 0,-2 0 0,-1 0 0,-6 19-197,2-11 131,1 1 0,2 0-1,1 0 1,2 0 0,1 1-1,4 35-130,-2-71 1,0 1-1,0-1 1,0 1-1,0 0 0,1-1 1,-1 0-1,0 1 0,1-1 1,-1 1-1,1-1 1,0 1-1,-1-1 0,1 0 1,0 1-1,0-1 0,0 0 1,0 0-1,0 0 0,0 0 1,0 0-1,0 0 1,0 0-1,0 0 0,2 1 0,-1-1 0,1-1-1,-1 1 1,1 0-1,-1-1 1,1 1 0,0-1-1,-1 0 1,1 0-1,-1 0 1,1 0-1,0-1 1,-1 1-1,3-1 1,4-2-1,1 0 0,-1 0 0,0-1 0,0 0-1,0 0 1,0-1 0,2-2 1,10-7-88,-1-2 0,-1 0 0,0-1 0,3-4 88,-17 16-41,0-1 0,-1 0 0,1 0 0,-1-1 1,0 1-1,-1-1 0,1 0 0,-1 0 0,-1 0 0,1 0 1,-1 0-1,-1 0 0,1-1 0,-1 1 0,0-1 0,-1 0 41,0 5-25,0 1 0,0-1 0,-1 1 0,1-1 0,-1 1 0,1 0 0,-1-1 0,0 1 0,0 0 0,0-1-1,0 1 1,0 0 0,-1 0 0,1 0 0,-1 0 0,1 0 0,-1 0 0,0 1 0,0-1 25,-2-2-22,-1 1 0,1 0 0,-1 1 0,0-1 0,0 1 0,0 0 0,0 0 0,0 0 1,0 1 21,-17-4-58,1 2 0,-1 0 1,1 1-1,-6 1 58,21 1-32,-118-1-543,70 1-4965,53 0-2311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23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99 7139,'0'0'3210,"0"0"-1113,0 0 13,0 0 0,0 0-672,0 0-459,0 0-248,-10-11 1793,377 13-2205,276-1-766,-575-5 555,-1-3 0,0-3 0,0-3 0,0-3-108,-48 12 61,0 2 1,0 0-1,12 1-61,-15 1 59,-1-1-1,0 0 1,0-1 0,0 0 0,-1-2 0,7-2-59,-13 4 146,0 0 0,1 1 1,-1 0-1,0 0 1,0 1-1,0 0 1,6 0-147,-6 1 83,0-1 0,0 0 0,0 0 0,0-1 0,0 0 0,0-1 0,6-2-83,-2 3-14,-23 1-458,-8 1-776,-1 1 1,1 1-1,-12 3 1248,-28 7-7286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8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15255,'0'0'219,"0"0"-86,30 8-39,9 3-90,0 2 0,11 6-4,-44-16-6,-1-1 0,0 1 1,0 0-1,0 1 1,-1-1-1,1 1 0,-1 0 1,0 0-1,0 0 1,0 0-1,-1 1 0,1 0 1,-1-1-1,0 1 1,0 0-1,-1 1 0,0-1 1,0 0-1,1 5 6,0 2-9,-1 1 0,-1 0 0,0-1-1,-1 1 1,0 0 0,-1-1 0,0 2 9,-1-1-18,-1-1 0,0 1 0,-1-1 0,0 0 1,-1 0-1,0-1 0,-1 1 0,0-1 0,-1 0 0,0-1 0,-1 0 1,0 0-1,-5 4 18,-8 8 429,-1-1 1,-1-1-1,0-2 1,-2 0-1,-5 2-429,20-16 1792,25-15-1111,31-4-765,0 2 0,1 2 0,0 1 0,9 2 84,36-8-1147,19-1-2348,-6 4-2569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8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13126,'0'0'928,"0"0"-223,0 0 655,0 0 273,0 0-1025,0 0-383,44 14 95,-32 19 176,4 12-240,-1-14-224,-5 0 32,-1-5-64,-3-10-144,1 1-672,8-11-1201,-2-6-2001,12 0-2097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09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679 0 10453,'0'0'4050,"0"0"-1713,-156 147-673,99-69-159,-11 12-304,-4-2-513,0 7-448,-10-13-240,1-3-1008,-10-6-2098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0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488 19 14102,'0'0'67,"0"0"389,0 0 718,0 0-275,0 0-613,-30-5 42,30 5-328,-39-6 289,0 2 1,-10 0-290,43 5 57,-1-1-1,1 1 1,0 0 0,-1 0-1,1 1 1,0-1-1,0 2 1,0-1 0,0 1-1,0-1 1,1 2 0,-1-1-1,1 0 1,0 1 0,0 0-1,0 1 1,1-1 0,-4 4-57,-10 9 194,-5 3 73,1 1 1,1 2 0,1 0-1,1 1 1,1 1 0,-3 6-268,13-18 40,1 0 0,0 1 0,0 0 0,2 0 0,0 0 0,0 1 0,1 0 0,1 0 0,1 0 0,0 0 0,0 0 0,2 1 0,0 8-40,1-21-12,0 1 0,1-1-1,-1 0 1,1 0 0,-1 0 0,1 0-1,0 0 1,0 0 0,0-1 0,1 1-1,-1-1 1,0 1 0,1-1 0,0 0-1,-1 0 1,1 0 0,0 0 0,0-1-1,0 1 1,1-1 0,-1 0 0,0 1-1,0-1 1,2 0 12,18 6-364,0-2-1,0 0 1,7 0 364,-15-3-387,109 10-2827,-84-10 1474,42 5-3239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0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0 6227,'0'0'5773,"0"0"-4511,0 0-952,0 0 679,0 0-391,5 5-358,-1 0-198,0 1-1,0 0 1,0-1-1,-1 1 0,0 0 1,0 1-1,-1-1 1,0 0-1,0 1 1,0-1-1,-1 1 1,0 0-1,0-1 1,0 1-1,-1 0 1,0 0-1,-1-1 1,0 1-1,0 0 1,0 0-1,-1-1 1,1 1-1,-2-1 1,1 0-1,-1 1 1,0-1-1,0 0 1,0-1-1,-3 3-41,-18 21 560,-2-1-1,-13 11-559,27-29 251,-1 1-1,0-1 1,0-1 0,-1 0-1,0-1 1,0-1 0,-2 0-251,13-3 571,12-1-470,17-2-144,40-3-55,0-3 0,-1-4 0,0-2 0,4-4 98,146-42-7510,-154 41-2388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1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18 5747,'0'0'9324,"0"0"-7166,0 0-1400,0 0 50,0 0-418,25-3-321,459-11-754,-479 14 658,9 0-11,0 0 1,0 1 0,0 1 0,6 1 37,-17-2-16,-1-1 0,0 1-1,1 0 1,-1-1-1,0 1 1,0 1 0,0-1-1,0 0 1,0 0-1,0 1 1,0-1 0,0 1-1,-1 0 17,0-1-20,0 0 0,-1 0 0,1 0 1,-1 0-1,1 0 0,-1 0 0,1 0 0,-1 0 0,0 1 0,0-1 0,1 0 0,-1 0 1,0 0-1,0 1 0,0-1 0,0 0 0,-1 0 0,1 0 0,0 1 0,0-1 0,-1 0 0,1 0 1,-1 0-1,1 0 0,-1 1 20,-4 5-28,1-1 0,-1 0 0,0-1 0,0 1-1,-1-1 1,0 0 0,0 0 0,0-1 0,0 0 0,-1 0 0,1 0 0,-1-1 0,0 0 0,-1 0 28,-8 5 22,-145 72 469,51-28 226,2 4-1,3 6 1,-60 47-717,165-109 5,-1 1-1,1-1 0,-1 0 1,1 0-1,-1 1 1,1-1-1,-1 0 0,1 1 1,0-1-1,-1 1 1,1-1-1,-1 0 0,1 1 1,0-1-1,0 1 1,-1-1-1,1 1 0,0-1 1,0 1-1,-1-1 1,1 1-1,0-1 1,0 1-1,0 0 0,0-1 1,0 1-1,0-1 1,0 1-1,0-1 0,0 1 1,0-1-1,0 1 1,0-1-1,1 1 0,-1 0 1,0-1-1,0 1 1,0-1-1,1 1 0,-1-1 1,0 0-1,1 1 1,-1-1-1,0 1 0,1-1 1,-1 1-1,1-1 1,-1 0-1,0 1 1,1-1-1,-1 0 0,1 0 1,-1 1-1,1-1 1,-1 0-1,1 0-4,31 12 92,-6-7 173,1-1 1,-1-2 0,1 0-1,-1-2 1,21-2-266,44-7 133,2-4-133,-46 6 14,267-29-1665,-283 34-1252,-26 2-3713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1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516 0 10277,'0'0'1833,"0"0"-617,0 0 286,0 0 5,-28 15-373,-185 103 293,159-84-684,0 2-1,3 2 1,-17 18-743,63-51 59,0 0-1,0 0 1,1 0-1,0 1 1,0 0-1,0 0 0,1 0 1,0 1-1,-2 5-58,4-9 1,0-1-1,0 1 0,0-1 0,1 1 1,-1 0-1,1-1 0,0 1 1,0-1-1,0 1 0,0 0 0,0-1 1,1 1-1,-1 0 0,1-1 1,0 1-1,-1-1 0,1 1 0,0-1 1,1 1-1,-1-1 0,0 0 1,1 1-1,-1-1 0,1 0 0,0 0 1,-1 0-1,3 1 0,10 5-18,0 0-1,1 0 1,1-2 0,-1 0-1,1 0 1,0-2 0,0 0-1,10 1 19,66 10-1757,1-5-1,0-3 1,89-6 1757,-164-1-592,78 0-4346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2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83 16856,'0'0'936,"0"0"-522,0 0 77,0 0 448,0 0-304,22-14-457,76-40-111,-94 52-58,1 0-1,-1 0 0,0 0 1,0 1-1,1-1 1,-1 1-1,1 0 1,-1 1-1,1-1 1,0 1-1,-1 0 1,1 0-1,0 0 1,-1 1-1,1-1 0,0 1-8,-3 0-16,1 0 0,-1 0 0,0 0-1,0 1 1,0-1 0,0 1-1,0-1 1,0 1 0,0 0-1,0-1 1,-1 1 0,1 0 0,0 0-1,-1 0 1,0 0 0,0 1-1,1-1 1,-1 0 0,-1 1-1,2 1 17,0 2-62,-1 1 0,0-1 0,0 1 0,-1 0 0,0-1 0,0 1 0,0-1 0,-1 1 0,0 0 0,0-1 0,0 1 0,-1-1-1,0 0 1,-1 0 0,1 1 0,-1-1 0,-1 0 62,-5 6-54,-1 0 0,0-1 1,-1 0-1,0-1 0,0 0 0,-2 0 0,1-1 54,-5 3 32,2 1-1,-1 1 0,-3 5-31,19-19-12,-1 0 1,0 1-1,1-1 0,-1 0 0,1 1 0,-1-1 0,1 1 0,-1-1 1,1 1-1,0 0 0,-1-1 0,1 1 0,0-1 0,-1 1 0,1-1 1,0 1-1,0 0 0,-1-1 0,1 1 0,0 0 0,0-1 0,0 1 1,0 0-1,0-1 0,0 1 0,0 0 0,0-1 0,0 1 0,0 0 1,1-1-1,-1 1 0,0 0 0,0-1 0,1 1 0,-1 0 0,0-1 0,1 1 1,-1-1-1,0 1 0,1-1 0,-1 1 0,1-1 12,26 11-792,-19-9 738,32 7-281,-9-1-269,0 0 0,-1 2 1,11 6 603,-34-14-50,-1 1 1,1 0 0,-1 1-1,0-1 1,0 1-1,-1 0 1,1 1 0,-1-1-1,0 1 1,0 0 0,0 1-1,-1-1 1,0 1-1,0 0 1,0 0 0,-1 0-1,2 4 50,-4-8 79,0 1 0,0-1-1,-1 1 1,1-1-1,-1 1 1,1-1 0,-1 1-1,0-1 1,0 1-1,0-1 1,0 1-1,0 0 1,-1-1 0,1 1-1,-1-1 1,0 1-1,1-1 1,-1 0 0,0 1-1,-1-1 1,1 0-1,0 1 1,-1-1 0,1 0-1,-1 0 1,1 0-1,-1 0 1,0-1 0,0 1-1,0 0 1,0-1-1,0 1 1,0-1 0,-1 0-1,1 0 1,0 0-1,-1 0 1,0 1-79,-14 3 371,1 0 0,0-1 0,-1-1 0,0 0 1,-11-1-372,7 1 157,-51 4 599,-1-2 0,0-4 0,-67-7-756,88-5 121,50 10-153,-1 1 1,1-1-1,0 0 1,1 1-1,-1-1 1,0 0-1,0-1 0,0 1 1,0 0-1,1 0 1,-1-1-1,1 1 1,-1-1-1,1 1 0,-1-1 1,1 0-1,0 0 1,0 1-1,0-1 1,0 0-1,-1-2 32,2 4-45,0-1 1,0 1-1,0 0 0,0-1 0,0 1 1,0-1-1,0 1 0,0 0 0,0-1 1,0 1-1,0 0 0,0-1 0,0 1 1,0-1-1,0 1 0,0 0 0,1-1 1,-1 1-1,0 0 0,0-1 0,0 1 1,1 0-1,-1-1 0,0 1 0,0 0 1,1 0-1,-1-1 0,0 1 0,0 0 0,1 0 1,-1-1-1,0 1 0,1 0 0,-1 0 1,0 0-1,1 0 0,-1 0 0,1 0 1,-1-1-1,1 1 45,40-9-3762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3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 7123,'0'0'4648,"0"0"-3320,0 0 188,0 0 413,0 0-900,-1 0-1024,1 0 0,0 1-1,0-1 1,0 0-1,0 0 1,0 0-1,0 0 1,0 0 0,0 0-1,-1 0 1,1 0-1,0 0 1,0 0-1,0 0 1,0 0 0,0 0-1,0 0 1,0 0-1,-1 0 1,1 0-1,0 0 1,0-1 0,0 1-1,0 0 1,0 0-1,0 0 1,0 0-1,0 0 1,0 0 0,-1 0-1,1 0 1,0 0-1,0 0 1,0 0-1,0 0 1,0-1 0,0 1-1,0 0 1,0 0-1,0 0 1,0 0-1,0 0 1,0 0 0,0 0-1,0 0 1,0-1-1,0 1 1,0 0 0,0 0-1,0 0 1,0 0-1,0 0 1,0 0-1,0 0 1,0-1 0,0 1-1,0 0 1,0 0-1,0 0 1,0 0-1,0 0 1,0 0 0,0 0-1,0 0 1,0 0-1,1-1 1,-1 1-1,0 0 1,0 0 0,0 0-5,-3 48 535,3 0 1,1 1-1,3-1 1,7 35-536,-9-65 72,2 18 97,1 0-1,2 0 1,1 0-1,2-1 1,1 0-1,7 9-168,-18-43 0,0 0 1,1 0-1,-1-1 1,0 1-1,1 0 1,-1-1-1,1 1 1,-1 0-1,1-1 1,-1 1-1,1-1 1,-1 1-1,1-1 1,0 1-1,-1-1 1,1 1-1,0-1 1,0 0-1,-1 1 0,1-1 1,0 0-1,0 0 1,-1 1-1,1-1 1,0 0-1,0 0 1,0 0-1,-1 0 1,1 0-1,0 0 1,0 0-1,0 0 0,2-1 3,-1 0 1,1 0-1,-1 0 0,1-1 0,-1 1 0,0-1 1,0 1-1,1-1 0,-1 0 0,1-1-3,38-46 36,-15 7-62,-16 26-19,0 0 0,1 0 0,1 1 0,5-5 45,-15 18-25,1 1 0,0-1 0,0 1 0,0-1 0,0 1 0,0 0-1,0 0 1,0 0 0,0 1 0,1-1 0,-1 1 0,0 0 0,0 0 0,1 0 0,-1 0-1,0 0 1,0 1 0,1-1 25,4 1-40,0 1 1,0-1-1,0 2 0,0-1 0,0 1 0,2 1 40,6 5-2,-1 1-1,0 1 0,-1 0 0,0 1 1,2 3 2,-6-5 5,0 0 0,1-1 1,0-1-1,0 0 1,1 0-1,-1-1 0,2 0 1,-1-1-1,1-1 0,1 0-5,5 0 7,-1-1-1,1-1 0,0-1 0,0 0 1,0-2-1,0 0 0,0-1 0,0-1-6,-7 1 14,0-2 0,0 1 0,0-1 0,-1-1 0,1 0-1,-1 0 1,0-1 0,0-1 0,0 0 0,-1 0 0,0-1-1,7-7-13,-15 12 110,0 0 0,0 0 0,0 0-1,0-1 1,0 1 0,-1-1 0,1 1-1,-1-1 1,1 0 0,-1 1 0,0-1-1,0 0 1,0 0 0,-1 0-1,1 0 1,-1 0 0,1 0 0,-1 0-1,0 0 1,0 0 0,-1 0 0,1 0-1,0 0 1,-2-3-110,1 1-192,-1 0 0,0-1 0,-1 1 0,1 0 1,-1 0-1,0 0 0,0 0 0,0 1 0,-1-1 0,0 1 0,0 0 0,-1-1 192,3 4-4386,-4 1-5925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4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451 377 3618,'0'0'9692,"0"0"-7219,0 0-1560,0 0 218,-28-14-390,-96-41-530,119 53-202,0 0 1,0 1-1,0-1 0,0 1 0,0 0 0,0 0 0,-1 1 0,1 0 1,0 0-1,0 0 0,0 0 0,-1 1 0,1 0 0,0 0 0,0 0 1,0 1-1,0 0 0,0 0 0,1 0 0,-1 0 0,0 1 0,1 0 1,-3 2-10,-6 2 37,-1 2 38,0 0-1,0 1 0,1 0 0,0 1 0,1 1 0,0 0 1,1 0-1,0 2-74,5-6 46,1 0 1,-1 0-1,1 1 0,1 0 1,0 0-1,0 0 1,1 1-1,0-1 1,0 1-1,1 0 0,1 0 1,-1 0-1,2-1 1,-1 2-47,1-8 3,0 1 1,0 0-1,0 0 1,0-1-1,0 1 1,1 0 0,0-1-1,-1 1 1,2 0-1,-1-1 1,0 1-1,1-1 1,1 4-4,-1-5 4,1-1 0,-1 1 1,1 0-1,-1-1 0,1 1 0,0-1 1,0 0-1,-1 0 0,1 0 0,0 0 1,0 0-1,0-1 0,0 0 0,0 1 1,0-1-1,0 0 0,0 0 0,1-1-4,5 2 3,-1-1-1,1 0 1,0-1-1,0 0 1,0 0-1,-1-1 1,1 0-1,-1-1 1,0 0-1,1 0 1,6-5-3,-5 2-39,-1 0-1,0-1 1,-1-1 0,1 1 0,-2-1 0,1-1-1,-1 0 1,0 0 0,3-6 39,4-9-226,-1-1 1,-1-1-1,-2 0 0,0 0 1,-2-1-1,0-1 0,-2 1 1,-2-1-1,1-5 226,3-50 436,-3 0 1,-4-11-437,-5 239 715,0-65-157,4-1-1,8 73-557,0-119-70,0-1-1,2 0 1,1 0 0,2-1-1,1-1 1,1 0 0,2-1-1,18 25 71,-32-50-346,0 0 0,0 0 0,0 0 0,1-1-1,-1 1 1,1-1 0,0 0 0,0 0 0,0 0 0,0 0 0,1-1-1,0 1 347,12 2-5698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8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620 10 13526,'0'0'1193,"0"0"-748,0 0 420,0 0 631,0 0-551,-21-3-665,-70-4-123,85 7-141,0 1-1,0-1 1,0 1 0,0 0-1,1 1 1,-1 0-1,0-1 1,1 2-1,-1-1 1,1 1-1,0 0 1,0 0-1,0 0 1,0 1 0,0-1-1,1 1 1,-1 0-1,1 1 1,-3 4-16,-10 8 48,5-8-43,2 2 0,-1 0-1,1 0 1,1 0 0,0 1-1,-4 9-4,9-13-13,0 1 0,0-1-1,1 1 1,0 0-1,1 1 1,0-1-1,0 0 1,1 1-1,0-1 1,0 10 13,2-15-3,0-1 0,0 1 0,0-1 0,1 1 0,-1-1 1,1 0-1,-1 1 0,1-1 0,0 0 0,1 0 0,-1 0 0,0-1 0,1 1 1,0 0-1,-1-1 0,1 0 0,0 1 0,3 0 3,65 41 24,-63-40-39,24 10-7,-26-12 5,1 1 0,-1-1 0,1 1 0,-1 0 0,0 1 0,0-1 1,0 1-1,0 1 0,-1-1 0,1 1 0,3 4 17,-9-8-10,0 0 0,0 1 0,0-1 0,0 0 0,0 0 0,0 0 0,0 0 0,-1 0 0,1 0 0,0 0 0,-1 0 0,1 0 0,-1 0 0,1 0 0,-1 0 0,1 0 0,-1 0 0,0-1 0,1 1 0,-1 0-1,0 0 1,0-1 0,0 1 0,0 0 0,1-1 0,-1 1 0,0-1 0,0 1 0,0-1 0,0 1 0,0-1 0,0 0 0,0 0 0,-1 1 0,1-1 0,0 0 0,0 0 10,-74 32 52,-21 8-121,2 4 1,-57 37 68,143-76-9,1 0 0,-1 1 0,1 0 0,0 0 0,0 0 0,-5 8 9,10-12-8,1-1 0,0 1 0,-1 0 0,1 0 0,0 0-1,0 0 1,0 0 0,0 0 0,1 0 0,-1 0-1,0 0 1,1 0 0,0 0 0,-1 1 0,1-1 0,0 0-1,0 0 1,0 0 0,0 1 0,1-1 0,-1 0 0,1 0-1,-1 0 1,1 0 0,0 0 0,-1 1 0,1-1 0,0-1-1,1 1 1,-1 0 0,1 1 8,32 31 37,-26-27 63,0-1-1,-1 2 1,0-1 0,-1 1 0,5 6-100,44 85 1424,-40-70-754,0 0 0,2-1-1,2-1 1,0-1 0,10 10-670,-25-33-16,0 0-1,1 0 1,-1-1 0,1 0-1,-1 0 1,1 0 0,0 0-1,0-1 1,0 0 0,0 0-1,0 0 1,0-1 0,0 0-1,0 1 1,0-2 0,5 0 16,11 0-352,0-2-1,-1 0 1,13-4 352,11-7-2233,0-2-1,32-18 2234,-48 22-1509,68-31-6089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4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15 12582,'0'0'928,"0"0"-141,0 0 424,0 0 49,28-2-740,87-8-333,-108 9-177,-1 0 0,0 1 0,1-1 0,-1 1 0,0 1 0,1-1 0,-1 1 0,0 0 0,1 0 0,-1 1 0,0 0 0,0 0 0,0 1 0,0-1 0,-1 1 0,1 0 0,1 2-10,-3-1-16,-1 0 0,-1 0 0,1 1 0,0-1 1,-1 1-1,0 0 0,0-1 0,-1 1 0,1 0 1,-1 0-1,0 0 0,0 0 0,-1 0 0,1 0 1,-1 1-1,0-1 0,-1 4 16,1-3-14,0 0 1,-1 0-1,1 0 0,-1 0 0,-1 0 1,1 0-1,-1-1 0,0 1 1,0 0-1,0-1 0,-1 0 1,0 1-1,0-1 0,-1 1 14,-2 1 45,0 0 1,-1-1-1,0 0 0,0 0 1,-1 0-1,1-1 0,-1 0 1,-6 3-46,-15 6 231,2 3 181,33-12-451,19-2-328,-15-2 274,1 0 0,-1 1-1,0 0 1,0 1 0,0 0 0,0 1 0,0 0-1,-1 0 1,5 4 93,-10-6-20,0 0 0,0 1-1,-1 0 1,1-1 0,-1 1 0,0 1-1,0-1 1,0 0 0,0 1 0,0-1-1,-1 1 1,0 0 0,0 0 0,0 0-1,0 0 1,0 0 0,-1 0 0,0 1 0,0-1-1,0 1 1,0-1 0,-1 0 0,0 3 20,1-4 44,-1 0 0,0 0 1,0 1-1,-1-1 1,1 0-1,-1 0 0,1 1 1,-1-1-1,0 0 1,0 0-1,-1 0 1,1 0-1,0 0 0,-1 0 1,0 0-1,0-1 1,0 1-1,0 0-44,-2 0 133,0 0 0,-1-1-1,1 1 1,-1-1 0,0 0 0,0 0-1,0 0 1,0-1 0,0 1-1,0-1 1,-4 0-133,-22 4 223,1-1-1,0-1 0,-1-2 1,1-1-1,-1-1 0,-14-3-222,42 3-51,-1 0-1,1 0 1,0 0 0,0 0-1,-1-1 1,1 1-1,0-1 1,0 1-1,1-1 1,-1 0 0,-1-1 51,3 2-59,1 0 1,-1 0-1,0 1 0,0-1 1,1 0-1,-1 0 1,0 0-1,1 0 1,-1 0-1,1 0 1,-1 0-1,1 0 0,-1 0 1,1 0-1,0 0 1,0 0-1,-1 0 1,1 0-1,0 0 1,0 0-1,0-1 1,0 1-1,0 0 0,1 0 1,-1 0-1,0 0 1,0 0-1,1 0 1,-1 0-1,1 0 1,-1 0-1,1 0 0,-1 0 1,1 0-1,-1 0 1,1 0-1,0 0 59,25-17-4279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5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10261,'0'0'3228,"0"0"-2476,0 0-472,0 0 857,0 0-25,-7 31-583,-2 5-404,1-6 36,2 0 0,1 0 0,1 0 0,1 1 1,2 4-162,0 4 480,-1 4-50,2 0 0,3 7-430,-2-38 41,1 0 0,0 0 0,1 0-1,0 0 1,0-1 0,2 1 0,-1-1-1,2 0 1,4 8-41,-8-17 3,-1-1 1,0 1-1,1-1 0,-1 0 0,0 1 1,1-1-1,0 0 0,-1 0 0,1 0 1,0 0-1,-1-1 0,1 1 0,0 0 1,0-1-1,0 1 0,0-1 0,0 0 1,-1 1-1,1-1 0,0 0 0,0 0 1,0 0-1,0-1 0,0 1 0,0 0 1,0-1-1,0 1 0,-1-1 0,1 0 1,0 1-1,0-1 0,-1 0 0,1 0 1,0 0-4,7-4 10,-1 0 1,1 0-1,-1-1 0,0 0 1,6-6-11,8-10 16,-11 10-40,-1 2 1,2-1-1,0 2 1,0-1-1,7-3 24,-16 11-13,1 1 0,-1-1-1,1 0 1,-1 1 0,1 0-1,-1 0 1,1 0 0,0 0-1,0 1 1,-1-1 0,1 1-1,0 0 1,0 0 0,-1 0-1,1 1 1,0-1 0,0 1-1,-1 0 1,1 0 0,0 1-1,-1-1 1,1 0 0,-1 1-1,2 1 14,56 46-77,-52-41 87,0 1-1,0-2 1,0 1-1,1-1 1,0-1-1,1 0 0,-1 0 1,1-1-1,4 1-9,4-1 15,1-1 0,-1-1 0,1-1 0,9 0-15,-14-1-2,1 0 1,-1 1-1,1 0 0,-1 1 1,0 1-1,0 1 0,3 1 2,-17-5 33,0-1 0,0 0 0,-1 1 0,1-1-1,0 0 1,0 0 0,0 0 0,0 1-1,-1-1 1,1 0 0,0 0 0,0 0 0,0 0-1,0-1 1,-1 1 0,1 0 0,0 0 0,0 0-1,0-1 1,0 1 0,-1 0 0,1-1-1,0 1 1,0-1 0,-1 1 0,1-1 0,0 1-1,-1-1 1,1 0-33,14-23 920,-11 16-1040,41-74 364,-21 40-247,-1-1 0,-2-1-1,5-21 4,-21 40-1416,-19 46-967,-1 12-1787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6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126 238 14935,'0'0'592,"0"0"-405,0 0 272,0 0 789,27 10-303,-5-1-801,-8-2-101,0-1 1,0 0-1,1-1 1,-1-1 0,1-1-1,0 0 1,0 0-1,1-2 1,-1 0 0,0 0-1,0-2 1,3 0-44,1-2 40,0-2 1,1 0 0,-2-1-1,1-1 1,-1 0-1,0-2 1,-1 0 0,10-7-41,-20 12-43,0-1 0,-1 1 0,0-1 0,1 0 0,-2-1 0,1 0 0,-1 0 0,1 0 0,-2 0 1,1-1-1,-1 0 0,0 0 0,0 0 0,-1 0 0,0-1 0,0 1 0,-1-1 0,0 0 0,0 0 0,-1 0 0,1-6 43,-2 11-20,0 0 0,-1 0 0,1 0 0,0 0-1,-1 0 1,0 0 0,1 1 0,-1-1 0,-1 0-1,1 0 1,0 1 0,0-1 0,-1 1 0,0-1-1,1 1 1,-1 0 0,0 0 0,0 0 0,0 0 0,-1 0-1,1 0 1,0 0 0,-1 1 0,1-1 0,-1 1-1,1-1 1,-1 1 0,0 0 0,1 0 0,-1 0-1,0 1 21,-12-4 25,1 2 0,-1 0-1,0 1 1,0 0 0,-10 1-25,16 0-23,-16 2 129,0 0 0,-1 2 1,2 0-1,-1 2 0,0 1 0,1 1 0,0 1 1,1 1-1,0 1 0,1 1 0,0 0 0,1 2 1,0 1-1,1 1 0,1 0 0,-8 10-106,19-18 15,0 0 1,1 1-1,0 0 0,0 0 0,1 0 0,1 1 0,-1 0 0,1 0 1,1 0-1,0 1 0,1 0 0,0-1 0,0 1 0,1 0 0,1 1 1,0-1-1,0 0 0,1 0 0,0 0 0,1 1 0,1-1 0,0 0 1,0 0-1,1 0 0,0-1 0,1 1 0,0-1 0,1 1 0,0-1 1,0-1-1,1 1 0,1-1 0,0 0 0,2 2-15,10 8-66,1 0 0,0-2 0,1 0 0,1-2 0,1 0 0,0-2 0,1 0 0,0-1 0,1-2 0,0-1 0,1 0 0,0-2 0,0-1 0,0-1 0,1-2 0,13 1 66,-29-4-126,19 2-979,1-1 0,-1-2 0,0-1 0,1-1 0,2-2 1105,-8-3-2830,-2 0-1,1-1 0,1-2 2831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7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15351,'0'0'1153,"0"0"-647,0 0 378,0 0 265,31-4-636,104-10-393,-128 13-118,0 1 1,-1 0-1,1 0 1,0 0-1,-1 1 0,1 0 1,-1 0-1,1 1 1,-1 0-1,1 0 1,-1 0-1,0 1 1,2 1-3,-6-2-12,1-1 1,0 1 0,-1 0-1,0 0 1,1 1 0,-1-1-1,0 0 1,0 1 0,-1 0-1,1-1 1,0 1 0,-1 0-1,1 0 1,-1 0 0,0 0-1,0 0 1,0 0 0,-1 0-1,1 1 12,-1 3-42,0-1 1,0 0-1,-1 1 0,1-1 0,-1 0 0,-1 0 0,1 1 0,-1-1 0,0 0 0,-1 0 0,0-1 0,1 1 0,-2-1 0,1 1 0,-1-1 1,0 0-1,0 0 0,0 0 0,0-1 0,-6 4 42,-17 13-123,-22 15 62,47-33 63,-1-1-1,0 1 0,1-1 0,0 1 0,-1 0 1,1 0-1,0 0 0,1 0 0,-1 0 0,1 0 0,-1 1 1,1-1-1,-1 4-1,2-5-33,0 0 1,0 0 0,1 1 0,-1-1-1,0 0 1,1 0 0,0 0-1,-1 0 1,1 0 0,0 0-1,0 0 1,0 0 0,0 0 0,0 0-1,1 0 1,-1-1 0,1 1-1,-1 0 1,1-1 0,-1 0-1,1 1 1,0-1 0,0 0 0,0 0-1,0 1 1,0-2 0,1 2 32,67 26-1191,-49-21 669,9 3-120,-13-5 269,0 1-1,0 1 0,-1 0 1,1 1-1,-2 1 0,2 2 374,-14-10 64,0 2-1,-1-1 0,1 0 0,0 0 0,-1 1 1,0-1-1,1 1 0,-1 0 0,0 0 0,-1 0 1,1 0-1,0 0 0,-1 0 0,0 0 0,1 1 1,-1-1-1,-1 0 0,1 1 0,0-1 0,-1 1 1,0-1-1,1 0 0,-1 1 0,-1-1 0,1 1 1,-1-1-1,1 1 0,-1-1 0,0 0 0,0 1 1,0-1-1,-1 0 0,0 3-63,-1-2 198,0 1 1,0-1-1,0 0 1,-1 1-1,1-2 1,-1 1-1,0 0 1,0-1-1,0 0 1,0 0-1,-1 0 0,1 0 1,-2 0-199,-66 29 1177,56-26-951,-5 2 21,-1 0 0,1-2 0,-1-1 0,-1 0 0,1-1 0,-1-2 0,-15 0-247,37-2-25,0 0 0,0-1 0,-1 1 0,1 0 1,0-1-1,0 1 0,0-1 0,0 0 0,0 1 0,0-1 1,0 0-1,0 1 0,0-1 0,0 0 0,1 0 0,-1 0 0,0 0 1,0 0-1,1 0 0,-1 0 0,1 0 0,-1 0 0,1 0 1,-1 0-1,1-1 0,0 1 0,-1 0 0,1 0 0,0 0 1,0 0-1,0-1 0,0 1 0,0 0 0,0 0 0,0 0 0,1-1 25,5-49-2701,20-14-4369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17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12 2817,'0'0'8527,"0"0"-6097,0 0-925,0 0 368,0 0-537,-1 14-746,-4 54-109,-4 43 851,4 29-1332,6-104 77,1-1-1,1 0 1,2 0 0,2 0-1,1 0 1,4 6-77,-12-40-5,0 0 1,0 0-1,0-1 0,1 1 1,-1 0-1,0-1 0,0 1 1,0 0-1,1-1 0,-1 1 1,0 0-1,1-1 0,-1 1 0,1-1 1,-1 1-1,1 0 0,-1-1 1,1 1-1,-1-1 0,1 1 1,-1-1-1,1 0 0,0 1 1,-1-1-1,1 0 0,-1 1 0,1-1 1,0 0-1,0 0 0,-1 0 1,1 1-1,0-1 0,-1 0 1,1 0-1,0 0 0,0 0 1,-1 0-1,1 0 0,0 0 1,-1-1-1,1 1 0,0 0 0,-1 0 1,1 0-1,0-1 0,-1 1 1,1 0-1,0-1 0,-1 1 1,1-1-1,-1 1 5,28-29 50,-24 24-56,23-29 26,1 1 0,2 2 0,1 0 0,3 0-20,-30 27-4,-3 4-1,0-1 0,0 0 1,0 0-1,0 0 1,0 1-1,0-1 0,0 0 1,0 1-1,0-1 1,0 1-1,0-1 0,0 1 1,0 0-1,0-1 1,0 1-1,0 0 0,1 0 1,-1 0-1,0 0 1,0 0-1,1 0 5,1 1 8,-1 0-1,0 0 1,0 0 0,0 1 0,0-1-1,0 1 1,0 0 0,0-1 0,0 1-1,-1 0 1,1 0 0,0 0-1,-1 0 1,1 1-8,5 5 97,0-1-6,1-1-1,1-1 1,-1 1-1,1-1 0,0-1 1,0 0-1,0 0 1,0-1-1,1 0 0,-1 0 1,10 1-91,-3-2 35,1-1 1,0 0 0,-1-1 0,1 0-1,-1-2 1,14-2-36,-26 3 1,1 0-1,0 0 1,-1-1-1,1 0 1,-1 0 0,0 0-1,0 0 1,1-1-1,-2 1 1,1-1 0,0 0-1,0 0 1,-1-1-1,0 1 1,0-1 0,0 0-1,0 0 1,0 0-1,-1 0 1,1 0 0,-1 0-1,1-3 0,1-5 172,0 0 0,-1 0 0,0 0 1,0-1-1,-2 1 0,1-1 0,-2 1 0,0-4-172,0 4-82,-1-1 0,0 1 0,-1 0 0,0-1 1,-1 1-1,-1 0 0,0 0 0,0 1 0,-1-1 0,-1 1 0,0 0 1,0 0-1,-1 1 0,0 0 0,-1 0 0,-2-2 82,-33-39-3863,-3-6-4914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21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0 110 8644,'0'0'784,"0"0"113,0 0 623,0 0-95,0 0-609,0 0-63,0 0-81,0 0-480,141-23 176,-107 9-192,16-5-176,16 5-976,9-9-2129,6 6-3458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21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0 211 13622,'0'0'1537,"0"0"-897,0 0 273,91-146-273,-31 118-640,8 3-2273,4 13-1377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22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14679,'0'0'704,"0"0"64,0 0 257,0 0-545,0 0-480,209-116-1441,-152 94-1680,-20 8-3458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22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0 121 15559,'0'0'368,"0"0"-352,0 0 352,231-87-368,-143 70-576,-10 0-4322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22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18488,'0'0'0,"0"0"0,0 0-560,0 0-816,206-48-4419</inkml:trace>
  <inkml:trace contextRef="#ctx0" brushRef="#br0" timeOffset="1">304 1649 16680,'0'0'464,"0"0"-448,191-146 16,-129 123 112,-12 12-144,-28 5-4642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9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 1 11445,'0'0'4370,"0"0"-2598,0 0 31,0 0-399,0 0-500,-19 13-448,9-6-426,-13 7 196,1 2 1,1 1 0,-8 9-227,22-20 52,0 1 0,1 0 1,0 0-1,0 1 0,1 0 1,0 0-1,0 0 0,1 0 1,0 1-1,1 0 0,0 0 1,0 0-1,-1 7-52,3-11 2,0 1-1,0-1 1,1 0-1,0 1 0,0-1 1,0 1-1,1-1 1,0 1-1,0-1 1,0 0-1,0 1 1,1-1-1,0 0 1,0 0-1,1 0 1,-1 0-1,1-1 1,0 1-1,2 2-1,2 0-64,1 0-1,0-1 1,0 0-1,1 0 1,-1-1-1,1 0 1,0 0-1,1-1 1,8 3 64,7 2-1035,1 0 0,0-2-1,1-1 1,-1-1 0,1-2 0,12 1 1035,29-1-5688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25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 6 7828,'0'0'520,"0"0"-160,0 0 208,0 0 46,0 0-190,0 0 32,-22-1 283,-153-3 2004,-7 4-1636,181 1-1101,1 0 1,0 0-1,-1 0 0,1 0 0,0 1 1,0-1-1,0 0 0,0 0 0,0 1 1,0-1-1,0 0 0,0 0 1,0 0-1,1 1 0,-1-1 0,0 0 1,1 0-1,-1 0 0,1 0 0,0 1-6,2 1 61,1 0-1,-1-1 1,1 1-1,0-1 0,0 0 1,0 0-1,0 0 1,0 0-1,0-1 1,0 1-1,3-1-60,59 12 626,-36-8-468,92 14 356,1-6 1,55-2-515,253-11 216,-201-2-162,312 0-344,-484 5 264,0 2 1,1 4 0,26 8 25,-9-3-45,42 3 45,348 4-99,79-21 99,-211-2-66,-115 4 11,46 0-101,9-12 156,-251 7-2,1-1 1,-1-1-1,8-3 2,-10 2 37,0 1 1,1 1-1,-1 0 0,8 2-37,329-18 678,-603 19-7713,100 1-2932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28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30 334 11029,'0'0'5072,"0"0"-3362,0 0-1203,0 0-243,0 0-13,0 0-91,0 33-19,0 221 790,1-144-286,1 6 298,-8 35-943,3-144 206,-2-23 49,-3-30 137,1-34-382,3-1-1,5-23-9,-1 31-208,1 28-25,1 1-1,2-1 1,2 1 0,3 0 0,8-29 233,-10 52-80,0 0 0,1 1 0,1 0 0,0 1 0,2-1 0,0 2 0,2 0 0,0 0 0,0 1 0,2 1 0,0 0 0,9-6 80,-15 14-9,0 1 0,1 1 0,-1 0 0,1 0 0,0 1 0,1 0 0,-1 1 0,1 0 0,0 1 0,0 0 0,0 1 0,0 0 0,1 1 0,-1 0 0,1 0 0,-1 1 0,0 1 0,1 0 0,-1 1 0,0 0 0,0 0 0,0 1 0,0 1 0,0 0 0,-1 0 0,1 1 0,-1 1 0,0-1 0,-1 2 0,0-1 0,0 1 0,0 1 0,1 1 9,-1 1-89,0 0 0,0 1 0,-1 0-1,-1 0 1,0 0 0,0 1-1,-1 1 1,1 3 89,-4-9-23,-1 1 0,0 0-1,0 0 1,-1 0-1,1 0 1,-2 0 0,1 0-1,-1 0 1,0 0 0,-1 0-1,0 0 1,0 0 0,-1 0-1,0-1 1,-1 3 23,-2 3-16,-1-1 0,-1 1 0,1-1 0,-2 0 0,0-1 0,0 0 0,-6 5 16,-73 73 30,44-48 23,33-31-23,-20 20 155,1 0-1,1 2 1,2 1-1,-14 23-184,37-51 31,0 0 0,1 0-1,-1 1 1,1-1 0,0 1 0,0-1 0,1 1-1,0 0 1,0 0 0,0-1 0,1 1 0,-1 0-1,2 0 1,-1 1-31,0-3 16,1-1 0,0 1 0,0-1-1,0 0 1,0 1 0,1-1 0,-1 0 0,1 0-1,0 0 1,0 0 0,0 0 0,0 0 0,1-1-1,-1 1 1,1-1 0,-1 1 0,1-1 0,0 0 0,0 0-1,0 0 1,0 0 0,0-1-16,42 18 170,0-2 0,1-2 0,1-2 1,42 5-171,50 15 37,85 44-917,-40-12-5500,-121-45-159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29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12614,'0'0'1208,"0"0"-877,-34 4 176,9-2-262,7-2-42,1 2 1,-1 0-1,0 1 0,-11 4-203,20-4 95,1 0-1,-1 1 1,1-1-1,0 2 1,0-1-1,0 1 1,1 0-1,-1 1 1,1 0-1,1 0 0,-1 0 1,1 1-1,-1 2-94,-16 22 223,2 1-1,1 2 1,1 0 0,2 1-1,2 0 1,1 2-1,2 0 1,1 0-1,0 9-222,-3 30 209,3 2 0,3 0 0,4 0 0,3 6-209,1-57 15,2-1 1,1 0-1,0 0 1,2-1-1,1 1 0,1-1 1,2 0-1,0-1 0,1 0 1,12 19-16,-13-28-85,1 0 0,0 0 0,1-1 0,0-1 0,1 0 0,0 0 0,1-1 0,1-1 0,0 0 0,1-1 0,-1-1 0,2 0 0,-1-1 0,2 0 0,-1-2 0,9 3 85,0-3-816,1 0 0,0-2 0,0-1 0,0-2 0,0 0 0,1-1 0,1-2 816,80-10-5600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29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136 215 448,'0'0'14396,"0"0"-11397,0 0-2836,-16 30 399,-51 100 244,59-113-655,1 1 1,1-1-1,0 1 0,2 0 0,0 1 0,1-1 0,0 1 0,2-1 1,0 5-152,0-2 131,1 9 61,-4 20 162,1-117 356,1 37-775,3-1 0,0 1 1,2-1-1,2 1 0,0 0 0,2 0 0,1 0 0,2 1 1,0 1-1,8-13 65,8-5-180,2 1-1,14-16 181,23-35 99,-65 96-104,1-1 0,0 1-1,0-1 1,0 0 0,-1 1-1,1-1 1,0 1 0,0 0-1,0-1 1,0 1 0,0 0-1,0 0 1,0-1 0,0 1-1,0 0 1,0 0 0,0 0-1,0 0 1,0 0 0,0 0-1,0 1 1,0-1 0,0 0-1,0 0 1,0 1 0,-1-1-1,1 0 1,0 1 0,0-1-1,0 1 1,0-1 0,0 1-1,-1 0 1,1-1 0,0 1-1,-1 0 1,1 0 0,0-1-1,-1 1 1,1 1 5,24 32 31,-2 1-1,-1 2 1,-2 0-1,-1 2-30,12 21 142,53 108 426,1 23-568,-82-183-104,14 38 244,-16-44-262,-1 0-1,1 0 0,-1 0 1,1 0-1,-1 1 0,0-1 1,0 0-1,0 0 0,0 0 1,0 0-1,0 0 1,-1 0-1,1 0 0,-1 0 1,0 0-1,1 0 0,-1 0 1,-1 1 122,-8 0-3445</inkml:trace>
  <inkml:trace contextRef="#ctx0" brushRef="#br0" timeOffset="1">111 460 15527,'0'0'2033,"0"0"-1889,0 0-128,0 0 448,0 0 65,228-9-289,-118-2-240,-13 5-977,-32 4-3761,-21-1-8244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0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0 16936,'0'0'912,"0"0"145,0 0-337,-41 180-320,16-135-240,3 3-160,-6-14-1392,-6-23-3603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0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15879,'0'0'2593,"0"0"-2593,0 0 177,0 0 31,9 222 960,-3-137-143,1 8-433,-1-9-320,10-19-128,2-6-48,1-23-96,-3-13 0,-10-9-976,-6-11-2050,0-3-3825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0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17192,'0'0'1366,"0"0"-958,0 0-42,0 0 162,0 0-27,26-9-378,7-1-136,-1 1-1,17-1 14,-42 9-18,0 1-1,0 0 0,0 0 0,0 1 0,-1 0 0,1 0 0,0 0 1,0 1-1,-1 0 0,1 1 0,-1-1 0,0 1 0,0 1 0,5 2 19,1 1-32,-4-3 6,0 1 0,-1 1 0,1 0 0,-1 0 0,-1 0-1,1 1 1,-1 0 0,0 0 0,-1 0 0,0 1 0,0 0 0,-1 0 0,1 0-1,-2 1 1,1-1 0,-1 1 0,1 7 26,-1-7-15,-1 0 0,0 1 1,-1-1-1,0 1 0,0-1 0,-1 1 1,-1-1-1,1 1 0,-1-1 0,-1 0 1,0 1-1,0-1 0,-1 0 0,0 0 1,-1 0-1,-4 8 15,-5 2 23,9-15-3,0 1-1,1 1 0,0-1 0,-1 0 0,2 1 0,-1 0 0,0 0 0,1 0-19,2-4 101,0-2-39,16 3 28,17-3-105,-13-1-5,0 0-1,-1 2 0,1 1 1,0 0-1,0 1 0,9 4 21,-24-6-7,0 1 0,0 0 0,0 0 0,-1 1 0,1 0 0,-1-1 0,1 1 0,-1 1 0,0-1 0,-1 0 0,1 1 0,0 0 0,-1 0 0,0 0 0,0 1 0,0-1 0,0 0 0,-1 1 0,0 0 0,0 0 0,0 0 0,-1 0 0,1 0 0,-1 0 0,0 0 0,-1 0 0,1 2 7,0 0-8,-1 0 0,0 0 0,0 0 0,-1 0 0,1 0 0,-1-1 0,-1 1 0,0 0 0,1-1 0,-2 1 0,1-1 0,-1 1-1,0-1 1,-1 0 0,-1 2 8,-1 1 7,-1 0 0,-1-1-1,0 0 1,0 0-1,0 0 1,-1-1 0,0-1-1,0 0 1,-4 2-7,-7 3 55,-2-1 1,0 0-1,0-2 0,0-1 1,-1 0-1,0-2 0,0 0 1,-24 0-56,36-4 38,-8 1 0,-1 0-1,1-1 1,0-2-1,-1 1 1,1-2 0,0-1-1,-13-3-37,30 5-116,0 0-1,0 0 0,0-1 1,0 1-1,0 0 0,1-1 1,-1 1-1,0-1 0,1 1 1,-1-1-1,1 0 0,0 0 1,0 1-1,0-1 0,0 0 1,0 0-1,0 0 0,0 0 1,0-1-1,1 1 0,-1 0 1,1 0-1,0 0 0,-1 0 1,1-1-1,0 1 0,0 0 1,0 0-1,1 0 1,0-3 115,-1 5-2,0-34-6786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1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13974,'0'0'2962,"0"0"-2546,0 0 1153,0 0 31,0 0-655,-87 172-657,62-130-288,-3 0 0,6-8-608,6-15-1361,7-16-6339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1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495 456 11749,'0'0'1935,"-32"17"-577,-14 5-748,0 0 293,1 1 0,1 3-1,-2 4-902,24-15 371,0 1 0,1 2-1,1 0 1,0 1 0,2 0-1,0 2 1,0 2-371,8-9 104,1-1 1,1 2-1,0-1 0,1 1 1,0 0-1,2 1 1,-1-1-1,2 1 0,0 0 1,1 1-1,1-1 1,0 6-106,2-19 6,-1 12 42,0 1 0,1 0 0,1 0 0,3 12-47,-3-23 8,0 1-1,1-1 0,0 1 0,0-1 0,1 0 1,-1 0-1,1 0 0,0 0 0,1 0 0,-1-1 0,1 1 1,0-1-1,0 0 0,4 3-7,3 2-60,1-1-1,0-1 1,0 0-1,0 0 1,1-1 0,0-1-1,0 0 1,1-1-1,-1 0 1,1-1 0,8 1 60,19 0-526,0-1 1,0-2-1,15-2 526,-38 1-704,0-2 1,1 0-1,-1-1 0,0 0 704,66-29-5395,-80 30 5062</inkml:trace>
  <inkml:trace contextRef="#ctx0" brushRef="#br0" timeOffset="1">1152 1 17608,'0'0'1185,"0"0"-1057,0 0-128,162 64 144,-80 26-16,2 14 128,0 14-16,-2 9 80,-20 14 272,-18 16-239,-32 1-193,-12 5-96,-68-3-64,-64-5-1057,-49-12-5378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8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525 18 11957,'0'0'635,"0"0"-216,0 0 358,0 0 679,0 0-359,-17-3-572,-4-2-390,11 2-36,-1 1 1,1 0-1,-1 1 1,0 0 0,-10 1-100,20 0 22,0 0-1,0 0 1,0 0 0,-1 0 0,1 1 0,0-1 0,0 0-1,0 1 1,0-1 0,0 1 0,0-1 0,1 1 0,-1-1 0,0 1-1,0 0 1,0-1 0,0 2-22,0-1 108,0-1 0,0 1 0,0 0 0,0 0-1,0-1 1,0 1 0,0 0 0,0-1 0,-1 1 0,1-1 0,0 0 0,0 1-1,0-1 1,-1 0 0,1 0 0,0 1 0,0-1 0,-1 0-108,-4 1 15,-1 0-1,1 1 1,0 0 0,-1 1 0,1-1-1,0 1 1,1 0 0,-1 1 0,0 0 0,1-1-1,-3 4-14,-22 12 51,2-3 63,1 1 0,1 0 0,1 2 0,0 2-1,1 0 1,-9 12-114,25-24 37,0 0-1,0 1 1,1 0 0,0 1-1,1-1 1,0 1-1,1 1 1,0-1-1,0 1 1,2-1-1,-1 1 1,2 1 0,-1-1-1,2 0 1,0 0-1,0 1 1,1 9-37,1-17 15,-1 0 0,1-1 0,0 1-1,1-1 1,-1 1 0,1-1 0,0 0 0,0 0 0,0 1 0,0-1 0,1-1 0,0 1 0,-1 0 0,2-1 0,1 3-15,2 0 32,0 0 0,1 0 0,0 0 0,0-1 0,0-1 0,0 1 0,9 2-32,5 1 42,1-1 0,1-1 1,-1 0-1,1-2 0,22 1-42,55-1 112,100-8-112,-188 4 12,-1 0 0,1-2 0,0 1 0,0-2 0,-1 0 1,1 0-1,-1-1 0,0 0 0,0-1 0,-1-1 0,10-5-12,-20 10-1,0 1-1,0-1 1,-1 1-1,1-1 1,0 1 0,0-1-1,-1 1 1,1-1-1,0 0 1,-1 1-1,1-1 1,0 0-1,-1 0 1,1 0 0,-1 1-1,0-1 1,1 0-1,-1 0 1,1 0-1,-1 0 1,0 0-1,0 0 1,0 0-1,0 0 1,1 0 0,-1 0 1,-1 0-8,0 0 0,1 0 0,-1 0 0,0 0 0,0 0 0,1 1 0,-1-1 0,0 0 0,0 1 0,0-1 0,0 0 1,0 1-1,0-1 0,0 1 0,0-1 0,0 1 0,0 0 0,0 0 0,0-1 8,-58-8-1478,54 9 900,-17-3-3461,18-2-6085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9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1 8260,'0'0'10276,"0"0"-9827,0 0 943,-63 143-175,32-103-993,0 10-224,-16-2-1969,-9-8-6339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45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1098 14 12422,'0'0'2003,"0"0"-1080,0 0-691,0 0 217,0 0 370,0 0 74,-7-14 1295,6 15-2172,0 0 0,1 1 0,-1-1 0,0 0-1,1 0 1,-1 1 0,1-1 0,-1 1 0,1-1 0,-1 0 0,1 1 0,0-1-1,0 1 1,0-1 0,0 1 0,0-1 0,0 1 0,0-1 0,0 0-1,1 1 1,-1 0-16,1 4 83,-2 33 227,3-1 1,1 1-1,2-1 0,7 30-310,18 46 132,1 4 80,-5 5-212,-7-37 258,20 54-258,-20-80 102,-2 2 0,-3 0 1,-3 0-1,-1 18-102,-5 69 198,-6-1 1,-7 1-1,-22 118-198,5-54 77,6 56-77,6 215-3,7-150 17,-42 279-14,3-315 24,-20 26-24,-292 965 28,354-1280-27,-163 668-69,84-317 115,31-149-28,-168 743-1,184-752-2,-1 102-16,2 204 12,21-271-21,6-148 122,-3-1 0,-4 0 0,-23 74-113,34-220-304,3-169-4056,3 66-2774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48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1145 147 10725,'0'0'608,"0"0"-258,0 0 653,0 0 227,0 0-67,12-7-387,37-20-135,-44 24-551,1 0 1,0 1-1,0-1 1,0 1 0,0 1-1,0-1 1,1 1-1,-1 0 1,0 1 0,1-1-1,-1 1 1,0 0 0,1 1-1,-1 0 1,2 0-91,20 1 172,578-17 1495,983-51-669,-772 66-946,728 14-64,-345 11-943,-882-36 507,-87 0 301,-30 1 183,55 0 45,-252-2 193,-2 9-216,0 15-189,-3-6 174,0 1 1,1-1 0,0 1 0,1-1-1,-1 0 1,1 1 0,0-1-1,1 0 1,0 0 0,-1 0 0,2 0-1,-1 0 1,1 0 0,0 0 0,0-1-1,1 1 1,0-1 0,0 0-1,0 0 1,0-1 0,1 1 0,-1-1-1,3 2-43,-4-3-6,-1-1-1,0 1 0,0 0 0,0 1 1,0-1-1,-1 0 0,1 1 0,-1-1 0,0 0 1,0 1-1,0 0 0,0-1 0,-1 1 1,1-1-1,-1 1 0,0 0 0,0 0 7,-3 73-129,2-62 168,-3 10 14,-2 0 0,0-1 0,-1 0 0,-1 0 0,-2 0-1,-2 3-52,-28 79 67,1 34 12,7 1 0,5 2 1,7 8-80,3 99 306,14 164-306,4-121 94,-3 768 15,3-550-77,-50 496 20,23-639-58,-15 98 40,-2 34-12,29-138-36,30 315 14,-6 20 7,-13-412 40,5 90-26,25 106-21,-17-421 4,1 0 1,4-2-1,11 30-4,13 50 14,-27-76-7,-3 1 1,-3 0-1,-3 0 1,-3 46-8,0-71 4,0-33 4,-5 37-51,5-41 32,-1 1 1,0-1-1,0 1 0,0-1 1,1 0-1,-1 1 1,-1-1-1,1 0 0,0 0 1,0 0-1,0 0 0,-1 0 1,1 0-1,0 0 0,-1 0 1,1-1-1,-1 1 0,1 0 1,-1-1-1,1 1 0,-1-1 1,1 0-1,-1 1 0,0-1 11,-77 11-30,0-3-1,-64-3 31,33-2-83,-1776 18-838,1263-23 479,327 2 340,-944 15 65,863 11-65,-177 4 23,-878-30-497,1323-5 610,-55-10-34,56 3-21,-54 4 21,124 9 75,0 1-1,0 2 1,0 2 0,-1 1-75,-34 8 42,12-4 127,-43 16-169,53-14 11,-28 10 18,78-22 0,1-1-176,0 0-464,16-14-5258,3-12-1070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50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45 3458,'0'0'6021,"0"0"-4383,0 0-1320,0 0 581,0 0 122,-6-6-562,-17-19-232,17 19 176,6 6 280,0-7 864,0 26-1289,-1-7-133,0 1 0,1-1 0,1 0 0,0 0-1,1 1 1,0-1 0,0 0 0,2 0-1,-1-1 1,2 1 0,-1-1 0,6 9-125,-3-7 102,0 1 1,-1-1-1,-1 1 1,0 0-1,-1 1 1,0-1-1,-1 6-102,17 53 145,-10-44-29,-2 1 0,-1 0 0,-2 0 0,0 0 0,-1 25-116,-2 46 727,-5 12-727,0 15 355,4-25-246,1-16 50,-3 0 0,-5 0 1,-8 36-160,-8-10 121,2-11 45,4 0 0,-1 76-166,14 754 270,12-771-223,18 91-47,3 18 22,-8 158 119,-21 138-141,-10-426 1,-6 7-1,-6 73-3,-3 102-1,-10 252 13,19-207 28,12-28-55,0 79 12,19 8 6,12 353 1,-20-427 36,-3 447-29,-6-496-40,2-237 40,5 38-8,0-200 109,7-317-2643,3 138-3608,-1 113-760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52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16 7652,'0'0'2051,"0"0"-826,0 0-372,0 0 369,0 0 278,0-15 1706,10 668-1226,-7-580-1956,3 0 1,8 23-25,-3-16 66,1 63-66,-12 334 936,-40 254-936,-20 82 422,47-399-435,9-152 18,3-248-4,-27 541 70,-1 274-71,16-297 9,2 187 14,24-454-12,2 139 28,-17-247-16,5 180-30,5-228 37,7 8-30,7 84 77,-10-49-70,5 142 2,-16-283-2,0 0 0,1-1-1,0 1 1,1 0 0,1-1 0,-1 1 0,3 2-7,11 38 83,-6-6 71,4 16-7,6 60-147,-9-27 39,-1-5 274,-3 1 0,-3 0-313,-5-76 11,2 0 1,0 0 0,1 0 0,0-1-1,2 3-11,10 56 32,-10 28 152,-5 29-184,-1-44 51,1-83-30,0-2 1,-6-6 74,-1-6-398,-1 0 1,1 1-1,-2 1 1,1-1-1,-2 1 1,1 1-1,-12-9 302,-25-27-3697,8-2-3642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54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1 324 9845,'0'0'877,"0"0"-311,0 0 125,0 0 491,0 0-147,0 0-184,8 6-29,5 0-651,1 0 1,0 0 0,-1-1 0,2-1 0,-1 0-1,0-1 1,1-1 0,-1 0 0,1-1 0,6-1-172,63 1 530,-15 1-118,-1-3 1,65-11-413,880-122 355,-797 121 221,76 10-576,-75 3 1377,67-15-1377,295-38-184,148 22 184,828 23-1625,-1476 6 1533,-1-4 0,5-3 92,-10-8-9,-55 12 26,0 0 0,0 2 0,0 0-1,9 0-16,55 0 146,301-6-73,-362 18 287,13-11-292,0-2 0,0-1 0,14-5-68,-11 3-50,0 1 0,19 0 50,-37 5 164,-16 0-746,-12 0-2615,-39-1-2269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54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159 265 12182,'0'0'266,"0"0"79,0 0 743,0 0 395,0 0-834,-12 26-287,1-2-186,-4 6 230,2 0 1,1 0-1,1 1 0,-5 27-406,-7 38 1071,1-10 798,-2 38-1869,28-178 463,4-51-432,62-238-767,-63 302 540,2 1 0,2 0 0,1 1 0,2 0 0,13-23 196,-26 60-5,0-1-1,0 1 0,0 0 0,0 0 0,1 0 0,-1 0 0,1 0 0,-1 0 0,1 0 0,0 0 0,0 1 0,0-1 1,0 0-1,0 1 0,0 0 0,0-1 0,0 1 0,0 0 0,1 0 0,-1 0 0,1 0 6,0 2 0,-1-1 0,0 0 0,1 1 0,-1-1 0,0 1 0,0 0 0,0-1 0,1 1 0,-1 0 0,0 0 0,0 1 0,0-1-1,0 0 1,0 1 0,-1-1 0,1 1 0,0 0 0,-1-1 0,1 1 0,0 2 0,9 9 12,-2 0 0,0 1-1,-1 1 1,0-1 0,-1 1 0,5 13-12,28 103 493,-22-65-59,10 28-51,-4-8-216,4-1 1,4-1-168,-29-76-257,4 14-2293,-11-20-2991,-17-2-5899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55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14855,'0'0'1280,"0"0"-1264,0 0 561,0 0 223,200-34-384,-103 23-416,12 0-1312,-9-9-4579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55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57 409 17256,'0'0'467,"0"0"-288,0 0 66,0 0 302,0 0 261,-6 28 22,-22 89-425,26-105-280,0 0-1,0 0 1,1 0-1,1 0 1,0 1-1,0-1 0,2 3-124,0 20 375,-2-34-340,0-1 74,0-5 126,-10-199-31,4 125-416,3-1 0,3 1 0,6-23 212,-6 96-23,1 0 0,0 0 0,0 0 0,0 0 0,1 0 0,0 0 0,0 0 0,0 0 0,1 1 0,0-1 0,0 1 0,1 0 0,-1 0 0,1 0 0,0 0 0,0 0 0,1 1 0,-1 0 0,1 0 0,0 0 1,0 1-1,1-1 0,-1 1 0,1 0 0,-1 1 0,1 0 0,0-1 0,0 2 0,0-1 0,0 1 0,5-1 23,164-1-406,-171 3 395,-1 0 1,1 0-1,-1 0 0,1 1 0,-1-1 1,1 1-1,-1 0 0,0 0 0,1 0 1,-1 0-1,0 0 0,1 1 0,-1 0 11,-1 0-22,0 0 0,0 0-1,0 0 1,-1 0 0,1 0-1,-1 0 1,0 0 0,1 1 0,-1-1-1,0 0 1,0 1 0,-1-1-1,1 1 1,0-1 0,-1 1-1,0 0 1,1-1 0,-1 3 22,1 3-29,-1 0 0,0 1 1,0-1-1,-1 0 0,0 1 1,-1-1-1,0 0 0,0 0 1,0 0-1,-1 0 0,0 0 1,-1 0-1,0-1 0,0 0 1,-3 4 28,-8 9 0,-2 0 0,0-1 0,-1-1 0,-8 6 0,7-8 10,1 1 0,1 1 0,1 1 0,-11 16-10,26-34-7,0 1 0,1-1-1,-1 0 1,0 0 0,1 1 0,-1-1 0,1 1-1,-1-1 1,1 1 0,-1-1 0,1 0-1,0 1 1,0-1 0,0 1 0,0 0 0,0-1-1,0 1 1,0-1 0,1 0 0,-1 1-1,0-1 1,1 1 0,-1-1 0,1 1 0,-1-1-1,1 0 1,0 1 0,0-1 0,0 0-1,0 0 1,0 0 0,0 1 0,0-1 0,0 0-1,0 0 1,0-1 0,0 1 0,2 1 7,6 3-35,0 0 1,0 0-1,0-1 1,1-1 0,6 3 34,6 1 38,-16-4-23,11 4-8,1 1 0,-1 1 0,0 1 0,11 9-7,-25-17 2,1 0 0,-1 1-1,0-1 1,0 1-1,0 0 1,-1 0 0,1 0-1,-1 0 1,0 1-1,1-1 1,-1 1 0,-1-1-1,1 1 1,-1-1 0,1 1-1,-1 0 1,0 0-1,0 0 1,-1 0 0,1 0-1,-1 0 1,0 0-1,0 0 1,0 0 0,0 0-1,-1 0-1,0-2 31,0 0-1,0-1 1,0 1-1,0-1 0,0 0 1,0 1-1,0-1 1,0 0-1,-1 1 1,1-1-1,-1 0 1,1 0-1,-1 0 0,1 0 1,-1-1-1,1 1 1,-1 0-1,0-1 1,1 1-1,-1-1 0,-1 1-30,-44 9 438,34-8-317,-22 4 162,-1-3 0,-33 0-283,14-3-2412,39 0 627,63 0-4071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56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 0 3858,'0'0'9247,"0"0"-6190,0 0-2054,0 0 19,-32 1-123,-110 8-51,129-7-736,0 1 0,0 0 0,0 1 0,0 1 0,1 0 0,-1 0 0,1 1 0,1 1 0,-1 0 0,1 0 0,1 1 0,-1 1 0,-1 2-112,-17 12 169,-5 2 43,2 1 1,1 2-1,0 1 0,1 2-212,22-21 43,0 0-1,1 0 1,0 0-1,0 1 1,1 0-1,0 0 1,1 1-1,1-1 0,-1 1 1,2 0-1,0 1 1,0-1-1,1 0 1,1 1-1,0 5-42,1-8 1,0 0-1,0 0 0,1 0 0,1 0 1,0 0-1,0 0 0,3 7 0,-2-12 1,-1 0-1,1 0 1,0 0-1,0-1 0,0 1 1,1-1-1,0 0 1,-1 0-1,1 0 1,1-1-1,-1 1 0,1-1 1,-1 0-1,4 2 0,10 4 7,0-1 0,0 0 0,1-1-1,0-1 1,1-1 0,-1-1 0,1 0 0,14-1-7,34 2 28,62-6-28,-85 0-27,-22 1-57,0-1 0,0-1 0,0-1-1,0-1 1,0-1 0,0-1 0,-1-1 0,0-1 0,17-10 84,-39 18-19,0 0 0,0 0 0,0 0 0,-1 0 0,1 0 0,0 0 0,0 0 0,0 0 1,-1 0-1,1 0 0,0 0 0,0 0 0,0-1 0,-1 1 0,1 0 0,0 0 0,0 0 0,0 0 1,0 0-1,-1-1 0,1 1 0,0 0 0,0 0 0,0 0 0,0 0 0,0-1 0,0 1 0,0 0 1,-1 0-1,1 0 0,0-1 0,0 1 0,0 0 0,0 0 0,0 0 0,0-1 0,0 1 1,0 0-1,0 0 0,0 0 0,0-1 0,0 1 0,0 0 0,0 0 0,0 0 0,0-1 0,1 1 1,-1 0-1,0 0 0,0 0 0,0-1 0,0 1 0,0 0 0,0 0 0,1 0 0,-1-1 19,-26 0-710,-39 4-1734,-17 11-2953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58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536 92 12310,'0'0'472,"0"0"59,0 0 565,0 0-10,0 0-283,-16-14-291,-54-43-53,66 54-403,-1 1-1,0-1 0,0 1 1,0 0-1,0 0 1,0 0-1,0 1 1,0 0-1,-1 0 0,1 0 1,0 0-1,-1 1 1,1 0-1,0 0 1,-1 1-1,1-1 0,-3 2-55,-18 0 163,13-2-84,-1 1 0,1 1 0,0 0 0,0 0 0,0 2 0,1-1 1,-1 2-1,1 0 0,0 0 0,0 1 0,0 0 0,1 1 0,0 1 0,0 0 1,1 0-1,0 1 0,1 0 0,0 1 0,-6 7-79,4-3 85,1 0 0,1 1 0,0 1 0,1 0 0,0 0 1,1 0-1,1 1 0,1 0 0,0 0 0,1 0 0,1 1 0,1-1 0,0 1 0,2 8-85,-1-16 3,1 1-1,0 0 0,1-1 1,1 1-1,-1 0 1,2-1-1,-1 0 0,2 3-2,-2-9-2,0-1 0,0 1 0,1-1 0,-1 0 0,1 1 0,0-1 0,0 0-1,0-1 1,0 1 0,0 0 0,0-1 0,1 0 0,-1 1 0,1-1 0,0-1 0,0 1 0,-1-1-1,1 1 1,0-1 0,0 0 0,0 0 0,1-1 0,-1 1 2,7 1 15,1-1 0,-1 0 0,1 0 0,-1-1 0,0 0 0,1-1 1,-1-1-1,0 0 0,1 0 0,-1-1 0,0 0 0,-1-1 0,1 0 0,4-4-15,0-1-16,0 0 1,-1-2-1,0 0 0,-1 0 0,0-2 1,-1 1-1,0-2 0,-1 1 0,0-3 16,14-16-84,-2-1-1,-1 0 0,-2-2 1,7-18 84,-20 16 63,-6 26 85,0 26 19,-17 140 183,16-144-337,0 0-1,1-1 1,0 1 0,1-1-1,0 1 1,1-1 0,0 0-1,1 0 1,0 0 0,0 0 0,1 0-1,0-1 1,1 0 0,0 0-1,1-1 1,-1 0 0,1 0 0,1 0-1,0-1 1,0 0 0,6 4-13,-7-5-166,1-1 0,0 1 0,0-1 0,0 0 0,1-1 0,-1 0 0,1-1 0,0 1-1,0-2 1,6 2 166,-2-2-1823,0 0 0,0-1 0,0-1-1,12-1 1824,27-3-10250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9:48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5 200 12358,'0'0'533,"0"0"-341,0 0 126,0 0 621,7 27 283,4 15-882,36 151 1089,-36-141-596,0 1-205,-10-43-108,-4-21 297,-5-15-746,-1 0 0,-1 0 0,-1 0-71,2 7-18,0 0 0,2-1 1,0 0-1,2 0 1,0 0-1,-1-14 18,4 12 9,1 0 0,0 0 0,2 0 0,1 0 0,1-6-9,-2 20 0,1 1 0,0-1 0,1 0 0,0 1 0,0-1 0,1 1 0,0 0 0,0 0 0,0 0 0,1 0 0,0 1 0,0 0 0,1 0 0,0 0 0,0 1 0,1-1 0,1 0-8,0 0 1,1 0-1,0 0 0,0 1 0,1 0 0,0 1 1,-1 0-1,1 1 0,0 0 0,1 1 0,-1 0 0,1 0 1,-1 1-1,1 0 0,9 1 8,-10 0-13,0 0 1,0 1-1,0 1 0,0-1 0,-1 1 1,1 1-1,-1 0 0,1 0 1,6 4 12,-11-4-208,0 0-1,0 0 1,0 1 0,0-1 0,-1 1-1,1 0 1,2 4 208,-3-3-656,0 0 0,-1 0 0,0 0 1,0 0-1,0 1 0,-1-1 0,0 1 0,1 3 656,-1 7-4253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9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14567,'0'0'3041,"0"0"-2945,0 0 1009,0 0 303,-3 144-735,3-82-481,0 0 0,0-3-64,-16 3 64,-2-9-192,-1-8-592,3-20-801,10-25-3937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59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11 10149,'0'0'5085,"0"0"-3274,0 0-706,0 0 175,0 0-407,-5-4-655,4 4-218,0-1 0,1 0 0,-1 1 0,1-1 0,-1 1 0,0-1 0,1 1 0,-1 0 0,0-1 0,1 1 0,-1 0 0,0-1 0,0 1 0,0 0 0,1 0 0,-1 0 0,0 0 0,0-1 0,0 1 0,1 0-1,-1 1 1,0-1 0,0 0 0,0 0 0,1 0 0,-1 0 0,0 1 0,0-1 3,1 1-1,-1 0 1,1 0 0,-1 0-1,1 0 1,0 0 0,-1 0-1,1 0 1,0 0-1,-1 0 1,1 0 0,0 0-1,0 0 1,0 0-1,0 0 1,0 0 0,0 0-1,0 1-2,15 71 431,-8-45-46,63 325 954,-69-344-1138,2 20-1064,-8-25-915,-8-15-1211,-6-14-7245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59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13 11045,'0'0'1870,"0"0"-93,0 0 264,0 0-512,0 0-710,-3-4-446,-4-5-292,12 15-15,25 23 110,20 16 320,-2 2 0,4 9-496,-7-8 179,2-1 0,10 4-179,16 1 129,-46-34-402,-2 0 1,10 10 272,-35-27-312,0-1-14,-22-21-1685,14 12 301,0 0 0,1 0 1,-1 0-1,2-1 1,-2-2 1709,-6-22-7945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00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1 3970,'0'0'4437,"0"0"-2565,0 0-23,0 0-195,0 0-768,-4 10-392,-21 44 1425,-2 0 1,-30 42-1920,23-39 520,11-17-110,-70 113 869,75-127-1145,-1 0 0,-1-2 0,-1 0 0,-13 10-134,6-17 70,27-16-139,0-1 0,0 1 1,-1-1-1,1 0 0,0 1 0,0-1 0,0 0 1,0 0-1,-1 0 0,1 0 0,0 0 0,0 0 1,0 0-1,-1 0 0,1 0 0,0 0 0,0-1 1,0 1-1,0-1 0,-1 1 0,1-1 0,0 1 1,0-1-1,0 1 0,0-1 0,0 0 0,0 0 69,-12-23-2878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02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28 4498,'0'0'5114,"0"0"-3609,0 0-358,0 0 153,0 0-484,-1-5-256,-1-13-114,2 13 63,0 5 49,0 7-83,2 29 133,1 0-1,3-1 1,4 18-608,0-4 516,2 39-516,-9 85 298,0-2-50,-1-143-220,1 0-1,1-1 1,2 1 0,8 23-28,-13-47-2,0 0 1,0 0 0,0 0-1,1-1 1,-1 1-1,1-1 1,0 1 0,0-1-1,0 0 1,1 1-1,-1-1 1,1-1-1,0 1 1,0 0 0,-1 0-1,2-1 1,-1 0-1,0 0 1,0 0 0,1 0-1,-1 0 1,1 0-1,0-1 1,-1 0 0,1 0-1,0 0 1,0 0-1,0-1 1,0 1 0,0-1-1,0 0 1,-1 0-1,1 0 1,0-1 0,0 1-1,0-1 2,0-1-2,0 0 0,0 1 0,0-2 0,0 1 0,-1 0 0,1-1 0,-1 1 0,0-1 0,1 0 0,-1 0 0,-1-1 0,1 1 0,0-1 0,-1 1 0,0-1 0,1 0 0,-2 0 1,1 0-1,0 0 0,-1 0 0,0 0 0,1-2 2,4-13-38,-2-1 0,0 1 0,0-1 0,-2-2 38,-1 5-62,1 0-1,1 1 1,0-1-1,1 1 1,1-1-1,0 1 1,6-10 62,-10 25-5,0 0-1,-1 0 1,1 0 0,0 0 0,-1 0 0,1 0-1,-1 0 1,1 0 0,-1-1 0,1 1 0,-1 0 0,0 0-1,1 0 1,-1-1 0,0 1 0,0 0 0,0 0-1,0 0 1,0-1 0,0 1 0,0 0 0,-1 0-1,1-1 1,0 1 0,-1 0 0,1 0 0,-1 0-1,1 0 1,-1 0 0,1 0 0,-1 0 0,0 0-1,0 0 1,1 0 0,-1 0 0,0 0 0,0 0 5,-4-1-40,1 1 0,-1-1 0,0 1 0,1 1-1,-1-1 1,0 0 0,0 1 0,-4 0 40,-10-1-74,-10-1 5,-47-5-12,-29 4 81,103 3-573,8 0-1015,29 0-2464,8-2-2220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03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5635,'0'0'4692,"0"0"-3075,0 0-347,0 0-75,0 0-618,14 1-151,-9-1-421,0 0 25,0 0 0,0 0 1,0 1-1,1-1 0,-1 1 1,0 0-1,0 1 0,0-1 1,-1 1-1,1 0 1,0 0-1,-1 0 0,1 1 1,-1 0-1,0 0 0,1 0 1,-1 0-1,-1 0 0,1 1 1,-1 0-1,1 0 0,-1 0 1,0 0-1,0 0 0,0 2-30,2 5 45,0-1 0,-1 1 0,0 0-1,-1 0 1,0 0 0,0 0-1,-1 1 1,-1-1 0,0 1 0,-1-1-1,0 1 1,-1-1 0,0 1-1,0-1 1,-2 1 0,1-1 0,-1 0-1,-1 0 1,0 0 0,-1-1 0,-1 4-45,-27 31 391,-1-2 0,-29 28-391,41-47 314,11-15-84,-1 5 410,12-13-584,3-1 0,40-4 138,1-1 1,-1-2-1,0-2 1,33-11-195,3-1-13,274-47-1091,-347 67 725,-1 0-362,-3 1-2549,-2-5-2206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04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1185,'0'0'10559,"0"0"-7280,0 0-1313,0 0-453,0 0-707,0-5-433,2-9-319,3 12 1,14 22 104,4 7 96,-12-17-159,11 14-104,2-1 0,0-1 0,1-1 0,1-2 0,1 0 0,1-2 0,26 13 8,-28-10-3074,-11-1-1736,-11-14 3001,5 10-2707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05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0 12406,'0'0'1619,"0"0"-749,0 0 82,0 0-58,0 0-456,-1 13 183,1-4-481,-1 0-1,-1 0 1,0 1 0,0-2-1,0 1 1,-1 0-1,-1 0 1,0-1 0,0 0-1,0 1 1,-1-2 0,-1 2-140,-114 170 3309,-47 101-3309,108-178 121,52-87-59,2-4-13,3-13-3457,2-22-562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07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 0 11029,'0'0'670,"0"0"333,-27 3 405,-91 10-71,109-11-1212,-1 0 0,1 1 0,0 0-1,0 0 1,1 1 0,-1 0 0,1 1 0,0 0 0,0 0 0,0 1-1,1 0 1,-1 0 0,1 0 0,1 1 0,-6 7-125,3-4 216,-2 2-55,1 1-1,0 0 1,1 1 0,1-1 0,0 2-1,0-1 1,2 1 0,0 0-1,1 0 1,0 1 0,1 0-1,1 0 1,0 0 0,2 0 0,0 0-1,0 0 1,2 6-161,0-16 13,0 1 0,0-1 0,1 0 0,0 1 0,0-1 0,0 0 0,1 0 0,0 0 0,0 0 0,1-1 0,0 1 0,0-1 0,0 0 0,0 0 0,1-1 0,0 1 0,0-1 0,0 0 0,0 0 0,1 0 0,5 2-13,5 3 21,0 0-1,1-1 1,0-1-1,0 0 0,1-1 1,0-1-1,6 0-20,12 0 24,0-1 0,0-2 0,0-2 0,-1-1 0,15-3-24,-46 3-75,1 1 0,0-1 1,-1 0-1,1-1 0,0 1 0,-1-1 0,0 0 0,1 0 0,-1-1 0,0 1 1,0-1-1,0 0 0,0 0 0,-1 0 0,1 0 0,-1-1 0,0 1 0,0-1 0,0 0 1,-1 0-1,1 0 0,-1 0 0,0-1 0,0 1 0,0 0 0,-1-1 0,1 0 1,-1 1-1,0-1 0,0-1 75,2-22-3495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08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11253,'0'0'1297,"0"0"-532,0 0 524,0 0 40,0 0-670,29-5-387,93-9-83,-112 13-171,-1 1 0,0 0 0,0 0 0,0 1 0,0 1-1,0-1 1,0 1 0,0 1 0,0 0 0,-1 0 0,1 0 0,-1 1 0,0 1 0,0-1-1,0 1 1,-1 0 0,3 4-18,-5-6 2,-1 1-1,1 0 0,-1 0 0,-1 0 0,1 1 1,0 0-1,-1-1 0,0 1 0,0 0 1,-1 1-1,1-1 0,-1 0 0,0 1 1,0-1-1,-1 1 0,0 0 0,0-1 1,0 1-1,-1 0 0,0 0 0,0-1 1,0 1-1,-1 0 0,1 0 0,-1-1 1,-1 1-1,0 0-1,-1 6-7,-1 0 0,-1 0 0,0 0 0,-1-1 0,0 0 0,-1 0 0,0-1 0,-1 0 0,0 0 1,0-1-1,-7 6 7,-2 1 380,-2-2 0,1 1 0,-1-2 0,-1-1 0,-1 0 1,-16 6-381,36-16 1074,8 0-465,22 0-344,43-4-437,94-19-4344,99-30 4516,-171 29-3954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09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60 11957,'0'0'1745,"0"0"-176,0 0 0,0 0-206,0 0-707,-19 3-397,-34 6-281,34-5 389,35-5 1534,384-51-1418,-189 37-2449,20 8 1966,-231 7-2,1 0-1,-1 0 1,1 0 0,-1 0 0,0 0-1,1 0 1,-1 0 0,1 0-1,-1 1 1,1-1 0,-1 0-1,1 0 1,-1 0 0,0 1-1,1-1 1,-1 0 0,1 0 0,-1 1-1,0-1 1,1 0 0,-1 1-1,0-1 1,1 1 0,-1-1-1,0 0 1,0 1 0,1-1-1,-1 1 1,0-1 0,0 1-1,0-1 1,0 1 0,0-1 0,0 0-1,0 1 1,1-1 0,-1 1-1,0-1 1,-1 1 0,1-1-1,0 1 1,0-1 0,0 1-1,0-1 1,0 1 0,0-1 0,-1 1-1,1-1 1,0 0 0,0 1-1,0-1 1,-1 1 0,1-1-1,0 0 1,-1 1 0,1-1-1,0 0 1,-1 1 0,0-1 2,-23 29-43,-25 6 81,-2-3-1,-1-2 0,-37 14-37,-16 10 96,46-23-30,-69 41-33,112-62 32,1 0 0,0 2 0,1 0 0,0 0 0,1 2 0,-7 9-65,-32 46 976,52-69-971,0 1 0,-1-1 0,1 1 0,0-1 1,-1 0-1,1 1 0,0-1 0,-1 1 0,1-1 0,0 1 0,0-1 0,0 1 0,0-1 0,-1 1 0,1-1 0,0 1 1,0 0-1,0-1 0,0 1 0,0-1 0,0 1 0,0-1 0,1 1 0,-1-1 0,0 1 0,0-1 0,0 1 0,0-1 1,1 1-1,-1-1 0,0 1 0,0-1 0,1 1 0,-1-1 0,0 0 0,1 1 0,-1-1 0,1 1 0,-1-1 0,1 0-5,17 3 29,-14-2 9,148 5 326,-1-6 0,89-14-364,-137 4-760,-1-5-1,78-23 761,-147 25-320,-31 12 5,-2 1-269,-7 0-806,-28 0-2729,-14 0-5139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 17672,'0'0'307,"28"0"216,-1-1-313,37 0 419,0 3 0,0 3 0,34 7-629,-75-7 26,-1-1 64,0 1-1,-1 1 1,0 0 0,0 2 0,10 5-90,-26-10 17,1 0 0,-1 0 0,0 1 0,0 0-1,0 0 1,-1 0 0,1 0 0,-1 1 0,0 0 0,0 0 0,0 0 0,-1 0-1,0 0 1,0 1 0,0 0 0,-1-1 0,0 1 0,0 0 0,0 0 0,-1 0-1,1 6-16,0-1 90,-1 0-1,-1 1 0,1-1 0,-2 1 0,0-1 1,0 0-1,-1 0 0,0 0 0,-1 0 0,0 0 1,-1 0-1,0 0 0,-5 7-89,0-2 174,-2-1 0,0 0 0,0 0-1,-2-1 1,1-1 0,-2 0 0,0-1 0,-5 3-174,-10 7 172,-1 0 0,-1-3 0,-1 0 0,-1-2-1,0-1 1,-22 6-172,19-10-676,0-2-1,0-1 0,-1-2 1,1-2 676,-7-3-4375,33-2-201,7 0-8009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11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651 43 10837,'0'0'1809,"0"0"-715,0 0 496,-32-7-6,-100-21-730,118 26-760,1 0-1,0 0 1,-1 1 0,0 1-1,1 0 1,-1 1 0,1 0-1,-1 2 1,1-1 0,0 1-1,0 1 1,0 1 0,0-1-1,-2 3-93,-9 7 216,1 0-1,1 1 1,0 2-1,1 0 0,-9 12-215,-1-2 245,18-16-138,2 0-1,-1 0 1,2 1-1,0 0 0,0 1 1,-7 13-107,12-17 23,1-1 0,0 1 0,1 1 1,0-1-1,0 0 0,1 1 0,1-1 0,-1 1 1,1 0-1,1 0 0,0 8-23,1-13-3,0 0 1,0 0-1,0 0 1,1 0-1,0 0 0,0-1 1,0 1-1,1-1 1,-1 1-1,1-1 0,0 0 1,0 0-1,1 0 1,-1 0-1,1-1 0,0 1 1,0-1-1,0 0 1,0 0-1,1-1 0,-1 1 1,1-1-1,2 1 3,14 7-31,0-2 0,0 0-1,1-2 1,0 0 0,0-1 31,42 5-676,0-4 0,1-2 1,54-3 675,-79-2-470,99-4-2334,5-20-2233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11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11045,'0'0'2863,"0"0"-1769,0 0-267,0 0 82,0 0-490,31-6-104,106-22 168,-117 23-333,-1 1 1,1 1-1,0 0 0,0 2 1,0 0-1,0 1 1,0 1-1,13 3-150,-32-3-6,1 0 0,-1 0 0,1 0 0,-1 0 0,1 0 0,-1 0 0,0 0 0,0 0 0,1 1 0,-1-1 0,0 1 0,0-1 0,0 1 0,0-1 0,-1 1 0,1 0 0,0-1 0,-1 1 0,1 0 0,-1-1 0,0 1 0,1 0 0,-1 0 0,0-1 0,0 1 0,0 0 0,0 0 0,0 0 0,-1-1 6,1 6-11,0 0 0,0-1 0,-1 1 0,0-1 0,-1 1 0,1-1 0,-3 5 11,-2-2 18,0 1 0,-1-1 0,0 0-1,0-1 1,-1 1 0,0-1 0,-1-1 0,0 0-1,0 0 1,0-1 0,-1 0 0,0-1 0,0 0-1,-1 0 1,-6 2-18,15-7-99,7 6-549,85 18-650,-72-21 1040,1 2 0,0-1 0,-1 2 0,0 1 0,-1 0 0,1 1 0,-1 1 0,-1 1 0,4 3 258,-17-12-29,-1 1 1,1 0-1,-1 0 1,0 0-1,0 1 0,0-1 1,0 0-1,0 1 1,0-1-1,-1 1 1,0 0-1,1-1 1,-1 1-1,0 0 1,0 0-1,0 0 0,-1 0 1,1 0-1,-1 0 1,1 0-1,-1 0 1,0 0-1,0 1 29,-1-2 59,0 1 0,0 0 1,0-1-1,0 1 0,0 0 0,-1-1 0,1 1 0,-1-1 1,0 0-1,1 0 0,-1 1 0,0-1 0,0 0 1,-1-1-1,1 1 0,0 0 0,-1-1 0,1 1 0,-1-1 1,1 1-1,-1-1 0,0 0 0,-2 0-59,-34 10 548,-1-2-1,0-2 1,-1-1 0,0-3-1,1-1 1,-1-1 0,-37-6-548,61-1 145,17 6-172,0-1-1,0 1 1,-1 0-1,1 0 1,0 0-1,0-1 1,0 1-1,-1 0 1,1 0-1,0-1 1,0 1-1,0 0 1,0-1-1,0 1 1,0 0-1,-1 0 1,1-1-1,0 1 1,0 0-1,0-1 1,0 1-1,0 0 1,0-1-1,0 1 1,0 0-1,0-1 1,0 1-1,1 0 0,-1 0 1,0-1-1,0 1 1,0 0-1,0-1 1,0 1-1,0 0 1,1 0-1,-1-1 1,0 1-1,0 0 1,0 0-1,1 0 1,-1-1-1,0 1 1,0 0-1,1 0 1,-1 0-1,0 0 1,1-1-1,-1 1 1,0 0-1,0 0 1,1 0-1,-1 0 1,0 0-1,1 0 1,-1 0 27,31-8-4056,24 2-2923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12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45 7027,'0'0'2524,"0"0"-1406,0 0 587,0 0 533,0 0-712,-12-5-453,-36-20-150,33 10 1425,14 32-1828,-4 5-490,2 0 1,0 0 0,2 0-1,0 1 1,1-1 0,1 1-1,2-1 1,0 0 0,1 0-1,1 0 1,1 0 0,1-1-1,1 0 1,3 4-31,2 9-28,-11-27-11,-1-1 1,1 0 0,1 1-1,-1-1 1,1 0 0,0-1-1,0 1 1,1 0-1,0-1 1,0 0 0,0 0-1,1 0 1,-1 0 0,2 0 38,-6-5-22,1 0 1,0 0 0,0 1-1,0-1 1,0 0 0,0 0-1,0 0 1,0 0 0,0 0 0,0 0-1,0 0 1,0-1 0,0 1-1,0 0 1,0 0 0,-1-1-1,1 1 1,0 0 0,0-1 0,0 1-1,0-1 1,-1 0 0,1 1-1,0-1 1,0 1 0,-1-1-1,1 0 1,-1 0 0,1 1 0,0-1 21,20-29 375,-15 20-440,-1 3 69,0 0 0,0 1-1,0-1 1,1 1 0,0 0 0,6-4-4,-8 8-21,1 0 0,-1 0 0,1 0 0,-1 1 0,1 0 0,-1-1 0,1 2 0,0-1 0,0 0 0,-1 1 0,1 0 0,4 0 21,23 3-4,1 2 1,-1 0-1,0 2 0,0 2 1,0 1-1,-1 1 0,-1 1 1,5 5 3,-12-6-16,-14-6-10,0 0 0,0-1 0,1-1 0,-1 1 0,2-1 26,-8-3-19,-1 1-1,0-1 1,1 1-1,-1-1 1,0 0-1,1 0 1,-1 0-1,1 0 0,-1-1 1,0 1-1,1-1 1,-1 1-1,0-1 1,1 0-1,-1 0 1,0 0-1,0 0 0,0 0 1,0-1-1,0 1 1,0-1-1,0 1 1,1-2 19,12-16-11,0 0 0,-1-2 0,-1 1 0,-1-1 0,-1-1 0,-1 0 0,-1-1 0,6-21 11,-13 37 9,0-1 1,-1 0-1,0 0 1,0 0-1,-1 0 1,0 0-1,0 0 1,0-1-1,-2 1 1,1 0-1,-1 1 1,0-1-1,0 0 1,-1 0-1,0 1 1,-3-5-10,2 5-125,1-1 0,-1 1 0,1 0 1,0-1-1,1 0 0,0 0 0,0 0 0,1 0 1,0-3 124,1 38-3453,0 15-1618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15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368 305 2817,'0'0'3423,"0"0"-1750,0 0-142,0 0-586,0 0-644,5-1-582,15-5 7915,-21 5-7638,-1 0 1,1 0 0,0 0-1,0 0 1,-1 0-1,1 0 1,-1 0-1,1 1 1,-1-1 0,1 0-1,-1 1 1,1-1-1,-1 1 1,1 0-1,-1-1 1,0 1 0,1 0-1,-1 0 1,1 0-1,-1 0 1,-1 1 3,-46-3-46,45 2 73,-6 1-52,0 1 1,0-1-1,0 2 0,0-1 0,0 2 1,1-1-1,0 1 0,0 0 0,0 1 1,0 0-1,1 1 0,-2 1 25,-14 10-21,1 2 0,0 1 0,-10 12 21,24-22 22,1 0-1,0 1 1,1 0-1,0 1 1,1-1-1,0 1 1,1 0-1,0 1 1,1-1-1,0 1 1,1 0-1,0 0 1,1 0-1,1 0 1,0 0-1,1 1 1,1 7-22,-1-17 10,1-1 1,0 1-1,0-1 1,0 0 0,1 0-1,-1 0 1,1 0-1,0 0 1,0 0-1,0 0 1,0 0 0,0-1-1,0 1 1,1-1-1,-1 0 1,1 1 0,0-1-1,0 0 1,-1-1-1,1 1 1,1 0 0,-1-1-11,5 4 23,0-2 1,0 1-1,0-1 1,0 0-1,0-1 1,0 0 0,1 0-1,4 0-23,7-1 21,0 0 0,0-1 0,0-1 0,0-1 0,-1-1-1,1-1 1,4-2-21,-17 4 11,0-1-1,1 0 0,-1 0 0,0-1 1,-1 0-1,1 0 0,-1-1 1,1 0-1,-2 0 0,1 0 0,0-1 1,-1 0-1,0 0 0,0 0 0,-1-1 1,0 1-1,0-1 0,-1 0 1,3-7-11,0-2 22,-1-2 0,0 1 1,-1 0-1,-1-1 0,-1 0 1,0-9-23,-2-115 58,-2 67-93,2 56 39,-2 1 1,0-1-1,0 1 1,-2 0 0,-1-2-5,3 11-14,-1 1 1,0-1-1,0 1 1,-1 0-1,0 0 1,-1 0-1,1 1 1,-2-1-1,1 1 1,-1 0 0,-3-3 13,-24-30 69,33 39-58,0 1 1,0-1-1,-1 0 1,1 0-1,-1 0 0,1 1 1,0-1-1,-1 0 1,0 1-1,1-1 1,-1 0-1,1 1 0,-1-1 1,0 0-1,1 1 1,-1-1-1,0 1 1,0 0-1,1-1 0,-1 1 1,0 0-1,0-1-11,-3 39 144,5 73 1536,11 65-1680,-7-134 194,2 0-1,1-1 1,3 0 0,1 0 0,14 31-194,-20-60 10,0 1 0,0-2 0,1 1 1,1-1-1,0 0 0,0 0 0,2 0-10,-6-7-40,1 1 0,-1-1 0,1 0 0,0 0 0,1-1 0,-1 0 0,1 1 0,-1-2 0,1 1 0,0-1 1,0 0-1,0 0 0,0 0 0,0-1 0,0 0 0,2 0 40,12 0-837,0-1 0,0 0 0,0-2 0,0 0 0,0-1-1,0-1 1,-1-1 0,3-1 837,58-23-7334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16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 11253,'0'0'2132,"0"0"-1636,0 0-125,0 0 709,0 0-487,32-13-356,103-39 41,-123 48-185,0 0 0,0 1-1,0 1 1,0 0 0,0 0 0,3 1-93,-10 2 47,0-1 0,1 0 0,-1 1 0,1 0 0,-1 1 0,0-1 0,0 1 0,0 0 0,0 0 0,1 1-47,-3-1 5,0 0 0,0 1 0,0-1 0,0 1 0,0-1 0,-1 1 0,0 0 0,1 0 0,-1 1 0,0-1 0,0 0 0,0 1 0,-1-1 0,1 1 1,-1-1-1,0 1 0,0 0 0,0 0 0,-1-1 0,1 1 0,-1 0 0,0 0 0,0 1-5,0 0 4,0-1-1,0 1 1,0 0 0,-1-1-1,0 1 1,0-1 0,0 1 0,0-1-1,-1 1 1,1-1 0,-1 0-1,0 0 1,-1 0 0,1 0 0,-1 0-1,1 0 1,-1-1 0,0 1-1,-2 0-3,-7 6 48,-1 0 0,0-1 0,0-1-1,0 0 1,-1-1 0,-1-1 0,1 0-1,-1-1 1,0 0 0,-1-1-48,38-6-169,0 2 0,0 0-1,0 1 1,0 1 0,0 1 0,0 2-1,-1 0 1,1 1 0,-1 0 0,-1 2 0,1 1-1,-1 1 1,-1 0 0,14 10 169,-29-17 3,-1 0 1,1 0-1,-1 0 1,1 1-1,-1-1 1,0 1-1,0 0 1,-1-1 0,1 1-1,-1 1 1,0-1-1,0 0 1,0 1-1,-1-1 1,1 1-1,-1-1 1,0 4-4,-1-6 46,1 1 1,-1 0-1,0 0 1,-1 0 0,1 0-1,0-1 1,-1 1-1,0 0 1,1 0 0,-1-1-1,0 1 1,-1 0 0,1-1-1,0 1 1,-1-1-1,1 0 1,-1 1 0,0-1-1,0 0 1,0 0-1,0 0 1,0 0 0,0 0-1,0-1 1,-1 1-1,1-1 1,-1 1 0,1-1-1,-2 0-46,-20 9 256,-1 0-1,-1-2 1,1-1-1,-1-1 1,-1-1-1,-23 1-255,-41-1 645,-34-4-645,82-1 111,38 0-182,5 0 29,-1 1-1,0-1 1,0 0-1,0 0 1,0 0 0,0 1-1,0-1 1,1 0-1,-1 0 1,0 0-1,0 0 1,0-1-1,0 1 1,0 0-1,0 0 1,0 0 0,1-1-1,-1 1 1,0 0-1,0-1 1,0 1-1,1-1 1,-1 1-1,0-1 1,0 1-1,1-1 1,-1 0-1,0 1 1,1-1 0,-1 0-1,1 0 1,-1 1-1,1-1 1,-1 0-1,1 0 1,0 0-1,-1 1 1,1-1-1,0 0 1,0 0 0,0 0-1,-1 0 43,7-8-4242,23-2-5010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16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16311,'0'0'323,"0"0"59,0-13-289,4-34-74,-1 43 94,2 12-23,1 16 192,-4 75 1124,-2-63-949,1 0 1,2 0-1,4 15-457,-5-39 39,1 0 0,1 0 0,0 0 0,0-1 1,1 1-1,1-1 0,0 0 0,0-1 0,1 0 0,1 0 0,-1 0 0,3 0-39,-10-8-18,1-1 1,0 0-1,0 0 0,0 0 0,0 0 0,0 0 1,0 0-1,0 0 0,0 0 0,0 0 1,0-1-1,1 1 0,-1 0 0,0-1 0,0 1 1,1-1-1,-1 0 0,0 1 0,1-1 0,-1 0 1,1 0-1,-1 1 0,0-1 0,1 0 1,-1-1-1,1 1 0,-1 0 0,0 0 0,1-1 1,-1 1-1,0 0 0,1-1 0,-1 1 0,0-1 1,1 0-1,-1 1 0,0-1 0,0 0 1,0 0-1,0 0 0,0 0 0,0 0 18,6-7 13,-1 0-1,-1-1 0,1 1 1,-1-1-1,-1 0 0,1-2-12,21-35 30,-20 41-36,0 1-1,0 0 0,0 1 0,1-1 0,-1 1 1,1 0-1,0 1 0,0 0 0,0 0 1,0 0-1,0 1 0,0 0 0,0 0 1,6 1 6,15-1-21,1 1 0,-1 2 0,4 1 21,-21-1-5,1 0 1,-1 0-1,1 1 0,-1 1 1,0 0-1,0 1 0,-1 0 1,1 0-1,2 3 5,12 9-8,0 2 0,16 16 8,30 23 37,-67-55-34,0 0 1,1 0-1,-1 0 1,1-1-1,-1 1 1,1-1 0,0 0-1,0 0 1,0-1-1,0 0 1,0 0 0,1 0-1,-1 0 1,0-1-1,0 0 1,1 0-1,-1 0 1,0-1 0,0 1-1,0-1 1,2-1-4,-1-1 30,0 1 0,0-2 0,0 1 0,0-1 1,-1 0-1,0 0 0,0 0 0,0-1 0,0 1 0,0-1 0,-1-1 1,0 1-1,0 0 0,-1-1 0,1 0 0,-1-1-30,4-7 98,-2-1 1,0-1-1,-1 1 0,0-1 1,-1 1-1,-1-1 0,0 0 0,-2 0 1,0 0-1,0 0 0,-2-8-98,1 15 40,0-2 4,-1 1 0,0-1 0,-1 1 0,0-1 0,0 1 0,-1 0 0,-1 0 0,0 1 0,0-1 0,-1 1 0,0 0 0,-1 1 0,1 0 0,-2 0 0,1 0 0,-1 1 0,0 0 0,-1 0 0,0 1 0,-7-5-44,15 11-31,1-1-1,-1 1 1,0-1 0,0 0 0,1 1-1,-1-1 1,0 1 0,0-1 0,0 1-1,1 0 1,-1-1 0,0 1-1,0 0 1,0 0 0,0-1 0,0 1-1,0 0 1,0 0 0,0 0-1,0 0 1,0 0 0,0 0 0,1 1-1,-1-1 1,0 0 0,0 0 0,0 1-1,0-1 1,0 0 0,0 1-1,1-1 1,-1 1 0,0-1 0,0 1-1,1 0 1,-1-1 31,-3 32-4363,4-27 3601,0 25-7756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18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371 68 10661,'0'0'675,"0"0"742,0 0 709,0 0-325,0 0-1105,-4-5-320,2 1-272,-1 0-1,1 1 0,0-1 1,0 0-1,0 0 1,1 0-1,0-1 1,-1 1-1,1-3-103,0 5 19,0 1-1,0 0 0,1 0 0,-1 0 1,0 0-1,0-1 0,0 1 1,0 1-1,0-1 0,-1 0 0,1 0 1,0 0-1,0 1 0,-1-1 1,1 0-1,0 1 0,-1-1 0,1 1 1,0 0-1,-1-1 0,1 1 1,-1 0-1,1 0 0,-1 0 0,1 0-18,-47-2 286,38 2-231,-1 1-32,1 1 1,-1 0-1,1 1 0,-1 0 1,1 0-1,0 1 0,0 0 1,1 1-1,-1 0 0,-5 5-23,0-1 99,1 1-1,0 1 1,0 0-1,1 1 1,1 0-1,-5 6-98,11-9 52,1 0 0,0 1 0,0-1 0,1 1 0,0 0 0,1 0 0,0 0 0,0 0 0,1 0 0,1 1 0,0-1 0,0 1-1,1 0 1,0-1 0,1 5-52,0-7 23,0-1-1,1 1 0,-1 0 0,2 0 0,-1 0 1,1-1-1,0 0 0,1 1 0,-1-1 0,1 0 0,1-1 1,-1 1-1,1-1 0,1 0 0,-1 0 0,1 0 1,0-1-1,0 0 0,1 0 0,5 3-22,4 3 18,1-1-1,0 0 1,1-2-1,0 0 1,0-1 0,1 0-1,0-2 1,5 1-18,13 0-182,0-1 0,1-2 1,-1-2-1,1-1 1,-1-2-1,3-2 182,-13 1-1538,-1-2-1,0-1 0,-1-1 1,1 0-1,11-8 1539,46-25-12726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19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1 131 15415,'0'0'1169,"0"0"-737,0 0 486,0 0 215,0 0-815,9-16-238,-5 10-75,-1 0-2,1-1 0,0 1 1,0 0-1,0 0 0,1 0 0,0 0 0,0 1 0,1 0 0,-1 0 1,1 0-1,0 1 0,0 0 0,1 0 0,-1 0 0,1 1 0,0 0 1,6-1-4,12-2 21,0 1 0,0 1 1,0 2-1,1 0 0,-1 2 1,1 1-1,21 3-21,-45-3-7,0-1 0,0 1 0,0 0 0,0 0 1,0 0-1,0 0 0,0 0 0,0 1 0,0-1 0,0 1 0,0-1 0,-1 1 0,1 0 0,-1-1 1,1 1-1,-1 0 0,0 0 0,0 0 0,0 0 0,0 0 0,0 0 0,0 1 0,0-1 0,-1 0 1,1 0-1,-1 2 7,1 0-15,0 1 0,-1-1 0,1 0 0,-1 0 0,0 1 0,0-1 0,-1 0 0,1 1 1,-1-1-1,0 0 0,0 0 0,-1 0 0,1 0 0,-1 0 0,0 1 15,-3 2-5,-1 0 0,0 0-1,0-1 1,-1 0 0,1 0 0,-1 0-1,0-1 1,-1 0 0,-5 3 5,-8 3 21,0 0 0,-1-1 0,-6 1-21,24-10-93,15-1-248,0 1 1,0 0-1,0 1 1,0 0 0,0 1-1,0 0 1,-1 0-1,1 2 1,-1-1-1,0 1 1,0 0 0,2 2 340,-7-3 70,-1-1 1,1 0-1,-1 1 1,0 0-1,0 0 1,0 0-1,0 1 1,-1-1-1,1 1 1,-1 0-1,-1 0 1,1 0-1,-1 0 1,1 0-1,-1 1 1,-1-1-1,1 1 1,-1-1-1,0 1 1,0 0-1,-1-1 1,0 1-1,0 0 1,0 2-71,-1-6 56,1-1 0,-1 0 0,1 0 0,-1 0 0,0 0 0,0 0 0,1 0 0,-1 1 0,0-2 1,0 1-1,0 0 0,0 0 0,0 0 0,0 0 0,0-1 0,-1 1 0,1 0 0,0-1 0,0 1 0,-1-1 1,1 0-1,0 1 0,0-1 0,-1 0 0,1 0 0,0 1 0,-1-1 0,0 0-56,-48 2 421,39-2-286,-31 2 63,-57 0 35,90-3-233,-1 0 1,1 0-1,-1 0 1,1-2-1,-1 1 1,1-1-1,0 0 1,-5-3-1,11 4-42,0 0-1,0 0 1,1 0 0,-1 0-1,0 0 1,1-1 0,-1 1-1,1-1 1,0 0 0,-2-2 42,3 4-204,1 0 0,-1 0 1,0 0-1,1-1 0,-1 1 1,1 0-1,-1-1 0,1 1 1,0 0-1,0-1 0,-1 1 1,1 0-1,0-1 0,0 1 1,0 0-1,0-1 1,1 1-1,-1-1 0,0 1 1,1 0-1,-1-1 0,0 1 1,1 0-1,0 0 0,-1-1 1,1 1-1,0 0 0,0-1 204,25-16-10818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20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3490,'0'0'2884,"0"0"-1166,0 0 830,0 0 215,0 0-586,0-10-608,0-27-419,0 27-432,0 10-361,0 5-173,1 23 211,2 0 0,0 1-1,2-1 1,6 15-395,36 115 795,-41-142-754,-2-4-10,-1 0-18,0-1 1,1 0-1,0 0 0,1-1 0,0 1 0,1-1 0,0 0 0,0-1 0,7 7-13,-12-15-11,-1-1 0,1 0 0,0 0 0,0 0-1,0 0 1,0 0 0,0 0 0,0 0 0,0 0 0,0 0 0,0 0 0,0 0-1,-1-1 1,1 1 0,0 0 0,0-1 0,0 1 0,0 0 0,-1-1-1,1 1 1,0-1 0,0 0 0,-1 1 0,1-1 0,0 0 0,-1 1-1,1-1 1,-1 0 0,1 0 11,22-23 34,-21 21-60,15-17 33,-11 11-69,1 0 1,0 1 0,0 0 0,1 0 0,0 1 0,0 0 0,1 0 0,0 1 0,0 0 0,1 0 0,0 1 0,0 1 0,2-2 61,34-6-7,-29 6 7,1 1 0,-1 1 0,1 1 0,14-1 0,-26 4-10,0 0 0,-1 0 0,1 1 0,0-1 0,-1 1 0,1 1 0,-1-1 1,1 1-1,-1 0 0,0 0 0,1 0 0,-1 1 0,0 0 0,-1 0 0,1 0 0,-1 1 0,3 1 10,30 35-62,-29-30 70,1-1-1,0 1 1,0-2-1,1 1 0,0-1 1,0-1-1,1 1 1,1-1-8,-7-5 4,1 0 0,0 0 1,0-1-1,-1 1 0,1-1 1,0-1-1,0 1 0,0-1 1,0 0-1,0 0 0,0-1 1,0 0-1,4-1-4,-6 1 7,-1 1-1,1-2 0,0 1 1,-1 0-1,1-1 0,-1 0 1,0 1-1,1-1 1,-1-1-1,0 1 0,0 0 1,0-1-1,0 0 0,-1 1 1,1-1-1,-1 0 1,0 0-1,1-1 0,-1 1 1,1-3-7,5-21 45,-1 0 1,-1 0-1,-1 0 1,-2-1 0,0 0-1,-2-11-45,3-19 31,-5 20 640,1 37-654,-1 0 0,1 0 0,0 0 0,-1-1 0,1 1 0,0 0 0,-1 1 0,0-1 0,1 0 0,-1 0 0,1 0 0,-1 0 0,0 0 0,0 0 0,1 1 1,-1-1-1,0 0 0,0 1 0,0-1 0,0 1 0,0-1 0,0 1 0,0-1 0,0 1 0,0-1 0,0 1 0,0 0 0,0 0 0,0 0 0,0-1 0,0 1 0,-1 0-17,1 0-120,1 0-595,0 3-2294,0 9-4856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0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288 255 11381,'0'0'633,"0"0"-327,0 0 383,0 0 565,25-26-19,77-85-384,-55 54 260,-46 54-985,0 1 0,0 0 0,0-1 0,0 1 0,0-1 0,-1 1 0,1-1 0,-1 1 0,0-1 0,0 0-1,0 1 1,0-3-126,0 4 46,0 0-23,0 0 0,0 0 1,-1 0-1,1 0 0,0 0 1,0 1-1,-1-1 1,1 0-1,0 0 0,-1 0 1,1 1-1,-1-1 0,1 0 1,-1 0-1,1 1 0,-1-1 1,0 0-1,1 1 0,-1-1 1,0 1-1,1-1 0,-1 1 1,0-1-1,0 1 0,0 0 1,1-1-1,-1 1 0,0 0 1,0 0-1,0-1 1,0 1-1,0 0-23,-34-2-75,24 2 112,-6-2-92,0 2-1,0 0 1,-1 1-1,1 0 1,0 2-1,0 0 1,0 1-1,1 0 1,-1 2-1,-11 5 56,-18 12-184,1 3 0,-33 24 184,75-48 1,0 0 1,1 0-1,-1 0 0,1 1 0,0-1 1,-1 0-1,1 1 0,0 0 0,0-1 0,1 1 1,-1 0-1,0 0 0,1 0 0,0 0 0,0 0 1,0 0-1,0 1 0,0-1 0,1 0 0,-1 0 1,1 1-1,0-1 0,0 0 0,0 1 0,1-1 1,-1 0-1,1 1 0,-1-1 0,1 0 0,1 1-1,1 5 2,0-1-1,1-1 1,0 1-1,1 0 1,0-1-1,0 0 1,0 0-1,1-1 1,0 1-1,7 5-1,101 77-87,-75-60 46,-1 0 1,-2 3 0,-1 0 0,7 13 40,-37-40-14,-1 1 0,0 1 0,0-1 0,-1 0 0,0 1 0,0 0 0,2 7 14,-4-12-5,-1 0 0,1 0 1,0 0-1,-1 0 1,0 0-1,1 0 0,-1 0 1,0 0-1,0 1 1,0-1-1,0 0 0,-1 0 1,1 0-1,-1 0 1,1 0-1,-1 0 1,0 0-1,1 0 0,-1 0 1,0 0-1,0 0 1,-1 0-1,1 0 0,0-1 1,-1 1-1,1 0 1,-1-1-1,0 2 5,-6 1 24,1-1-1,0 0 1,-1 0 0,0 0-1,0-1 1,0 0 0,0-1-1,0 0 1,-6 1-24,-81 0 189,74-2-177,-2 1-340,16 0-95,1-1 0,-1 0 0,0 0 0,0-1 0,1 1 0,-6-2 423,11 1-101,0 1 0,-1-1 0,1 1 0,0-1-1,-1 0 1,1 0 0,0 1 0,0-1 0,0 0-1,0 0 1,0 0 0,0 0 0,0 0-1,0 0 1,0-1 0,0 1 0,0 0 0,1 0-1,-1-1 1,1 1 0,-1 0 0,1-1 0,-1 1-1,1 0 1,0-1 0,-1 1 0,1-1 0,0 1-1,0-1 1,0 1 0,0-1 101,0-28-3298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0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7 11925,'0'0'3351,"0"0"-2193,0 0 438,0 0-158,0 0-721,16-2-474,-8 1-221,-2-1-1,-1 2-1,1-1 1,-1 1 0,1-1-1,-1 1 1,1 1 0,5 0-21,-8 0 29,-1 0-1,0-1 1,0 1 0,0 0-1,1 0 1,-1 1 0,0-1 0,0 0-1,-1 1 1,1-1 0,0 1 0,0 0-1,-1-1 1,1 1 0,-1 0 0,1 0-1,-1 0 1,0 0 0,0 0-1,0 1 1,0-1 0,0 0 0,0 0-1,-1 2-28,7 25 292,-1 0 0,-2 0-1,-1 1 1,-1-1-1,-1 1 1,-3 7-292,5 80 115,-3-115-144,0-1 0,0 1 1,1-1-1,-1 0 0,1 1 0,-1-1 0,1 0 0,-1 1 0,1-1 0,0 0 0,-1 0 0,1 1 1,0-1-1,0 0 0,0 0 0,0 0 0,0 0 0,0 0 0,0 0 0,0 0 0,1-1 0,-1 1 1,0 0-1,0-1 0,1 1 0,-1-1 0,1 1 0,-1-1 0,0 1 0,1-1 0,-1 0 0,1 0 1,-1 0-1,0 0 0,1 0 0,-1 0 0,1 0 0,-1 0 0,1-1 0,-1 1 0,0-1 0,1 1 1,-1-1 28,5 0-144,0-1 1,-1 1 0,0-1 0,1 0-1,-1-1 1,0 0 0,0 1 0,0-2-1,4-2 144,3-4-288,-8 7 470,1-1-1,-1 1 1,0-1-1,0 0 0,0 0 1,0 0-1,1-4-181,-7 70 738,-8 35-738,-2 45 452,11-101-442,2-15 157,-2-1-1,-1 1 1,-1 0 0,-5 15-167,6-33 118,-1 0 0,0 0 1,0 0-1,0 0 0,-1-1 0,0 0 1,-1 0-1,1 0 0,-2 0 1,1-1-1,-1 0 0,1 0 0,-2 0 1,1-1-1,-1 0 0,-2 2-118,-26 14 455,-1-2 0,-1-1 0,-33 10-455,-50 14-3454,101-39-398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1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12870,'0'0'1123,"0"0"-547,0 0 708,0 0 340,6 25-359,44 185 613,-41-145-1828,-2 1 0,-4 0 0,-3 27-50,0-91-90,-1-1 1,1 1-1,-1-1 1,1 1-1,-1-1 1,1 0-1,-1 1 1,0-1 0,0 0-1,1 0 1,-1 1-1,0-1 1,0 0-1,0 0 1,-1 0-1,1 0 1,0 0 0,0 0-1,0-1 1,-1 1-1,1 0 1,0-1-1,-1 1 1,1-1-1,-1 1 1,1-1 0,0 0-1,-1 1 1,1-1-1,-1 0 1,1 0-1,-1 0 1,1 0-1,-1 0 1,0 0 89,-7 0-1120,-1 0-1,1-1 1,-1 0 0,1 0 0,-6-3 1120,-39-17-7172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1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1 336 10261,'0'0'1795,"0"0"-970,0 0-164,0 0 561,37-9-203,237-54-600,-257 59-510,13-2-432,1 1 0,14 0 523,-34 4-788,-1 1 1,1 1 0,-1 0-1,1 0 1,6 2 787,-13-1-260,-1-1 0,1 1 0,0 0 0,-1 0 0,1 0 0,-1 1 0,0-1 0,0 1 0,0-1 0,0 1 0,-1 0 0,1 0 0,-1 0 0,1 1 0,-1-1 0,0 1 0,0-1 0,-1 1 0,1 0 0,-1-1 0,0 1 1,1 3 259,-1-2 128,0-1 0,1 0 1,0 0-1,-1 0 1,2 0-1,-1 0 1,0 0-1,1 0 1,-1-1-1,1 1 0,0-1 1,0 0-1,1 1 1,-1-2-1,0 1 1,1 0-1,0-1 0,0 1 1,1-1-129,-3-1 259,1 0-1,0 0 1,-1 0-1,1 0 1,0 0-1,0-1 1,0 0 0,0 1-1,-1-1 1,1 0-1,0-1 1,0 1 0,0 0-1,0-1 1,-1 1-1,1-1 1,0 0-1,0 0 1,-1 0 0,1 0-1,-1-1 1,1 1-1,1-2-258,2-3 261,0 0 0,0 0 0,0-1-1,-1 0 1,0 0 0,-1 0 0,1-1-261,15-22 281,-19 29-202,1-1-1,-1 1 0,0-1 1,0 1-1,0-1 1,0 1-1,0-1 0,0 0 1,-1 0-1,1 0 1,0 1-1,-1-1 0,0 0 1,1 0-1,-1 0 1,0 0-1,0 0 0,0 0 1,0 0-1,0 1 1,-1-3-80,1 3 30,-1 0 0,0-1 0,0 1-1,0 0 1,0 0 0,0 0-1,0 0 1,0 0 0,-1 0-1,1 0 1,0 0 0,-1 0-1,1 0 1,0 1 0,-1-1-1,1 0 1,-1 1 0,1-1-1,-1 1 1,0 0-29,-10-2 32,1 0 0,-1 1 0,1 1 0,-1 0 0,1 0 0,-5 2-32,12-1 17,0 0 0,1 0 0,-1 0 0,1 1 0,-1-1 0,1 1 0,-1 0 0,1 0 0,0 0 0,0 1 0,0-1 0,0 1 0,0-1 0,1 1 0,-1 0 0,1 0 0,0 0 0,0 1 0,0-1 0,0 0 0,0 1 0,1-1 0,-1 1 0,1 0 0,0-1 0,0 1 0,1 0 0,-1 1-17,-1 6 19,0 0 1,1 1 0,0-1 0,0 0 0,1 1-1,1-1 1,0 1 0,1-1 0,0 1-20,-1-9-6,1 1 0,0 0-1,-1 0 1,1-1 0,0 1 0,1-1 0,-1 0 0,1 0 0,-1 0 0,1 0 0,0 0 0,0 0 0,1-1 0,-1 1-1,0-1 1,1 0 0,-1 0 0,1 0 0,0-1 0,0 1 0,-1-1 0,1 0 0,0 0 0,0 0 0,1-1 6,9 3-22,0-1 0,-1-1 0,1-1 1,0 0-1,0 0 0,-1-1 1,2-1 21,-4-1-29,1-1 0,0 0 0,-1 0 1,0-1-1,0 0 0,-1-1 1,1-1-1,-1 1 0,-1-2 0,1 1 1,-1-1-1,0-1 0,-1 0 0,0 0 1,0 0-1,-1-1 0,0-1 29,8-11-88,-1 0 0,-2-1 0,0-1 0,-1 0 0,-2-1 0,0 0 0,1-12 88,-6 22-89,0 2 69,0-2 0,-1 1 0,0 0 0,-1 0 0,-1-1 0,0 1 0,-1-1 0,-1 1 0,-1-4 20,1 17 27,0 1 1,0-1-1,0 0 1,0 1-1,0-1 1,0 0-1,0 1 0,0 0 1,0-1-1,-1 1 1,1 0-1,0-1 1,0 1-1,0 0 1,-1 0-1,1 0 1,0 0-1,0 0 1,-1 0-1,1 1 1,0-1-1,0 0 1,0 1-1,0-1 1,-1 0-1,1 1 1,0 0-1,0-1 1,0 1-1,0 0 1,0-1-1,0 1 1,0 0-28,-6 9 27,1 0 1,0 0 0,1 0 0,0 1 0,1 0 0,0 0 0,0 0-1,1 0 1,1 1 0,0-1 0,-1 12-28,-2 32 181,3 53-181,2-89 20,2 180 281,9 0 1,8-1-302,-11-131 490,-3 1 1,-3 4-491,-2-76 88,0 0 0,-1 0 0,1 1 0,-1-1 0,0 1 0,0-1 0,0 1 0,0-1 0,-3-2-88,-5-17 121,-4-37-236,2 0 1,3-1 0,2 0 0,3 0-1,3 0 1,2-5 114,0 30-338,1 1-1,2-1 1,8-30 338,-10 53-111,1 0 0,0 0 1,1 1-1,0-1 0,1 1 1,1 0-1,0 1 0,0 0 0,1 0 1,0 0-1,7-5 111,-13 14-15,0 0 0,1 0 0,-1 0-1,0 0 1,1 1 0,-1-1 0,1 1 0,-1 0 0,1 0-1,0 0 1,0 0 0,0 0 0,-1 0 0,1 1 0,0 0-1,0-1 1,0 1 0,0 0 0,0 0 0,0 1 0,0-1-1,0 1 1,-1-1 0,1 1 0,0 0 0,0 0 0,-1 0 0,1 0-1,0 1 1,-1-1 0,1 1 0,-1-1 0,0 1 0,1 0-1,-1 0 1,0 0 0,0 0 0,0 0 0,-1 1 0,1-1-1,0 1 16,4 10 5,-1 0-1,0 1 0,-1 0 1,-1 0-1,0 0 0,-1 0 1,0 0-1,-1 0 0,0 1 1,-2-1-1,1 0 0,-2 1 0,-1 5-4,1-15 0,0 0 0,0-1 0,-1 1 0,1 0 0,-1-1 0,0 0-1,0 0 1,-1 0 0,1 0 0,-1 0 0,0-1 0,0 1 0,0-1-1,-1 0 1,1 0 0,-1-1 0,1 1 0,-5 1 0,1-4-1990,4-7-2418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2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13686,'0'0'2866,"0"0"-2274,0 0-32,0 0 160,0 0 321,0 0-321,25 177-384,-22-121-240,4-11 241,-7 0-241,0-8-64,6-14-32,-6-7-160,0-16-977,0 0-47,0-5-737,-22-37-3250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2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0 7764,'0'0'4402,"0"0"-3890,0 0 160,0 0 817,0 0-417,0 0-543,7 20-257,2 5 144,-3 9-112,-6 2-176,0 15-128,-12-3-16,-16 8-464,2-11-833,1-11-880,16-6-1665</inkml:trace>
  <inkml:trace contextRef="#ctx0" brushRef="#br0" timeOffset="1">0 593 14519,'0'0'912,"0"0"97,0 0 431,0 0-223,0 0-401,0 0-672,0 0-96,166-16 64,-104 4-112,1 4-48,-4 2-384,1-11-704,-7 1-3218,-9-1-5091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2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16295,'0'0'1286,"0"0"-984,44 8-3,63 10 557,1-5 0,87-2-856,54-9 447,739-6-165,-343-45-987,-108 6-2339,-494 41 1008,-41 2 884,-5 0-40,-23 2-876,-39 2-2051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3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1 299 18633,'34'0'-107,"540"-4"1582,1330-144-2265,-1846 142 563,1 1 25,0-2 1,-1-3-1,30-10 202,-85 19 1,42-15-8,-44 15 10,1 0 0,0 0 0,-1 0-1,1 0 1,-1 0 0,1 0-1,-1-1 1,1 1 0,-1 0-1,0-1 1,0 1 0,0-1-1,0 1 1,0-1 0,0 0-1,0 1 1,0-1 0,-1 0-1,1 0 1,-1 0 0,1-1-3,-1 2-49,0 0 0,0 0 0,-1-1 0,1 1 0,0 0 0,-1 0 0,1 0 0,-1-1 0,1 1 0,-1 0 0,0 0 0,1 0 0,-1 0 0,0 0 0,0 0 0,0 0 0,0 0 0,0 0 0,0 0 0,0 1 0,0-1 0,0 0 0,0 1 0,0-1 0,0 1 1,0-1-1,-1 1 0,1-1 0,0 1 0,0 0 0,-1 0 49,-2-2-323,-50-17-4325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4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1 14263,'0'0'1104,"0"0"-624,0 0 577,-210 208-17,160-115 161,16 11-545,18 11-400,16-5-96,16 2-160,46-16-16,17-20-96,11-14-448,7-23 48,6-22-945,-9-17-496,-6-3-2209,-13-39-3457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4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0 2721,'0'0'11067,"0"0"-8690,0 0-2175,0 28 247,1 3-115,-1 22 753,-2 1 0,-4 15-1087,1-24 883,-3-1 1,-2 0 0,-9 24-884,21-81-50,-1 0-1,0 1 1,-1-1-1,0 0 1,-1 0-1,-1-2 51,0-5-71,1 0 0,1 0 0,0 0 0,2 0-1,1-10 72,11-15-16,-14 43 11,1 0-1,-1 0 0,1 0 1,0 0-1,0 1 0,-1-1 0,1 0 1,1 0-1,-1 1 0,0-1 1,0 0-1,0 1 0,1-1 0,-1 1 1,1 0-1,-1-1 0,1 1 1,0 0-1,-1 0 0,1 0 0,0 0 6,-2-21 371,1 20-402,1 0-1,-1 1 1,0-1-1,0 0 1,1 1-1,-1 0 0,0-1 1,1 1-1,0 0 1,-1-1-1,1 1 1,0 0-1,0 0 1,-1 1-1,1-1 1,0 0-1,0 1 0,0-1 1,0 1-1,0-1 1,0 1-1,0 0 1,1 0 31,49-7-230,-43 6 223,-1 0 0,1 1 0,-1 0 1,1 0-1,-1 1 0,1 0 0,-1 0 0,1 1 0,-1 0 0,0 0 0,0 1 0,0 1 1,0-1-1,0 1 0,-1 0 0,1 1 0,-1 0 0,0 0 0,-1 0 0,1 1 0,-1 0 0,0 0 1,-1 1-1,2 2 7,18 25 113,-2 1 0,-1 2 0,-2 0 1,-2 1-1,12 35-113,26 53 482,-54-122-468,2 2-10,-1 0 0,0 0 0,-1 0 0,1 0 0,-1 0 0,0 1 0,-1-1 0,0 1 0,0-1 0,0 7-4,-1-13-18,0 0 0,0 1 0,0-1 0,0 0 0,0 0 0,0 0 0,0 0 0,0 1 0,0-1 0,0 0 0,0 0 0,0 0 0,0 1 0,0-1 0,0 0 0,0 0 1,0 0-1,0 0 0,0 1 0,0-1 0,0 0 0,-1 0 0,1 0 0,0 0 0,0 0 0,0 1 0,0-1 0,0 0 0,0 0 0,-1 0 0,1 0 0,0 0 0,0 0 0,0 0 1,-1 0-1,1 0 0,0 0 0,0 1 0,0-1 0,0 0 0,-1 0 0,1 0 0,0 0 0,0 0 0,0 0 0,-1 0 0,1-1 0,0 1 0,0 0 0,0 0 0,0 0 1,-1 0-1,1 0 0,0 0 0,0 0 0,0 0 0,-1 0 18,-4-1-229,-1 0-22,-1 0 1,0 0-1,1-1 0,-1 0 0,1-1 0,0 1 0,0-1 0,0 0 1,0-1-1,0 1 0,-2-4 251,-64-55-5477,63 54 4488,-68-69-7122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5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1 195 13030,'0'0'752,"0"0"-133,0 0 83,0 0 453,29 13-266,-9-4-764,-5-1-76,2-1 0,-1 0 0,1-1 0,0-1 0,0-1 0,0 0 0,1-1 0,-1-1 0,1 0 0,0-2 0,16-1-49,22-9 48,0-3 0,-1-2-1,34-15-47,-36 11-773,0 3-1,1 1 1,48-4 773,-100 18-11,0 1 0,-1-1 0,1 1 1,0 0-1,0-1 0,-1 1 0,1 0 0,0 0 1,-1 1-1,1-1 0,0 0 0,-1 0 0,1 1 1,0-1-1,-1 1 0,1 0 0,0-1 0,-1 1 1,1 0-1,-1 0 0,0 0 0,1 0 0,-1 0 1,0 0-1,1 0 0,-1 1 0,1 0 11,-1 2 134,0 0 1,0 1-1,0-1 0,0 0 1,0 0-1,-1 1 0,0-1 0,0 0 1,-1 5-135,1 6 286,3 246 3972,-6-310-4280,-2 1-1,-2-1 1,-6-16 22,3 16-451,2 1 0,2-2 1,2-18 450,4 67-14,-1-1 0,1 0 0,0 0 0,0 1 0,0-1 0,0 0 0,1 0 0,-1 1 0,0-1 0,1 0 0,0 1 0,-1-1 0,1 0 0,0 1 0,0-1 0,-1 1 0,1-1 0,1-1 14,0 3-24,0-1 0,-1 0 0,1 1-1,0-1 1,-1 1 0,1 0 0,0-1 0,0 1 0,-1 0 0,1 0 0,0 0 0,0 0 0,-1 1 0,2-1 24,11 0 28,-9 0-49,-1 0 0,0 0-1,0 1 1,1-1-1,-1 1 1,0 0-1,0 0 1,0 0 0,0 1-1,0-1 1,0 1-1,0 0 1,0 0-1,-1 1 1,1-1 0,-1 1-1,1-1 1,-1 1-1,0 0 1,0 1 0,-1-1-1,1 0 1,0 1-1,-1-1 1,0 1-1,0 0 1,0 0 0,-1 0-1,1 0 1,-1 0-1,1 2 22,2 14-102,-1 0 1,0 1-1,-1-1 0,-2 1 0,0 0 0,-1 1 102,0 12 62,0-8-50,2 35-22,-1-58-7,0-1 0,1 1 1,-1 0-1,1-1 0,0 1 0,-1-1 0,1 1 0,1-1 0,-1 0 1,0 1-1,0-1 0,1 0 0,0 0 0,-1 0 0,1 0 1,0 0-1,0 0 0,0 0 0,1 0 17,51 17-345,-43-17 314,0 1 1,-1 1-1,1 0 1,-1 0-1,0 1 1,7 4 30,-15-7 13,0-1 0,0 1 0,0 0 0,0-1 0,0 1 0,-1 0 0,1 0 0,-1 0 0,0 0 0,1 0 0,-1 1 0,0-1 0,0 0 0,0 0 0,-1 1 0,1-1 0,-1 1 0,1-1 0,-1 1 0,0-1 0,1 1 0,-1-1 0,-1 1 0,1-1 0,0 0 0,-1 1 0,1-1 0,-1 1 0,0-1 0,1 0 0,-2 3-13,-2 1 87,1-1 1,-1 1 0,1-1 0,-2 0 0,1 0 0,0 0-1,-1-1 1,0 0 0,0 0 0,0 0 0,-1 0 0,1-1-1,-1 1 1,0-2 0,0 1 0,0-1 0,0 0 0,-3 1-88,-10 3 203,0-1 0,0 0 0,0-2 0,-1 0 0,-15 0-203,29-2-1,0-1 1,-1 0-1,1-1 1,-1 1-1,1-1 1,0 0-1,-1-1 1,-3-1 0,7 2-105,0-1-1,0 1 1,1-1 0,-1 0-1,1 0 1,0 0 0,-1 0-1,1-1 1,0 1 0,0-1-1,0 1 1,1-1 0,-1 0-1,1 1 1,-1-1 0,1 0-1,0 0 1,-1-3 105,-14-55-4325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6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1 276 16119,'0'0'297,"0"0"25,37 16 511,124 56 250,-138-61-948,0 2-1,0 0 1,-1 1-1,-1 1 1,-1 1 0,0 1-1,-1 1 1,-1 1 0,0 0-1,-2 1 1,0 1 0,-1 0-1,-2 1 1,0 1-1,0 2-134,-5-9 38,-1 1 0,0 1 0,-1-1 0,-1 1 0,-1 0 0,0 0 0,-2 1 0,0-1-1,-1 1 1,0 9-38,-2-15-5,0-1-1,0 0 0,-1 0 1,-1 0-1,0 0 0,-1 0 1,0-1-1,0 1 0,-1-1 1,-1 0-1,0 0 0,-1-1 1,1 0-1,-2 0 0,0-1 1,0 1 5,-2 0-48,0 1 1,-1-2 0,0 1 0,0-1 0,-1-1-1,0 0 1,0-1 0,-1 0 0,0-1 0,0-1 0,-1 0-1,0 0 1,0-2 0,0 1 0,0-2 0,-13 1 47,25-3-162,-1 1 0,0-1 0,0-1 1,1 1-1,-1 0 0,0-1 0,1 1 1,-1-1-1,0 0 0,1 0 1,-1 0-1,1 0 0,0-1 0,-1 1 1,1 0-1,0-1 0,0 0 0,0 0 1,0 1-1,0-1 0,0 0 1,0-1-1,0 1 0,1 0 0,-1 0 1,1-1-1,0 1 0,0-1 0,-1-1 162,-16-49-7000</inkml:trace>
  <inkml:trace contextRef="#ctx0" brushRef="#br0" timeOffset="1">567 1 12182,'0'0'1392,"0"0"-658,0 0 586,0 0 468,0 0-481,39 85 1972,-33-63-3118,-2 1 0,-1 0 1,-1 0-1,0 0 0,-2 0 0,-1 5-161,0 2 90,2 1-1,1-1 0,3 8-89,1 11-355,-2 0-1,-2 1 1,-4 24 355,2-7-5457,0-66-116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25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1 132 14839,'0'0'1910,"0"0"-1320,0 0 162,0 0 11,17-3-542,136-24 649,-82 19-551,1 3 0,2 3-319,-28 0 233,-1-3-1,1-1 1,3-3-233,44-7 422,-19 10-437,0 2-1,13 4 16,-29 1 8,0-2 1,-1-3-1,1-2 1,10-6-9,-18 5 39,0 1-1,1 3 1,-1 2 0,37 4-39,17 0 21,120 8 331,-222-11-281,0 0 1,-1 0-1,1 0 0,0 1 0,-1-1 0,1 0 0,-1 1 1,1-1-1,0 1 0,-1-1 0,1 1 0,-1 0 0,0 0 1,1 0-1,-1 0 0,0 0 0,1 0 0,-1 0 1,0 0-1,0 0 0,0 1 0,0-1 0,0 0 0,0 1 1,0-1-1,-1 1 0,1-1 0,0 1-71,-21-2-1366,-18 0-3649,-10 0-9053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6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5042,'0'0'12470,"0"0"-11734,0 0-544,0 0-128,0 0 433,0 0-209,144 8-288,-81-8-96,-1 0-977,-6 0-2736,-12 0-4387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6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 18280,'0'0'1425,"0"0"-1393,0 0-32,0 0 336,169-33-208,-78 30-128,-1 3-176,-8-6-672,-26 6 207,-19 0-1872,-15 0-2545</inkml:trace>
  <inkml:trace contextRef="#ctx0" brushRef="#br0" timeOffset="1">97 307 1265,'0'0'13750,"0"0"-13014,0 0 1,0 0 1183,0 0-303,175-9-1105,-97 7-416,10-7-96,-1 3-544,7-5-416,0-11-2738,-13-12-8323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7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1 17304,'0'0'1563,"0"0"-1232,0 0-197,0 0 410,0 0 243,-27 9-115,-82 34-352,105-42-294,0 1 0,1 0 0,-1 0 0,1 0-1,0 0 1,0 1 0,0-1 0,0 1 0,0 0 0,0 0-1,1 0 1,-1 0 0,1 0 0,0 0 0,0 1 0,0-1 0,0 1-1,1 0 1,0 0 0,-1-1 0,1 1 0,1 0 0,-1 0-1,0 0 1,1 0 0,0 0 0,0 0 0,0 2-26,-1 15 117,-9 113 284,6 0 0,7 20-401,-1 7 73,-3-118-74,0-20 12,1 0 1,0 0 0,2 0 0,2 9-12,-3-26-17,1 0-1,-1 0 0,1-1 0,0 1 1,0-1-1,1 1 0,-1-1 0,1 0 0,0 0 1,1 0-1,-1 0 0,1 0 0,0-1 1,0 0-1,1 0 0,-1 0 0,1 0 1,0-1-1,1 1 18,6 2-193,1 0 0,-1-1 0,1 0 0,1-1 1,-1-1-1,0 0 0,1 0 0,4-1 193,29 1-6028,36-2 6028,-57-1-2700,34 0-9725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7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141 138 16648,'0'0'605,"0"0"-247,-11 24 426,-16 32 137,3 2-1,2 0 0,3 2 1,-10 56-921,24-13 810,2-17-729,6-102-133,1 1 0,1 0 0,0-1 0,1 2 1,7-14 51,12-29-67,-18 38 31,101-243-917,-86 217 564,1 1 0,3 2 0,1 0 0,24-27 389,-34 55 100,-6 18 197,-1 31 260,-8-23-550,1 0 112,14 73 1215,18 49-1334,-25-105-1,1 0 1,1-1-1,2 0 0,1-1 0,0 0 0,9 8 1,-13-21-282,-3-4-602,-1 1 0,0 0 0,0 0 1,2 7 883,-7-11-4939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8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17432,'0'0'2465,"0"0"-2305,0 0 0,0 0 705,0 0-241,0 0-624,185-17-352,-95 6-1249,-12 2-1696,-12-8-5652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8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1 381 1969,'0'0'9959,"0"0"-6491,0 0-1808,0 0-249,0 0-66,6 8 1034,4 25-2157,-3 1-1,-1-1 0,-1 1 0,-2 1 0,-1-1 0,-2 20-221,1-1 192,2 0 0,3 7-192,4-120-555,-8-136-166,6-116 617,-7 300 97,1-1 0,0 1-1,1 0 1,0-1 0,1 1-1,0 1 1,1-1 0,0 1-1,0 0 1,2 0 0,-1 0-1,9-9 8,-9 13-43,0 0 0,0 0 0,1 1 0,0 0 0,1 0 0,-1 1 0,1 0 0,0 0 0,0 1 0,0 0 0,1 0 0,-1 1 0,1 0 0,0 0 0,0 1 0,0 1 0,6-1 43,0 0-165,0 2-1,0-1 1,0 2-1,0 0 0,0 1 1,0 1-1,0 0 1,1 1 165,-9-1-47,0-1 1,0 1 0,-1 0-1,0 0 1,1 1 0,-1 0-1,0 0 1,-1 1 0,1-1-1,-1 1 1,0 0 0,0 1 0,-1-1-1,1 1 1,-1 0 0,0 0-1,-1 0 1,1 1 46,-2 1-19,1-1 0,-1 1-1,-1 0 1,1 0 0,-1 0 0,-1 0 0,0 0 0,0 0 0,0 0-1,-1 0 1,0 0 0,-1 0 0,1 0 0,-2 0 0,1-1-1,-1 1 1,0-1 0,-1 1 0,1-1 0,-1 0 0,-1-1-1,-3 6 20,-40 43 84,35-42 31,0 1 1,2 0-1,0 1 0,0 0 1,1 0-1,1 1 0,0 2-114,8-16-7,1 0 0,-1 0 0,1 0 0,0-1 0,-1 1 1,1 0-1,0 0 0,0 0 0,0 0 0,0 0 1,1 0-1,-1 0 0,0-1 0,1 1 0,0 0 1,-1 0-1,1 0 0,0-1 0,0 1 0,0 0 1,0-1-1,0 1 0,0-1 0,0 1 0,2 0 6,40 33-80,-24-21 65,-11-7-15,0 0 0,0 0 0,-1 1 0,0 0 0,-1 0 0,0 1-1,0-1 1,-1 2 0,0-1 0,-1 0 0,0 1 0,0 0-1,-1 0 1,0 0 0,-1 0 0,0 0 0,-1 1 0,0-1 0,0 1-1,-1 9 31,-1-18 27,0 1 0,1 0-1,-1 0 1,0-1 0,0 1-1,0 0 1,-1-1 0,1 1-1,-1-1 1,1 1-1,-1-1 1,0 0 0,0 0-1,0 0 1,0 0 0,0 0-1,0 0 1,-1-1 0,1 1-1,-1-1 1,1 1-1,-1-1 1,1 0 0,-1 0-1,0 0 1,0 0 0,1-1-1,-4 1-26,-11 4 149,0-2 0,0 0 0,0-1 0,-4-1-149,1 1-66,-64 1 645,79-3-724,0-1 0,0 1 0,0-1 0,0 0 0,0 0 0,0 0-1,0-1 1,0 0 0,1 0 0,-1 0 0,1 0 0,-1-1-1,-2-2 146,3-1-4092,3-2-6153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6:59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47 8388,'0'0'2959,"0"0"-988,0 0 121,0 0-198,0 0-517,0 0-446,-2-8-251,0 4-610,2 2-57,0 1 0,0-1 0,0 1 0,0-1 0,-1 1 0,1-1 0,-1 1-1,1-1 1,-1 1 0,0 0 0,0-1 0,1 1 0,-1 0 0,0-1 0,0 1 0,0 0 0,0 0-1,0 0 1,-1 0 0,1 0 0,0 0 0,0 0 0,-1 1 0,1-1 0,0 0 0,-1 1-1,1-1 1,-1 1 0,1-1 0,-1 1 0,1 0 0,-1-1 0,1 1 0,-1 0 0,1 0-1,-1 0 1,1 0 0,-1 0 0,1 1 0,-1-1 0,1 0 0,-1 1 0,1-1 0,-1 1-13,-28 12 292,0 1 0,1 2 0,1 0 0,1 2 0,0 1-1,1 2 1,1 0 0,1 1 0,0 3-292,14-13 49,1 0-1,0 0 0,1 1 1,0 0-1,1 0 0,0 1 1,1 0-1,1 0 0,0 0 0,1 1 1,1-1-1,0 1 0,1 0 1,0 0-1,1 0 0,1 1 1,1-1-1,0 0 0,1 2-48,-1-11-21,1-1 0,-1 1 0,1 0 0,1-1 0,-1 0 0,1 1 0,0-1 0,0 0 0,0-1 0,1 1 0,0 0 0,0-1 0,0 0 0,0 0 0,1 0 0,0-1 0,0 1 0,-1-1 0,2 0 0,-1 0 0,0-1 0,5 2 21,7 3-95,1 0 0,-1-1 0,1-1 0,0-1 0,0-1 0,14 1 95,5-1-210,0-1 0,36-4 210,-64 1 33,1 0 0,0 0 0,0-1 0,-1 0 0,1-1 0,-1 0 1,0-1-1,0 0 0,0 0 0,0-1 0,-1 0 0,0 0 0,4-4-33,-8-4-1489,-4 12-127,0 1-4501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01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32 9700,'0'0'6473,"0"0"-5038,0 0-1133,0 0 557,0 0 208,0-8-579,0-9-437,0 10-19,1 11-11,16 52 142,34 67 863,22 57-443,-62-146-532,-1 0-1,-2 0 1,-1 1-1,0 22-50,-4-16 4,-1-1 0,-2 1-1,-4 22-3,2-42-51,-2-1 0,0-1-1,-1 1 1,-1-1-1,-1 1 1,-1-2-1,-1 1 1,-5 8 51,-26 36-1172,-3-2 0,-3-1 0,-2-3 1,-5 1 1171,-100 97-9583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05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29 15239,'0'0'283,"0"0"274,0 0 524,0 0-572,-7 11-332,1-2-108,1 1 1,0 0-1,0 0 1,1 0 0,1 0-1,0 1 1,0-1 0,1 1-1,-1 11-69,1 10 321,-1-8-79,2 0-1,1 0 1,0 1 0,2-1-1,4 18-241,-5-38-3,1 0-1,-1 0 1,1 0 0,0 0-1,0 0 1,0-1-1,1 1 1,0-1 0,-1 0-1,1 1 1,0-1 0,0 0-1,1-1 1,-1 1-1,1-1 1,-1 1 0,1-1-1,0 0 1,0 0-1,0-1 1,0 1 0,0-1-1,0 0 1,0 0 0,0 0-1,1 0 1,-1-1-1,0 0 1,1 0 0,-1 0-1,0 0 1,1-1 3,5 0-62,1 0 0,0 0 0,0-1 0,-1-1 0,1 0 0,-1-1 1,0 1-1,0-2 0,0 0 0,0 0 0,-1 0 0,2-3 62,62-54-408,-43 35-101,1 0 0,1 3 0,2 0 1,20-9 508,-45 28-32,0 0 1,0 1-1,1 0 1,-1 1 0,1 0-1,0 1 1,0-1 0,0 2-1,0 0 1,0 0 0,0 1-1,0 0 1,1 0 0,-1 1-1,0 1 1,0 0-1,0 0 1,0 1 0,-1 0-1,3 1 32,19 12 230,-1 1 0,-1 1 0,16 14-230,57 34 1063,-101-65-1048,-1-1 0,1 1 0,-1-1 0,1 0 0,-1 1 0,1-1 0,-1 0 0,1 1 0,-1-1 0,1 0 0,0 1 0,-1-1 0,1 0 0,0 0-1,-1 0 1,1 0 0,0 0 0,-1 0 0,1 1 0,0-2 0,-1 1 0,1 0 0,0 0 0,-1 0 0,1 0 0,0 0 0,-1 0 0,1-1 0,0 1 0,-1 0 0,1-1 0,-1 1 0,1 0 0,-1-1 0,1 1-1,-1-1 1,1 1 0,-1-1 0,1 1 0,-1-1 0,1 1 0,-1-1 0,0 1 0,1-1 0,-1 0 0,0 1 0,1-1 0,-1 1 0,0-1 0,0 0-15,14-19-129,-4 12 92,-1 1 1,1 0-1,0 1 0,1-1 0,0 2 0,-1 0 1,2 0-1,-1 1 0,1 0 0,-1 1 1,1 0-1,0 1 0,0 0 0,0 1 0,7 1 37,15-1 25,-1 2-1,0 1 1,1 1-1,-1 2 1,6 3-25,114 30 51,-81-18 17,1-4-1,0-2 0,1-4 0,14-2-67,-34-6 17,34 1 12,0-3-1,19-6-28,-98 5 9,-1 0-1,1-1 1,0 0-1,-1 0 1,0-1-1,1 0 1,-1-1-1,0 0 1,0 0-1,-1 0 1,4-4-9,-7 5 82,0 0 1,0-1-1,0 0 1,0 0-1,-1 0 1,0-1 0,0 1-1,0-1 1,-1 1-1,1-1 1,-1 0-1,0 0 1,0 0 0,-1 0-1,0-1 1,1 1-1,-2 0 1,1-1 0,-1-2-83,1-3 310,0 0 0,-1-1 0,-1 1 0,0 0 0,0 0 0,-2-6-310,1 13 51,0-1 0,0 1 0,0-1 0,-1 1 0,0 0 0,1 0 0,-1 0 0,-1 0 0,1 0 0,0 1 0,-1-1 0,0 1 0,0 0 0,0 0 0,-2-1-51,-9-4-144,-21-13-36,35 20-21,0 1 0,0-1 0,0 0 0,0 0-1,0 1 1,1-1 0,-1 0 0,0 0 0,1 0 0,-1 0 0,1 0 0,-1 0 0,1 0 0,-1 0 0,1 0 0,0 0 0,-1 0 0,1 0 201,0-9-3938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06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14215,'0'0'392,"0"0"77,0 0 97,0 0 509,0 0-128,-5 26-232,0-3-543,-2 10 196,1 0 0,2 0-1,0 33-367,-8 217 705,12-263-1100,0-10-1382,0 1-5490,0-11 1053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31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4882,'0'0'2156,"0"0"-1177,0 0 1254,0 0 163,0 0 437,0 0-981,6-2-740,19-5-370,-19 5-201,-6 2-175,0 0 5,0 0-80,0 23-286,1 0 0,0 0 1,2-1-1,1 1 0,0-1 1,2 0-1,1 0 0,0 0 1,2-1-1,2 3-5,-10-22 19,0-1 0,0 0 0,0 1 0,0-1-1,0 0 1,0 0 0,1 0 0,-1 0 0,0 0 0,1 0 0,-1 0 0,1-1 0,-1 1 0,1 0 0,-1-1-1,1 0 1,0 1 0,-1-1 0,1 0 0,-1 1 0,1-1 0,0 0 0,-1 0 0,1 0 0,0-1 0,-1 1-1,1 0 1,0-1 0,-1 1 0,1-1 0,-1 1 0,2-2-19,55-27 841,-46 22-948,73-47 162,-56 34-32,1 1-1,1 2 1,10-4-23,51-15-1,-52 21 36,0-1 0,-1-2 0,27-18-35,-63 34-1,-3 2 4,1 0 0,-1 0-1,0-1 1,1 1 0,-1 0-1,0-1 1,1 1-1,-1 0 1,0-1 0,1 1-1,-1 0 1,0-1 0,0 1-1,1-1 1,-1 1 0,0-1-1,0 1 1,0-1 0,0 1-1,1 0 1,-1-1 0,0 1-1,0-1 1,0 1-1,0-1 1,0 1 0,0-1-1,0 1 1,-1-1 0,1 1-1,0-1 1,0 1 0,0-1-1,0 1-2,-1-13 108,1 11-230,0 3-187,0 1 0,0-1 0,0 1 0,0-1 0,0 1 0,-1-1 0,1 0 0,0 1 0,-1-1 0,0 0 0,1 1 0,-1-1 0,0 0 0,1 0 0,-1 1 0,0-1 0,-1 1 309,-20 7-6422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07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383 1 12214,'0'0'715,"-28"16"48,-171 96 1758,163-90-1674,0 2 0,-24 21-847,58-43 3,0 0 0,0 0 0,0 0 1,0 0-1,0 0 0,1 1 0,-1-1 1,1 0-1,0 1 0,0-1 0,0 1 0,0 0 1,0-1-1,0 1 0,1 0 0,-1-1 0,1 1 1,0 0-1,0 0 0,0 0 0,0-1 0,0 1 1,0 0-1,1 0 0,0-1 0,-1 1 0,1 0 1,0-1-1,1 2-3,1 4-8,0-1 1,1-1-1,0 1 0,0 0 1,1-1-1,0 0 0,0 0 1,0 0-1,5 4 8,5 2 13,2-1 0,-1 0 1,1-1-1,0 0 0,1-2 1,0 0-1,1-1 0,0-1 0,0 0 1,0-2-1,0 0 0,1-1 1,-1-1-1,1-1 0,0-1 0,0 0 1,8-3-14,-10 2-133,-1-2 0,0 0 0,0-1 0,0-1 0,0 0 0,-1-1 0,0-1 0,0-1 0,-1 0 0,0-1 1,0 0-1,-1-2 0,0 1 0,-1-2 0,0 0 0,-1 0 0,0-1 0,-1-1 0,5-8 133,-13 19-33,-1-1 0,0-1-1,0 1 1,0 0 0,0 0-1,-1-1 1,1 1 0,-1-1 0,0 1-1,0-5 34,-1 8 5,0-1 0,0 1 0,0-1 0,0 1 0,-1 0-1,1-1 1,0 1 0,-1-1 0,1 1 0,-1 0-1,1-1 1,-1 1 0,0 0 0,0 0 0,1-1 0,-1 1-1,0 0 1,0 0 0,0 0 0,0 0 0,0 0 0,0 0-1,-1 0 1,1 1 0,0-1 0,0 0 0,-1 1 0,1-1-1,0 1 1,-1-1 0,1 1 0,-1 0 0,1-1-5,-9-1 75,0 0 1,1 0-1,-1 1 0,0 0 1,0 1-1,0 0 0,1 1 1,-1 0-1,0 0 1,-8 3-76,12-2 41,1 0 0,-1 0 0,1 0 0,0 1 0,0-1 0,0 1 0,0 0 0,0 1 0,1-1 0,-1 1 0,1 0 0,0 0 0,0 1 0,1-1 1,-1 1-1,1 0 0,0 0 0,0 0 0,-1 4-41,-2 8 119,1 1 1,0 0 0,1 0-1,2 0 1,-1 0 0,2 1-1,1-1 1,1 16-120,-1-31 17,0 2 2,0-1 1,0 1-1,1 0 1,-1-1-1,1 1 1,0-1-1,0 1 1,1-1-1,0 0 1,-1 1-1,1-1 1,1 0-1,-1 0 1,1 0-1,-1-1 1,1 1-1,0-1 1,2 2-20,-1-1-13,2 0 1,-1-1 0,0 1 0,1-1 0,0 0-1,-1 0 1,1-1 0,0 0 0,0 0 0,1 0 0,-1-1-1,2 1 13,8-1-50,0 1-1,0-2 1,1 0-1,-1-1 0,0-1 1,0 0-1,0-1 0,-1-1 1,1 0-1,3-3 51,4-1-351,-1-1-1,0-1 1,0-1-1,-1 0 1,0-2-1,-1-1 1,-1 0-1,15-15 352,-32 27 121,-1 0 0,1 0 0,0 0-1,-1 0 1,1 0 0,-1 0 0,0-1 0,0 1-1,0 0 1,0-1 0,0 1 0,0-1-1,-1 1 1,1-1 0,-1 0 0,0 1 0,1-1-1,-2-2-120,1 5 361,-3 12-44,1 3-246,0 0 0,1 0 1,1 0-1,0 1 0,1-1 0,2 11-71,-2-24-9,0 1 0,1-1 0,-1 0 0,1 1 0,-1-1 0,1 0 0,0 0 0,0 0 0,0 0 0,0 0 0,0-1 0,0 1 0,0-1 0,1 1 0,-1-1 0,1 0 0,-1 0 0,1 0 0,-1 0 0,1 0 0,0 0 0,-1-1 0,1 0 0,0 1 0,0-1 0,-1 0 0,1 0 0,0 0 0,0-1 0,-1 1-1,3-1 11,3 0-26,-1 0 1,1 0 0,-1-1-1,1 0 1,-1 0 0,0 0-1,0-1 1,0 0 0,0-1-1,-1 1 1,1-2 24,14-13-25,-1-2-1,-1 0 1,-1-1 0,10-15 25,-27 35 210,-1 174 1417,-8 1-1,-14 59-1626,19-214-160,-8 86-2853,11-101-2002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08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17096,'0'0'0,"0"0"-6019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4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154 245 11781,'0'0'891,"0"0"-613,0 0 159,0 0 668,0 0 306,0 0-656,0-8-302,0 5-417,0 7 185,-5 99 316,-5 0 0,-4-1-1,-4-1 1,-5 0 0,-31 79-537,47-165 373,1-20 130,0-25 35,-1-51-620,4 0 1,5-46 81,-1 18-373,-1 70 178,2-1 1,1 1-1,2 0 1,2 0-1,1 1 1,5-11 194,-8 35-43,0-1 1,1 1-1,0 0 1,1 0 0,1 1-1,0 0 1,1 0-1,0 1 1,1 0-1,1 1 1,0 0-1,0 1 1,1 0-1,0 0 1,0 2-1,1-1 1,6-1 42,-11 7-81,1 0 0,-1 1 1,1 0-1,-1 1 0,1-1 1,0 2-1,0-1 0,0 1 1,-1 1-1,6 0 81,15 0-212,-21 0 199,0 0 0,0 0 0,0 1 0,0 0 0,0 0 0,0 1 0,-1 0 0,1 0 1,1 2 12,68 41 43,-53-30-18,10 6 12,0 1 1,-2 1-1,-1 2 0,20 22-37,-37-34 19,-1 1-1,-1 1 0,0 0 0,-1 1 0,-1 0 0,0 1 0,-2 0 0,0 0 0,-1 1 0,2 9-18,5 23 397,-3 1 0,-3 0 0,-1 1 0,-2 40-397,-5-92 147,1-2 187,5-2-89,-6 3-364,1-1 1,-1 1-1,0 0 1,1-1 0,-1 1-1,0 0 1,0 0-1,0-1 1,1 1 0,-1-1-1,0 1 1,0 0-1,0-1 1,0 1-1,0 0 1,1-1 0,-1 1-1,0-1 1,0 1-1,0 0 1,0-1 0,0 1-1,0-1 1,0 1-1,0 0 1,-1-1-1,1 1 1,0-1 0,0 1-1,0 0 1,0-1-1,0 1 1,-1 0 0,1-1-1,0 1 1,0 0-1,-1-1 1,1 1 0,0 0-1,-1 0 1,1-1-1,0 1 1,0 0-1,-1 0 1,1-1 0,-1 1-1,1 0 119,-23-14-7320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4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14759,'0'0'608,"0"0"-608,0 0 0,0 0 96,0 0 768,181 78-367,-90-75-449,-3-3-48,-4 0-1681,-15-8-3313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5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65 221 12134,'0'0'2553,"0"0"-1889,0 0-437,0 0 256,0 0 458,-7 35-151,-2 10-616,-2 2 50,3 1 0,2 0 0,1 19-224,-2 290 2253,7-336-2105,0-20-81,0-6 85,-6-206 392,1-84-944,6 271 276,2 0 0,0 1 1,2-1-1,1 1 0,0 0 1,2 0-1,9-18 124,-11 28-35,0 0 0,1 1 0,0 0-1,1 0 1,0 1 0,1 0 0,1 1 0,-1-1 0,2 2-1,-1 0 1,1 0 0,1 0 0,-1 2 0,3-1 35,-8 5-11,1 0 1,0 0 0,0 1-1,0 0 1,0 1-1,0-1 1,0 1 0,0 1-1,0-1 1,1 1-1,-1 1 1,0-1 0,0 1-1,0 0 1,5 2 10,-8-2-22,0 0 0,0 1 0,0-1 0,0 1 0,0 0 0,-1 0 0,1 0 0,-1 1 0,1-1 0,-1 1 0,0 0 0,0 0 0,0 0 0,0 0 0,0 1 0,-1-1 0,0 1 0,1-1 0,-1 1 0,-1 0 0,1 0 0,0 0 0,-1 0 0,0 0 0,0 0-1,0 1 24,1 4-11,0 1 0,-1 0 0,0-1 0,-1 1 0,0 0 0,-1 0 0,0-1 0,0 1 1,-1 0-1,0-1 0,-1 1 0,0-1 0,0 0 0,-1 0 0,0 0 0,-1-1 0,-4 7 10,-21 25-3,14-19 11,0 0-1,2 1 1,0 1-1,-5 13-7,18-34-4,0 0-1,0 0 1,1-1-1,-1 1 0,0 0 1,1 0-1,-1 0 1,1 0-1,0 0 1,-1 0-1,1 0 1,0 0-1,0 0 1,1 0-1,-1 0 1,0 0-1,1 0 1,-1 0-1,1 0 1,-1 0-1,1 0 1,0 0-1,0 0 0,0 0 1,0-1-1,0 1 1,0 0-1,1-1 1,-1 1-1,1-1 1,-1 1-1,1-1 5,5 4-24,1-1 0,-1 0 0,1-1 0,0 0 0,0 0 0,0-1 1,3 1 23,22 7 5,-7 1-2,-1 1-1,1 1 0,0 2-2,-18-11 3,0 1-1,-1 1 1,1-1-1,-1 1 1,0 1-1,-1-1 1,1 1-1,-1 0 1,0 1-1,-1-1 1,1 2-3,-5-7 4,0-1 0,0 1 0,-1-1 0,1 1 0,0 0 0,0-1 0,-1 1 0,1 0 0,-1 0 0,0 0 0,1-1 0,-1 1 0,0 0 0,0 0 0,0 0 0,0 0 0,0-1 0,-1 1 0,1 0 0,0 0 0,-1-1 0,0 1 0,1 0 0,-1 0 0,0-1 0,0 1 0,0-1 0,0 1 0,0-1 0,0 1 0,0-1 0,-1 1 0,1-1 0,0 0 0,-1 0 0,1 0 0,-1 0 1,1 0-1,-1 0 0,0 0 0,1 0 0,-2-1-4,-8 4 69,0-1 1,0 0 0,-1-1-1,1 0 1,-1 0 0,-3-2-70,1 2 11,-66 2 245,-20-3-256,81-1-19,12 1-81,7-1 67,-1 0 0,1 0-1,-1 0 1,1 0 0,-1 1-1,1-1 1,-1 0 0,1 0-1,-1 0 1,1 0 0,-1 0 0,0 0-1,1 0 1,-1 0 0,1 0-1,-1 0 1,1-1 0,-1 1 0,1 0-1,-1 0 1,1 0 0,-1-1-1,1 1 1,0 0 0,-1-1 0,1 1-1,-1 0 1,1-1 0,0 1-1,-1 0 1,1-1 0,0 1-1,-1-1 1,1 1 0,0-1 0,-1 1-1,1-1 1,0 1 0,0-1-1,0 1 1,0-1 0,-1 1 0,1-1-1,0 1 1,0-1 33,0-17-3876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6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0 178 16552,'0'0'1731,"0"0"-1205,0 0-9,0 0 209,0 0-219,44 0-83,303-1-72,-228-2-437,0-5-1,0-5 1,-1-5 0,76-24 85,-179 38-363,-4 1 313,0 0-1,0 0 0,-1-1 1,8-4 50,-16 7-265,0 0 0,0 0-1,0 0 1,-1-1 0,1 1 0,0 0 0,0-1 0,-1 1 0,1-1 0,-1 0 0,0 1-1,1-1 1,-1 0 0,0 0 0,0 0 0,0 0 0,0 0 0,0 0 0,-1 0 0,1-1-1,-1 1 1,1 0 0,-1 0 0,0 0 0,0-1 265,0-19-7846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6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3282,'0'0'6277,"0"0"-4690,0 0-199,0 0 557,0 0-483,3-15-654,12-43-397,-14 57-378,0 0-1,0-1 1,0 1 0,0 0-1,0 0 1,1 0 0,-1 0-1,0 0 1,0 0 0,1 0-1,-1 0 1,0 1 0,1-1-1,-1 0 1,1 1 0,-1-1-1,1 1 1,-1-1 0,1 1-1,-1 0 1,1 0 0,-1 0-1,1 0 1,0 0 0,0 0-33,35 5 530,-30-3-491,0 1-1,-1 0 0,1 0 1,-1 0-1,0 1 1,0 0-1,0 0 0,-1 1 1,0 0-1,0 0 1,0 0-1,0 1 1,-1-1-1,4 6-38,2 4 38,0 1 0,0 1 0,-2 0 0,0 0 0,0 2-38,-4-8 18,0 1-1,0 0 0,-2 0 0,1 0 1,-1 0-1,-1 0 0,0 0 0,-1 1 0,0-1 1,-1 0-1,0 1 0,-2 4-17,0-7 15,0-1-1,0 0 1,-1 0-1,0 0 1,0-1-1,-1 1 1,-1-1-1,1 0 1,-1 0-1,0-1 1,-1 0-1,0 0 1,0-1-1,-1 1 1,-3 1-15,-4 3-57,0 0 0,-1-1 0,-16 7 57,31-16-1627,1-1-3136,0 0-3054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37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 19 11957,'0'0'665,"0"0"479,0 0 734,0 0-383,0 0-783,-27-5-429,22 4-266,-9-3 44,0 1 0,0 1 0,-1 0 0,1 1 0,0 0-1,0 1 1,-1 1 0,1 1 0,0 0 0,0 0 0,0 1 0,0 1-1,1 1 1,-10 3-61,-10 8 457,0 2 0,2 1 1,0 2-1,1 0 0,-14 15-457,35-28 109,-1 1 0,1 0 0,0 1 0,1 0 0,0 0 0,1 1 1,0 0-1,1 0 0,0 0 0,0 1 0,1 0 0,1 0 0,0 1 1,1-1-1,0 1 0,1-1 0,0 5-109,2-13 26,0-1 0,0 0 0,1 0 1,-1 1-1,1-1 0,-1 0 0,1 0 0,0 0 1,0 0-1,1 0 0,-1 0 0,1 0 0,-1 0 1,1-1-1,0 1 0,0-1 0,2 2-26,0 1 22,1-1-1,0 0 0,0 0 1,1 0-1,-1-1 1,1 0-1,0 0 1,5 2-22,14 3 50,0-1 1,0-1 0,0-1 0,8-1-51,-28-3 20,121 11-1,0-5 1,87-8-20,-168 1-55,-21 0-535,0-1 0,0-1 0,0-1 0,0-1 0,15-4 590,-37 7-1309,-9 1-936,-35 0-5583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09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9780,'0'0'1825,"0"0"-587,0 0-64,0 0 355,0 0-478,-6 0-484,4 0-282,4 0 1606,636 14-2628,-628-14 713,7-1 4,0 1 0,0 1-1,0 1 1,0 0 0,9 4 20,-10 2 1999,-41-9-1824,4 1-3950,-14 0-4474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13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6323,'0'0'2975,"0"0"-1743,0 0 187,0 0 726,0 0-56,0 0-787,16-2 494,484 10-470,-435-8-1576,-10 0-1378,-21 0-3956,-66 0 3591,-18 0-1219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4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16952,'0'0'-411,"0"0"523,3 18 139,56 324 2433,-48-261-2610,-3-12-190,3-1-1,4-1 1,21 64 116,-35-128-1257,-1-5-1264,0-14-1534,0-20-2415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14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 10741,'0'0'2057,"0"0"-1606,0 0 2,0 0 1167,0 32-153,1 20-1082,1-6 117,-2 0 1,-6 40-503,1-48 433,-2-1 0,-5 15-433,4-23 282,2 1 1,1 0-1,1 0 1,0 16-283,4-46-449,2-18-1696,10-16-1768,6-10-2264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14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11637,'0'0'1841,"0"0"-1321,0 0-234,0 0 130,0 0 395,2 19 187,4 40-551,32 262 2305,-34-259-3321,8-92-5687,-5-5 768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14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0 4882,'0'0'2511,"0"0"-425,0 0-58,0 0-300,0 0-244,1 5-636,4 23-135,-1-1 0,-1 1 0,-2 0 0,-1 0 0,-3 26-713,1 18 829,1-37-612,2 1 1,1 0-1,2-1 0,1 0 0,2 0 1,2 0-1,6 16-217,-14-50-66,-1-1 0,0 1 1,1-1-1,-1 1 0,0 0 1,0-1-1,0 1 0,1 0 1,-1-1-1,0 1 0,0 0 1,0-1-1,0 1 0,0 0 1,0 0-1,0-1 0,-1 1 0,1 0 1,0-1-1,0 1 0,0 0 1,-1-1-1,1 1 0,0-1 1,-1 1-1,1 0 0,0-1 1,-1 1-1,1-1 0,-1 1 1,1-1-1,-1 1 0,1-1 0,-1 0 1,0 1-1,1-1 0,-1 1 1,1-1-1,-1 0 0,0 0 1,1 1-1,-1-1 0,0 0 1,1 0-1,-1 0 0,0 0 66,-39 0-2467,25-1 643,-29 1-3077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15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9428,'0'0'6675,"0"0"-6210,0 0-465,0 0 512,0 0 704,0 0-447,107 0-209,-32 0-416,12 0 112,7-3 16,0-5-64,-13-3-144,1 8-64,-17-6-192,-2 4-912,-13-1-2626,-16-5-4129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15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9 165 14935,'0'0'691,"0"0"-187,0 0-283,-2 12-4,-3 59 1054,3 1 1,4 20-1272,-1-56 2051,-2-117-1664,-1 13-385,3 1 1,6-25-3,-5 79-35,1 0 0,0 1 0,1-1 0,0 1 0,1 0 0,1 0 0,0 0 0,6-9 35,-12 21 0,0 0 0,1-1 0,-1 1 0,0 0 0,0 0-1,0-1 1,1 1 0,-1 0 0,0 0 0,0 0 0,0 0 0,1-1 0,-1 1 0,0 0 0,0 0 0,1 0 0,-1 0 0,0 0 0,1 0 0,-1 0 0,0 0 0,0 0 0,1-1 0,-1 1 0,0 0 0,1 0 0,-1 1-1,0-1 1,0 0 0,1 0 0,-1 0 0,0 0 0,0 0 0,1 0 0,-1 0 0,0 0 0,0 0 0,1 1 0,-1-1 0,0 0 0,0 0 0,1 0 0,-1 0 0,0 1 0,0-1 0,0 0 0,1 0 0,-1 1 0,0-1-1,0 0 1,0 1 0,11 14-149,-11-14 146,28 49-78,-17-28 86,1 0 0,1-1 0,1-1 0,0 0 1,2 0-1,0-2 0,1 0 0,1 0 0,5 1-5,-9-9-26,0-2 0,0 0 0,1 0 0,0-2 0,0 0-1,0 0 1,1-2 0,0 0 0,0 0 0,0-2 0,1 0 0,-1-1-1,0 0 1,1-1 0,1-2 26,-16 1 23,-1 0 0,0 0 0,1 0-1,-1 0 1,0 0 0,0-1 0,1 1-1,-1 0 1,0-1 0,-1 1 0,1-1 0,0 1-1,0-1 1,0 0 0,-1 1 0,1-1 0,-1 0-1,1-1-22,7-36 273,-10 25-110,0 0 0,0 0-1,-1 0 1,-1 0 0,-1 1-1,0-1 1,0 1 0,-1 0 0,-6-8-163,5 9-181,1-1 0,0 1 0,0-1 0,2 0 1,0 0-1,0-1 0,1 0 0,1 1 0,-1-10 181,24 21-4004,-20 2 3468,38 7-4018,9 8-473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15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4 235 10181,'0'0'2958,"0"0"-2301,0 0-263,0 0 1106,0 25 229,-1 2-1348,-1-3-138,2 1 0,0-1 1,1 1-1,2-1 0,0 0 0,3 9-243,22 38 822,-23-64-500,-1-9-54,-8-39-95,-6-10-14,2 7-109,1-1 0,2 1 1,2-18-51,1 14 111,1 28-78,0 1 1,2-1 0,0 1-1,2-12-33,-1 27-12,-1-1 1,1 0-1,0 1 0,1 0 0,-1-1 1,1 1-1,0 0 0,0 0 1,0 0-1,0 1 0,0-1 0,1 1 1,0 0-1,0 0 0,0 0 0,0 0 1,0 1-1,1-1 0,-1 1 1,1 0-1,-1 0 0,1 1 0,0 0 12,10-4-54,0 1 0,1 1 0,0 0 0,-1 1-1,1 1 1,6 1 54,-4-1-28,-12 1-54,-1 0-1,1 0 0,-1 0 1,1 0-1,0 1 0,-1 0 1,1 0-1,1 1 83,-5-1-64,-1 0 0,1 0-1,-1 0 1,1 0 0,-1 0-1,0 1 1,1-1 0,-1 0 0,0 1-1,0-1 1,0 1 0,0-1-1,0 1 1,0-1 0,0 1 0,-1 0-1,1 0 1,0-1 0,-1 1-1,0 0 1,1 0 0,-1-1-1,0 1 1,0 0 0,0 0 0,0 0-1,0 0 1,0-1 64,0 4-356,0 0 1,0-1-1,0 1 1,0-1-1,-1 1 1,0 0-1,0-1 0,0 1 1,0-1-1,-1 0 1,0 1-1,1-1 0,-2 0 1,1 0-1,0 0 1,-1 0-1,0-1 0,0 1 1,0-1-1,0 0 1,-1 1 355,-35 30-4397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16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0 0 6323</inkml:trace>
  <inkml:trace contextRef="#ctx0" brushRef="#br0" timeOffset="1">0 0 6323,'91'130'2129,"-91"-130"-945,0 0 273,0 2 560,0-2-144,19 0-1073,18 0-256,26 0-544,6-11-784,6-6-3762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16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 13190,'0'0'2823,"0"0"-2004,0 0-539,0 0 347,0 0-176,1 7-243,1 7-105,1-1 1,0 1 0,1-1-1,1 0 1,0 0 0,0 0-1,2-1 1,-1 0-1,2 0 1,-1 0 0,2-1-1,-1 0 1,10 8-104,-16-17 103,0-1-1,0 1 1,0-1 0,0 0-1,1 0 1,-1 0 0,0 0-1,0 0 1,1 0 0,-1 0-1,0-1 1,1 1 0,-1-1 0,1 0-1,-1 0 1,1 0 0,-1 0-1,0 0 1,1 0 0,-1-1-1,1 1 1,-1-1 0,0 0-1,1 1 1,0-2-103,9-3 69,-1-1 1,0 0-1,0-1 0,8-7-69,19-10 125,89-44-111,4 5-1,53-14-13,-82 47-452,-90 28-600,-12 4-537,-50 19-3522,-22 7-4848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19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6627,'0'0'112,"0"0"-112,0 0-1569,0 0 1473,160 25-80,-123-19-496,16-6-3554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20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9508,'0'0'1684,"0"0"-622,0 0-22,0 0 417,0 0-99,0 0-745,0 0-397,0 0-72,0 0 137,0 0 76,0 0 51,0 2 676,0 0-3832,0 0-2415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5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9492,'0'0'3797,"0"0"-2607,0 0-307,6 19-451,150 493 3234,-154-507-3654,10 32 72,-12-36-81,0 1 0,1-1 0,-1 0 0,1 0 1,-1 1-1,1-1 0,0 0 0,0 0 0,-1 0 0,1 0 0,0 0 0,0 0 0,0 0 1,0 0-1,0 0 0,0 0 0,0 0 0,1-1 0,-1 1 0,0-1 0,0 1 1,1 0-1,-1-1-3,0-1-5,0 0 1,0 1-1,0-1 1,0 0-1,0 0 0,0 0 1,0 0-1,-1-1 1,1 1-1,0 0 1,-1 0-1,1 0 1,-1 0-1,1-1 1,-1 1-1,0 0 1,1-1-1,-1 1 1,0 0-1,0 0 0,0-1 1,0 1-1,0 0 1,0-1-1,-1 0 5,2-6-14,1-4-72,1 0 1,0 1 0,0 0 0,1-1 0,5-7 85,-8 16-13,0 1 0,1-1 0,-1 1 0,1-1 0,0 1 0,0-1 0,0 1 0,0 0 0,0 0 0,0 0 0,0 0 0,1 1 0,-1-1 0,1 0 0,-1 1 0,1 0 1,0-1-1,0 1 0,-1 1 0,1-1 0,0 0 0,0 0 0,0 1 0,0 0 0,1 0 13,5-1 5,0 2 1,1-1-1,-1 1 1,0 1-1,1 0 1,-1 0-1,0 1 1,0 0-1,0 0 1,-1 1-1,1 0 1,-1 1-1,0 0 1,0 0-1,-1 1 1,0 0-1,7 6-5,-6-5 11,6 6 58,1 0 0,1-1 0,10 7-69,-19-16 9,0 1 0,-1-1-1,1 0 1,0-1 0,1 1 0,-1-1 0,0-1 0,1 0-1,-1 0 1,1 0 0,4-1-9,-4 0-45,1 0-1,-1-1 1,1-1-1,-1 1 1,0-1-1,1-1 1,-1 0-1,0 0 1,0 0-1,-1-1 1,1 0-1,-1-1 1,0 0-1,0 0 1,0 0 0,-1-1-1,0 0 1,0 0-1,0 0 1,-1-1-1,0 0 1,1-2 45,-2 4-42,0-1 1,-1 0 0,0 0 0,-1 0-1,1 0 1,-1 0 0,0 0-1,0-1 1,-1 1 0,0-1 0,0 1-1,-1-1 1,0 0 0,0 1 0,0-1-1,-1 1 1,0-1 41,-1 6-1,-1-1 0,0 1 0,0 0 0,0 0 0,0 0 0,0 0 0,0 1-1,0-1 1,-1 1 0,1 0 0,0 0 0,0 0 0,0 0 0,0 1 0,-2-1 1,0 1 0,3-1 5,-1 0 0,1 1 0,0-1 1,0 1-1,-1 0 0,1 0 0,0 0 0,0 0 0,0 0 0,0 0 0,0 0 1,0 1-1,0-1 0,1 1 0,-1-1 0,0 1 0,1 0 0,-1 0 0,1 0 1,0 0-1,-1 0 0,1 0 0,0 0 0,0 0 0,0 0 0,1 0 1,-1 1-1,1-1 0,-1 0 0,1 1 0,0-1 0,-1 0 0,1 1 0,1 0-5,-3 13 141,2-1-1,0 1 1,1-1-1,2 10-140,-2-22 12,-1-1-1,1 1 0,1 0 0,-1-1 0,0 1 1,1-1-1,-1 0 0,1 1 0,0-1 0,0 0 1,0 0-1,0 0 0,0 0 0,0 0 1,0-1-1,0 1 0,1-1 0,-1 1 0,1-1 1,-1 0-1,1 0 0,0 0 0,0 0 0,-1-1 1,1 1-1,1 0-11,15 2 102,0 1 1,0-2-1,12 0-102,-15-1 18,9 1-6,0-1 1,0-1 0,0-1-1,1-1-12,-22 0-3,0 0 0,0 0 1,0 0-1,-1 0 0,1-1 0,-1 1 0,0-1 0,1 0 0,-1 0 0,0 0 0,-1 0 1,1-1-1,-1 1 0,1-1 0,-1 0 0,0 1 0,0-1 0,-1 0 0,2-3 3,26-80-316,-29 86 320,1-2-39,-1-1 0,1 1 0,0 0-1,0 0 1,0 0 0,1 0 0,-1 0 0,1 0 0,-1 0-1,1 0 1,2-2 35,-3 4-17,1 1 1,0-1-1,0 1 0,-1-1 0,1 1 0,0 0 0,0-1 0,0 1 1,-1 0-1,1 0 0,0 0 0,0 1 0,0-1 0,-1 0 0,1 1 0,0-1 1,0 1-1,-1 0 0,1-1 0,0 1 0,-1 0 0,1 0 0,0 1 17,18 10-7,0 0 0,-1 2 1,0 0-1,-1 1 0,12 14 7,-6-7 34,-21-19-4,0 1-1,0 0 0,0 0 1,0 0-1,-1 0 0,0 0 1,0 0-1,0 1 0,0-1 1,-1 0-1,1 2-29,9 22 403,-10-27-392,1 0 0,-1 0-1,0 0 1,0 0 0,0 0 0,1-1 0,-1 1-1,0 0 1,1-1 0,-1 1 0,0-1-1,1 0 1,-1 1 0,1-1 0,-1 0 0,0 0-1,1 0 1,-1 0 0,1 0 0,-1 0-1,1 0 1,-1-1 0,0 1 0,1 0-1,-1-1 1,1 1 0,-1-1-11,40-16 157,-20 0-124,0-1 1,-1 0-1,9-12-33,-12 12-357,0 1 0,0 1 0,2 1 0,17-11 357,-43 28 407,-31 14 186,33-11-493,0-1-1,0 1 0,0 0 1,1 0-1,0 0 0,0 0 1,0 1-1,1 0 1,-1-1-1,1 2 0,1-1 1,-1 0-1,1 0 0,0 1 1,1-1-1,-1 1 1,1 0-1,0-1 0,1 1 1,0 0-1,0-1 0,0 1 1,1 0-1,0 1-99,1-5 2,-1 0 1,0 0-1,0 1 0,1-1 0,0-1 0,0 1 0,0 0 0,0 0 1,0-1-1,0 1 0,1-1 0,-1 1 0,1-1 0,-1 0 1,1 0-1,0 0 0,0-1 0,0 1 0,0-1 0,0 0 0,0 1 1,1-1-1,-1-1 0,0 1 0,1 0 0,-1-1 0,3 1-2,19 2-18,-1-1 0,1 0 0,15-3 18,-23 1-12,8 0-145,0-1 0,0-2 0,0 0-1,0-2 1,23-7 157,-37 8-539,1 0-1,-1-1 1,1 0 0,-1 0-1,-1-1 1,1-1-1,-1 0 1,0 0 0,-1-1-1,0 0 1,0-1-1,0 0 1,-1-1 539,22-43-8436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40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14791,'0'0'1008,"0"0"-309,0 0 51,0 0 282,0 0-346,-1 0-664,1 1 1,0-1-1,0 1 0,0-1 1,0 1-1,0-1 1,1 1-1,-1-1 0,0 1 1,0-1-1,0 0 0,0 1 1,0-1-1,1 1 0,-1-1 1,0 0-1,0 1 1,1-1-1,-1 1 0,0-1 1,1 0-1,-1 1 0,0-1 1,1 0-1,-1 0 0,0 1 1,1-1-1,-1 0 1,1 0-1,-1 1 0,0-1 1,1 0-1,-1 0 0,1 0-22,22 6 151,0-2 0,0 0 0,0-2 0,1-1 0,-1 0 0,0-2 0,8-1-151,32 0 213,-57 2-202,83 0 121,-1-3 0,27-8-132,318-35-299,-415 37 203,-17 9 81,-1-1 0,0 1 1,0-1-1,0 1 0,1-1 0,-1 1 0,0 0 0,0-1 1,0 1-1,0-1 0,0 1 0,0-1 0,0 1 0,0-1 1,0 1-1,0-1 0,0 1 0,0-1 0,0 1 0,0-1 1,-1 1-1,1-1 0,0 1 0,0 0 0,-1-1 0,1 1 1,0-1-1,0 1 0,-1 0 0,1-1 0,0 1 0,-1 0 1,1-1-1,-1 1 0,1 0 0,0-1 0,-1 1 0,1 0 1,-1 0-1,1 0 0,-1-1 15,-6-2-337,0 0-1,-1 0 1,1 1 0,-1 0-1,0 0 1,0 1 0,-2 0 337,-10-3-1249,-38-7-3932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40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17 7652,'0'0'2110,"0"0"-1539,0 0 258,0 0 545,0 0-480,0-3-603,-1 2-227,1 1 0,0-1 1,0 1-1,0-1 0,0 1 1,0 0-1,0-1 0,0 1 0,0-1 1,0 1-1,0-1 0,0 1 1,0 0-1,0-1 0,0 1 0,0-1 1,1 1-1,-1-1 0,0 1 0,0 0 1,0-1-1,1 1 0,-1 0 1,0-1-1,0 1 0,1 0 0,-1-1 1,0 1-1,1 0 0,-1-1 0,0 1 1,1 0-1,-1 0-64,16 8 2539,-8-2-3229,55 27 920,-47-26-184,0 1 0,-1 1 0,0 0-1,5 4-45,190 165 291,-197-166-279,0 0-1,-1 1 1,-1 0-1,0 1 1,-1 0-1,0 0 1,-2 1-1,1 1 1,0 4-12,-6-14 11,0 0 0,-1 0 0,0 0 0,0 1 1,0-1-1,-1 1 0,0-1 0,0 1 0,0 0 0,-1-1 0,0 1 0,-1 0 0,1-1 0,-1 1 1,-1 0-1,1-1 0,-1 1 0,0-1 0,-1 0 0,1 0 0,-1 0 0,0 0 0,-1 0 1,0 0-1,-2 2-11,-5 3 66,0 0 0,-1 0 0,-1-1 1,0-1-1,0 0 0,-1-1 1,0 0-1,0-1 0,-1-1 0,0 0 1,0-1-1,-5 0-66,-14 4-68,0-3-1,0-1 1,-1-1 0,1-2-1,-10-1 69,44-1-1654,3 0-2636,13 0-3505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41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1 111 8884,'0'0'6142,"0"0"-4827,0 0-1211,0 0 155,0 25 530,1 75 1034,14 83-1823,-4-90 1208,-4 0 1,-4 25-1209,-3-117 64,0-10 242,-10-52-81,0 6-225,7-13-127,3-27 127,1 24-164,0 55 83,1-1 1,0 1 0,1 0-1,0 0 1,2 1 0,3-11 80,43-94-281,-10 26-82,-39 92 313,-1 0 0,1 0 1,0 0-1,-1 0 0,1 0 0,0 0 1,0 0-1,1 1 0,-1-1 0,0 1 1,0 0-1,1-1 0,-1 1 0,1 0 1,-1 0-1,1 1 0,-1-1 1,1 1-1,0-1 0,-1 1 0,1 0 1,0 0-1,-1 0 0,1 0 50,8-1-68,0 1 0,-1 1 0,1 0 0,0 0 0,3 2 68,-11-2-9,1 1 0,0 0 0,-1 0 0,1 0 0,-1 0 0,0 1 0,0-1 0,0 1 0,0 0 0,0 0 0,-1 0 0,1 0 0,-1 1 0,1-1 0,-1 0 0,-1 1 0,1 0-1,0-1 1,-1 1 0,0 0 0,0 0 0,0 0 0,0 0 0,0 0 0,-1 0 0,0 4 9,1-2-9,0 1-1,-1-1 1,0 0-1,0 1 0,-1-1 1,0 0-1,0 1 1,0-1-1,-1 0 0,0 0 1,0 0-1,0 0 1,-1 0-1,0-1 1,0 1-1,-1-1 0,0 1 10,-9 7-8,-1-1 0,-1 0 0,-9 5 8,-29 23 120,64-37-296,39 2 208,1 2-1,-1 3 0,-1 1 1,44 18-32,-87-28 42,0 2 0,0-1 0,-1 1 1,0 0-1,1 0 0,-1 0 0,0 1 1,0-1-1,3 5-42,-6-6 24,0 1 0,0-1 0,0 1 1,0 0-1,-1 0 0,1 0 0,-1 0 1,0 0-1,0 0 0,0 0 0,0 0 1,0 0-1,-1 0 0,1 1 0,-1-1 1,0 0-1,0 0 0,0 4-24,-1-5 19,0 1 0,0-1 0,0 0 0,0 0 1,-1 0-1,1 0 0,-1 1 0,1-2 0,-1 1 0,1 0 0,-1 0 0,0 0 0,0-1 0,0 1 1,0-1-1,0 0 0,0 1 0,-1-1 0,1 0 0,0 0 0,-1-1 0,1 1 0,0 0 1,-2-1-20,-69 16 147,65-14-113,-20 1-73,1-1-1,-1-1 0,-12-2 40,-7 0-5419,47 1-3729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5:41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18793,'0'0'1072,"0"0"-1072,0 0-1953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45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0 101 7812,'0'0'1536,"0"0"188,0 0 26,0 0-165,0 0-708,0 0-484,9-1-215,56-6 1382,37 2-1560,28-1 548,430-63 258,-488 62-1389,0 2 0,27 4 583,-98 1-969,-4 0-333,-65 0-2665,11 0-1059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46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5555,'0'0'1563,"0"0"-853,0 0 74,0 0 246,0 0-14,-1 21-50,-4 374 3858,5-385-4620,0-10-1506,0 2-2216,0-2-1591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46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4674,'0'0'4234,"0"0"-3212,0 0-790,0 0 664,0 0 185,0 29-195,0-10-699,0 30 413,1 0 0,3 0 0,4 10-600,5 63 1230,-11-40-3156,11-82-2839,2 0 721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46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8708,'0'0'2342,"0"0"-968,0 0-835,0 0-221,0 0-193,5 15 107,15 63 1309,-4 1 0,6 80-1541,-13 170 1244,-9-292-1429,0-37-2,-1 1 0,1 0-1,-1-1 1,0 1 0,1-1 0,-1 1 0,1-1 0,-1 0 0,0 1-1,1-1 1,-1 0 0,0 1 0,1-1 0,-1 0 0,0 0 0,0 1 0,1-1-1,-1 0 1,0 0 0,0 0 0,1 0 0,-1 0 0,0 0 0,0 0-1,1 0 1,-1-1 0,0 1 0,0 0 0,1 0 0,-1-1 0,0 1 0,1 0-1,-1-1 1,0 1 0,1 0 187,-13-12-7371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47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8676,'0'0'1393,"0"0"-65,0 0-111,0 0 79,0 0-863,0 0-401,97 2 208,-41-2 160,3 0-48,-6 0-48,-3-2-32,-3 2-160,-3 0-112,9 0-704,10 0-1825,12-6 0,9-5-1057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47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13 163 8740,'0'0'2478,"0"0"-1346,0 0-564,0 0 83,0 0 734,-1 24-156,-10 343 1949,21-509-3057,-3 81-328,-2-28 207,-6 55-73,0 3 42,2-1-1,0 1 1,2 0 0,2 0 0,2-7 31,-7 37-5,0 1 0,0 0 1,0-1-1,0 1 0,0 0 0,0 0 1,1-1-1,-1 1 0,0 0 0,0 0 0,0 0 1,0-1-1,0 1 0,0 0 0,1 0 0,-1-1 1,0 1-1,0 0 0,0 0 0,1 0 1,-1 0-1,0-1 0,0 1 0,0 0 0,1 0 1,-1 0-1,0 0 0,0 0 0,1 0 0,-1 0 1,0 0-1,0 0 0,1 0 0,-1 0 1,0 0-1,0 0 0,1 0 0,-1 0 0,0 0 1,1 0-1,-1 0 0,0 0 0,0 0 0,1 0 1,-1 0-1,0 0 0,0 0 0,0 1 0,1-1 1,-1 0-1,0 0 0,0 0 0,0 0 1,1 1-1,-1-1 0,0 0 0,0 0 0,0 0 1,0 1-1,1-1 0,-1 0 0,0 0 0,0 1 1,0-1-1,0 0 0,0 0 0,0 1 1,0-1 4,57 69-90,-37-43 100,0-2 1,1 0-1,1-1 1,25 19-11,-1-5 1,-32-26 3,0 1 1,0-2-1,1 0 1,0-1 0,14 7-5,-4-13 69,-22-14 350,1-3-347,-1-1 1,0 1-1,-1-1 1,-1 1-1,0-1 0,-1 0 1,0 1-1,-1-1 1,-1 0-1,0 1 1,-2 0-1,1-1 1,-4-6-73,3 11 24,0 1 1,1-1-1,1-1 1,-1 1-1,1 0 1,1-1 0,0 1-1,1-3-24,-2-10-108,2 23 56,0 0 1,0-1-1,0 1 0,0-1 1,0 1-1,0-1 1,0 1-1,-1 0 1,1-1-1,0 1 1,0-1-1,0 1 1,0-1-1,-1 1 0,1 0 1,0-1-1,0 1 1,-1 0-1,1-1 1,0 1-1,-1 0 1,1-1-1,0 1 1,-1 0-1,1 0 0,0-1 1,-1 1-1,1 0 1,0 0-1,-1 0 1,1 0-1,-1-1 1,1 1 51,-1 0-175,1 1 0,0-1 0,0 0 1,-1 0-1,1 1 0,0-1 0,0 0 0,-1 0 1,1 1-1,0-1 0,0 0 0,0 0 1,-1 1-1,1-1 0,0 0 0,0 1 0,0-1 1,0 0-1,0 1 0,0-1 0,0 0 1,0 1-1,0-1 0,0 0 0,0 1 1,0-1-1,0 0 0,0 1 0,0-1 0,0 0 1,0 1-1,0-1 0,0 0 0,1 1 1,-1-1-1,0 0 0,0 1 0,0-1 0,1 0 1,-1 0-1,0 1 0,0-1 175,13 21-5218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6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18713,'0'0'48,"203"0"32,-56-28 96,6 0-176,-3 0 0,-6 11-721,-9 11-4497,-7 6-4338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48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6 250 9316,'0'0'4301,"0"0"-3413,-1 28-386,-4 92-14,6-95-250,0 1 0,2-1-1,1 0 1,3 10-238,-3-17 316,-1 0 0,0 0 0,-2 0-1,0 4-315,1 20 566,-1-33-197,-1-28-84,-3-28-164,-1 5-116,3 0 0,0 0 0,3 0 0,2 0 1,1 1-1,9-33-5,4-1-6,-15 58-20,0 0 0,1 1 1,1-1-1,0 1 0,1 0 1,1 0-1,1 1 1,0 0-1,1 0 0,0 0 1,6-5 25,-14 19-23,0-1 0,1 1 0,-1 0 0,0-1 0,1 1 0,-1 0 0,1 0 0,0 0 1,-1 0-1,1 0 0,0 0 0,-1 1 0,1-1 0,0 0 0,0 1 0,0 0 0,-1-1 0,1 1 1,0 0-1,0 0 0,0 0 0,0 0 0,0 0 0,1 1 23,0 0-20,0 0 0,0 0-1,0 1 1,-1-1 0,1 1 0,0 0 0,-1-1-1,1 1 1,-1 1 0,0-1 0,1 0 0,-1 1-1,1 1 21,3 4-163,0 1-1,-1-1 1,0 1-1,-1 0 0,0 0 1,0 1-1,-1-1 1,2 8 163,1 50-6625,-9-38-1133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48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9444,'0'0'1585,"0"0"-1521,0 0 320,0 0 1153,0 0-737,187 0-720,-134 0-64,-18 0-16,-7 0-96,-13 0-2033,-11 0-5394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48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1 177 11909,'0'0'1022,"0"0"-702,0 0 94,0 0 792,0 0-259,24 23-483,76 73-157,-90-85-163,0-1-1,-1 2 1,0-1-1,-1 1 1,0 0 0,-1 1-1,1 3-143,25 38 774,-32-53-731,0 0 0,1 0-1,-1 1 1,1-1-1,-1-1 1,1 1-1,-1 0 1,1 0 0,0 0-1,-1-1 1,1 1-1,0-1 1,0 0-1,-1 1 1,1-1 0,0 0-1,0 0 1,0 0-1,-1 0 1,1 0-1,0-1 1,0 1 0,0 0-1,-1-1 1,1 1-1,0-1 1,-1 0 0,2 0-43,6-3 152,-1 0 1,0 0 0,1-1-1,-1 0 1,1-2-153,63-50 690,62-65-690,-81 70-90,3 2 1,2 3-1,47-30 90,-63 58-1568,-42 35-5257,-8 9-341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55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9076,'0'0'456,"0"0"91,0 0 347,0 0-430,0 0-53,0 0 419,2 4-43,136 202 1422,-137-205-2165,0 1-1,1-1 1,-1 1 0,0-1 0,1 0 0,-1 0-1,1 0 1,-1 0 0,1 0 0,-1 0 0,1 0-1,0 0 1,-1 0 0,1-1 0,0 1-1,0-1 1,0 0 0,0 1 0,-1-1 0,1 0-1,0 0 1,0 0 0,0 0 0,0 0 0,0-1-1,-1 1 1,1 0 0,0-1 0,0 1-1,0-1 1,0 0-44,12-4 175,0-1-1,0 0 0,12-7-174,-3 1 19,439-200 219,-441 201-217,65-26 75,-85 36-1539,-12 1-2860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56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2753,'0'0'6339,"0"0"-4904,0 0-1144,0 0 886,0 0 274,9 4-445,25 9-607,1-2-1,0-1 1,1-2 0,-1-1-1,2-2 1,-1-1 0,21-2-399,197-4-384,-88-14-4077,-115 10-686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56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 7379,'0'0'1233,"0"0"-609,0 0 481,-3 163 255,3-93-191,0 1-641,0 2-272,6-11 176,-6-12 1,0-10-241,0-12-192,0-8 16,-3-20-16,-9 0-609,-4 0-671,0 0-1153,7-9-2065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56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8980,'0'0'2302,"0"0"-1627,0 0-328,0 0 504,0 0-106,0 94 1181,3-32-566,5 26-1360,-2-26-872,-1 27 872,-9-83-2889,-17-5-2228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57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7091,'0'0'2151,"0"0"-1367,0 0 128,0 0 638,0 0-117,0 29 467,2 42-1598,4-1 1,2 0-1,3-1 1,3 0-1,5 4-302,-16-62-53,1 0 0,0 0 0,0 0 0,1 0 0,0-1 0,7 9 53,-10-15-276,1 0 0,0-1 0,1 1 0,-1-1-1,0 1 1,1-1 0,0 0 0,0 0 0,0-1 0,0 1-1,0-1 1,1 0 0,-1 0 0,0 0 0,1-1-1,0 1 1,4 0 276,30-1-3420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57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5635,'0'0'6512,"0"0"-5448,0 0-586,11 21 256,-10-18-716,12 20 151,-1 1 0,-1 1 1,-1 0-1,-1 1 0,-2 0 1,0 0-1,-1 3-169,-3 60 966,-3-89-793,0-2 294,2-96 64,3 1 0,14-62-531,-19 158 0,0 0 0,0 1 0,0-1 1,0 0-1,0 0 0,1 1 0,-1-1 0,0 0 1,1 1-1,-1-1 0,0 1 0,1-1 0,-1 0 1,0 1-1,1-1 0,-1 1 0,1-1 0,-1 1 1,1-1-1,0 1 0,-1-1 0,1 1 0,-1 0 1,1-1-1,0 1 0,-1 0 0,1-1 0,0 1 1,-1 0-1,1 0 0,0 0 0,0 0 0,-1 0 1,1 0-1,0 0 0,-1 0 0,1 0 0,0 0 1,0 0-1,-1 0 0,1 0 0,0 0 0,-1 1 1,1-1-1,0 0 0,-1 1 0,1-1 0,0 0 1,-1 1-1,1-1 0,-1 1 0,1-1 0,-1 1 1,1-1-1,-1 1 0,1 0 0,32 28-25,161 174 7,-188-196 22,1-1 1,0 0 0,0 0 0,0-1-1,1 0 1,2 1-5,-8-5 5,-1 0 0,1 0-1,0 0 1,-1 0 0,1-1 0,0 1 0,0 0 0,-1-1-1,1 0 1,0 1 0,0-1 0,0 0 0,0 0-1,0 0 1,-1 0 0,1 0 0,0-1 0,0 1 0,0 0-1,0-1 1,-1 0 0,1 1 0,0-1 0,0 0-1,-1 0 1,1 0 0,-1 0 0,1 0 0,-1 0 0,1 0-1,-1 0 1,0-1 0,1 1 0,-1-1-5,8-13 88,0-1-1,-2 0 1,1 0 0,-2-1 0,-1 1 0,0-1 0,-1-1-1,0 1 1,-2-1 0,0 1 0,-1-1 0,-1-10-88,0 26-7,0 1 1,-1 0-1,1 0 1,-1 0 0,1 0-1,-1 0 1,0 0 0,1 0-1,-1 0 1,0 1 0,1-1-1,-1 0 1,0 0-1,0 0 1,0 1 0,0-1-1,0 0 1,0 1 0,0-1-1,0 1 1,0 0 0,0-1-1,0 1 1,0 0-1,0-1 1,0 1 0,-1 0-1,1 0 1,0 0 0,0 0 6,-43-1-1167,32 1 294,-37 0-4447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58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17336,'0'0'723,"0"0"-518,7 27 41,48 186 170,-51-242 19,-2-31-411,-2-238-390,2 297 364,0 1-1,0 0 1,-1 0-1,1-1 1,0 1 0,-1 0-1,1 0 1,0 1-1,-1-1 1,1 0-1,0 1 1,-1-1-1,1 1 1,1 0 2,20 14-50,-2 1 1,0 1 0,11 11 49,19 16-44,-44-38-153,29 24-2810,-35-29 2689,1 1-1,0-1 1,0 1 0,-1 0 0,1 0-1,-1 0 1,1 0 0,-1 0-1,0 0 1,0 0 0,0 1 0,0-1-1,0 0 1,0 2 318,-1-3-4890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6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21210,'0'0'0,"0"0"-1137,0 0 209,0 0-17,0 0-8179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58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10853,'0'0'832,"0"0"-784,0 0 1409,169 0-272,-110 0-529,-9 0-496,-6-9-96,-3-2-64,-32 8-1473,-9 1-5474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58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1 214 16568,'0'0'752,"0"0"-688,234 3 0,-59-12 560,32-16 97,24 2-513,7-2-208,-7 3-16,-6-1 16,-22 3-16,-21 1-368,-35 2-801,-41 0-3073,-44 0-3490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7:59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1 299 17224,'0'0'896,"0"0"-736,275-42 48,-84-3 737,40 5-209,19 1-352,-3 5-384,3 12-32,-22-1-576,-15 6-528,-19 3 479,-31 6-1696,-29-6-5506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36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72 175 4498,'0'0'856,"0"0"-90,0 0 571,0 0 386,0 0-405,0 0-203,0 0-45,-1-5-29,-2-2 25,2 9-354,-1 22-87,2 59-710,0-50 429,0 183 254,0-216-521,0 0 70,0-12 664,2-56-851,-3-81-1116,0 130 1069,-2 1 0,1-1 0,-2 1 0,-1 0 0,0 0 0,-7-14 87,11 28-44,0 0-1,0 1 1,0-1 0,0 0 0,0 0-1,1 0 1,0 1 0,0-1 0,0 0 0,0 0-1,1 0 1,-1 0 0,1 1 0,0-1-1,0 0 1,1 1 0,-1-1 0,1 0 0,-1 1-1,1 0 1,0-1 0,1 1 0,-1 0-1,0 0 1,1 0 0,0 0 0,-1 1 0,1-1-1,2 0 45,1-2-105,0 0-1,0 1 0,0 0 0,1 0 0,-1 0 0,1 1 1,0 0-1,0 0 0,0 1 0,1 0 0,-1 0 1,0 1-1,1 0 0,2 0 106,-2 36-667,-2-26 683,-2 0 1,1 0-1,-2 1 0,1 0 1,-1 0-1,0 0 0,-1 0 1,-1 0-1,1 0 1,-2 1-1,1-1 0,-1 0 1,-1 0-1,0 1 0,0-1-16,0-7 10,-1 0 0,1 0 0,-1-1 0,1 1-1,-1 0 1,0-1 0,0 0 0,0 1-1,0-1 1,-1 0 0,1 0 0,-1 0 0,1 0-1,-1-1 1,1 1 0,-1-1 0,0 1 0,0-1-1,0 0 1,0 0 0,0 0 0,0-1-10,-7 3 33,-1 0-1,1-1 1,-1 0 0,0-1-1,-8 0-32,-65-1-179,84-1 14,0 1-1,0-1 0,1 1 0,-1-1 0,0 1 1,0-1-1,0 0 0,1 1 0,-1-1 0,0 1 1,0-1-1,1 1 0,-1-1 0,0 1 0,1 0 1,-1-1-1,1 1 0,-1-1 0,1 1 0,-1 0 1,1-1-1,-1 1 0,1 0 0,-1 0 0,1-1 1,-1 1-1,1 0 166,26-11-4517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37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4066,'0'0'11813,"0"0"-11477,0 0-336,0 0 0,0 0-432,0 0-2865,6 22-5011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38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13 120 4402,'0'0'3420,"0"0"-1590,0 0 107,0 0-355,0 0-731,0 1-817,-1-1-1,0 0 1,1 0 0,-1 0-1,0 0 1,1 1-1,-1-1 1,1 0-1,-1 0 1,1 1-1,-1-1 1,0 1-1,1-1 1,-1 0-1,1 1 1,-1-1-1,1 1 1,0-1-1,-1 1 1,1-1-1,0 1 1,-1 0-1,1-1-33,1 119 887,-2 82 809,31-538-1893,-29 331 186,1 0 0,-1 0 1,1 0-1,0 1 1,1-1-1,-1 1 1,1 0-1,0-1 1,1 1-1,-1 1 1,1-1-1,0 0 0,0 1 1,0 0-1,3-2 11,-3 3-17,-1 0 1,1 0-1,-1 1 0,1-1 0,0 1 0,0 0 0,0 0 0,0 1 1,0-1-1,1 1 0,-1 0 0,0 0 0,1 0 0,-1 1 0,1-1 1,-1 1-1,1 0 0,-1 0 0,1 1 0,-1 0 0,4 0 17,-3 2-11,1 1-1,-1 0 0,0-1 1,0 1-1,0 1 1,-1-1-1,1 1 0,-1 0 1,2 3 11,11 11-8,-5-6 50,-1 0-1,-1 1 0,0 0 1,-1 1-1,0 0 0,-1 1 1,-1-1-1,0 2-41,3 7 199,2-1 0,11 16-199,-22-37 7,0-1 1,0 1 0,0-1 0,0 1-1,0-1 1,1 0 0,-1 0 0,0 1-1,1-1 1,-1 0 0,1 0 0,0-1 0,-1 1-1,1 0 1,0 0 0,-1-1 0,1 1-1,0-1 1,0 1-8,16 5-436,-18-7 364,0 1-1,0 0 0,1 0 0,-1 0 1,0-1-1,0 1 0,0 0 1,0-1-1,1 1 0,-1 0 0,0 0 1,0-1-1,0 1 0,0 0 0,0-1 1,0 1-1,0 0 0,0-1 0,0 1 1,0 0-1,0-1 0,0 1 0,0 0 1,0 0-1,0-1 0,0 1 1,0 0-1,0-1 0,-1 1 0,1 0 1,0-1-1,0 1 0,0 0 0,0 0 1,-1-1-1,1 1 0,0 0 0,0 0 1,0 0-1,-1-1 0,1 1 0,0 0 1,-1 0-1,1 0 0,0 0 0,0-1 1,-1 1-1,1 0 0,0 0 1,-1 0-1,1 0 0,0 0 0,-1 0 1,1 0-1,0 0 0,0 0 0,-1 0 1,1 0-1,-1 0 73,-18-7-3926,-12-1-3730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38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2209,'0'0'3794,"0"0"-2212,0 0 77,0 0-698,0 0-596,4-2 251,8-1-167,1 1-1,-1 0 0,1 1 1,-1 1-1,1-1 0,7 2-448,-2 0 455,0-1-1,0-1 0,11-2-454,96-11 216,-68 9-9001,-40 3 3236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42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16 102 6563,'0'0'187,"0"0"229,0 0 947,0 0-141,0 0-808,0 0-375,0 0 0,-1-1 1,1 1-1,0 0 0,-1 0 0,1 0 1,-1-1-1,1 1 0,-1 0 1,1 0-1,0 0 0,-1 0 1,1 0-1,-1 0 0,1 0 0,-1 0 1,1 0-1,-1 0 0,1 0 1,-1 0-1,1 0 0,-1 0 1,1 0-1,0 0 0,-1 1 0,1-1 1,-1 0-1,1 0 0,0 0 1,-1 1-1,1-1 0,-1 0 0,1 1 1,0-1-1,-1 0 0,1 1 1,0-1-40,1 17 242,1 0 0,0 0 1,1 0-1,1-1 0,1 0 1,0 1-1,1-2 0,1 1 1,2 2-243,2 3 233,1 0 1,1-1 0,0 0-1,2-1 1,0 0 0,9 6-234,-7-13 80,-17-12-74,1 0 0,-1 0 0,0 0 0,1 0 0,-1 0 1,0-1-1,1 1 0,-1 0 0,0 0 0,1 0 1,-1 0-1,0 0 0,0 0 0,1 0 0,-1-1 0,0 1 1,0 0-1,1 0 0,-1 0 0,0-1 0,0 1 1,1 0-1,-1 0 0,0-1 0,0 1 0,0 0 1,0 0-1,1-1 0,-1 1 0,0 0 0,0-1 0,0 1 1,0 0-1,0-1-6,1-37 279,-2 19-459,2-40-8,0 28-201,0 0 0,-2 0 0,-2 1 1,0-1-1,-2 0 0,-2-1 389,7 31-1,0 0-1,-1 0 1,1 1-1,0-1 1,0 0-1,0 0 1,0 1-1,-1-1 1,1 0 0,0 0-1,-1 1 1,1-1-1,-1 0 1,1 1-1,-1-1 1,1 0-1,-1 1 1,1-1-1,-1 1 1,1-1 0,-1 1-1,0-1 1,1 1-1,-1 0 1,0-1-1,0 1 1,1 0-1,-1-1 1,0 1 0,0 0-1,1 0 1,-1 0-1,0 0 1,0 0-1,0-1 2,2 4 9,0-1 0,0 1-1,0-1 1,1 0-1,-1 1 1,0-1 0,1 0-1,0 0 1,-1 0-1,1 0 1,0 0 0,0-1-1,2 2-8,16 14 78,0-1 0,2-1 0,0-1 0,12 4-78,-22-12 202,0-1 1,1 0-1,0-1 1,0 0-1,0-1 1,0-1 0,0 0-1,1-1 1,8 0-203,-20-2 52,0 1 0,-1-1 0,1 0 0,0 0 0,0 0 0,0 0 0,-1-1 0,1 1 0,-1 0 1,1-1-1,-1 1 0,1-1 0,-1 0 0,0 1 0,0-1 0,0 0 0,0 1 0,0-1 0,0 0 1,0 0-1,-1 0 0,1 0 0,0 0-52,13-47 80,-12 36-40,0 1 0,-1-1 0,0 0 0,-1 0 0,0 0 0,-1 0 0,-1-3-40,1 14-88,1 1 0,0 0 0,-1 0 0,1 0 0,-1 0-1,1 0 1,-1 0 0,0 0 0,1 0 0,-1 0 0,0 0 0,0 1 0,0-1 0,1 0 0,-1 0 0,0 1 0,0-1 0,0 0 0,0 1 0,0-1 0,-1 1 0,1-1 0,0 1 0,0 0 0,0 0 0,0-1 0,0 1 0,0 0 0,-1 0-1,1 0 89,3 24-3046,14-14 1173,16 1-1996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42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38 142 10309,'0'0'202,"0"0"-135,0 0 101,0 0 393,8 29 146,58 190 133,-61-204-750,4 25 329,-9-39-323,-3-21 147,-35-65-530,24 58-206,1-1 1,-6-23 492,10 23-330,1 0 0,1-1 0,1 1 1,2-1-1,0-23 330,4 50-10,0 1 1,0-1-1,1 0 1,-1 1 0,1-1-1,-1 0 1,1 1-1,-1-1 1,1 1-1,0-1 1,0 1-1,0-1 1,0 1-1,0 0 1,0-1-1,0 1 1,1 0-1,-1 0 1,0 0-1,1 0 1,-1 0-1,1 0 1,-1 0-1,1 0 1,-1 1-1,2-1 10,0 0-4,0 0-1,0 0 0,0 0 0,0 1 1,-1-1-1,1 1 0,0 0 0,0 0 0,0 0 1,0 0-1,0 0 0,0 1 0,0-1 1,-1 1-1,1 0 0,2 1 5,-3-1-18,-1 1 0,1-1 0,-1 1 0,0 0 0,0 0 0,1 0 0,-1 0 0,0 0 0,0 0 0,-1 0 0,1 0 0,0 0 0,-1 0 0,1 0 0,-1 1 0,0-1 0,0 0 0,0 0 0,0 1 0,0-1 0,0 0 0,0 0 0,-1 2 18,0 1 9,1 0 0,-1 0 0,0 0 0,0 0-1,0 0 1,-1 0 0,0 0 0,0-1 0,0 1 0,-1 0-9,-20 21 90,-6 6-4,13-7-3592,16-25 129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43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5138,'0'0'3554,"0"0"-2810,0 0-608,-1 25 326,1 8-77,1-1-1,2 0 1,1 0 0,1 0-1,8 26-384,-3-20 433,-8-27-327,1-1 0,0 1 0,0 0 0,1-1 0,0 0 0,1 0-1,2 3-105,-6-48 1582,-21-40-1403,14 54-269,0 0-1,1-1 0,1 1 0,1-8 91,2 15-75,0-66-330,1 74 390,1 0 1,-1 1-1,2-1 1,-1 0-1,1 0 1,-1 0-1,2 1 1,-1-1-1,1 1 1,-1-1-1,4-2 15,-2 2-28,14-19 63,-17 24-28,-1 1-1,0-1 0,0 1 1,1-1-1,-1 1 0,1 0 0,-1-1 1,0 1-1,1-1 0,-1 1 1,1 0-1,-1 0 0,1-1 1,-1 1-1,1 0 0,-1 0 0,1 0 1,-1-1-1,1 1 0,0 0 1,-1 0-1,1 0 0,-1 0 1,1 0-1,-1 0 0,1 0 0,-1 0 1,1 0-1,-1 1 0,1-1 1,0 0-1,-1 0 0,1 0 1,-1 1-1,1-1 0,-1 0 0,0 0 1,1 1-1,-1-1 0,1 1 1,-1-1-1,1 0 0,-1 1 1,0-1-1,1 1-6,38 50 400,1-3 1,7 3-401,0 0 199,26 40-199,-15-22-998,-56-65 245,-2-3-2117,0-1-342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1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1 642 13254,'0'0'2398,"0"0"-1640,0 0 259,0 0 311,0 0-391,0 0-529,0-10-123,2-3-231,1 0 1,0-1-1,0 1 0,1 1 0,1-1 0,0 1 0,1-1 0,0 1 1,1 1-1,0 0 0,4-4-54,25-33 72,2 2-1,4 0-71,-23 25 38,25-21 2,-34 33-74,1 0 0,-1-1 0,-1 0 0,0-1 0,0 0 0,-1 0 0,4-9 34,-11 20-9,-1-1 0,1 0 0,-1 0 0,0 1 0,1-1 0,-1 0 0,0 0 0,1 0 0,-1 0 0,0 1 0,0-1 0,0 0 0,0 0 0,0 0 0,0 0 0,0 0 0,0 0 0,0 1 0,0-1 0,-1 0 0,1 0 0,0 0 0,-1 0 0,1 1 0,0-1 0,-1 0 0,1 0 0,-1 1 0,1-1 0,-1 0 0,1 1 0,-1-1-1,0 0 1,1 1 0,-2-1 9,-1-1-23,0 1 0,0 0-1,0 0 1,0 0-1,0 0 1,0 1-1,0-1 1,-1 1 0,1 0-1,0 0 1,-1 0 23,-9 1-48,0 0 1,0 0-1,0 2 1,0-1-1,-4 3 48,11-3-20,0 0 0,0 0 0,1 0 0,-1 1 0,1 0 0,-1 0 0,1 1-1,0-1 1,0 1 0,0 0 0,1 1 0,0-1 0,-1 1 0,2 0 0,-1 0 0,0 0 0,1 0 0,0 1-1,0-1 1,1 1 0,-1 0 0,1 0 0,1 0 0,-1 0 0,1 0 0,0 0 0,0 0 0,1 0 0,0 1-1,0-1 1,0 0 0,1 6 20,2-6-16,0 0-1,0 0 0,0 0 1,0-1-1,1 1 1,0-1-1,0 0 0,1 0 1,-1 0-1,1 0 0,0-1 1,0 0-1,1 0 1,-1 0-1,3 1 17,18 14-84,-9-5 76,4 3 11,-1 0-1,-1 2 1,0 0-1,3 6-2,-17-18 3,0 1 0,0 0 0,-1 0 0,0 0 0,0 0 0,0 0-1,-1 1 1,-1 0 0,1 0 0,-2 0 0,1 0 0,-1 0 0,0 0-1,-1 4-2,0-1 3,-3 15 98,2-26-95,1-1 1,-1 1-1,0 0 0,0 0 0,0 0 0,0-1 0,0 1 0,0 0 0,-1-1 0,1 1 0,0-1 0,0 0 0,0 1 0,0-1 0,-1 0 0,1 0 0,0 1 0,0-1 0,-1 0 0,1 0 0,0-1 0,0 1 0,-1 0-6,-1 0-14,0 0-1,-1-1 1,1 1 0,0-1-1,0 0 1,0 0-1,0 0 1,0 0 0,0 0-1,0-1 1,0 0-1,0 1 1,1-1 0,-1 0-1,-2-2 15,4 3-17,0 0 0,0-1 0,0 1 0,0 0 0,1-1 0,-1 1 0,0-1 0,1 1 0,-1-1 0,1 1 0,-1-1 0,1 1 0,0-1 0,-1 1 0,1-1 0,0 1 0,0-1 0,0 0 0,0 1 0,0-1 0,1 1 0,-1-1 0,0 1 0,1-1 0,-1 1 0,1-1 0,0 1 0,-1-1 0,1 1 0,0-1 0,0 1 0,0 0 0,0 0 0,0-1 0,0 1 0,0 0 0,1 0 17,15-13-29,0 0 0,1 2 0,1 0 0,0 1 0,1 1 1,0 1-1,11-4 29,0-1-9,42-22-7,-40 18-505,2 2-1,0 1 1,12-2 521,-46 16 4,-1 1 0,1 0-1,0-1 1,0 1-1,-1 0 1,1 0-1,0 0 1,-1 0 0,1 0-1,0 0 1,0 0-1,-1 0 1,1 0 0,0 0-1,0 0 1,-1 0-1,1 0 1,0 0 0,0 1-1,-1-1 1,1 0-1,0 1 1,-1-1 0,1 0-1,-1 1 1,1-1-1,0 1 1,-1-1-1,1 1 1,-1-1 0,1 1-1,-1-1 1,0 1-1,1 0 1,-1-1 0,1 1-1,-1 0 1,0-1-1,0 1 1,1 0 0,-1-1-1,0 1 1,0 0-1,0 0 1,0-1-1,0 2-3,-2 38 388,0-27-319,1 83 979,2-94-1038,-1-1-1,0 0 0,0 1 0,1-1 1,-1 0-1,0 1 0,1-1 0,0 0 1,-1 0-1,1 0 0,0 1 0,-1-1 1,1 0-1,0 0 0,0 0 0,0 0 1,0 0-1,0 0 0,0 0 0,0-1 1,0 1-1,1 0 0,-1 0 0,0-1 1,0 1-1,1-1 0,-1 1 0,0-1 0,1 0 1,-1 0-1,1 1-9,44 3 116,-44-4-105,6 0-3,1 0 0,-1-1 0,1 0 0,0-1 0,-1 0 0,0 0 0,1 0 1,-1-1-1,0-1 0,0 1 0,1-2-8,4-3-71,0-1 0,-1-1-1,0 0 1,-1 0 0,8-11 71,-6 8-87,40-49-1446,-50 57 1359,0 0-1,0 0 1,0-1-1,-1 1 1,0-1-1,0 1 1,-1-1-1,1 0 1,-1 1-1,0-1 1,-1 0-1,1-3 175,-41 9 830,38 1-803,-1 0 1,1 0-1,0 1 0,-1-1 0,1 1 1,0 0-1,0 0 0,0 0 1,0 0-1,1 0 0,-1 0 0,1 0 1,-1 0-1,1 1 0,-1-1 0,1 0 1,0 1-1,0-1 0,1 1 0,-1 0 1,0-1-1,1 1 0,0 0 0,-1-1 1,1 1-1,0 0 0,0-1 0,1 1 1,-1 1-28,0-1 17,0 1 0,0-1 0,0 0 0,0 0-1,1 0 1,-1 0 0,1 1 0,0-1 0,0 0 0,0 0 0,0-1 0,1 1 0,-1 0 0,1 0 0,-1 0 0,1-1 0,0 1 0,0-1 0,0 0 0,1 1 0,-1-1 0,0 0 0,1 0 0,0 0-17,7 0 81,0-1 0,1 0-1,-1 0 1,0-1 0,0 0-1,0-1 1,0 0 0,0-1 0,0 0-1,0-1 1,0 1 0,0-2 0,-1 0-1,0 0 1,0 0 0,0-1 0,0-1-1,4-3-80,9-5 42,-1-2 0,0-1 0,-1-1 0,-1 0 0,-1-1 0,11-15-42,-6 4-95,-1 0 0,-1-2 0,-2-1 0,-1 0 0,8-23 95,-24 50 3,0 0 0,0 1 1,-1-1-1,0 0 0,0 0 0,0 0 0,-1 0 1,0 0-1,0-5-3,0 9 1,-1 0-1,1 0 1,-1-1 0,1 1-1,-1 0 1,0 0 0,0 0-1,0 0 1,0 0 0,0 0-1,0 0 1,-1 0 0,1 1 0,-1-1-1,1 0 1,-1 1 0,1-1-1,-1 1 1,0-1 0,0 1-1,0 0 1,0 0 0,0 0-1,-2-1 0,-10-2 6,0-1 0,-1 2-1,0 0 1,0 1-1,0 0 1,0 1 0,0 1-1,0 0 1,0 1-1,-3 1-5,17-1-3,0 0 0,0-1 0,0 1 0,0 0 0,0-1 0,0 1 0,0 0 0,0 0 0,0 0 0,0 0 0,1 0 0,-1 0 0,0 0 0,1 0 0,-1 0 0,1 0 0,-1 0 0,1 0 0,-1 0 0,1 1 0,0-1 0,-1 0 0,1 0 0,0 0 0,0 1 0,0-1 0,0 1 3,0 45-4,0-32 1,-1 135 117,2 161 440,4-220-204,3-1 1,10 34-351,-10-69 202,-6-37-63,1 1 1,0-1-1,1 0 0,1 0 0,1 0 0,1-1 0,2 4-138,-8-49 543,-1 5-433,0-71-552,4 0-1,4-4 442,-4 69-317,1 0 0,1 0 1,2 1-1,0 0 0,2 0 1,1 1-1,1 1 0,14-22 317,-24 46-33,-1-1 8,0 0 1,1 0-1,0 0 0,0 1 0,0-1 0,0 1 0,0-1 1,0 1-1,1 0 0,-1-1 0,1 1 0,-1 1 0,1-1 1,0 0-1,1 0 25,-4 7-262,0 6 208,1 4 47,-1-1 0,-1 1-1,0 0 1,-1-1 0,0 1 0,-1-1-1,-1 0 1,-2 5 7,-19 30 45,18-37-357,1 1 1,0-1-1,0 1 1,1 0 0,-2 14 311,6-24-4328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43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6307,'0'0'1889,"0"0"-1825,0 0 720,0 0 321,0 0-801,0 0-240,112-26-48,-81 26 64,4 0-80,-4-8-1713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8:44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81 310 5475,'0'0'16,"0"0"66,-10 2 332,-61 23 2696,116-27 684,-2 1-3559,98-17 458,-7 0-746,63-18 53,35-8-455,-131 27 293,0-4 0,66-24 162,-106 24-25,1 3 0,1 2 0,1 4 0,0 2 0,5 2 25,-66 8 37,1 0 0,0-1 0,0 1 0,-1-1 0,1 0 0,-1 0 0,1 0 0,-1-1 1,1 1-1,-1-1 0,0 0 0,0 0 0,1 0 0,-1 0 0,-1-1 0,1 1 0,0-1 0,-1 0 0,2-1-37,-4-5-4282,0 1-4602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02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1759 184 12662,'0'0'1670,"0"0"-184,0 0-568,0 0-174,0 0-264,0 0-149,4-5-126,20-28 158,-23 31-329,0 1 0,-1-1 0,1 1 0,-1-1 0,1 0 0,-1 1 0,0-1-1,1 0 1,-1 1 0,0-1 0,0 0 0,0 1 0,0-1 0,-1 0 0,1 1 0,0-1 0,-1 0-1,1 1 1,-1-1 0,0 1 0,1-1 0,-1 1 0,0-1 0,0 1 0,0-1 0,0 1-1,0 0 1,0 0 0,0-1 0,-1 1 0,1 0 0,0 0 0,-1 0 0,1 0 0,-1 1 0,1-1-1,-1 0-33,-9-5-100,0 0 0,-1 0-1,0 1 1,-9-2 100,9 3 153,-20-8-179,-1 1 0,0 2 0,-1 1 0,0 2-1,-28-1 27,-244 2-560,185 6 472,98 1 99,0 0 0,0 1 0,1 1 0,-1 1 0,1 1 0,0 1 0,0 1 0,1 1 0,-10 5-11,-36 23 69,2 2 0,-13 13-69,12-7 14,-2-3-1,3 3 1,1 3-1,3 3 0,-41 45-13,88-79 35,1 2-1,0 0 1,-8 17-35,15-23 30,-1-1 0,0 0 0,-1 0 0,0 0 1,-1-1-1,0 0 0,-1-1 0,0 0 1,-1-1-1,-6 5-30,17-14-16,0 0 0,-1 0 1,1 0-1,0 1 0,0-1 0,0 0 1,0 0-1,-1 1 0,1-1 1,0 0-1,0 0 0,0 0 0,0 1 1,0-1-1,0 0 0,0 0 1,0 1-1,0-1 0,0 0 0,0 1 1,0-1-1,0 0 0,0 0 1,0 1-1,0-1 0,0 0 0,0 0 1,0 1-1,0-1 0,0 0 1,0 0-1,0 1 0,1-1 0,-1 0 1,0 0-1,0 0 0,0 1 0,0-1 1,1 0-1,-1 0 0,0 0 1,0 1-1,0-1 0,1 0 0,-1 0 1,0 0-1,0 0 0,1 0 1,-1 0-1,0 1 16,3-7-6476,0-22-1064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02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0 8468,'0'0'862,"0"0"159,0 0 92,0 0-499,-8 8-524,-12 19 209,2 0 1,0 2-1,2 0 0,1 1 0,1 0 1,-1 7-300,9-14 322,1 0 0,1 1 1,0 0-1,2-1 0,1 1 1,1 0-1,1 0 0,2 2-322,-2 36 698,-1-61-573,0-1-37,0 0 43,0 0-30,0 0 150,0 0-3,0 0-88,0 0-72,18 0 198,-5-1-172,0-1 0,-1-1-1,1 0 1,-1-1 0,1 0 0,-1 0 0,6-5-114,51-16 198,-23 15-539,2 2-1,-1 2 1,0 3-1,22 1 342,-81 13-2993,-12 3 562,1 0-664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11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1250 1 7475,'0'0'1577,"0"0"-1227,0 0-116,-30 18 585,-100 64 438,106-66-929,1 2 1,0 1-1,1 0 0,-6 9-328,-1 1 344,-69 75 1120,5 4-1,1 9-1463,14-17 630,-3-4-1,-87 77-629,73-88 412,-4-5 0,-9 0-412,85-67 212,17-9-185,19-3-395,0-1 36,9-2-799,1 0 1,0-1-1,0-1 0,2-2 1131,51-11-3807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12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53 3586,'0'0'7651,"0"0"-5783,0 0-1212,0 0 515,0 0 558,-14-10-811,-40-28-785,42 33-149,11 12 0,3 2 63,0 0 0,0 0-1,1 0 1,0 0 0,0 0-1,1-1 1,1 0 0,-1 0 0,1 0-1,0 0 1,1-1 0,0 0-1,1 1-46,23 25 241,2-2-1,9 6-240,-28-25 22,130 110 892,135 85-914,171 88 406,25 17-1038,-434-283 535,-1 2-1,3 7 98,-40-37 17,-2 0-44,1-1-1,-1 0 1,0 0 0,0 0 0,0 0 0,1 0 0,-1 0-1,0 0 1,0 1 0,1-1 0,-1 0 0,0 0 0,0 0-1,0 0 1,0 1 0,1-1 0,-1 0 0,0 0 0,0 0 0,0 1-1,0-1 1,0 0 0,0 0 0,0 1 0,0-1 0,0 0-1,0 0 1,1 1 0,-1-1 0,0 0 0,0 0 0,0 1-1,-1-1 1,1 0 0,0 0 0,0 1 0,0-1 0,0 0 0,0 0-1,0 1 1,0-1 0,0 0 0,0 0 0,-1 0 0,1 1-1,0-1 1,0 0 0,0 0 0,0 0 0,-1 1 0,1-1-1,0 0 1,0 0 0,0 0 0,-1 0 0,1 0 27,-16 8-4253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43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272 181 9668,'0'0'916,"0"0"-185,0 0 256,-12 30 347,-37 101 37,43-110-1010,0 0 0,2 0 1,0 1-1,1 0 0,2-1 1,0 18-362,-1 22 545,-6 30 497,-4-1 0,-17 65-1042,24-145 213,-1-17-14,-2-23 84,7 25-250,-18-75-324,4-1 0,4-1 1,3 0-1,2-34 291,8 102-36,-1 0 1,2 0-1,-1 0 0,2 0 1,0 1-1,1 0 1,0 0-1,1 0 0,0 0 1,1 1-1,1 0 1,0 0-1,0 1 1,1 0-1,1 0 36,14-15-153,1 1 1,2 1-1,0 1 1,1 2-1,13-7 153,-24 17-250,0 0-1,1 2 1,0 0-1,0 1 0,1 1 1,0 1-1,0 1 1,0 0-1,1 1 1,0 1-1,0 1 1,13 1 250,-30 1-29,-1 0 0,0-1 0,1 1 0,-1 1 0,0-1 0,1 0 0,-1 1 0,0-1 0,1 1 0,-1-1 0,0 1 0,0 0 0,0 0 0,0 0 0,1 1 0,-2-1 0,1 0 0,0 1 0,0-1 0,1 2 29,-2 0-43,1-1 0,-1 1 0,0 0 0,0 0 1,0 0-1,-1 0 0,1 1 0,-1-1 0,1 0 1,-1 0-1,0 0 0,0 0 0,-1 0 0,1 0 1,-1 2 42,0 2-3,0-1 0,-1 1 0,0 0 0,0-1 0,-1 0 0,1 1 0,-1-1 1,-1 0-1,1-1 0,-1 1 0,0-1 0,0 1 0,-1-1 0,0 0 3,-13 13 158,-1-1 0,-1-1 0,-5 2-158,1 0 212,-294 205 1734,211-151-1520,97-66-354,7-4-47,-1 0 0,1-1 0,0 1 0,0 0 1,0 0-1,1 1 0,-1-1 0,0 0 0,1 1 1,0 0-1,-1 0 0,1-1 0,0 1 0,-1 3-25,16-5 64,6 3 43,-1 0 0,0 1-1,0 1 1,-1 1 0,1 0-1,-1 2 1,-1-1-1,0 2 1,0 0 0,-1 2-1,13 11-106,22 22 619,-3 3 0,30 40-619,-26-30 196,-30-41-1256,4-13-4110,-9-4-216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43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4130,'0'0'6755,"0"0"-6147,0 0 705,0 0 944,0 0-1217,0 0-687,0 8-241,0 37 944,0 17-192,-3 8-591,-16 12-177,1 8-96,8 5-337,10-16-2352,0-23-8340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1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1047 22 14134,'0'0'609,"0"0"-166,-37-4 384,7-1-558,10 1-94,0 0 0,0 2 0,0 0 1,0 2-1,0 0 0,0 1 0,0 1 1,0 1-1,0 0 0,1 2 0,-1 0 0,-1 2-175,-29 17 251,0 1 0,2 2 0,1 3 0,2 1-1,1 3 1,1 1 0,2 3 0,1 1-1,3 1 1,1 2 0,2 2 0,2 1 0,2 2-1,2 1 1,-11 28-251,25-45 24,1 1 0,2 1 0,1 0 1,2 0-1,1 1 0,2 0 0,1 0 0,2 0 0,1 0 0,2 14-24,1-24-40,1 0 1,1 0-1,1-1 0,1 0 1,1 0-1,1 0 0,1-1 0,1 0 1,0-1-1,2 0 0,1 0 0,1-2 1,0 1-1,1-2 0,7 5 40,5 3-394,2-2-1,0-1 0,2-2 1,0-1-1,1-1 1,1-1-1,1-3 0,1 0 1,0-2-1,0-2 0,1-1 1,35 4 394,115 11-4346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2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1 12742,'0'0'1841,"0"0"-961,0 0 16,-166 56 49,116-2 191,12 13-799,17 6-193,8 3-80,13 6 0,6-9-64,41-11-304,19-9-753,18-28-1840,23-13-2017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9:48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76 9925,'0'0'2897,"0"0"-2769,0 0 416,182-8 465,-98-18-1009,-15 7-1153,-13-4-8035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14503,'0'0'317,"0"0"-90,0 0 376,0 0-51,0 0-306,-5 15 103,-3 22 193,2 1-1,1 0 1,2 1-1,2 30-541,-1 177 899,1 170 729,13-302-1207,-12-114-370,0-2 122,2-44-408,1 0 0,2 1 0,2 0-1,2 0 1,2-3 235,5-19-1001,-1-23 1001,-8 45-1114,2-1 1,2 1-1,1 1 0,3-2 1114,-13 43-16,-1 0 1,1 0-1,0 1 0,0-1 1,0 0-1,0 1 0,0-1 0,1 1 1,-1 0-1,1-1 0,-1 1 1,1 0-1,0 1 0,0-1 1,0 0-1,0 1 0,0 0 0,0 0 1,0 0-1,1 0 0,-1 0 1,0 0-1,0 1 0,1 0 0,-1 0 1,0 0-1,1 0 0,-1 0 1,1 1-1,-1-1 0,0 1 1,0 0-1,1 0 0,-1 0 0,0 0 1,0 1-1,0-1 0,0 1 1,-1 0-1,1 0 0,0 0 1,-1 0-1,1 0 0,0 1 16,-1-1 56,1 0 0,-1 0 0,0 0 1,0 0-1,0 0 0,0 0 0,-1 1 0,1-1 0,0 1 0,-1-1 0,0 1 0,0-1 0,0 1 0,0 0 1,0 0-1,0 0 0,-1-1 0,1 1 0,-1 0 0,0 0 0,0 0 0,0 0 0,0 0 0,0 0 1,-1 0-1,1 0 0,-1-1 0,0 1 0,0 0 0,0 0 0,0-1 0,0 1 0,-1-1 0,1 1 1,-1-1-1,-1 3-56,-2 0 35,0 1 0,0-1 0,-1 0 1,1 0-1,-1-1 0,0 1 0,-1-1 1,1-1-1,-1 1 0,1-1 1,-1 0-1,0-1 0,0 0 0,-3 1-35,-6-3-2468,16-4-992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2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0 12710,'0'0'1825,"0"0"-1713,0 0 416,0 0 592,0 183-79,-19-110-529,-3 0-208,-3 3 32,0-6-239,3-10-1,10-13-80,6-13-16,6-25-177,0-9-719,0-12-433,0-44-1408,3-20-3730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3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12582,'0'0'581,"0"0"89,0 0 173,0 0 419,30-8-507,-30 8-755,40-11 177,1 2 1,5 2-178,-40 6 7,-1 1 0,1-1 0,0 2 0,0-1 0,-1 1 1,1 0-1,0 0 0,-1 0 0,1 1 0,-1 0 0,1 0 0,-1 0 0,0 1 0,0-1 1,0 2-1,0-1 0,-1 0 0,1 1 0,-1 0 0,0 0 0,0 0 0,0 0 0,0 1 1,-1-1-1,0 1 0,0 0 0,0 0 0,-1 0 0,1 0 0,-1 1 0,-1-1 0,1 1 1,-1-1-1,0 1 0,0 0 0,0 1-7,0 3-3,1-1 0,-2 1 0,0-1 1,0 0-1,0 1 0,-1-1 0,-1 1 0,0-1 1,0 0-1,-1 0 0,0 0 0,0 0 0,-1 0 0,0-1 1,-1 0-1,0 1 0,-1 0 3,-47 50 51,41-48 36,0 1-1,1 1 1,1-1 0,0 2-1,1-1 1,-6 12-87,15-24-5,0-1 1,0 0-1,0 1 0,0-1 1,0 0-1,0 1 0,1-1 1,-1 0-1,0 1 0,0-1 1,0 0-1,0 1 0,1-1 1,-1 0-1,0 0 0,0 1 1,1-1-1,-1 0 0,0 0 1,1 0-1,-1 1 0,0-1 1,1 0-1,-1 0 0,0 0 1,1 0-1,-1 0 0,0 0 1,1 0-1,-1 0 0,0 0 1,1 0-1,-1 0 0,0 0 1,1 0-1,-1 0 0,0 0 1,1 0-1,-1 0 0,0 0 5,22 0 2,-18 0-15,36-1-6,-19-1-76,1 2 0,-1 0 1,0 1-1,0 1 0,9 3 95,-26-4-12,0 0-1,0 0 1,0 0-1,0 0 0,0 1 1,-1 0-1,1 0 1,0 0-1,-1 0 1,0 0-1,1 0 1,-1 1-1,0 0 0,0 0 1,-1 0-1,1 0 1,-1 0-1,1 0 1,-1 1-1,0-1 1,0 1-1,0-1 1,-1 1-1,1 0 0,-1 0 1,0 0-1,0 0 1,0 0-1,-1 0 1,1 0 12,-1 4 41,1 0 1,-1 0-1,-1-1 1,1 1-1,-1 0 1,0 0-1,-1-1 1,0 1-1,0-1 1,-1 0-1,0 1 1,0-1-1,-1 0 1,-3 5-42,-3 2 273,-1-1 1,-1 0-1,0-1 1,-1 0-1,0 0 1,-4 1-274,5-5 112,-1 0 0,0 0 0,-1-1 0,0-1 0,0 0 0,0-1 0,-1 0 0,1-1 0,-1-1 1,0 0-1,0-1 0,-1-1 0,1 0 0,0-1 0,-12-2-112,25 2-28,0 0 1,-1 0-1,1-1 0,1 1 1,-1 0-1,0-1 0,0 1 1,0-1-1,0 0 1,0 0-1,0 0 0,0 0 1,1 0-1,-1 0 0,0 0 1,1 0-1,-1-1 1,1 1-1,0 0 0,-1-1 1,1 0-1,0 1 0,0-1 1,0 0-1,0 1 1,0-1-1,0 0 0,0-2 28,0 0-289,0-1 0,0 0 0,0 1 0,1-1-1,0 0 1,0 1 0,0-1 0,1 0 0,0 1 0,-1-1-1,2 0 1,-1 1 0,1-2 289,26-47-7518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3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1 16904,'0'0'144,"0"0"0,0 0-144,203 194 384,-147-104 320,-15 28-688,-16 6 0,-22 13 80,-3 12 417,-44-5-513,-34 2-320,-22 6 239,-19-20-383,-15-2-608,-17-21 255,1-27-5826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4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11637,'0'0'915,"0"0"451,0 0-456,0 0-278,0 0 241,13-1-137,155-8 1885,149 13-2621,-191 0 298,542 16 643,421 7-900,-509-21-143,192 42 102,-674-37-26,238 19-7,-272-28-28,-1-3 0,1-2-1,-1-4 1,16-4 61,98-28-54,59-10-137,-263 51-655,0 0 0,1-2 0,-17-2 846,-36 0-1590,-57 8-2182,-15 4-1396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5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17 4978,'0'0'1844,"0"0"-692,0 0-98,0 0 256,0 0-21,0-17 47,-1 27-1091,0-1 0,-1-1 0,0 1 0,-1 0 0,0 0 0,-1 0-245,-10 35 769,-4 58 454,5 1 0,4 1 1,5 85-1224,-1-21 526,-12 529 306,1-28-429,-34 1 14,7-322-117,-20 179 18,32-2-149,31-519-167,-1 93 32,5 0-34,-1-66 12,1 0 0,2-1 1,1 0-1,10 30-12,-6-34 51,-7-20-45,-1 0 1,0 0 0,0 0 0,-1 0 0,0 1 0,0-1 0,-1 4-7,-1-11-115,-8-16-264,-3-4 3,2-1 0,1-1 0,0 0 0,1 0-1,1 0 1,1 0 0,1-2 376,-11-122-4631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6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7283,'0'0'761,"0"0"66,0 0 323,0 0 672,0 0-157,-1 30-358,-2 13-878,-2 130 1236,5-111-953,3 0-1,3 0 1,3-1 0,2 1-712,32 165 955,-10 2 1,-4 70-956,-7 463 573,-28-613-452,-23 129-121,9-121 60,4 89-60,18 260 459,44 280-459,-44-730 109,-2-53-37,0-12 75,-6-63-692,-2 1 0,-3 0 0,-4 0 0,-14-41 545,1 2-2534,3 7-3506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6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55 1921,'0'0'2377,"0"0"-480,0 0-211,0 0 427,0 0-291,0-12-138,0-1-1387,0-17 1371,-3 66-597,-1 601 2119,8-312-2768,-4-223-257,0 170 689,-21 114-854,-22 176 333,40-383-206,7-1 0,10 29-127,16 181 69,-17 125-69,-13-463 15,2 9 72,-4 1 0,-1-1 0,-4 0 0,-8 32-87,7-59 70,2-7-30,0-1 1,1 1 0,2 1-1,0 17-40,3-42 11,-11-20-142,-8-34-3020,-9-41 3151,-5-36-5349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7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10165,'0'0'114,"0"0"-100,0 0 95,-13 7 227,-39 25 8,51-32-278,0 1-1,0-1 0,0 0 1,0 1-1,0-1 0,1 1 1,-1-1-1,0 1 0,0-1 1,1 1-1,-1 0 0,0-1 1,1 1-1,-1 0 1,1-1-1,-1 1 0,1 0 1,-1 0-1,1 0 0,-1-1 1,1 1-1,0 0 0,-1 0 1,1 0-1,0 0 0,0 0 1,0 0-1,0 0 0,0 0 1,0 0-1,0 0 0,0-1 1,0 1-1,0 0 0,0 0 1,0 0-1,1 0 0,-1 0 1,0 0-1,1 0 0,-1-1 1,1 1-1,-1 0 0,1 0 1,0 0-66,1 1 158,0-1 1,0 1-1,1 0 0,-1-1 1,1 0-1,-1 1 1,1-1-1,0 0 1,-1 0-1,3 0-158,37 5 846,-1-2-1,2-1 1,-1-2 0,23-4-846,21 1 539,221 1 519,450 4-141,-1 32-814,-661-27-95,949 107-365,-874-87 302,1-7 0,137-2 55,-211-19-175,-1-4 0,1-4 0,85-19 175,-165 23-27,97-18-161,-2-6 1,-1-4-1,31-17 188,-140 48 29,0 0-1,0 1 1,0-1-1,0 0 1,0 0 0,-1 0-1,1-1 1,0 1-1,0 0 1,-1-1-1,1 1 1,-1-1-1,1 1 1,-1-1 0,0 0-1,0 1 1,0-1-1,0 0 1,0 0-1,0 0 1,0 0-1,0 0 1,-1 0 0,1 0-1,-1 0 1,0 0-1,1-1-28,-2 2-14,1 1 0,-1-1 1,1 1-1,-1-1 0,1 1 0,-1-1 0,1 1 0,-1-1 0,0 1 0,1 0 0,-1-1 1,0 1-1,1 0 0,-1-1 0,0 1 0,0 0 0,1 0 0,-1 0 0,0 0 0,1 0 1,-1 0-1,0 0 0,0 0 0,1 0 0,-1 0 0,0 0 0,0 0 14,-5 0-142,-246-12-7862,113-1 187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8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542 3 7523,'0'0'1393,"0"0"8,0 0-233,0 0-221,-32-1-378,-106 0-375,128 2-151,1 0-1,0 1 0,-1 0 1,1 1-1,0 0 0,0 0 1,1 1-1,-1 0 0,1 0 1,0 1-1,0 0 1,0 1-1,1 0 0,-1 0 1,-4 6-43,-7 5 293,-4 2 49,0 2 0,2 1 0,1 0 1,0 1-1,2 2 0,-1 2-342,9-12 164,2 0-1,0 1 1,0-1-1,2 1 1,0 1-1,1-1 1,0 1 0,2 0-1,0 0 1,1 0-1,0 6-163,1-8 111,1-1 1,0 1-1,1 0 0,1 0 1,0-1-1,1 1 0,1-1 0,0 0 1,3 8-112,-3-16 27,-1 1 0,1-1 0,0 0 0,1 0 0,-1-1 1,1 1-1,1-1 0,-1 0 0,0 0 0,1-1 0,0 1 1,0-1-1,1-1 0,-1 1 0,1-1 0,0 0 0,-1-1 1,1 1-1,1-1 0,2 0-27,14 3-19,2-1-1,-1-1 1,0-1 0,1-1-1,-1-1 1,1-2 0,-1 0 0,0-2-1,0 0 1,0-2 0,-1-1-1,1-1 1,-2-1 0,1-1-1,-1-1 1,-1-1 0,9-7 19,-28 18-9,35-29 54,-36 28-40,0 0 1,-1 1-1,1-1 1,-1 0-1,1 0 0,-1 0 1,1 0-1,-1-1 1,0 1-1,0 0 0,0 0 1,-1-1-1,1 1 1,0 0-1,-1-1 0,0 1 1,1-1-6,-24 6-1630,-4 17-1657,-1 10-3626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9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1 155 12534,'0'0'1342,"0"0"-211,0 0-614,0 0-244,0 0 372,3 25 222,10 107 985,-4 43-1852,-9-63 736,0-112-656,0-2 67,-1-124 395,3-156-665,-2 267 100,1 0 1,1 0 0,0 0-1,1 0 1,0 0-1,1 0 1,1 1-1,1-1 1,0 1 0,5-8 22,-9 21-14,-1-1 0,1 1 0,0-1 0,0 1 0,0 0 0,0-1 0,0 1 0,0 0 0,0 1 0,0-1 0,0 0 0,0 0 0,0 1 0,1 0 0,-1-1 0,0 1 0,0 0 0,2 0 14,49 1-178,-29 1 90,24-4-63,-31 0-48,1 1 0,0 1 0,-1 1 0,1 0 0,-1 1 0,5 2 199,-20-3-21,1 0-1,-1 0 0,0 0 1,0 1-1,0-1 0,1 1 1,-1-1-1,-1 1 0,1 0 1,0-1-1,0 1 0,-1 0 1,1 0-1,-1 1 0,1-1 0,-1 0 1,0 0-1,0 1 0,0-1 1,0 1-1,0-1 0,-1 0 1,1 1-1,-1 0 0,1 1 22,-1 1-19,0 0 0,0-1 0,0 1 0,0-1-1,0 1 1,-1 0 0,0-1 0,0 1 0,0-1 0,-1 1-1,0-1 1,1 0 0,-1 0 0,-1 0 0,1 1 19,-10 10-2,-1-1 1,-1 0 0,0 0-1,0-1 1,-3 0 1,4-4 24,1 1-1,1 0 1,0 1-1,0 0 1,1 0-1,1 1 1,0 1 0,0-1-1,-6 15-23,14-26-5,0 0 0,1 0 0,-1 0 0,0 0 0,1 0 1,-1 1-1,1-1 0,0 0 0,-1 0 0,1 0 0,0 1 0,0-1 0,-1 0 0,1 1 0,0-1 0,0 0 0,0 0 0,1 1 0,-1-1 0,0 0 0,0 0 0,1 1 0,-1-1 1,1 0-1,-1 0 0,1 0 0,0 1 0,-1-1 0,1 0 0,0 0 0,0 0 0,-1 0 0,1 0 0,0-1 0,0 1 0,0 0 0,0 0 0,0 0 0,1-1 0,-1 1 1,0-1-1,0 1 0,1-1 5,6 2-44,0-1 1,0 0-1,0 0 0,0-1 1,0 0-1,7-1 44,7 0-14,28 0-76,63 1 89,-103 1 11,0 0 0,0 1-1,-1 0 1,1 0 0,-1 1 0,0 0 0,0 0-1,0 1 1,8 5-10,-14-7 18,-1-1 1,1 1-1,-1 0 0,1-1 0,-1 1 0,0 0 1,1 0-1,-1 1 0,0-1 0,-1 0 1,1 1-1,0-1 0,-1 1 0,1-1 0,-1 1 1,0 0-1,0 0 0,0 0 0,0-1 0,0 1 1,-1 0-1,1 0 0,-1 0 0,0 0 0,0 0 1,0 0-1,0 0 0,-1 0 0,1 0 0,-1 0 1,0 0-1,1 0 0,-1 0 0,-1 0-18,-1 4 96,-1-1-1,0 0 1,0 0 0,0 0-1,-1 0 1,1-1 0,-1 0-1,-1 0 1,1 0 0,-1 0-1,0-1 1,0 0-1,-1 0-95,-22 11 146,-2-2 0,1-1 0,-2-1 0,1-2 0,-1-1 0,-1-2 0,1-1 0,-1-1 0,0-2 0,-25-2-146,56 1-87,0-1 0,-1 0 1,1-1-1,0 1 0,0 0 0,0-1 1,0 1-1,0-1 0,-1 1 1,1-1-1,0 0 0,0 0 0,0 0 1,1 0-1,-1 0 0,0-1 0,0 1 1,0-1 86,1 1-189,1-1 1,-1 1-1,1 0 1,-1 0-1,1-1 1,0 1-1,-1 0 1,1-1 0,0 1-1,0-1 1,0 1-1,0 0 1,0-1-1,0 1 1,0 0-1,1-1 1,-1 1-1,0 0 1,1-1-1,-1 1 1,1 0 0,0 0-1,-1-1 1,1 1-1,0 0 1,0 0-1,-1 0 1,1 0-1,0 0 1,0 0-1,1-1 189,6-5-2194,0 1 0,0-1 0,0 1 0,1 0 0,2 0 2194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2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26 1024,'0'0'11091,"0"0"-8735,0 0-1756,0 0 841,0 0-644,-12 17-573,-36 56-117,46-68-55,-1 0-1,1 0 0,0 1 1,0-1-1,1 0 1,0 1-1,0-1 1,0 1-1,0-1 1,1 1-1,0 0 1,0-1-1,1 1 1,0 5-52,1 14 277,-2-23-255,1 1 0,-1 0 0,0-1 0,1 1-1,0-1 1,0 1 0,-1-1 0,1 0 0,0 1 0,1-1 0,-1 0 0,0 0 0,1 0 0,-1 0 0,1 0 0,0 0 0,0 0-1,0 0 1,0-1 0,0 1 0,0-1 0,0 1 0,0-1 0,0 0 0,1 0 0,-1 0 0,2 1-22,-1-1 30,1 0 1,-1 0 0,1 0-1,0-1 1,-1 1 0,1-1-1,0 0 1,-1 0-1,1 0 1,0 0 0,0 0-1,-1-1 1,1 0 0,0 0-1,-1 0 1,1 0-1,-1-1 1,1 1 0,1-2-31,1-2 21,0 1 1,-1-2 0,1 1-1,-1-1 1,0 0 0,0 0 0,-1 0-1,0 0 1,0-1 0,0 0-1,-1 0 1,0 0 0,0 0-1,-1-1 1,0 1 0,0-2-22,3-14-130,-1 0 0,-1 0-1,-1 0 1,-1-19 130,0 41-4,-1 0-1,0-1 1,-1 1-1,1 0 1,0 0-1,0-1 1,0 1-1,-1 0 1,1 0-1,-1 0 1,1-1-1,-1 1 0,1 0 1,-1 0-1,0 0 1,1 0-1,-1 0 1,0 0-1,0 0 1,0 0-1,0 0 1,0 0-1,0 1 1,0-1-1,0 0 1,0 1-1,0-1 1,0 1-1,-1-1 5,-2 0-3,0 0-1,0 0 0,0 1 1,0 0-1,0 0 1,0 0-1,0 0 1,0 0-1,0 1 1,-2 0 3,-8 2-10,1 1 0,-1 0 0,1 1 0,0 1 0,-6 3 10,0 2-131,11-8-191,1 1 0,0-1 0,0 2 0,1-1 0,-1 1 0,1 0 0,0 0 0,0 1 0,1-1 0,-5 7 322,10-12-82,0 0-1,0 0 0,0 0 0,0 0 0,0 0 0,1 0 0,-1 0 1,0 0-1,0 0 0,0 0 0,0 0 0,0 0 0,0 0 1,0 0-1,0 0 0,0 0 0,0 0 0,0 0 0,1 0 1,-1 0-1,0 0 0,0 0 0,0 0 0,0 1 0,0-1 1,0 0-1,0 0 0,0 0 0,0 0 0,0 0 0,0 0 1,0 0-1,0 0 0,0 0 0,0 0 0,0 0 0,0 0 1,0 0-1,0 1 0,0-1 0,0 0 0,0 0 0,0 0 1,1 0-1,-1 0 0,-1 0 0,1 0 0,0 0 0,0 0 0,0 0 1,0 0-1,0 1 0,0-1 0,0 0 0,0 0 0,0 0 1,0 0-1,0 0 0,0 0 0,0 0 83,18 0-7595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9:59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12198,'0'0'1744,"0"0"-1504,0 0-240,0 0-6595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0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6 7668,'0'0'976,"0"0"-125,0 0-419,0 0 283,0 0 275,-8-1-395,-21-2-152,22 2-107,7 3-246,1 1-1,0-1 1,-1 0 0,1 1-1,0-1 1,0 0 0,0 0-1,0 0 1,1 0 0,-1 0-1,1 0 1,-1 0 0,1 0-1,0 0 1,-1-1-1,1 1 1,0-1 0,0 1-1,0-1 1,2 1-90,5 5 240,16 12 40,1-1-1,1-1 1,0-1 0,1-2 0,0 0 0,11 1-280,55 18 667,35 4-667,63 22 247,-174-52-228,-1-1 0,-1 2 0,1 0 0,-1 1 0,-1 1 0,0 0 1,0 1-1,-1 1 0,12 12-19,-18-15-3,-1 0 1,-1 0-1,1 0 0,-1 1 1,-1 0-1,0 0 1,0 1-1,-1-1 1,-1 1-1,0 0 1,0 0-1,-1 0 0,0 0 1,-1 0-1,0 1 1,-1 5 2,0-2-107,0 0 1,-1 0-1,-1 1 1,-1-1 0,0-1-1,-1 2 107,2-9-425,-1 0-1,0 0 1,-1 0 0,1 0-1,-1 0 1,0-1-1,-1 0 1,-1 2 425,-8 2-3735,3-9-2361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1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0 6451,'0'0'5779,"0"0"-5635,0 0-96,0 144 656,3-80 176,19 7-207,-4 10-209,-2-2-176,-16 3 144,0-1-224,-9-5-48,-38 0-160,-16-6-1024,-15-16-2178,-16-23-6434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1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45 239 7523,'0'0'3381,"0"0"-2402,0 0-771,-1 25 72,-1 15 12,-4 58 1052,6 0 0,4 11-1344,6-50 724,-9-55-448,-1-7-51,-5-32-108,-9-41-323,3 24-662,3-1 0,0-20 868,7 43-508,-2-1 166,2 0 0,2 1-1,0-1 1,2 0 0,3-6 342,-5 29 2,1 1 1,0-1-1,0 1 1,1 0-1,0 0 0,0 0 1,1 0-1,0 0 1,0 1-1,0 0 0,1 0 1,0 0-1,0 0 1,1 1-1,-1 0 0,1 0 1,0 0-1,1 1 1,-1 0-1,1 0 0,0 1 1,0-1-1,3 0-2,12-2-8,0 1 0,1 1 0,0 1 0,0 1 0,0 1 0,0 1 0,0 1 0,3 2 8,-24-3-15,1 0 0,-1 0 0,0 1 0,0-1 0,0 1 0,0-1 0,0 1-1,0 0 1,0 0 0,0 0 0,0 0 0,0 0 0,-1 0 0,1 1 0,0-1 0,-1 1 0,1-1 0,-1 1 0,1-1 0,-1 1 0,0 0-1,0 0 1,0 0 0,0-1 0,0 1 0,0 0 0,0 0 0,-1 0 0,1 1 0,-1-1 0,1 0 0,-1 0 0,0 0 0,0 0 0,0 0-1,0 1 1,0-1 0,0 0 15,-1 4-6,0 1-1,0-1 1,0 1-1,0-1 1,-1 0-1,0 0 1,-1 0-1,1 0 1,-1 0-1,0 0 1,-1-1-1,-2 4 7,-63 61 661,50-52-493,0 0 0,2 2 1,-9 11-169,21-25-51,1 1 1,0 0 0,0 0 0,0 0-1,1 0 1,0 1 0,1-1 0,-1 1-1,2 0 1,-1 0 0,1 0 0,0-1-1,0 7 51,1-13-105,0 0-1,0 0 0,-1 1 1,1-1-1,0 0 0,0 1 1,0-1-1,1 0 0,-1 0 1,0 1-1,0-1 0,1 0 1,-1 0-1,1 1 0,-1-1 0,1 0 1,-1 0-1,1 0 0,0 0 1,0 0-1,-1 0 0,1 0 1,0 0-1,0 0 0,0 0 1,0 0-1,0-1 0,0 1 1,0 0-1,0-1 0,0 1 1,1 0-1,-1-1 0,0 0 1,0 1-1,1-1 106,35 5-5218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2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6163,'0'0'1678,"0"0"-1022,0 0-384,0 0 225,0 0 162,6 15-35,12 39 712,-1 1-1,-3 0 1,6 53-1336,-16 58 440,-5-165-486,1-1 1,0 1-1,0-1 0,0 1 1,-1 0-1,1-1 0,0 1 1,0-1-1,0 1 0,0 0 0,0-1 1,0 1-1,0-1 0,1 1 1,-1 0-1,0-1 0,0 1 0,0-1 1,0 1-1,1-1 0,-1 1 1,0-1-1,1 1 0,-1-1 0,0 1 1,1-1-1,-1 1 0,1-1 1,-1 0-1,1 1 0,-1-1 0,1 1 1,-1-1-1,1 0 0,-1 0 1,1 1-1,-1-1 0,1 0 0,-1 0 1,1 0-1,0 0 0,-1 1 1,1-1-1,-1 0 0,1 0 1,0 0-1,-1 0 0,1 0 0,-1-1 1,1 1-1,-1 0 0,1 0 1,0 0-1,-1 0 0,1-1 0,-1 1 46,3-1-309,0-1-1,-1 0 1,1 0-1,0 0 0,-1 0 1,0 0-1,0 0 1,0 0-1,0-1 0,0 1 1,1-2 309,21-45-3204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2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6035,'0'0'1566,"0"0"-488,0 0-41,-10 24-167,-61 140 520,70-161-1331,-1 0 0,1-1 0,0 1-1,0 0 1,0 0 0,0 0 0,1 0 0,-1 0 0,1 0-1,0 0 1,0 0 0,0 0 0,0 0 0,0 0-1,1 0 1,-1 0 0,1 0 0,0 0 0,0 0 0,0 0-1,0 0 1,0 0 0,1-1 0,-1 1 0,1 0-1,0-1 1,0 1 0,0-1 0,0 0 0,0 0 0,0 0-1,1 0 1,-1 0 0,1 0 0,-1-1 0,1 1-1,0-1 1,1 1-59,13 6 102,1-2 0,-1 0-1,1-1 1,0-1 0,0-1 0,1 0-102,-6-1-69,14 3-1517,0-2-1,0 0 1,1-2 1586,-7-1-4295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3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0 273 8100,'0'0'896,"0"0"81,0 0 671,0 0 209,229-42-416,-117 3-465,19-3-63,1-3-321,-17 8-416,-11 6-176,-32 11 0,-22 6-656,-29 11-1409,-21 3-1185,0 0-1232,-53 12-688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3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1 285 5218,'0'0'2962,"0"0"-1474,0 0-447,0 0 736,0 0 448,219 42-1377,-104-76-240,11-5-63,2-9-433,-3-3-112,-6 4-112,-16-1-1681,-28 11-1617,-38 15-4705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4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68 3474,'0'0'1608,"0"0"-935,0 0 55,0 0 403,0 0 123,0 0-147,-4-11 200,0 0-905,2 7-209,0 0 0,1 1 0,-1-1 0,1 0 0,0-1 0,0 1 0,1 0 0,-1 0 0,1 0 0,0-1-193,0 4 1265,0 1-401,0 0-269,0 0-320,0 15-131,2-1 19,1 1 1,0-1-1,1 0 1,1 0-1,0 0 1,1-1-1,1 0 1,0 0-1,0 0 1,6 5-164,19 38 318,-15-27-210,1 0 0,1-2 0,2 0 0,12 12-108,-33-39-44,0 1 1,0-1-1,0 0 0,0 1 1,0-1-1,0 1 0,0-1 0,1 0 1,-1 1-1,0-1 0,0 0 0,0 1 1,1-1-1,-1 0 0,0 1 1,1-1-1,-1 0 0,0 0 0,1 1 1,-1-1-1,0 0 0,1 0 1,-1 0-1,0 1 0,1-1 0,-1 0 1,1 0-1,-1 0 0,0 0 1,1 0-1,-1 0 0,1 0 0,-1 0 1,0 0-1,1 0 0,-1 0 1,1 0-1,-1 0 0,0 0 0,1 0 1,0 0 43,-2-20-5573,-1 6 2629,-1-2-2575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5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1 4402,'0'0'416,"0"0"401,0 0 821,0 0-179,0 0-744,-4 5 64,-6 16 48,1 0-1,1 0 1,-1 8-827,2-5 382,-2-1 0,0-1 0,-2 3-382,-15 18 390,-1-1 0,-2 0 0,-1-3-1,-3 0 1,-1-2 0,-24 19-390,55-52 65,-1-1-1,0 0 0,0 0 1,0-1-1,0 1 0,0-1 0,-1 0 1,1 0-1,-1 0 0,-3 0-64,7-2 262,1 0 183,0 0-106,0 0-123,0 0-120,0 0-66,0 0-60,0 0-74,24-24-5130,-20 17 416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2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0 10197,'0'0'1158,"0"0"842,0 0-351,-22 15-312,-15 7-811,4-3 257,1 2-1,-13 12-782,40-29 92,0 0-1,0 1 1,0 0-1,0 0 0,1 0 1,0 1-1,0-1 1,1 1-1,-2 3-91,3-7 7,1 1-1,0-1 0,0 1 1,0 0-1,0 0 1,1-1-1,-1 1 1,1 0-1,0 0 1,-1 0-1,1 0 1,0 0-1,1 0 0,-1-1 1,1 1-1,-1 0 1,1 0-1,0 0 1,0-1-1,0 1 1,0 0-1,0-1 1,2 3-7,4 2 4,0-1 1,1 0 0,-1 0 0,1 0 0,1-1 0,-1 0-1,1-1 1,0 0 0,9 3-5,19 11-6,8 3-34,-35-18 9,0 2 1,-1-1-1,1 1 0,-1 1 1,0-1-1,7 8 31,-15-13-1,-1 1-1,1-1 1,-1 1 0,1-1 0,-1 0 0,1 1 0,-1-1-1,0 1 1,1-1 0,-1 1 0,0 0 0,1-1 0,-1 1-1,0-1 1,1 1 0,-1 0 0,0-1 0,0 1 0,0-1-1,0 1 1,0 0 0,0-1 0,0 1 0,0 0 0,0-1-1,0 1 1,0 0 0,0-1 0,0 1 0,-1-1 0,1 1-1,0 0 2,-19 14-6,-26 0 15,38-13-4,3-1 0,0 1-1,0-1 1,0 0-1,-1-1 1,1 1-1,0-1 1,-1 0 0,1 0-1,0 0 1,-1-1-1,1 1 1,0-1-1,-1-1-4,9-3-64,23-12-247,1 0 1,0 2-1,2 2 0,-1 0 1,2 2-1,14-3 311,44-17-1617,7-7 328,21-7 371,16-14 918,-133 59 42,1 0 0,-1-1 0,0 1 0,1 0 0,-1 0 0,0-1 0,1 1 0,-1 0 0,0-1 0,1 1 1,-1 0-1,0-1 0,0 1 0,1 0 0,-1-1 0,0 1 0,0 0 0,0-1 0,0 1 0,1-1 0,-1 1 0,0-1 0,0 1 0,0 0 0,0-1 0,0 1 0,0-1 0,0 1 0,0-1 0,0 1 0,0-1 0,0 1 0,-1 0 0,1-1 0,0 1 0,0-1 0,0 1 0,-1 0 0,1-1 0,0 1 0,0 0 0,-1-1 0,1 1 0,0 0 1,0-1-1,-1 1 0,1 0 0,0-1 0,-1 1 0,1 0 0,-1 0 0,1 0 0,0-1 0,-1 1 0,1 0 0,-1 0 0,1 0 0,-1 0 0,1 0 0,0 0 0,-1 0 0,1 0 0,-1 0 0,1 0 0,-1 0-42,-22 0 442,0 2-1,1 0 1,-1 1-1,1 2 1,-5 1-442,17-3 192,-1 0 0,1 1 0,1 0 0,-1 0 0,0 1 0,1 0 0,0 1 0,0 0 0,1 1 0,-1 0 0,2 0-1,-7 7-191,12-11 31,0 0-1,0 0 1,0 0-1,1 1 0,0-1 1,-1 1-1,1-1 0,1 0 1,-1 1-1,0 0 1,1-1-1,-1 1 0,1-1 1,0 1-1,1-1 0,-1 1 1,0 0-1,1-1 0,0 1 1,0 0-31,0 1 6,1 0 0,0 1-1,0-1 1,0 0 0,1 0 0,0 0 0,-1-1 0,2 1 0,-1-1-1,0 1 1,1-1 0,2 2-6,4 1 2,0-1 1,0 1-1,0-2 1,1 1-1,0-1 0,1-1 1,-1 0-1,1-1 0,-1 0 1,1-1-1,0 0 0,11 0-2,25 1-1143,-1-3-1,31-4 1144,-76 4-65,13-1-887,0-1 0,0 0-1,0-1 1,-1 0-1,2-2 953,1-2-2987,-1 0 0,0-1 1,15-11 2986,-30 19-39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7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11 130 5507,'0'0'1486,"0"0"-129,0 0-41,0 0-246,0 0-246,0-14-48,0-60-157,0 33 2001,0 41-1836,0 0-237,0 0-184,0 0-131,0 0-104,0 0 46,0 0-25,0 0 17,0 0-22,0 0-64,0 0 16,-1 10-3,-7 136 2119,7 68-2212,1-110 875,0-103-736,0-1 55,0 0 220,0 0 29,1-10-96,-1 7-417,1 0 0,-1 0 0,1 0 1,0 1-1,0-1 0,0 0 0,0 1 0,0-1 1,0 1-1,1-1 0,0 1 0,-1-1 1,1 1-1,0 0 0,0 0 0,0 0 0,0 0 1,0 0-1,1 1 0,0-2 70,2 1-793,0 0 0,-1-1 1,1 2-1,0-1 0,0 1 0,0 0 0,0 0 0,0 0 1,0 0-1,0 1 0,3 0 793,14 0-9276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8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3570,'0'0'4834,"0"0"-3492,0 0-307,0 0 782,0 0-526,0-6-427,0-16-463,0 21-362,1 1 1,-1-1 0,0 1 0,1-1 0,-1 1-1,0-1 1,1 1 0,-1 0 0,1-1-1,-1 1 1,1 0 0,-1-1 0,1 1 0,-1 0-1,1 0 1,-1-1 0,1 1 0,-1 0 0,1 0-1,-1 0 1,1 0 0,-1 0 0,1-1-1,-1 1 1,1 0 0,0 0 0,-1 1 0,1-1-1,-1 0 1,1 0 0,-1 0 0,1 0 0,0 0-40,16 3 570,-11 1-444,0 0 1,0 1-1,0-1 0,-1 1 0,0 0 0,2 2-126,24 22 198,83 46 368,-104-67-456,-8-4-7736,-2-4 1770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09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0 4194,'0'0'1030,"0"0"-502,0 0-120,0 0 118,0 0-161,0 5 2758,0-3-3042,0 0 0,0 1 0,-1-1 0,1 0 0,0 0 0,-1 0 0,0 0 0,1 0 0,-1 1 0,0-1 0,0 0 0,-1 0-81,-59 71 1710,34-44-1108,2 2 0,-13 22-602,13-13 303,7-10 18,-1 0 1,-2-1-1,-22 22-321,33-42 618,11-15-853,17-18-3771,8 12-719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10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7828,'0'0'2427,"0"0"-1477,0 0-454,0 0 281,0 0-148,25-6-108,80-14 47,-57 16 103,-46 4-656,-1 0 1,1 1-1,-1-1 0,1 0 1,-1 1-1,1-1 0,-1 1 1,1-1-1,-1 1 0,1 0 1,-1 0-1,0-1 0,1 1 1,-1 0-1,1 1-15,-1 1 13,1-1-1,-1 1 1,0-1 0,0 1 0,-1 0-1,1 0 1,0-1 0,-1 1 0,0 0-1,0 0 1,1 0 0,-2-1 0,1 1-1,0 0 1,-1 0 0,0 2-13,0 23 408,1-20-294,-1 0 1,0 0 0,0 0 0,-1-1 0,1 1 0,-2 0 0,1-1 0,-1 1 0,0-1 0,-1 0 0,0 0 0,0 0 0,-3 3-115,-5 5 86,-1 0 0,0-1-1,-1-1 1,0 0 0,-2 0-86,-9-2 491,17-7 1393,20-3-1033,82-5 10,13-5-861,-11 1 256,15 4-256,-64-1 440,-32 3-940,-36 0-3191,-7 2-1532,-1 0-3600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11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3201,'0'0'5259,"0"0"-3931,0 0-770,0 0 669,0 0-173,-16 0 750,148 2 722,-37 2-2439,0 5 0,25 8-87,-119-17-25,0 0 0,0 0 1,0 0-1,0 0 1,0 0-1,0 0 1,0 0-1,0 1 1,-1-1-1,1 0 1,0 1-1,0-1 1,0 1-1,0-1 1,-1 1-1,1-1 1,0 1-1,0 0 1,-1-1-1,1 1 1,0 0-1,-1 0 1,1-1-1,-1 1 1,1 0-1,-1 0 1,0 0-1,1 0 1,-1 0 24,0 0-2,0 1 0,0 0 0,-1-1 0,1 1 0,-1-1 1,1 1-1,-1-1 0,1 1 0,-1-1 0,0 0 0,0 1 0,1-1 1,-1 0-1,0 0 0,0 1 0,-1-1 2,-5 7 116,-1-1 0,0 1-1,-1-2 1,-6 5-116,-32 24 75,2 2-1,2 2 1,1 2-1,-24 33-74,-24 21 30,87-92 50,-1-1 0,1 0 0,-1-1 0,0 1 0,0-1 0,1 0 0,-1 1 0,0-2 0,-3 2-80,1-1 523,26 0-469,91-4 180,-30 1-151,51 6-83,40 0-24,-122-4-26,-29-7 189,-17 2-93,-12 2-677,-16 3-1858,-11 0-2076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20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2097,'0'0'3551,"0"0"-2348,0 0-731,0 0 25,0 0 514,0 0-150,0 0-23,0 0 451,0 0-246,0 0-157,0 0 79,0 0-74,0 0-277,0 0-360,10 8-318,-1 6 147,-1-1 0,0 1 0,-1 1 0,0-1 1,-1 1-1,-1 1 0,0-1 0,-1 1 1,-1-1-1,0 1 0,-1 5-83,15 63 77,-17-87-83,0 1 1,0-1-1,0 1 0,0-1 1,0 1-1,0-1 0,1 1 1,-1-1-1,1 1 0,-1-1 1,1 1-1,0 0 0,0-1 0,0 1 1,1 0-1,-1 0 0,1-1 1,-1 1-1,1 1 0,-1-1 1,1 0-1,0 0 0,0 0 1,0 1-1,0-1 0,0 1 1,0 0-1,1 0 0,-1-1 1,0 1-1,1 1 0,-1-1 1,0 0-1,1 1 0,-1-1 1,1 1-1,-1-1 0,1 1 1,0 0 5,32-1 46,-28 0-38,1 0 0,0 0 1,-1 1-1,1 0 0,0 0 1,0 1-1,-1 0 0,1 1 0,-1-1 1,1 1-1,-1 1 0,0 0 1,1 0-1,-2 0 0,1 1-8,6 4 3,0 0 0,0-1-1,1 0 1,0-1 0,0 0-1,0-1 1,1-1 0,0-1-1,5 1-2,-19-3 25,0-1 0,0 0 0,0 1 0,0-1 0,0 0 0,0 0 0,0 0 0,0 0 0,0 0-1,0 0 1,0 0 0,0 0 0,0 0 0,0 0 0,0-1 0,0 1 0,-1 0 0,1-1 0,0 1 0,0 0-1,0-1 1,0 0 0,0 1-25,5-25 494,-6 23-563,2-30 75,-2 0 0,-2-18-6,-1-14 322,4 63-308,-1 0 0,0 1 1,0-1-1,0 0 0,0 0 1,0 1-1,0-1 1,0 0-1,0 1 0,0-1 1,0 0-1,0 1 1,-1-1-1,1 0 0,0 1 1,0-1-1,-1 0 0,1 1 1,0-1-1,-1 0 1,1 1-1,-1-1 0,1 1 1,0-1-1,-1 1 0,1-1 1,-1 1-1,0-1 1,1 1-1,-1 0 0,1-1 1,-1 1-1,0 0 0,1 0 1,-1-1-1,0 1 1,1 0-1,-1 0 0,0 0 1,1 0-1,-2-1-14,2 1-56,0 0-77,0 0-281,0 0-426,-1 23-3562,0-16 3428,1 1 1,0-1-1,1 1 0,0-1 0,0 0 0,1 4 974,13 30-6902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1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12 2865,'0'0'280,"0"0"190,0 0 77,0 0 555,0 0-64,0 0-941,0 0 1,0 0-1,0 0 1,-1 0-1,1 0 1,0 0-1,0 0 1,0 0 0,0 0-1,0 0 1,0 0-1,0 0 1,0 0-1,0 0 1,0 0 0,0 0-1,0 0 1,0 0-1,0 0 1,-1 0-1,1 0 1,0 1-1,0-1 1,0 0 0,0 0-1,0 0 1,0 0-1,0 0 1,0 0-1,0 0 1,0 0-1,0 0 1,0 0 0,0 0-1,0 0 1,0 0-1,0 0 1,0 0-1,0 1 1,0-1 0,0 0-1,0 0 1,0 0-1,0 0 1,0 0-1,0 0 1,0 0-1,0 0 1,0 0 0,0 0-1,0 0-97,-14-14 1003,8 23 946,8 39 1170,-1-28-3801,-1 12 860,-1 9 63,2 0-1,2 1 0,7 37-240,-4-81 441,5-12-365,11-22-185,-20 33 144,6-7-81,1-1 0,0 2 0,0-1 0,1 1 0,1 1 1,-1 0-1,1 0 0,1 1 0,-1 0 0,12-4 46,12-8-515,-32 17 486,-1 1-1,1 0 0,0 0 0,0 0 0,0 0 0,0 1 0,-1-1 0,1 1 1,0 0-1,0 0 0,0 0 0,0 0 0,0 0 0,0 1 0,0-1 0,0 1 0,0 0 1,-1 0-1,1 0 0,0 0 0,0 0 0,-1 1 0,1-1 0,-1 1 0,1 0 30,10 7 64,-1 1 0,0 0-1,0 1 1,3 4-64,-1-1-28,88 97 284,-101-111-239,-1 1-1,0-1 0,0 0 0,0 0 0,0 1 0,1-1 1,-1 0-1,0 0 0,0 1 0,1-1 0,-1 0 1,0 0-1,0 0 0,1 0 0,-1 1 0,0-1 1,1 0-1,-1 0 0,0 0 0,0 0 0,1 0 1,-1 0-1,0 0 0,1 0 0,-1 0 0,0 0 0,1 0 1,-1 0-1,0 0 0,1 0 0,-1 0 0,0 0 1,0 0-1,1 0 0,-1 0 0,0-1 0,1 1-16,5-13 314,-3-26-126,-2 33-147,4-183 507,-5 171-221,0 17-279,0 1-69,0 0 5,-1-6 2,1 5 13,0 0 0,0 0-1,0 1 1,0-1 0,0 0 0,0 0 0,0 0 0,0 1-1,0-1 1,-1 0 0,1 0 0,0 1 0,0-1 0,-1 0 0,1 1-1,0-1 1,-1 0 0,1 0 0,-1 1 0,1-1 0,-1 1-1,1-1 1,-1 1 0,0-1 0,1 1 0,-1-1 0,0 0 1,-20 2-945,2 1-2782,13-2-718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17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5298,'0'0'2071,"0"0"-687,0 0-394,0 0 45,0 0-8,0 0-282,28-7-356,86-22-229,-99 26-91,0 0 0,1 1 1,-1 0-1,1 1 0,-1 1 0,0 1 0,5 0-69,21 1 279,34-3 50,-44-1-296,1 1 0,0 1 0,-1 3 0,1 0 0,25 7-33,-54-9-3,-1 0 1,0 0-1,0 0 0,1 0 0,-1 0 1,0 1-1,0 0 0,0-1 1,0 1-1,0 0 0,-1 0 1,1 0-1,-1 0 0,1 0 1,-1 0-1,1 0 0,-1 0 0,0 1 1,0-1-1,0 0 0,-1 1 1,1-1-1,0 1 0,-1 1 3,2 5 105,-1 0 0,0 1-1,-1-1 1,0 0-1,-1 0 1,0 4-105,-2-6 40,0 0 0,0 0-1,0-1 1,-1 0 0,0 0 0,-1 0 0,1 0 0,-1-1 0,0 1-1,0-1 1,-2 1-40,3-2 18,-12 8 123,0-1-1,0 0 1,-1-2-1,-1 0 1,0 0-1,0-2 1,0 0-1,-1-1 1,-11 2-141,2 0 61,-2-1-40,0-2 1,0 0-1,-1-3 0,0 0 1,1-2-1,-22-3-21,-23 1 59,75 2 61,-9 0 1350,9 0-1444,0 0-12,0 0-60,0 0 62,0 0 70,0 0-33,0 0-29,0 0 3,0 0-14,0 0-23,0 0-17,0 0-40,-1 3-6749,3 9 1363,6-1-385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18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49 6451,'0'0'192,"0"0"8,0 0 118,0 0 285,0 0-105,2-8 249,-1 5-661,0 1-1,-1 0 1,1-1-1,0 1 1,0 0-1,0 0 1,1 0 0,-1 0-1,0 0 1,1 0-1,0 0 1,-1 0-1,2 0-85,0 0 110,0 1-1,0-1 1,0 1 0,0 0-1,0 0 1,0 0 0,1 1-1,-1-1 1,0 1 0,1 0-1,-1 0 1,0 0 0,2 0-110,306 12 2929,-296-10-2894,0 1 1,1 0-1,-1 2 1,-1-1-1,1 2 1,7 3-36,11 5 59,-31-14-59,0 0-1,0 1 1,0 0 0,0-1-1,0 1 1,0 0-1,0 0 1,0 0 0,0 0-1,-1 1 1,1-1 0,0 0-1,-1 1 1,1-1-1,-1 1 1,0 0 0,1-1-1,-1 1 1,0 0-1,0 0 1,0 0 0,0 0-1,0-1 1,-1 1 0,1 1-1,0-1 1,-1 0-1,0 0 1,1 0 0,-1 0-1,0 0 1,0 0 0,0 0-1,0 1 1,-1-1-1,1 0 1,-1 0 0,1 0-1,-1 0 1,0 0 0,1 0-1,-1 0 1,0 0-1,0-1 1,-1 2 0,-5 9 181,-1-1 0,0 0 1,-1 0-1,-1 0 0,1-1 0,-3 0-181,12-9 21,-29 27 376,-5 6 51,-30 23-448,54-49 1,0-1 0,0 0 0,-1 0 0,0-1 0,-1 0 0,1-1 0,-1 0 0,0-1 0,-1 0-1,-47 5-328,0-1 1,-1-4-1,0-2 0,-17-3 328,21 1 137,551 2 3950,-36 1-4063,-462-3-550,0 0 0,1-1 0,-1 0 0,1 0 0,-1 0 0,0 0 0,1 0-1,0-1 1,-1 1 0,1-1 526,-19-9-8414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22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20 6707,'0'0'1339,"0"0"49,0 0 581,0 0-668,0 0-927,-8-11 3625,166 2-3689,-153 11-297,-1 0 1,1 0 0,-1 1 0,0-1 0,0 1 0,0 0 0,0 0-1,0 0 1,0 1 0,-1-1 0,0 1 0,0 0 0,0 0-1,0 0 1,0 0 0,-1 2-14,-2-6-15,1 1 0,-1 0 0,0 0 0,0 0 0,0 0 0,0 0 0,0 0 0,0-1 0,0 1 0,0 0 0,0 0 0,-1 0 0,1 0 0,0 0 0,-1 0 0,1-1 0,0 1 0,-1 0 0,1 0 0,-1-1 0,1 1 0,-1 0 0,1-1 0,-1 1 0,0 0 0,1-1 0,-1 1 0,0 0 15,-24 18 73,20-16-99,-41 19 63,9-6 59,118-2-518,-69-13 263,-1 1-1,1 1 0,-1 0 0,0 0 1,0 1-1,0 0 0,0 1 160,-8-3-7,0 0 0,0-1 0,0 1-1,0 0 1,0 0 0,0 1 0,-1-1 0,1 0 0,-1 1 0,0 0 0,0 0-1,0-1 1,0 1 0,0 0 0,0 1 0,-1-1 0,0 0 0,1 0 0,-1 1-1,-1-1 1,1 0 0,0 1 0,-1-1 0,1 1 0,-1 0 7,0-3 13,0 3 154,0 0 0,0 0 0,0 0 0,0 0 0,-1 0-1,0 0 1,1 0 0,-1 0 0,-1 0-167,1-2 65,-1 0 0,1-1 1,-1 1-1,1-1 0,-1 1 0,0-1 0,0 1 1,0-1-1,0 0 0,1 0 0,-2 0 0,1 0 1,0 0-1,0 0 0,0-1 0,-1 1-65,-29 11 440,19-7-208,1 0 1,-1-1 0,0 0-1,0-1 1,0-1-1,-1 0 1,-8 0-233,5 1 61,0-1-4457,17-2-2469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3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2193,'0'0'17320,"0"0"-17080,0 0-240,0 0 0,0 0-272,0 0-4546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01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6067,'0'0'1579,"0"0"302,0 0 45,0 0-226,0 0-422,0-5-523,1-6-116,2 13-211,7 28 2,10 52 148,14 133 1278,4 174-1856,5 38 353,-1-107 33,-14 3-1,-12 76-385,-18-105 215,5 338-59,16-356 253,1 9-151,-10-166-117,-8-193-1031,4 0-1,3 0 1,4 1-1,2 0 1,4 1 890,5-28-4215,-9 10-1175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02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0 151 2817,'0'0'6430,"0"0"-5091,0 0-1259,0 0 280,3-24 259,12-73-368,-15 96-239,1-1 0,-1 0 0,1 1 0,0-1-1,-1 1 1,1-1 0,0 1 0,0-1 0,0 1 0,0-1 0,0 1 0,1 0-1,-1 0 1,0-1 0,0 1 0,1 0 0,-1 0 0,1 0 0,-1 1 0,1-1-1,-1 0 1,1 1 0,0-1 0,1 0-12,38 1 915,-24 2-327,93-1 815,-1 5 0,0 5 1,17 8-1404,774 118 827,-554-103-846,220-12 19,171-22-238,-709-5 216,-26 4 116,0 0 1,0 0-1,0 1 0,0-1 0,0 0 0,0 1 0,0 0 0,1-1 0,-1 1 0,0 0 0,0 0 0,1 0 0,-1 0 0,0 1 0,0-1 0,0 1 0,0-1 0,1 1 0,-1 0 0,0 0 0,0 0 0,0 0-94,5 7-26,-1 0 1,1 0-1,-2 1 1,0-1-1,0 1 1,0 0-1,-1 1 1,0-1-1,2 10 26,20 96 33,-18-71-47,8 44 4,-4 0 0,0 72 10,-10 180-10,-3-181 19,1 785-129,6-822 144,6-1 1,5 0 0,22 74-25,1 10 11,-29-135 0,-4 1 1,-2 1-1,-3-1 0,-5 37-11,-1-85 44,-1-1-1,0 1 1,-2 0-1,0-1 1,-1-1-1,-2 1 1,0-1-1,-9 13-43,0 1 118,2 1 1,-5 17-119,-2 12 72,10-32-9,2 1-1,-6 32-62,19-132-1670,9-18-1756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02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7123,'0'0'2004,"0"0"-758,0 0 77,0 0 174,0 0-75,10-4 472,-10 37-1444,-1 64 547,5-1 0,10 47-997,50 408 1138,28 164-708,-55-495-333,-9 1 0,-9 1 0,-10 20-97,-9 1348 435,0-1744-4482,0 15-3453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03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11045,'0'0'528,"0"0"-58,0 0 368,0 0 458,36 0-274,70 1 600,88 14-1622,73 20 818,286 32-314,5-30-399,-76-21 52,455-3-68,-787-22-73,35-11-16,-185 20 14,1 0-1,0 0 1,-1 0 0,1 0 0,-1 0-1,1 0 1,0 0 0,-1 0 0,1 0-1,-1 0 1,1 0 0,0-1-1,-1 1 1,1 0 0,-1 0 0,1-1-1,-1 1 1,1 0 0,-1-1 0,1 1-1,-1-1 1,1 1 0,-1 0 0,0-1-1,1 1 1,-1-1 0,0 1 0,1-1-1,-1 1 1,0-1 0,1 0 0,-1 1-1,0-1 1,0 1 0,0-1 0,0 0-1,0 1 1,0-1 0,0 1 0,0-1-1,0 0 1,0 1 0,0-1 0,0 1-1,0-1 1,0 0 0,0 1 0,-1-1-1,1 1 1,0-1 0,0 1-1,-1-1 1,1 1 0,0-1 0,-1 1-1,1-1 1,-1 1 0,1-1 0,0 1-1,-1-1 1,1 1 0,-1 0 0,1-1-1,-1 1 1,1 0 0,-1-1-14,-9-3-68,0 0 0,0 1 1,-1 0-1,1 1 0,-6-1 68,-20-5-416,-256-68-6531,172 36 50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04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305 517 7395,'0'0'1129,"0"0"-62,0 0 326,0 0-102,0 0-445,0-6-369,0 4-430,0-1 0,0 1 0,-1 0 0,1 0 0,0 0 0,-1 0 0,1-1 0,-1 1 0,0 0-1,0 0 1,0 0 0,0 0 0,0 0 0,0 1 0,0-1 0,-1 0 0,1 0 0,-1 1 0,1-1 0,-1 1 0,0-1 0,1 1 0,-1 0-1,0 0 1,0 0 0,0 0 0,0 0 0,0 0 0,0 0 0,0 1 0,0-1 0,-1 1 0,1-1 0,0 1 0,0 0 0,0 0 0,-1 0-1,1 0 1,-1 0-47,-13 0 166,-2-2 11,-1 1 0,1 1 0,-1 0 0,1 2 0,0 0 0,-9 3-177,22-4 13,1 1 0,-1 0 0,0 0-1,1 0 1,-1 0 0,1 1 0,0 0 0,0 0-1,0 0 1,0 0 0,0 1 0,1-1-1,-1 1 1,1 0 0,0 0 0,0 0 0,1 0-1,-1 1 1,1-1 0,0 1 0,0-1-1,0 1 1,1 0 0,0 0 0,-1 5-13,-1 1 53,1 0 0,1 0 0,0 1 0,0-1 0,1 1 0,0-1 0,1 0 0,1 1 0,-1-1 0,2 1-53,-2-8 24,1 0-1,-1-1 0,1 1 0,-1 0 0,1-1 0,0 1 0,1-1 0,-1 0 0,0 0 0,1 0 1,0 0-1,0 0 0,0-1 0,0 1 0,0-1 0,0 1 0,1-1 0,-1 0 0,1-1 0,0 1 1,-1-1-1,1 1 0,0-1 0,0 0 0,0-1 0,0 1 0,0-1 0,0 1 0,3-1-23,2 0 1,1 1-1,-1-2 1,0 1-1,1-1 1,-1-1-1,0 1 1,0-2-1,0 1 1,0-1-1,0 0 1,0-1-1,-1 0 1,0-1 0,0 0-1,0 0 1,0 0-1,-1-1 1,0 0-1,0-1 1,-1 0-1,1 0 1,-1 0-1,-1 0 1,0-1-1,0 0 1,3-7-1,2-6-61,0 1 0,-2-2 0,0 1 0,-1-1 0,-2 0 0,0-1 1,1-12 60,0-25-45,-2 0 1,-3-16 44,-3 53 2,0 0-1,-2 0 1,-1 1 0,0-1 0,-3-3-2,-13-60-151,15 63 85,-4 31-14,-1 16 132,0 1 0,1 0 0,1 0 0,2 1 0,0 0 0,2 1 0,1-1 0,0 9-52,-1 58 867,5 72-867,2-67 235,-3-87-210,1 1-1,1-1 1,0 0 0,1 0 0,0 0 0,1 0 0,0 0 0,0-1-1,1 1 1,1-1-25,-1-2 1,1-1 1,0 0-1,0 0 0,1-1 0,0 1 0,0-1 1,0-1-1,1 1 0,-1-1 0,1 0 0,1 0 1,-1-1-1,1 0-1,6 2-100,0 0 0,1-1 0,-1 0 0,1-2 1,-1 1-1,1-2 0,0 0 0,6-1 100,5 1-1370,-1-2 1,1-1-1,-1-1 0,14-4 1370,30-15-5736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05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78 5747,'0'0'2454,"0"0"-1139,0 0 115,0 0-101,0 0-219,19-9-425,-4 1-572,1-1 42,0 0 0,1 1 0,0 1 0,0 1 0,0 0 0,1 2 0,0 0 0,12-1-155,-17 4 166,0 0-17,0 1-1,0 0 1,0 1 0,0 0 0,0 1 0,3 1-149,-11-2 10,-1 1 0,0 0 0,0 0 0,0 0 0,0 0 1,0 1-1,0-1 0,-1 1 0,1 0 0,-1 0 0,0 1 0,0-1 0,0 1 1,0-1-1,-1 1 0,1 0 0,-1 0 0,0 0 0,1 4-10,-1-4-13,0 0 0,0 1 0,0-1-1,-1 1 1,0 0 0,0-1-1,0 1 1,0 0 0,-1 0 0,0-1-1,0 1 1,0 0 0,0 0 0,-1 0-1,0-1 1,0 1 0,0 0 0,-1-1-1,1 1 1,-1-1 0,0 1-1,0-1 1,-1 0 13,-2 3-20,0-1 0,-1 0 0,1 0 0,-2 0-1,1-1 1,0 0 0,-1 0 0,0-1 0,0 0 0,0 0 0,-1 0-1,-7 2 21,15-6 0,-1 0 1,0 0-1,1 1 0,-1-1 0,0 0 0,1 0 0,-1 1 0,1-1 0,-1 1 0,1-1 0,-1 0 0,1 1 1,-1-1-1,1 1 0,-1-1 0,1 1 0,-1 0 0,1-1 0,0 1 0,-1-1 0,1 1 0,0 0 0,0-1 0,0 1 1,-1 0-1,1-1 0,0 1 0,0 0 0,0-1 0,0 1 0,0 0 0,0-1 0,0 1 0,0 0 0,0-1 1,0 1-1,1 0 0,-1-1 0,0 1 0,0 0 0,1-1 0,-1 1 0,0-1 0,1 1 0,-1 0 0,1-1 0,-1 1 1,1-1-1,-1 1 0,1-1 0,-1 1 0,36 32-41,-20-19 91,2 5-34,-1 1 0,12 17-16,-25-31-3,0 0 0,0 0 1,-1 0-1,0 1 0,0 0 0,0 0 0,-1 0 0,0 0 0,-1 0 0,1 0 0,-1 0 0,0 4 3,-2-10 5,1 0 0,0 0 0,-1 0 0,1 0 0,-1-1 0,1 1 0,-1 0 0,1 0 0,-1 0 0,1-1 0,-1 1 0,0 0 0,1-1 0,-1 1 0,0 0 1,0-1-1,0 1 0,1-1 0,-1 1 0,0-1 0,0 0 0,0 1 0,0-1 0,0 0 0,0 0 0,0 1 0,0-1 0,0 0 0,0 0 0,0 0-5,-35 3 224,31-3-175,-12 0 73,3 2 25,0-1 1,0-1-1,-1 0 0,1-1 0,0 0 1,0-1-1,0-1 0,0 0 0,1-1 1,-1-1-1,1 0 0,-1-1-147,13 6-190,1-1 159,0 1 0,0 0 0,0 0 0,0 0-1,0 0 1,0 0 0,0 0 0,0-1 0,0 1-1,-1 0 1,1 0 0,0 0 0,0 0 0,0 0-1,0 0 1,0 0 0,0 0 0,0-1 0,-1 1-1,1 0 1,0 0 0,0 0 0,0 0 0,0 0-1,0 0 1,-1 0 0,1 0 0,0 0 0,0 0-1,0 0 1,0 0 0,-1 0 0,1 0 0,0 0-1,0 0 1,0 0 0,0 0 0,0 0 0,0 1-1,-1-1 1,1 0 0,0 0 0,0 0 0,0 0-1,0 0 1,0 0 0,0 0 0,-1 0 0,1 0-1,0 1 1,0-1 0,0 0 0,0 0-1,0 0 1,0 0 0,0 0 0,0 1 0,0-1-1,0 0 1,0 0 0,0 0 0,0 0 0,0 0-1,0 1 1,0-1 0,0 0 31,0 23-5829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06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66 170 11493,'0'0'54,"0"0"164,0 0 681,0 0 441,0 0-342,33 10-289,107 31-138,-130-38-525,1 0 0,0-1 0,0 0 0,0-1 0,0 0 0,0-1 0,0 0 0,6-1-46,-1 0 24,-12 0-20,0 1-1,1-1 1,-1 0-1,0 0 1,1 0-1,-1 0 1,0-1-1,0 1 1,0-1-1,0 0 1,0-1-1,-1 1 1,1-1-1,-1 1 1,1-1-1,-1 0 1,0 0-1,0-1 1,0 1-1,-1-1 1,1 1-1,-1-1 1,0 0-1,0 0 1,1-2-4,0-3-37,0 0 0,0 0 1,-1-1-1,0 1 0,-1-1 0,0 1 0,0-1 1,-1 0-1,-1 1 0,-1-11 37,2 18-16,-1-1 0,0 1 0,0-1 0,0 1 0,-1 0 0,1-1 0,0 1 0,-1 0 0,0 0 0,1 0 0,-1 0 0,0 0 0,0 0 0,0 1 0,0-1 0,0 1 0,-1-1 0,1 1 0,0 0 0,-1 0 0,1 0 0,-1 0 0,1 0 0,-1 1 0,1-1 0,-1 1 0,0-1 16,-11-1 17,-1-1 0,1 2 1,-1 0-1,-4 1-17,0 0 57,-3-1 115,0 2 1,0 0-1,-15 4-172,29-3 85,-1 0 1,1 1-1,-1 0 0,1 0 1,0 1-1,1 0 1,-1 1-1,1-1 0,-1 1 1,2 1-1,-1-1-85,-3 3 76,0 0 1,1 1-1,0-1 0,1 2 1,0-1-1,0 1 0,1 0 1,0 1-1,1 0 0,0 0 1,1 0-1,0 1 0,1 0 1,0-1-1,1 2 0,0-1 1,1 0-1,0 10-76,1-16 49,1 1 1,0-1-1,1 0 1,-1 1-1,1-1 1,1 0-1,-1 0 1,1 1-1,0-1 1,0-1-1,1 2-49,0-3 35,0 0-1,1 0 1,-1-1-1,1 1 1,0-1-1,0 0 1,0 0-1,0 0 1,0 0-1,1-1 1,-1 1-1,1-1 1,0 0-1,3 0-34,28 9 29,1-2 0,1-1 0,-1-2 0,1-2 0,0-2 1,36-2-30,-11 2-231,187 5-2752,-84-5-2902,-92-2-862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07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11 10917,'0'0'632,"0"0"459,0 0 478,0 0-208,0 0-745,14-2-365,-2-1-224,0 1 0,1 0-1,-1 1 1,1 1 0,-1 0 0,1 1 0,-1 0 0,0 1 0,1 0 0,-1 1-1,0 0 1,0 1 0,0 0 0,10 6-27,-17-7 2,-1 0-1,0 1 1,0 0-1,0-1 1,-1 1-1,1 0 1,-1 1-1,0-1 1,0 1 0,0-1-1,0 2-1,-2-4-6,0-1 1,0 1-1,-1 0 0,1 0 1,0 0-1,-1 0 0,1 0 0,-1 0 1,0 0-1,0 0 0,1 0 1,-1 0-1,-1 0 0,1 0 1,0 0-1,0 0 0,-1 0 0,1 0 1,-1-1-1,0 1 0,1 0 1,-1 0-1,0 0 0,0 0 1,0-1-1,0 1 0,-1-1 0,1 1 1,0-1-1,-1 1 0,1-1 1,-2 1 5,-7 5 38,-1-1 0,0-1 1,0 0-1,-1 0 0,1-1 1,-1 0-1,0-1 0,0-1 1,0 0-1,-1-1 0,-1 0-38,13-1 83,1 2-82,0 0 0,0 0 0,1 0-1,-1 0 1,1 0 0,0 0 0,-1 0 0,1 0 0,0-1 0,0 1 0,0 0 0,0-1-1,0 1 1,1-1 0,-1 1 0,1-1 0,-1 1 0,1-1 0,-1 0 0,1 0 0,-1 0-1,1 0 0,48 23-13,-17-9 42,-29-13-23,41 31 30,-43-31-37,0 1 1,0-1 0,0 1-1,0-1 1,-1 1 0,1 0 0,-1 0-1,0-1 1,0 1 0,0 0 0,0 0-1,-1 0 1,1 0 0,-1 0-1,1 0 1,-1 0 0,0 1 0,-1-2 26,1-1 0,-1 1 1,0 0-1,1-1 0,-1 1 0,0-1 0,0 0 1,0 1-1,0-1 0,0 0 0,0 1 1,0-1-1,-1 0 0,1 0 0,0 0 0,-1 0 1,1 0-1,-1 0 0,1 0 0,-1-1 1,1 1-1,-1 0-26,-37 14 482,36-14-415,-20 5 141,1-2 0,-1-1-1,0 0 1,0-2 0,0 0 0,0-2 0,-4-1-208,-30 1 129,11-4-39,45 4-186,0 1-1,-1-1 1,1 1 0,0-1 0,0 1 0,-1-1 0,1 0 0,0 0 0,0 0 0,0 0 0,0 0 0,0 0 0,0 0-1,0 0 1,0 0 0,0 0 0,1 0 0,-1-1 0,0 1 0,1 0 0,-1-1 0,1 1 0,-1 0 0,1-1 0,0 1 0,-1-1-1,1 1 1,0 0 0,0-1 0,0 0 96,0-21-4287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07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16888,'0'0'496,"0"0"-496,0 0-4562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09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 11989,'0'0'1860,"0"0"-1140,0 0-55,0 0 18,0 0 61,-6 1-298,-12 4-370,18-4-75,-1-1 0,1 0 0,0 0 1,0 0-1,0 0 0,-1 1 1,1-1-1,0 0 0,0 0 0,0 0 1,0 1-1,0-1 0,0 0 0,0 0 1,0 1-1,-1-1 0,1 0 1,0 0-1,0 1 0,0-1 0,0 0 1,0 0-1,0 1 0,0-1 1,0 0-1,0 0 0,1 0 0,-1 1 1,0-1-1,0 0 0,0 0 0,0 1 1,0-1-1,0 0 0,0 0 1,0 0-1,1 1 0,-1-1 0,0 0-1,4 4 37,0-1-1,1 0 1,-1 0-1,1 0 1,0 0 0,0-1-1,4 2-36,34 14 269,1-1-1,0-3 1,1-2 0,5-1-269,190 29 358,-95-18-292,114 23-1,372 58-484,-419-78 449,0-10 1,4-9-31,-216-7 500,0-1-582,1-1 0,-1 1 1,0-1-1,0 1 1,0-1-1,0 1 1,-1-1-1,1 1 1,-1 0-1,1-1 0,-1 0 82,-15 6-3495,-12 11-3638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5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69 187 14263,'0'0'472,"0"0"-131,0 0 793,0 0 43,0 0-668,-1 27-250,-1 165 659,20 1 680,-18-192-1510,0-9 304,-3-10-310,0 0 0,-2 0 0,0 1 0,-7-15-82,-9-33-112,9 1-253,2 0-1,2 0 1,4-1-1,3-56 366,1 120-4,0-1 0,1 0 0,-1 0 0,1 0 0,-1 1 0,1-1 0,-1 0 0,1 0 0,0 1 0,0-1 1,0 1-1,0-1 0,0 1 0,0-1 0,1 1 0,-1 0 0,0-1 0,1 1 0,-1 0 0,1 0 0,-1 0 0,1 0 0,0 0 0,-1 0 0,1 1 0,0-1 0,-1 0 0,1 1 0,0 0 0,0-1 0,0 1 0,-1 0 0,3 0 4,11-2-17,0 1 0,0 1 0,1 0 0,2 1 17,8 1-22,21-5-67,-34 2-17,1-1 0,0 2 0,-1 0 1,1 0-1,-1 1 0,1 1 1,-1 0-1,1 1 0,11 4 106,-22-5-39,0 1 0,-1-1 0,1 0 0,-1 1 0,0-1 0,0 1 0,0 0 0,0-1 0,0 1 0,-1 0 0,1 0 0,-1 0 1,0 1-1,0-1 0,1 3 39,-1-4-155,-1 1 0,1-1 0,-1 1 0,1-1 0,-1 0 1,0 1-1,0-1 0,0 1 0,0-1 0,0 1 0,0-1 0,-1 1 1,1-1-1,-1 1 0,0-1 0,0 0 0,0 1 0,0-1 1,0 0-1,0 0 0,-1 0 0,0 2 155,-30 14-4066,-12 3-2870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39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113 243 10085,'0'0'827,"0"0"-192,0 0 699,0 0-6,0 0-175,0 0-494,-4-14-422,-10-38-90,10 143 189,5 8 411,1-13-141,-3-1 1,-5 1-1,-5 19-606,10-100 40,1-3-25,0-1-1,0 1 1,0 0-1,0 0 0,-1 0 1,1-1-1,-1 1 1,1 0-1,-1 0 0,1-1 1,-1 1-1,0 0 0,0-1 1,0 1-1,0-1 1,0 1-1,0-1 0,0 1 1,0-1-1,-1 0 1,1 0-1,-1 1 0,1-1-14,-6-9 224,-5-31-117,2-1-1,2-1 0,1 1 0,0-31-106,2-34-761,5-29 761,0 124-10,1 1 1,0 0-1,0 1 0,0-1 0,2 0 0,-1 0 1,1 1-1,0-1 0,0 1 0,1 0 0,1 0 0,-1 0 1,1 0-1,0 1 0,1 0 0,0 0 0,0 0 1,0 1-1,1 0 0,0 0 0,0 1 0,1 0 0,0 0 1,-1 0-1,5 0 10,29-14 14,0 2 0,2 2 1,-1 2-1,2 2 0,0 2 0,0 2 0,0 1 1,1 3-1,27 1-14,-69 2-21,1-1 0,0 1 0,0 1 0,0-1 0,0 0 1,0 1-1,0 0 0,-1 0 0,1 0 0,0 0 0,-1 1 0,4 0 21,-6 0-24,1 0-1,-1 0 0,0 0 1,1 0-1,-1 0 1,0 0-1,0 0 1,0 0-1,0 0 1,-1 0-1,1 1 1,-1-1-1,1 0 1,-1 0-1,0 1 0,1-1 1,-1 0-1,-1 1 1,1-1-1,0 1 25,-1 5-44,0 0-1,-1 0 0,0 0 1,0-1-1,-1 1 1,1-1-1,-2 0 0,1 0 1,-1 0-1,0 0 0,-1 0 1,1-1-1,-1 0 1,0 0-1,-1 0 0,0 0 1,-1 0 44,-22 19-9,-1-1-1,-1-1 1,-4 0 9,18-12-19,-42 28 140,-2-3 0,-1-3 1,-2-2-1,-7-1-121,70-30 3,1 0 0,0 0-1,0 0 1,-1 0 0,1 0-1,0 0 1,0 0 0,0 0 0,-1 0-1,1 0 1,0 0 0,0 0-1,0 0 1,-1 0 0,1 0 0,0 0-1,0 1 1,0-1 0,0 0-1,-1 0 1,1 0 0,0 0 0,0 0-1,0 1 1,0-1 0,0 0-1,0 0 1,-1 0 0,1 0 0,0 1-1,0-1 1,0 0 0,0 0 0,0 0-1,0 1 1,0-1 0,0 0-1,0 0 1,0 0 0,0 1 0,0-1-1,0 0 1,0 0 0,0 0-1,0 1 1,0-1 0,0 0 0,0 0-3,14 7 87,40 6 78,-16-4 100,-3 3-42,0 2 1,-1 1-1,0 2 0,-1 1 0,-2 2 0,0 1 0,-1 1 0,24 24-223,-50-42-35,-1 0 0,-1 0 0,1 0 0,-1 1 0,1-1 0,-1 1 0,-1 0-1,1 0 1,-1-1 0,1 1 0,-2 0 0,1 0 0,0 5 35,-1-7-481,1 0-1,-1 0 1,0 0 0,-1 0-1,1 1 1,-1-1-1,1 0 1,-1 0 0,0 0-1,0 0 1,0 0 0,0 0-1,-1 0 1,1 0 481,-16 11-8807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0:39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13206,'0'0'1518,"0"0"-1019,0 0-123,0 0 288,0 0-98,22 3-446,70 16-117,-90-19-9,0 1 0,-1 0 1,1 0-1,0 0 0,0 0 0,0 0 1,-1 1-1,1-1 0,0 0 0,-1 1 1,1-1-1,-1 1 0,0 0 0,0-1 1,1 1-1,-1 0 0,0 0 0,0 0 1,-1 0-1,1 0 0,0 0 0,-1 0 1,1 0-1,-1 0 0,1 0 0,-1 0 1,0 0-1,0 0 0,0 0 0,0 0 1,0 0-1,-1 0 0,1 0 0,-1 2 6,0 9-82,1-1 74,-1 0 0,0 0 0,-1 0 0,0-1-1,-1 1 1,-1 0 0,1-1 0,-2 0 0,1 0 0,-5 7 8,-6 5 180,0 1 1,-2-2-1,0 0 1,-3 0-181,9-11 77,8-8-12,0-1 1,0 1-1,0 0 1,0 0-1,0 1 1,1-1-1,0 0 1,-1 1-1,1 0 1,1-1-1,-1 1 1,0 0-1,0 2-65,7-6 181,35-3 17,0-2-1,-1-1 1,1-3-1,-2-1 1,28-11-198,-4 2-553,45-7 553,2 9-2086,-38 11-2153,0 5-5798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35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136 316 10901,'0'0'992,"0"0"-719,0 0 132,-1 34 713,1 14-526,-6 151 1641,-22 38-221,28-306-1659,-1-15-383,4 0 0,6-32 30,-4 88-159,0-1-1,1 1 1,2 1-1,1-1 1,1 1-1,1 1 1,2 0-1,0 1 1,3-1 159,-5 8-94,1 1 0,1 0 1,0 1-1,2 1 0,0 0 0,0 1 0,1 0 0,1 1 1,7-3 93,-10 8-95,1 0 0,0 1 1,1 1-1,-1 0 0,1 1 0,0 1 1,1 0-1,-1 1 0,0 1 0,1 0 1,14 2 94,-28-1-6,0 1 0,0 0 0,0 0 0,0 0 1,0 1-1,0-1 0,0 1 0,0 0 0,-1-1 0,1 1 0,0 0 1,0 1-1,0-1 0,-1 1 0,1-1 0,-1 1 0,1 0 0,-1 0 1,0 0-1,2 1 6,-1 2-35,-1-1 1,0 1-1,0-1 1,0 1-1,-1 0 1,1 0-1,-1 0 1,0 0-1,-1 0 1,1 0-1,-1 0 1,0 5 34,-1-1-37,1 0 1,-1 0-1,-1 0 0,1 0 1,-2 0-1,1 0 0,-1 0 1,0-1-1,-1 1 0,0-1 1,-1 0-1,1 0 0,-1 0 1,-1-1-1,0 0 0,0 0 1,0 0-1,-1-1 0,0 0 1,-7 6 36,-17 10 49,-1-2 0,-1 0 1,-1-3-1,-18 7-49,41-19-22,-88 37 118,63-28 296,0 1 0,1 1-1,1 2 1,1 2 0,-27 20-392,58-39 55,0 1 0,0 0 0,0 0 0,0-1 0,0 1 0,1 1 0,-1-1 0,1 0 0,-1 0 0,1 0 0,0 1 0,0-1 0,0 2-55,0-3 15,1 0-1,0 0 1,0 0-1,0 1 1,0-1-1,0 0 1,0 0-1,1 0 1,-1 0-1,0 0 1,0 0-1,1 0 1,-1 0-1,1 0 1,-1 0-1,1 0 1,-1-1 0,1 1-1,-1 0 1,1 0-1,0 0 1,0 0-15,4 3 31,0-1 0,0 0 0,0 0 0,0 0 0,1-1 0,-1 1 1,1-1-1,0 0 0,4 0-31,137 32 258,-68-17 25,55 21-283,-89-23 49,68 24 100,25 16-149,-137-54-37,1 0 0,0 0 0,0 0 0,-1 0 0,1 1 0,-1-1 0,1 1 0,-1-1 0,0 1 1,1-1-1,-1 1 0,0 0 0,0-1 0,0 1 0,0 0 0,0 0 0,-1 0 0,1 0 0,-1 0 0,1 0 0,-1 0 0,0 0 0,1 0 1,-1 0-1,0 0 0,0 0 0,-1 0 0,1 0 37,-1 7-925,0-1 1,-1 0 0,1 1-1,-2-1 1,-2 6 924,-2 10-6011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36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3 6515,'0'0'1377,"0"0"-654,0 0 386,0 0 522,0 0-311,-5-1-605,5 1 492,10-1-449,36 2-166,-32-1-533,0 1 1,0 1 0,0 0 0,-1 1-1,1 0 1,-1 1 0,1 1-60,-10-3 0,-1-1 0,0 1 0,1 0 1,-1 0-1,0 0 0,0 1 0,0-1 0,0 1 1,-1-1-1,1 1 0,-1 0 0,0 0 0,1 0 0,-1 1 1,-1-1-1,1 0 0,0 1 0,-1-1 0,0 1 1,0-1-1,0 1 0,0 0 0,0 0 0,-1-1 0,0 1 1,1 0-1,-1 0 0,-1 0 0,1-1 0,-1 1 1,1 0-1,-1 0 0,0-1 0,0 1 0,-1-1 1,1 1-1,-1-1 0,0 1 0,0-1 0,0 0 0,0 0 1,0 0-1,-1 0 0,-5 4 36,0-1-1,0 0 1,-1 0 0,0-1 0,0 0 0,0-1-1,-1 0 1,0 0 0,1-1 0,-9 2-36,-3 0 58,0-2 0,-1 0 0,0-1-1,-13 0-57,34-2-4,1 0 0,-1 0-1,1 0 1,0 1 0,-1-1-1,1 0 1,0 0-1,-1 1 1,1-1 0,0 0-1,-1 1 1,1-1 0,0 0-1,0 1 1,-1-1 0,1 1-1,0-1 1,0 0-1,0 1 1,-1-1 0,1 1-1,0-1 1,0 1 0,0-1-1,0 1 1,0-1 0,0 1-1,0-1 1,0 0-1,0 1 1,0-1 0,0 1-1,0-1 1,0 1 0,1-1-1,-1 1 1,0-1-1,0 0 1,0 1 0,1-1-1,-1 1 5,9 20-255,2-12 276,0 0 0,1 0 0,0-1 0,0-1-1,13 6-20,-10-5 33,0 1 0,0 0-1,-1 0 1,9 10-33,-19-16 8,-1 1 1,0-1-1,1 1 0,-1 0 0,-1 0 1,1 0-1,-1 0 0,1 0 0,-1 0 1,0 1-1,-1-1 0,1 1 0,-1 0 1,0-1-1,0 1 0,-1 0 0,1 0 1,-1 3-9,0-6 15,-1-1 0,0 1 0,1 0 0,-1 0 0,0-1 0,0 1 0,0-1 0,0 1 0,0-1 1,-1 1-1,1-1 0,0 0 0,-1 1 0,1-1 0,-1 0 0,1 0 0,-1 0 0,0 0 0,1 0 0,-1-1 0,0 1 0,1 0 1,-1-1-1,0 1 0,0-1 0,0 0 0,0 1 0,0-1 0,1 0 0,-2 0-15,-71 4 583,61-4-514,-26 1 68,-16 1-34,-50-5-103,101 3-147,3 0 65,0 0 0,0 0 0,-1 0 0,1 0 1,0 0-1,0-1 0,0 1 0,-1 0 0,1 0 1,0-1-1,0 1 0,0-1 0,0 1 0,0-1 0,0 1 1,0-1-1,0 0 0,0 1 0,0-1 0,0 0 1,0 0-1,0 0 82,1-2-4127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37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351 0 11957,'0'0'1105,"0"0"-817,-179 166 849,117-84 735,12 8-607,12 19-529,16 1-191,22-6-81,0-6-160,35-13-48,27-12-240,23-6-16,9-16 0,2-12-144,11-10-576,-7-21-1393,-9-8-3234,-10 0-4097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3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197 134 7075,'0'0'38,"0"0"90,0 0 0,5-11-224,-4 7 4359,10-18-3402,-11 22-801,0 0 0,0 0 0,0-1 0,0 1 0,0 0 0,0-1-1,0 1 1,1 0 0,-1-1 0,0 1 0,0 0 0,0 0 0,0-1 0,1 1 0,-1 0 0,0 0 0,0-1 0,0 1 0,1 0 0,-1 0-1,0 0 1,0-1 0,1 1 0,-1 0 0,0 0 0,1 0 0,-1 0 0,0 0 0,1 0 0,-1 0 0,0-1 0,0 1 0,1 0-1,-1 0 1,0 0 0,1 0 0,-1 0 0,0 0 0,1 1 0,-1-1 0,0 0 0,1 0 0,-1 0 0,0 0 0,0 0 0,1 0-60,-1 5-13,1 22 203,-2 0 1,0 0 0,-2 0 0,-1 0 0,-1 0 0,-1-1 0,-2 2-191,-86 209 1043,47-121-843,-9 11 352,79-198 451,-8 35-988,-3 0-1,0-1 1,-3 0-1,2-16-14,-2 6-165,3 1 0,12-30 165,-8 31-467,2 1 1,2 1-1,2 1 0,2 1 0,1 0 0,22-24 467,-46 63-4,1-1-1,0 1 1,0 0 0,0 0-1,0 0 1,0 0 0,1 0 0,-1 0-1,0 0 1,1 1 0,-1-1-1,1 1 1,0 0 0,0-1-1,-1 1 1,1 1 0,0-1-1,0 0 1,0 1 0,0-1-1,0 1 1,0 0 0,0 0-1,0 0 1,2 1 4,-2 0 10,1 1 0,0 0 1,-1 0-1,1 1 0,-1-1 0,0 1 0,0-1 0,0 1 0,0 0 1,0 0-1,-1 0 0,0 1 0,1-1 0,-1 0 0,0 1 0,0 0 1,-1-1-1,1 1-10,36 79 683,-3 2 0,-4 1 0,-4 1 0,12 72-683,-34-128 68,-1-1 1,-1 1-1,-2 7-68,-1-37-547,-2-20-4106,-11-4-1998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39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10373,'0'0'3842,"0"0"-3554,0 0 224,0 0 400,0 0-720,0 0 81,144 6-241,-54-3 192,10 5-224,-3-2-96,0-6-1537,-12 0-2945,-23-3-5763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40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59 2545,'0'0'8729,"0"0"-6581,0 32-1137,0 204 1916,0-165-2206,1 19 970,-8 48-1691,6-109 219,2-19 50,0-12 515,24-95-127,-7 30-874,-3-1 0,-2-1 0,-1-29 217,-11 73-13,-1 9-3,1-1 0,1 0 0,1 1 0,0-1 0,4-10 16,-5 22-26,0 0 1,1-1-1,-1 1 0,1 0 0,1 0 0,-1 0 0,1 1 0,0-1 0,0 1 0,0 0 0,0 0 0,1 1 0,0-1 0,-1 1 0,1 0 0,1 0 0,4-2 26,12-5-150,1 2 0,1 0 0,-1 1 0,1 2 0,0 0 0,0 1 0,1 2 0,-1 1 0,10 0 150,-33 2-8,0-1 0,0 0 1,1 0-1,-1 1 0,0-1 0,0 1 0,0-1 0,0 1 0,0 0 1,0-1-1,0 1 0,-1 0 0,1-1 0,0 1 0,0 0 0,0 0 1,-1 0-1,1 0 0,0 0 0,-1 0 0,1 0 0,-1 0 0,1 0 1,-1 0-1,0 0 0,1 0 0,-1 1 0,0-1 0,0 0 0,0 0 1,0 0-1,0 0 0,0 0 0,0 1 8,-1 46-232,0-41 163,-1 8 49,-2-1 0,0 1 0,0-1 0,-1 0 0,-1 0 0,0-1 0,-1 0 0,-1 0 0,0 0 0,-3 3 20,-3 5 34,2 0-1,0 0 1,-1 7-34,10-20-38,0-1 0,1 1 0,0 0 1,0 0-1,1 1 0,0-1 0,0 0 0,1 0 1,0 1-1,1-1 0,0 6 38,0-11-80,1 1 0,-1-1 0,1 0 0,-1 1 0,1-1 0,0 0 0,1 0 0,-1 0-1,0 0 1,1 0 0,-1-1 0,1 1 0,0-1 0,0 0 0,0 1 80,53 33-981,-44-29 770,8 4 50,-3-1-94,0 0 1,-1 1-1,14 12 255,-27-20-24,1 0 0,-1 1 0,0-1 0,0 1 0,0-1 0,0 1 0,-1 0 0,1 0 0,-1 0-1,0 1 1,0-1 0,-1 0 0,1 1 0,-1-1 0,0 1 0,0-1 0,-1 1 0,1 2 24,-1-5 10,0-1 0,-1 1 0,1-1 0,0 1 1,-1-1-1,1 1 0,-1-1 0,0 0 0,1 1 0,-1-1 0,0 0 1,0 1-1,0-1 0,0 0 0,0 0 0,0 0 0,0 0 0,0 0 1,0 0-1,0 0 0,-1 0 0,1-1 0,0 1 0,-1 0-10,-39 14 628,32-12-413,-39 8 210,0-3 0,0-1 0,0-2 0,-1-3 0,1-1 0,-26-5-425,73 4-27,-1 0-1,0 0 0,1 0 1,-1 0-1,0 0 1,1 0-1,-1-1 0,0 1 1,1-1-1,-1 1 0,1-1 1,-1 0-1,1 1 1,-1-1-1,1 0 0,-1 0 1,1 0-1,0 0 1,-1 0-1,1 0 0,0-1 1,0 1-1,0 0 1,0-1-1,0 1 0,0-1 1,0 1-1,1-1 0,-1 1 1,0-1-1,1 1 1,0-1-1,-1 0 0,1 1 1,0-1-1,0 0 1,-1 1-1,1-1 0,1 0 1,-1 1 27,-2-55-3258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40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0 10181,'0'0'8307,"0"0"-8226,0 0 15,0 0-16,128 194 384,-112-61-416,-16 27-96,0 14-96,-41 12-673,-21-9-1392,-23-11-1104,-31-14-3314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41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94 8612,'0'0'1011,"0"0"-459,0 0 494,0 0 904,0 0-39,-2-18-618,-6-58 1303,-8 300-1277,-27 473 254,33 71-978,6-241-336,-1-420-199,-5 0 0,-19 81-60,-58 206 298,40-204-61,9 2-1,1 64-236,27-86 541,10 89-541,2-80 27,-5-173-364,-5-23-201,2-25-577,1 0 0,3-1-1,1-30 1116,1 59-330,0-185-4728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5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26 1 11237</inkml:trace>
  <inkml:trace contextRef="#ctx0" brushRef="#br0" timeOffset="1">26 1 11237,'-25'151'224,"25"-145"16,0-3 1553,9 3 80,19-6-640,0 0-561,7 0-144,-1 0-464,4 0-64,6-12-1953,-7 4-2801,-3-1-2481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43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35 125 9092,'0'0'232,"0"1"2628,-6-21-2401,-19-62 197,21 58 3184,13 25-4177,-4 0 698,55 2 1136,29 5-1497,34 3 586,126 1-91,551 43-264,-28 8-376,3-40-384,-334-13-294,-60-9 471,-374-2 375,0 0 1,0-1-1,0 1 1,0-1-1,-1-1 0,1 1 1,-1-1-1,0 0 0,0-1 1,0 1-1,0-1 1,3-3-24,42-22 122,-24 19-125,1 1 1,0 2-1,0 1 1,1 1-1,25-1 3,40 1 236,13 5-236,-59 0 262,-43-3-577,-12-4-861,-26-8-3202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44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0 7523,'0'0'3287,"0"0"-2153,0 0-638,0 0 523,0 0 267,0 14-445,0 7-739,-1 19 723,2-1 0,1 0 0,6 28-825,11 32 509,-4 0 1,-5 2-1,-3 15-509,0-6 83,11 351 758,-20 27-841,-5-385 460,-4 0 0,-15 50-460,-2 23 560,9 35-184,9 1 0,11 50-376,-1-118 94,-3-81-53,-4 0 0,-2-1 0,-3 0 0,-7 15-41,-2 14 74,-2 41-74,16-94-4,-1-1 1,-2 0-1,-14 32 4,3-6 32,20-115-2355,1 39 959,3-39-6047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45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38 10805,'0'0'491,"0"0"-240,0 0 560,0 0 915,0 0-515,-2-6-853,-3-15-235,4 10 338,7 20 529,2 10-726,0 1 0,-2 0 0,0 0 0,-1 0 0,1 18-264,8 113 469,-6-54-250,28 202 399,-3-42 653,-9 72-1271,-22 605 542,-40-501-384,4-96 153,27 255 79,10-333-171,-4-252-213,1-7-6,0 1 1,0-1 0,-1 1 0,1 0 0,0-1 0,0 1-1,0-1 1,0 1 0,0 0 0,0-1 0,0 1-1,0 0 1,0-1 0,0 1 0,0 0 0,0-1 0,1 1-1,-1-1 1,0 1 0,0 0 0,1-1 0,-1 1 0,0-1-1,1 1 1,-1-1 0,0 1 0,1-1 0,-1 1 0,1-1-1,-1 1 1,1-1 0,-1 0 0,1 1 0,-1-1-1,1 0 0,0-1 0,-1 0-1,1-1 0,-1 1 0,1 0 1,-1-1-1,0 1 0,1-1 0,-1 1 0,0-1 1,0 1-1,0-1 0,0 1 0,0-1 1,0 1-1,-1-1 1,1-3-45,1-15-124,-1 10-255,0 0 1,0 1-1,0-1 1,-1 0-1,-1 0 0,0 1 1,-2-9 423,-3 4-1488,0 0 1,-1 0 0,-1 1-1,-2-3 1488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46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10341,'0'0'296,"0"0"67,26-3 909,89-10 249,-83 11-1070,-1 2 0,0 1 0,0 2 0,0 0 0,0 3 0,0 0 0,22 9-451,46 9 1088,53 1 679,139 4-1767,157-12 484,-160-9-465,135 27-19,4 30-90,-79-10-821,130-5 911,-304-38-234,-39-1 66,1-5 0,42-8 168,-158 0 7,0-2 1,0 0 0,0 0-1,-1-2 1,1-1 0,-1 0 0,-1-1-1,1-1 1,11-9-8,-28 17-19,-93-1-6408,-4-4 6427,-41-5-7350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46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69 137 10341,'0'0'675,"0"0"640,0 0 243,0 0-520,0 0-390,-1 32 371,-4 108-253,4-119-576,0-1-1,-1 0 1,-1 1 0,-1-1-1,-1 0 1,-1-1 0,0 1-1,-2-1 1,0 0 0,-1-1-190,9-18 6,0 0 1,0 0 0,0 0 0,0-1-1,0 1 1,-1 0 0,1 0-1,0 0 1,0 0 0,0 0-1,0 0 1,0 0 0,0 0-1,0 0 1,-1-1 0,1 1-1,0 0 1,0 0 0,0 0-1,0 0 1,0 0 0,-1 0 0,1 0-1,0 0 1,0 0 0,0 0-1,0 0 1,0 0 0,-1 0-1,1 0 1,0 0 0,0 0-1,0 0 1,0 0 0,0 0-1,0 0 1,-1 1 0,1-1-1,0 0 1,0 0 0,0 0 0,0 0-1,0 0 1,0 0 0,0 0-1,-1 0 1,1 1 0,0-1-1,0 0 1,0 0 0,0 0-1,0 0 1,0 0 0,0 0-1,0 1 1,0-1 0,0 0-1,0 0 1,0 0 0,0 0 0,0 0-1,0 1 1,0-1 0,0 0-1,0 0 1,0 0 0,0 0-7,-3-18 148,3-26-157,2-25-422,3 0 0,5-14 431,-7 62-199,1 1 0,1 1 1,1-1-1,0 1 1,2 0-1,0 0 1,1 1-1,1 0 1,8-12 198,-16 27-2,0 0 1,0 0 0,1 0 0,-1 0-1,0 1 1,1-1 0,0 1 0,-1 0 0,1 0-1,0 0 1,0 0 0,0 0 0,0 0 0,1 1-1,-1 0 1,0 0 0,1 0 0,-1 0-1,1 0 1,-1 0 0,1 1 0,-1 0 0,1 0-1,-1 0 1,1 0 0,-1 0 0,1 1 0,-1-1-1,1 1 1,-1 0 0,1 0 0,-1 1 0,0-1-1,0 1 1,1-1 0,-1 1 0,0 0-1,-1 0 1,1 0 0,0 1 0,0-1 0,-1 1-1,0-1 1,2 3 1,31 32 331,-2 1 1,-1 2-1,-2 1 0,-2 1 0,-2 2 0,-2 0 1,8 24-332,-26-54-42,-1 0 1,-1 0 0,0 1-1,-1-1 1,0 1-1,-1 0 1,-1-1 0,-1 10 41,0-24-49,0 0 1,0 0 0,0 1-1,0-1 1,0 0-1,0 1 1,0-1 0,0 0-1,0 1 1,0-1-1,0 0 1,-1 1 0,1-1-1,0 0 1,0 0 0,0 1-1,-1-1 1,1 0-1,0 0 1,0 1 0,-1-1-1,1 0 1,0 0-1,0 0 1,-1 0 0,1 1-1,0-1 1,-1 0 0,1 0-1,0 0 1,0 0-1,-1 0 1,1 0 0,0 0-1,-1 0 1,1 0-1,0 0 1,-1 0 0,1 0-1,0 0 1,-1 0-1,1 0 1,0 0 0,-1 0-1,1 0 1,0-1 0,-1 1 48,-4 0-685,-26 0-3127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47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11845,'0'0'833,"0"0"-449,0 0 849,0 0-353,0 0-672,184 0-64,-109 0-16,10 0-128,-10 0-2769,-19-3-4995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47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0 163 11781,'0'0'1462,"0"0"-1059,0 0-51,0 0 601,0 0-457,3 7-274,7 31 491,-1 1 1,-2-1 0,-1 1 0,-3 0 0,0 37-714,-3-30 396,0-32-181,0-34 183,2-97-973,5 1 0,7-8 575,-14 118-23,1 1 1,0-1-1,0 0 0,1 0 1,0 1-1,0-1 1,0 1-1,0 0 1,1-1-1,0 1 0,0 0 1,0 1-1,1-1 1,0 0-1,3-2 23,-2 3-11,0 1 0,0 0-1,1 0 1,0 0 0,-1 0 0,1 1-1,0 0 1,0 0 0,0 1 0,0 0-1,0 0 1,0 0 0,1 1 0,3-1 11,18 0-31,-12-1 15,0 1 0,0 1 0,1 0 1,-1 1-1,0 1 0,14 3 16,-28-4-8,-1-1 0,1 1 0,-1 0 0,1 0 0,-1 0 0,1 0 0,-1 0 0,0 0 0,0 0 0,1 0 0,-1 0 0,0 1 0,0-1 0,0 0 0,0 1 0,0-1 0,-1 1 0,1-1 0,0 1 0,-1-1 0,1 1 0,-1 0 0,1-1 0,-1 1 0,0 0 0,0-1 0,0 1 0,0 0 0,0-1 0,0 1 0,0 0 1,-1-1-1,1 1 0,0 0 0,-1-1 0,1 1 0,-1-1 0,0 1 0,0 0 8,-2 4-19,1 0 1,-1 0-1,-1-1 1,1 1-1,-1-1 1,0 0-1,0 0 1,0 0 0,-2 0 18,-11 9-47,9-9 49,2 0-1,-1 1 0,0-1 1,1 2-1,0-1 0,-1 2-1,6-6-5,0 0 1,-1 0-1,1 0 0,0 0 0,0 0 0,1 0 1,-1 0-1,0 1 0,1-1 0,-1 0 1,1 0-1,0 1 0,0-1 0,-1 0 0,2 0 1,-1 1-1,0-1 0,0 0 0,1 0 1,-1 1-1,1-1 0,0 0 0,-1 0 0,1 0 1,0 0-1,1 2 5,6 5-36,-1 0 1,1 0 0,1 0-1,0-1 1,0-1-1,0 1 1,1-2-1,0 1 1,1-1-1,-1-1 1,1 0 0,1 0 35,4 3-105,-2-1 0,1 2 0,-1 0 1,0 0-1,-1 1 0,4 5 105,-16-14 27,1 1 1,0 0-1,-1 0 1,1 0-1,-1 1 1,1-1-1,-1 0 1,0 0-1,0 1 1,0-1-1,0 1 1,0-1-1,-1 1 1,1-1-1,-1 1 1,0-1-1,0 1 1,0 0-1,0-1 1,0 1-1,0-1 1,-1 1-1,1-1 1,-1 1-1,0-1 0,1 1 1,-1-1-1,0 1 1,-1-1-1,1 0 1,0 0-1,-1 0 1,1 1-1,-1-1 1,0-1-1,1 1 1,-1 0-1,0 0 1,0-1-1,0 1 1,-1-1-1,1 1 1,0-1-1,0 0 1,-1 0-1,1 0 1,-1 0-1,1-1 1,-1 1-1,-1 0-27,-23 4 220,-1 0 1,1-2-1,-1-1 1,0-2-1,-10-1-220,13 1 18,8-5 54,17 5-151,-1 0 1,1 0-1,0 0 1,0-1 0,0 1-1,-1 0 1,1 0-1,0 0 1,0 0 0,0-1-1,-1 1 1,1 0-1,0 0 1,0-1 0,0 1-1,0 0 1,0 0-1,0-1 1,0 1 0,-1 0-1,1 0 1,0-1-1,0 1 1,0 0 0,0 0-1,0-1 1,0 1-1,0 0 1,0 0 0,0-1-1,1 1 1,-1 0-1,0-1 1,0 1 0,0 0-1,0 0 1,0 0-1,0-1 1,0 1 0,1 0-1,-1 0 1,0-1-1,0 1 1,0 0 0,0 0-1,1 0 1,-1 0-1,0-1 1,0 1-1,1 0 1,-1 0 0,0 0-1,0 0 1,1 0-1,-1 0 1,0 0 0,0 0-1,1-1 1,-1 1-1,0 0 1,1 0 78,17-5-7729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48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17256,'0'0'592,"0"0"-80,0 0-207,0 0-305,0 0-5011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50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316 115 6467,'0'0'235,"0"0"53,0 0 608,0 0 307,0 0-442,4-6-62,-1 1-323,-1-1 0,1 0 0,-1 1 0,0-1 0,0 0 0,-1 0 0,0 0 0,1-6-376,-2 10 44,0 0 1,0 1-1,0-1 0,0 0 1,0 0-1,0 0 1,0 1-1,-1-1 0,1 0 1,-1 1-1,1-1 1,-1 0-1,0 1 0,1-1 1,-1 0-1,0 1 1,0 0-1,0-1 1,0 1-1,0-1 0,-1 1 1,1 0-1,0 0 1,-1 0-1,1 0 0,-1 0 1,1 0-1,-1 0 1,1 0-1,-1 0 0,1 1 1,-1-1-1,0 1 1,0-1-1,1 1 0,-1 0 1,0-1-1,-1 1-44,-8-1 101,0 0-1,0 1 0,1 0 1,-1 0-1,0 1 0,0 1 0,0 0 1,0 0-101,4 1 63,0-1 0,1 1 0,-1 1 1,1-1-1,0 1 0,0 0 0,1 0 0,-1 1 0,1 0 1,0 0-1,0 0 0,-2 3-63,-7 9 128,1 1 0,0 1 1,2 0-1,0 1 0,1 0 0,0 0 1,2 1-1,1 1 0,0-1 0,2 1 1,1 0-1,0 0 0,1 0 0,2 1 1,0 11-129,2-33 2,-1 0-1,0 0 1,1 0 0,-1-1 0,0 1 0,1 0 0,-1-1 0,1 1 0,-1 0 0,1-1 0,-1 1 0,1 0 0,-1-1 0,1 1 0,0-1 0,-1 1-1,1-1 1,0 1 0,0-1 0,-1 0 0,1 1 0,0-1 0,0 0 0,0 0 0,-1 0 0,1 1 0,0-1 0,0 0 0,0 0 0,-1 0 0,1 0 0,1 0-2,34 0 98,-27-1-77,4 1-70,1 0-1,-1-1 1,0-1 0,0 0-1,0-1 1,0 0 0,0-1-1,0-1 1,-1 0-1,0 0 1,0-1 0,0-1-1,-1 0 1,0 0 0,0-1-1,-1-1 1,0 0 0,-1 0-1,0-1 1,0 0 0,-1 0-1,0-1 1,-1 0-1,0-1 1,-1 0 0,0 0-1,-1 0 1,4-12 49,-2-6-25,0 0-1,-2-1 1,-2 0 0,0-30 25,-3 61 77,0 10-61,-1 22 154,-2-1-1,-4 13-169,3-13 215,0 0-1,1 14-214,3-31 59,0 5 41,0-1-1,2 1 1,0-1 0,1 1-100,-2-12 13,1 0 1,0-1 0,1 1-1,-1-1 1,2 0 0,-1 0 0,0 0-1,1 0 1,0 0 0,1-1-1,-1 0 1,4 3-14,-1-1 38,1 0 0,1-1 0,-1 0 0,1 0 1,0-1-1,1 0 0,-1-1 0,1 0 0,0 0 0,0-1 0,0 0 0,1-1-38,-3-1-210,0 1 0,1-2-1,-1 1 1,1-1 0,-1 0-1,1-1 1,0 0 210,-3 0-640,-1-1-1,1 1 1,-1-1-1,1 0 1,-1 0-1,0 0 1,0-1-1,0 0 1,0 0 0,2-2 640,16-12-7681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51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11349,'0'0'1428,"0"0"114,0 0 80,0 0-430,0 0-458,1-1-677,-1 1-1,1-1 1,0 1 0,0 0-1,0-1 1,0 1 0,0 0 0,-1 0-1,1-1 1,0 1 0,0 0-1,0 0 1,0 0 0,0 0 0,0 0-1,0 0 1,0 1 0,0-1-1,0 0 1,-1 0 0,1 1 0,0-1-1,0 0 1,0 1 0,0-1-1,-1 1 1,1-1-57,10 46 157,-3 0-1,-1 0 0,-3 1 1,-2 0-1,-1 5-156,2 43 165,-3-91-151,0 1 0,1-1 0,0 0 0,0 0 1,0 0-1,0 0 0,1 0 0,0 0 0,1 4-14,-2-7 20,0 0 1,-1 0 0,1-1 0,0 1 0,-1 0-1,1 0 1,0 0 0,0 0 0,0-1 0,0 1-1,0 0 1,0-1 0,0 1 0,0-1-1,0 1 1,0-1 0,0 0 0,0 1 0,0-1-1,1 0 1,-1 0 0,0 0 0,0 0 0,0 0-1,0 0 1,0 0 0,1 0 0,-1 0-1,0 0 1,0-1 0,0 1 0,0 0 0,0-1-1,0 1 1,0-1 0,0 1 0,0-1-1,0 0 1,0 1 0,0-1-21,3-1 36,0 0 0,-1-1 0,1 1 0,-1-1-1,0 0 1,0 1 0,0-1 0,0-1 0,-1 1 0,1 0 0,-1-1 0,0 1-1,0-1 1,0 0 0,0 1 0,-1-1 0,1 0 0,-1-2-36,-27 5-1460,-16 1-1501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6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26 106 9300,'0'0'4039,"0"0"-3006,0 0-153,0 0 718,0 0-482,0 24-497,0 191 450,1-196-964,0-1 0,2 1 0,0 0 0,1-1-1,1 1 1,1-1 0,5 9-105,-14-83-795,-22-53-505,17 80 964,1 0 1,1 0-1,1-1 1,2 1 0,1-4 335,2 26-40,-1-2-23,1 0 0,1 0-1,0 1 1,0-1-1,2-7 64,-2 13 8,0 0 0,0 1 0,1-1 0,-1 0-1,1 0 1,0 1 0,-1-1 0,1 1-1,1-1 1,-1 1 0,0 0 0,0 0 0,1 0-1,-1 0 1,1 0 0,0 1 0,-1-1 0,1 0-8,11-5 15,-1 0 1,1 1 0,1 1 0,-1 0 0,1 0-1,0 2 1,-1 0 0,2 0 0,-1 2 0,0 0-1,0 0 1,0 1 0,1 1 0,11 3-16,-22-3-10,-1 1 0,1 0 1,-1 0-1,0 0 0,0 1 1,1-1-1,-1 1 0,-1 0 0,1 1 1,0-1-1,-1 0 0,0 1 1,0 0-1,0 0 0,0 0 0,0 0 1,-1 0-1,0 0 0,0 1 0,0-1 1,1 5 9,1 4 40,0 1-1,-1-1 1,0 1 0,-2 0 0,1 0 0,-1 13-40,-1-18 145,-1 0 0,0 0 1,0 0-1,-1-1 0,0 1 1,0 0-1,-1-1 0,0 0 1,0 1-1,-1-1 1,0 0-1,-1 0-145,2-4 42,0 1-1,-1-1 1,1 0-1,-1 0 1,0 0 0,0 0-1,0-1 1,-1 0 0,1 0-1,-1 0 1,1 0 0,-1-1-1,0 1 1,0-1 0,0-1-1,-1 1 1,1-1 0,0 1-1,-1-2 1,0 1-42,-16 1-376,17-3 420,-1 2 0,0-1 1,0 1-1,1 0 1,-1 0-1,0 0 1,1 1-1,-1 0-44,4-1-251,0 0 0,1 1-1,-1-1 1,0 0 0,1 0 0,0 1-1,-1-1 1,1 1 0,0 0 0,0-1 0,0 1-1,0 0 1,0-1 0,0 1 0,0 0 0,1 0-1,-1 0 1,0 0 0,1 0 0,0 0 0,-1 0-1,1 0 1,0 0 0,0 0 0,0 0-1,1 0 252,-1-2-6069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53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12 8452,'0'0'1385,"0"0"277,0 0 168,0 0-464,0 0-619,0-12 1195,-6 414-133,6-401-1810,1 0 1,0 0 0,-1 0-1,1-1 1,0 1-1,0 0 1,0 0 0,0-1-1,0 1 1,0-1-1,0 1 1,0-1-1,0 1 1,0-1 0,0 1-1,1-1 1,-1 0-1,0 0 1,0 0 0,0 1-1,0-1 1,1 0-1,-1-1 1,0 1 0,0 0-1,0 0 1,0 0-1,0-1 1,0 1-1,1 0 1,41-8-105,-36 6 47,-1-1-1,1 0 1,0 0-1,-1-1 1,0 0-1,2-1 59,-6 4 2,0-1 0,0 0 0,0 1 1,0-1-1,-1 0 0,1 0 0,-1 0 0,1 0 0,-1 0 0,0 0 0,0 0 0,0-1 0,0 1 0,0 0 0,0-1 1,-1 1-1,1-1 0,-1 1 0,0-1 0,0-1-2,1 0-10,-1 0 0,-1-1-1,1 1 1,-1 0 0,1 0 0,-1 0 0,-1 0-1,1 0 1,0 0 0,-1 0 0,0 0 0,0 0-1,0 0 1,0 1 0,-1 0 0,0-1 0,1 1-1,-1 0 1,0 0 0,0 0 0,-1 0-1,1 1 1,-1-1 0,1 1 0,-1 0 0,0 0-1,1 1 1,-1-1 0,0 1 0,0-1 0,-1 1-1,1 0 1,0 1 0,-4-1 10,-93-3-5576,75 4 208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53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21 12934,'0'0'1910,"0"0"-1384,0 0-3,0 0 344,0 0-363,14-4-389,49-13-91,-60 17-24,1 0 0,0 0 0,-1 1 1,1-1-1,-1 1 0,1 0 0,-1 0 1,1 0-1,-1 1 0,0-1 0,1 1 1,-1-1-1,0 1 0,0 0 0,0 1 1,0-1-1,-1 0 0,1 1 0,-1-1 1,1 1-1,-1 0 0,0 0 0,0 0 1,0 0-1,0 0 0,-1 0 0,1 1 1,-1-1-1,0 1 0,0-1 0,0 1 1,0 0-1,-1 2-4,1 0 0,-1 0 1,0 0-1,0 0 0,-1 0 0,0 0 1,0-1-1,-1 1 0,1 0 1,-1 0-1,0-1 0,-1 1 1,-1 3 3,-1-3 12,1-1 0,-1 1 1,-1-1-1,1 0 0,-1-1 1,1 1-1,-1-1 1,0 0-1,-1-1 0,1 1 1,-2-1-13,-13 8 75,-1-1 0,0-2 0,0 0 0,-1-1 0,1-1 1,-12 0-76,92 1 501,307-7-245,-365 0-290,-8 0-1042,-22 0-1101,-10 0-2630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55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30 6659,'0'0'2543,"0"0"-868,0 0 128,0 0-140,0 0-434,0 0-631,4-25 1067,-17 24-1561,1-1 1,-1 1-1,0 1 1,0 0-1,1 1 0,-1 0 1,0 1-105,7 1 14,-1-1 1,1 0-1,1 1 1,-1 0-1,0 1 0,1-1 1,-1 1-1,1 0 1,0 1-1,1-1 1,-1 1-1,1 0 1,-1 0-1,1 0-14,-4 5 51,0 1 0,0 0-1,0 1 1,2 0 0,-1 0 0,-1 7-51,6-13 9,0 0 1,0 1 0,1-1 0,0 1-1,0-1 1,0 1 0,1-1-1,0 1 1,1-1 0,-1 1 0,1-1-1,0 1 1,1-1 0,0 0-1,0 1 1,0-1 0,1 0 0,-1 0-1,1-1 1,1 1 0,-1 0-1,1-1 1,0 0 0,0 0-1,4 3-8,1-1-4,0-2 0,1 1 0,-1-1 0,1 0 0,0-1 0,0 0 0,0 0 0,1-2 0,-1 1 1,4 0 2,9-1-241,0 0 1,1-1 0,-1-1 0,6-2 240,-22 1-381,0 0 1,1 0-1,-1 0 1,0-1-1,0 0 0,0-1 1,0 0-1,-1 0 1,1 0-1,-1-1 1,5-3 380,31-23-4760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55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5394,'0'0'8095,"0"0"-6100,0 0-1272,0 0 8,0 0-216,11-1-387,1 0-115,0 0-2,1 0 0,-1 0 1,0 1-1,1 1 0,-1 0 0,4 1-11,-12-1-1,-1 0 0,1 0 0,0 0 0,-1 1 0,0-1 0,1 1 0,-1 0 0,0 0 0,0 0 1,0 0-1,0 0 0,0 1 0,-1-1 0,1 1 0,-1 0 0,1-1 0,-1 1 0,0 0 0,0 1 0,0-1 0,-1 0 0,1 1 0,-1-1 0,0 1 0,1 2 1,0-1 3,-1-1-1,0 0 0,0 0 1,0 0-1,0 1 1,-1-1-1,1 0 0,-1 1 1,0-1-1,-1 1 0,1-1 1,-1 0-1,0 1 0,0-1 1,0 0-1,0 0 1,-1 0-1,1 0 0,-1 0 1,-1 0-1,1 0 0,0 0 1,-1-1-1,1 0 0,-1 1 1,0-1-1,-1 0 1,1 0-1,0 0 0,-1-1 1,1 1-1,-1-1 0,0 0 1,0 0-1,-2 1-2,-7 5 85,5-3-3,0 0-1,0 0 1,0-1 0,-1 0-1,0 0 1,1-1-1,-7 1-81,14-4 59,1 0-51,10 0-139,441 0-421,-353 9 1128,-98-9-394,0 0-14,0 0-104,-18 0-3703,-11 0-7246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57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6 5523,'0'0'1963,"0"0"-904,0 0 67,0 0 61,0 0-170,-7 0-246,-22-2 257,-36-1 2010,61 3-2970,-1 0 1,0 0 0,1 1 0,-1 0-1,1 0 1,0 0 0,-1 1 0,1 0-1,0 0 1,0 0 0,0 0 0,0 0-1,-1 2-68,-4 3 115,0 1-1,0 1 0,1-1 0,1 1 1,-1 1-1,1 0 0,-5 9-114,10-14 39,-1 0-1,1 1 0,0-1 1,0 0-1,0 1 1,1-1-1,0 1 0,0-1 1,1 1-1,-1 0 1,1-1-1,0 1 1,1 0-1,-1-1 0,1 1 1,0-1-1,1 1 1,0 0-39,-1-2 3,1-1 1,0 0-1,1 1 1,-1-1 0,0 0-1,1 0 1,0-1-1,0 1 1,-1 0-1,2-1 1,-1 0 0,0 0-1,0 0 1,1 0-1,-1 0 1,1-1-1,-1 1 1,1-1 0,0 0-1,0 0 1,-1-1-1,1 1 1,1-1-4,17 3 25,1 0 0,-1-2 0,14-2-25,-18 1-11,29 1-282,79-4-1199,-108 1-143,0 0-1,-1-2 1,11-3 1635,5-4-4868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57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3650,'0'0'3110,"0"0"-2451,0 0-349,0 0 741,0 0 150,25-3-454,-13 2-642,71-6 1964,15 4-2069,-73 1 365,26 2-168,-48 0-199,-1 0 1,1 0-1,0 1 1,-1-1-1,1 1 1,-1 0-1,0-1 1,1 1-1,-1 0 0,1 1 1,-1-1-1,0 0 1,0 1-1,0-1 1,2 2 1,-3-1-8,0 0 1,-1-1 0,1 1-1,0 0 1,-1 0-1,1-1 1,-1 1-1,1 0 1,-1 0-1,0 0 1,0 0 0,0 0-1,0-1 1,0 1-1,0 0 1,-1 0-1,1 0 1,-1 0-1,1-1 1,-1 1 0,0 0-1,1 0 1,-1-1-1,0 1 1,0-1-1,0 1 1,-1-1-1,1 1 1,0-1 0,0 1-1,-1-1 1,1 0-1,-1 0 1,1 0-1,-1 0 1,1 0-1,-1 0 1,0 0 7,-5 3 207,0 0 0,0-1-1,0 0 1,0 0 0,-1 0 0,1-1-1,-1 0 1,-4 0-207,50 24-859,-9-15 620,-17-7 165,-1 0 1,0 1-1,0 1 0,0-1 0,4 5 74,-13-9-2,-1 0 1,1 0-1,0 0 0,-1 1 0,0-1 0,1 1 0,-1-1 0,0 1 0,0-1 0,0 1 0,0-1 1,0 1-1,0 0 0,0 0 0,0 0 0,-1-1 0,1 1 0,-1 0 0,1 0 0,-1 0 0,0 0 1,0 0-1,0 0 0,0 0 0,0 0 0,0 0 0,0 0 0,-1 0 0,1 0 0,-1-1 0,0 1 1,1 0-1,-1 0 0,-1 1 2,-1 0 191,-1 1 1,0 0-1,0-1 1,0 0-1,-1 0 0,1 0 1,-1-1-1,0 0 1,1 0-1,-1 0 1,0 0-1,0 0 1,0-1-1,-1 0 1,0 0-192,-15 5 753,3-2-378,0 0 0,-1-2-1,1 0 1,-1-1-1,1 0 1,-12-2-375,-1 0-2205,31 1-2803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33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309 110 10997,'0'0'440,"0"0"443,0 0 262,0 0 167,0 0-218,-18 29-219,-5 5-649,6-9-33,1 0 0,2 0-1,0 1 1,2 1 0,-9 27-193,-17 41 1474,-49 86-1474,49-105 327,33-64-282,1-5 165,4-14 50,1-17-71,-2-17 20,0 8-237,0 0 1,2 0 0,2 0-1,1 1 1,1-1-1,2 1 1,1 0 0,6-10 27,2 4-84,3 1 1,1 1 0,1 0 0,5-1 83,-14 19-10,2 1 1,0 0-1,1 1 1,1 0 0,0 2-1,1 0 1,0 1 0,11-6 9,-22 16-8,-1 0 0,2 0 0,-1 0 1,0 1-1,0 0 0,1 0 1,-1 1-1,1 0 0,0 0 1,-1 0-1,1 1 0,0 0 8,-3 0-3,0 1-1,0-1 1,0 1 0,0 0-1,-1 0 1,1 0 0,0 1-1,-1-1 1,1 1-1,-1 0 1,1 0 0,-1 0-1,0 0 1,0 1-1,0-1 1,0 1 0,0 0-1,-1 0 1,1 0-1,0 1 4,15 24 42,-2 0 0,-1 1 0,-1 1 0,-1 1-1,-2 0 1,-1 0 0,-1 1 0,3 31-42,3 43 297,-5 1 0,-5 8-297,-3-79 16,-2-33-22,0-1 0,0 1 0,0-1 1,0 1-1,1-1 0,-1 1 0,1-1 0,-1 1 0,1-1 1,0 1-1,0-1 0,0 0 0,0 0 0,1 2 6,-1-4-30,0 0 0,-1 0-1,1 1 1,-1-1 0,1 0 0,-1 0-1,1 0 1,-1 0 0,1 0 0,0 0-1,-1 0 1,1 0 0,-1 0 0,1 0-1,-1 0 1,1 0 0,-1 0 0,1-1-1,-1 1 1,1 0 0,-1 0-1,1-1 1,-1 1 0,1 0 0,-1-1-1,1 1 1,-1 0 0,1-1 0,-1 1-1,0-1 1,1 1 0,-1-1 0,0 1-1,1 0 1,-1-1 30,6-8-700,1 0 1,-2 0-1,1-1 0,-2 1 0,3-6 700,-2 2-1715,1 0-1,-2-1 1,0 1 0,0-1-1,0-5 1716,-3-18-7078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33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9172,'0'0'2097,"0"0"-2049,0 0 1329,166 0 496,-88 0-737,13 0-784,-1 0-352,-5 0-480,-4 0-2225,-18 0-2674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3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341 0 10533,'0'0'3071,"0"0"-2218,0 0-15,-28 1 680,28-1-1518,-36 2 599,0 2 0,-7 2-599,35-3 62,0 0-1,0 0 1,0 1 0,1 0 0,-1 1-1,1-1 1,0 1 0,0 1 0,1-1-1,-1 1 1,1 0 0,1 1 0,-1 0-1,1-1 1,0 2 0,1-1 0,-1 1-1,2-1 1,-1 2-62,-7 8 174,2-1-97,0 1-1,1-1 1,1 1-1,1 1 1,0-1-1,1 1 1,1 0-1,0 0 1,2 1-1,0-1 0,1 1 1,1 10-77,0-24-3,1 0 1,-1 1-1,1-1 1,0 0-1,0 0 0,1 1 1,-1-1-1,1 0 1,0 0-1,1 0 1,-1-1-1,1 1 0,0-1 1,0 1-1,1-1 1,2 4 2,0-3-25,0 0-1,1 0 1,-1-1 0,1 0 0,0 0 0,0 0 0,0-1 0,1 0-1,-1-1 1,7 2 25,12 1-412,0-1 1,0-1-1,0-1 0,0-2 0,0 0 0,18-4 412,-28 2-848,1 0-1,0-1 1,-1-1-1,14-5 849,1-4-2665,-1-1 0,8-6 2665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1:34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0 14503,'0'0'576,"0"0"-272,122 191 1313,-82-87-497,-8 9-303,-14 5-401,-15 9-144,-3-6-160,-18-6-32,-35-17-48,-29-8-32,-27-5-384,-19-18-881,-4-2-4481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6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 15719,'0'0'3090,"0"0"-2978,0 0-112,0 0 832,0 0-624,0 0-208,0 0-528,0 8-945,0 4-3553,0 7-5299</inkml:trace>
  <inkml:trace contextRef="#ctx0" brushRef="#br0" timeOffset="1">7 378 7411,'0'0'6980,"0"0"-6948,0 0 1248,0 0 913,0 0-1248,0 0-769,0-26-176,0 24-609,0 2-2032,-6 0-6099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12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14 11253,'0'0'360,"0"0"-208,0 0 27,0 0 355,0 0 808,0 0-822,-7-3-368,-12-7-33,41 15 303,37 12 219,53 2 436,1-5 1,49-3-1078,63 7 366,-7 4-163,134-5-203,485-31 411,-657 13-374,134 1 32,10 14-69,389 4 108,-395-18-104,701 13 357,-647-12 233,-371-1-508,-9 0-190,-131 3-2356,17 5-2542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13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13 2897,'0'0'2297,"0"0"-1507,0 0 283,0 0 717,0 0-403,0 0 14,-4-3-420,-6-7-645,5 14 282,4 27 710,2-9-987,-1 118 1131,9 543 1330,23-199-1340,42 153-1462,-44-404 244,-10 0 0,-10 108-244,-14-10 315,2 134-195,10-335-33,6 0 0,9 18-87,7 63 344,-22-112 307,-4 85-651,-4-182 141,0-2 91,0 0-69,0 0-22,0-5-101,3-54-1907,2 0-1,3 1 1,5-15 1867,11-50-7473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14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1 10181,'0'0'795,"0"0"-70,0 0 444,0 0 573,0 0-499,-8 12-525,5-7-690,-4 4 99,1 0 0,1 1 0,0 0 0,0 0 0,1 0 1,0 1-1,0-1 0,1 1 0,1 0 0,-1 10-127,3 166 2227,12 49-2227,1 54 385,24 244 695,-13-273-415,-11 55-665,-13-218 175,-4-1-1,-10 45-174,-10 79 375,8 36-375,-1 18 143,-8-23-27,-12 198 27,37-60 289,0-429-563,1-2-1047,-2 0-1,-1 0 1,-3 0-1,-3-12 1179,-15-28-5384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15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9973,'0'0'675,"0"0"552,0 0 139,0 0 315,0 0-654,0-1-899,1 0 1,0 0-1,0 0 1,0 0 0,0 1-1,0-1 1,0 0 0,0 0-1,1 1 1,-1-1-1,0 1 1,0-1 0,0 1-1,1 0 1,-1 0 0,0-1-1,0 1 1,1 0-1,0 0-128,4 11 151,-1 1-1,1 0 0,-2 0 1,0 1-1,0-1 0,-1 1 0,-1 0 1,1 3-151,7 112 538,-9-104-435,11 277 341,17 262 267,-10-373 76,41 183-787,-38-272 134,174 881 388,-185-916-501,61 403 151,-54-305-12,-3 145-160,-15 361 507,0-1200-5859,0 355-56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16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4514,'0'0'1889,"0"0"-814,0 0-77,0 0-531,0 0 266,16-4 70,42-6 1135,0 3 0,1 2 0,15 3-1938,1374 18 3460,-503-16-3321,-731 9-149,151 28 10,-122-10-30,25-10 30,601-15 179,-674-10-107,145-28-72,-311 32-8,-10 2 22,-1 0 0,0-1 1,0-1-1,0 0 0,0-1 0,-1-1 0,0-1 0,0-1 1,5-3-15,-21 10-8,0 1 0,-1 0 1,1-1-1,-1 1 0,1-1 0,-1 1 1,1-1-1,-1 1 0,1-1 1,-1 1-1,1-1 0,-1 1 1,0-1-1,1 1 0,-1-1 0,0 0 1,1 1-1,-1-1 0,0 0 1,0 1-1,0-1 0,1 0 1,-1 1-1,0-1 0,0 0 0,0 1 1,0-1-1,0 0 0,0 1 1,-1-1-1,1 0 0,0 1 1,0-1-1,0 0 0,-1 1 1,1-1-1,0 0 0,-1 1 0,1-1 1,0 1-1,-1-1 0,1 0 1,-1 1-1,1-1 0,-1 1 1,1 0-1,-1-1 0,1 1 0,-1-1 1,0 1-1,1 0 0,-1-1 1,1 1-1,-1 0 0,0 0 1,1 0-1,-1-1 0,0 1 0,1 0 1,-1 0-1,0 0 8,-37-7-1887,-1 1 1,-9 2 1886,22 1-1024,-102-8-3751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17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27 8260,'0'0'992,"0"0"-565,0 0 475,-1 27 498,1-3-1076,-1 54 2615,-10 67-2939,8-122 487,-9 46 770,11-64-1175,-1 0 1,1 0-1,-1 0 1,0-1 0,0 1-1,-1 0 1,1-1-1,-1 0 1,0 0 0,0 0-1,-3 4-82,5-8 51,1-14 325,-1-54-549,-1 7-735,3 0-1,7-42 909,-7 97-7,-1-1 0,1 1 0,1-1 0,-1 1 0,1 0 0,0 0 0,1-1 0,-1 1 1,1 1-1,0-1 0,1 0 0,-1 1 0,1-1 0,0 1 0,1 0 0,-1 1 0,1-1 0,0 1 0,0 0 0,0 0 0,1 0 1,-1 1-1,1 0 0,0 0 0,0 0 0,0 1 0,0 0 0,1 0 0,-1 0 0,0 1 0,1 0 0,-1 0 0,1 1 0,0 0 1,-1 0-1,1 0 0,0 1 7,-3 0 1,0-1 1,0 1-1,0 0 1,0 1 0,0-1-1,-1 1 1,1 0-1,0 0 1,-1 0 0,1 0-1,-1 1 1,0-1 0,0 1-1,0 0 1,2 1-2,43 56 64,-28-33-3,14 22 301,-1 2 0,-3 1-1,-2 2 1,-3 0 0,14 44-362,-36-91-67,-1-3-42,0 0 0,-1 1 0,0-1 0,0 0 0,0 0 0,0 1 0,0-1 0,-1 1 109,0-4-1516,-5-8-914,-18-23-1308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17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8516,'0'0'352,"0"0"560,0 0 529,0 0-192,197 20-769,-147-6-480,9-3-224,-9-11-1377,7 0-2609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18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 96 7940,'0'0'168,"0"0"739,0 0 766,0 0-524,-20-15-620,6 4-412,6 4-12,0 0 1,0 0-1,-1 2 1,1-1-1,-1 1 1,-1 0-1,1 0 1,-1 1-1,1 1 1,-1 0-1,0 0 1,0 1-1,-1 0 1,1 1-1,-1 0-105,-28-1 687,3 1 150,1 1 0,0 1 1,-19 5-838,43-5 152,-1 2 1,1 0 0,0 0 0,0 1-1,1 0 1,-1 1 0,1 0 0,0 1-1,0 0 1,1 0 0,0 1 0,-7 7-153,7-6 53,1 2 0,0-1 0,1 1 0,0 0-1,0 0 1,1 0 0,1 1 0,0 0 0,0 0 0,-2 12-53,5-17 6,0-1 1,1 1-1,0 0 0,0 0 0,0-1 0,1 1 1,0 0-1,0 0 0,1 0 0,-1 0 1,1-1-1,0 1 0,1 0 0,-1 0 0,1-1 1,0 1-1,1-1 0,-1 0 0,1 0 0,0 0 1,1 0-1,-1 0 0,4 3-6,3 1 27,1-1 0,0 1 0,1-2 0,0 1 0,0-2 0,0 0 0,1 0 0,0-1 0,0 0-1,6 0-26,21 5 111,0-2 0,41 3-111,36-3 20,76-8-20,-101 0-159,-78 0 67,-3 1-87,0-1-1,0 0 1,0-1-1,0 0 1,0-1-1,0 0 1,-1-1-1,1 0 1,7-3 179,-7-3-1167,-10 4-4341,-1 5-1285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19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282 1 3378,'0'0'5647,"0"0"-4443,0 0-895,0 0 294,0 0 310,-22 6-383,-68 25-191,86-29-284,0 1-1,-1-1 0,1 1 0,0-1 1,1 1-1,-1 0 0,0 1 1,1-1-1,0 1 0,0-1 0,0 1 1,0 0-1,1 0 0,-1 0 1,1 1-1,0-1 0,0 2-54,-10 15 441,-11 15 679,2 1 1,-1 6-1121,16-30 160,1-1 0,0 1 0,1 0 0,0 0 0,1 0 0,1 0 0,0 1 0,0 10-160,2-23 3,0 0-1,0 0 0,1 0 1,-1 0-1,1 1 0,-1-1 1,1 0-1,-1 0 0,1 0 1,-1-1-1,1 1 1,0 0-1,-1 0 0,1 0 1,0 0-1,0-1 0,0 1 1,0 0-1,0-1 0,0 1 1,0 0-1,0-1 1,0 0-1,0 1 0,0-1 1,0 1-1,0-1 0,0 0 1,0 0-1,0 0 1,0 0-1,1 0 0,-1 0-2,47 1 87,-35-1-25,4-1-95,0-2 1,0 0-1,0 0 1,0-2-1,-1 0 1,0-1-1,0 0 1,-1-1-1,1-1 1,-2-1-1,13-9 33,-22 14 40,-1-1-1,1 0 0,-1 0 1,-1 0-1,1-1 0,-1 1 0,0-1 1,0 0-1,0 0 0,-1 0 0,0 0 1,0 0-1,-1-1 0,1 1 1,-1-1-1,-1 1 0,1 0 0,-1-7-39,0 12 241,0 1-79,0 0-44,0 5-1,-2 37-8,0 40 241,3-76-323,-1-1 1,1 1 0,0-1 0,0 1 0,0-1 0,1 1-1,0-1 1,0 0 0,0 0 0,1 0 0,0 0-1,1 1-27,2 2 11,0 0 0,1-1 0,0 0 0,1 0 0,-1-1 0,1 0 0,1 0 0,-1-1 0,1 0 0,0 0 0,5 1-11,0-2 31,0 0-1,1-1 1,0 0 0,-1-1 0,1-1 0,0-1 0,5 0-31,-19 0 17,0 0 0,0 0 0,-1 0 0,1 0 0,0-1 0,-1 1 0,1 0 0,0 0 0,-1-1 1,1 1-1,0 0 0,-1-1 0,1 1 0,0-1 0,-1 1 0,1-1 0,-1 1 0,1-1 0,-1 1 1,1-1-1,-1 0 0,0 1 0,1-1 0,-1 0 0,0 1 0,1-1 0,-1 0 0,0 1 0,0-1 1,0 0-18,4-4-2717,-4 5-2040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21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35 5010,'0'0'1147,"0"0"484,0 0 295,0 0-160,0 0-437,0 0-438,-6-4-59,-16-13-45,13 4 2671,10 13-3457,-1 0 0,1 0 0,-1 0 0,0 0 0,1 0 0,-1 0 0,1 0 0,-1 0 0,0 0 0,1 0-1,-1 1 1,1-1 0,-1 0 0,0 0 0,1 0 0,-1 1 0,0-1 0,1 0 0,-1 0 0,0 1 0,0-1 0,1 0 0,-1 1 0,0-1 0,0 0 0,1 1 0,-1-1 0,0 1 0,0-1 0,0 0 0,0 1 0,0-1 0,1 1 0,-1-1 0,0 1-1,15 21 22,2-1-1,1-1 1,0 0-1,2-1 0,0-1 1,1-1-1,16 10-21,-1 1 27,0 1-1,5 9-26,9 37-123,-49-74-119,-1-1-68,0 0-213,0 0-421,0 0-822,2 0-2740,4-1 2637,-6 1 723,7-5-5367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7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404 229 7780,'0'0'3716,"21"-25"-2187,61-81 445,-79 103-1788,0-1 0,-1 1 0,1-1 0,-1 0 0,0 0 0,0 0 0,-1 0 0,1 0 0,-1 0-1,1 0 1,-1-1 0,-1 1 0,1 0 0,-1-1-186,0 4 48,0-1 0,0 1 0,-1-1-1,1 1 1,0 0 0,-1-1-1,0 1 1,1 0 0,-1-1 0,0 1-1,1 0 1,-1 0 0,0 0 0,0 0-1,0 0 1,0 0 0,0 0-1,0 0 1,-1 0 0,1 0 0,0 0-1,0 1 1,0-1 0,-1 1 0,1-1-1,-1 0-47,-8-1 63,-1 0 0,1 0 0,-1 1-1,0 0 1,0 1 0,1 0-1,-1 1 1,0 0-63,-9 0 120,-9 0-71,1 2 0,-1 1 0,0 1 0,1 2 1,0 0-1,1 2 0,0 1 0,0 2 0,1 0 0,0 1 0,1 2 1,-2 3-50,24-16 0,0 0 0,0 0 1,1 1-1,-1-1 1,1 1-1,-1-1 1,1 1-1,0 0 0,0 0 1,1 0-1,-1 0 1,0 1-1,1-1 1,0 0-1,0 1 0,0-1 1,0 1-1,0-1 1,1 1-1,-1-1 1,1 1-1,0-1 0,0 1 1,1 0-1,-1-1 1,1 1-1,-1-1 1,1 1-1,0-1 1,1 0-1,-1 1 0,0-1 1,1 0-1,0 0 1,0 0-1,0 0 1,0 0-1,0 0 0,1-1 1,-1 1-1,1-1 1,0 1-1,2 1 0,27 18 38,0-2 0,12 5-38,-16-10 18,0 2 1,-1 1-1,20 17-18,-33-23-11,-1 1 0,0 0 0,-1 1 0,0 1 0,-2 0 0,1 0 0,-2 1 0,0 0 0,-1 1 1,-1 0-1,0 0 0,-1 1 0,-1-1 0,-1 1 0,0 1 0,-2-1 0,0 0 0,-1 1 0,0-1 0,-2 10 11,0-23-2,0-1-1,0 1 1,0-1-1,-1 1 1,0-1-1,0 0 1,0 1-1,0-1 1,0 0-1,-1 0 1,0-1-1,0 1 1,0 0-1,0-1 1,0 0-1,-1 0 1,1 0-1,-1 0 1,0 0-1,0-1 1,0 1-1,0-1 1,-1 0 0,1-1-1,-1 1 1,1-1-1,-1 0 1,1 0-1,-1 0 3,0 0-5,0 1 0,-1-1 0,1 0 0,0-1-1,0 1 1,0-1 0,-1 0 0,1-1 0,0 1 0,-1-1 0,1 0 0,0 0 0,0-1-1,0 1 1,0-1 0,0 0 0,1 0 0,-1-1 0,0 0 0,1 0 0,0 0-1,0 0 1,0 0 0,0-1 0,-2-2 5,6 5-16,-1 1 0,0-1-1,1 1 1,-1-1 0,1 0 0,-1 0-1,1 1 1,0-1 0,-1 0-1,1 0 1,0 1 0,-1-1 0,1 0-1,0 0 1,0 0 0,0 0 0,0 1-1,0-1 1,0 0 0,0 0 0,0 0-1,0 0 1,0 1 0,0-1 0,1 0-1,-1 0 1,0 0 0,1 1 0,-1-1-1,0 0 1,1 0 0,-1 1 0,1-1-1,-1 0 1,1 1 0,-1-1-1,1 0 1,0 1 0,-1-1 0,1 1-1,0-1 1,-1 1 0,1 0 0,0-1-1,0 1 1,-1-1 0,1 1 0,0 0-1,0 0 1,0 0 0,0-1 0,-1 1-1,1 0 1,0 0 0,0 0 0,0 0-1,0 0 1,-1 1 0,1-1 16,61 0-478,-54 1 554,-1 0-74,-1 0 0,1 0 0,-1 1 0,0 0 0,0 0 0,0 0 0,0 1 0,0 0 0,0 0 0,0 1 0,-1 0 0,0 0 0,0 0 0,0 0 0,0 1 0,-1 0 0,0 0 0,0 0 0,0 0 0,0 1 0,-1-1 0,0 1 0,0 0 0,0 0 0,-1 0 0,1 5-2,4 12 75,0 1-1,-2-1 1,-1 1-1,-1 0 1,-1 0-1,-1 21-74,-1-35 15,1 22 92,-2 1-1,-1 0 0,-1 0 1,-2-1-1,-7 25-106,-14 30 207,-48 183 640,62-216-651,3 0 0,2 0 0,3 1 0,2 3-196,1-36 65,2 20-22,0-40-42,-1 0-1,1-1 0,0 1 1,0 0-1,0-1 0,-1 1 0,1-1 1,0 0-1,1 1 0,-1-1 1,0 0-1,0 1 0,1-1 1,-1 0-1,0 0 0,1 0 0,-1 0 1,1-1-1,0 1 0,-1 0 1,1 0-1,-1-1 0,2 1 0,27 5-59,1-1 1,0-1-1,0-2 0,0-1 1,0-1-1,0-2 0,0-1 1,-1-1-1,17-6 59,22-8-1435,-2-4 1,19-9 1434,17-7-2984,9-1-1845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22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391 1 7555,'0'0'1524,"0"0"-494,0 0-246,0 0 377,0 0 357,-15 22-142,-1 3-1000,3-4-23,-1 0 0,-1 0-1,-1-2 1,-1 0 0,-16 13-353,-11 9 732,-122 119 785,160-152-1492,4-6-22,1 1 0,-1-1 0,0 0 0,0 0 0,0 0 0,0 0 0,0-1 0,0 1 0,0-1-1,0 1 1,-1-1 0,1 0 0,-1 1 0,1-1 0,-2 0-3,3-1-125,1 0-41,2-33-6159,5 15-334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24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9 7764,'0'0'1179,"0"0"-264,0 0 69,0 0 270,0 0-389,0-6-512,0 4 24,-1 5 1673,-5 25-1815,1 0 1,2 1-1,0-1 1,2 1-1,2-1 1,0 1 0,2 0-1,1-1 1,1 0-1,2 4-235,26 74 75,-32-105-77,-1 1 0,1-1-1,0 0 1,0 0 0,0 0 0,0 0 0,1-1 0,-1 1-1,0 0 1,0 0 0,0-1 0,1 1 0,-1 0 0,0-1-1,1 0 1,-1 1 0,1-1 0,-1 0 0,0 1 0,1-1-1,-1 0 1,1 0 0,0 0 2,43-1-32,-29 0 45,2 1-88,-1 0 0,1-2 1,0 0-1,-1 0 0,1-2 0,6-2 75,-23 5 14,0 0-1,0 0 1,-1 0-1,1 0 0,0 0 1,0 0-1,0 0 0,-1 0 1,1-1-1,-1 1 0,1 0 1,-1 0-1,1-1 1,-1 1-1,0 0 0,0-1 1,1 1-1,-1 0 0,0-1 1,0 1-1,0 0 1,-1-1-1,1 1 0,0 0 1,0-1-1,-1 1 0,1 0 1,-1-1-1,1 1 0,-1 0 1,1 0-14,-2-5 35,0 0 0,0 0 0,-1 0 0,1 1 0,-1-1 0,-3-4-35,-1 3-6,0 0 1,0 0 0,0 0 0,-1 1 0,0 0-1,0 1 1,-1-1 0,0 2 0,0-1-1,0 1 1,0 0 0,-3 0 5,-6-1-115,0 1 0,0 0 0,0 1 0,-1 1 0,1 1 0,-6 1 115,24 1-96,0 0 0,0 0-1,-1 1 1,1-1-1,0 0 1,0 0 0,0 1-1,0-1 1,1 0-1,-1 0 1,0 1 0,0-1-1,1 0 1,-1 0-1,1 1 97,2 3-359,0-1 0,0 1 0,0-1 0,1 0 0,-1 0 0,1-1 0,0 1-1,0-1 1,1 0 0,-1 0 0,1 0 359,5 5-924,26 20-3142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25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7652,'0'0'1774,"0"0"-520,0 0-211,0 0-344,0 0-91,0 0-200,-1 0-357,1 0 0,0 0 0,0 0 0,0 0 0,0 0 0,-1 0 0,1 0 0,0 0-1,0 0 1,0 0 0,-1 0 0,1 0 0,0 0 0,0 0 0,0 0 0,0 0 0,-1 0 0,1 0 0,0 0 0,0 0 0,0 0 0,0 0-1,-1 0 1,1 0 0,0 0 0,0 0 0,0 1 0,0-1 0,-1 0 0,1 0 0,0 0 0,0 0 0,0 0 0,0 1 0,0-1-1,0 0 1,0 0 0,0 0 0,-1 0 0,1 1 0,0-1 0,0 0 0,0 0 0,0 0 0,0 0 0,0 1 0,0-1 0,0 0-1,0 0 1,0 0 0,0 1 0,0-1 0,0 0 0,0 0 0,0 0 0,1 0 0,-1 1 0,0-1 0,0 0 0,0 0 0,0 0 0,0 0-1,0 1 1,0-1 0,0 0 0,1 0 0,-1 0 0,0 0-51,1 4 86,1-1 0,0 1 1,-1-1-1,1 1 0,1-1 0,-1 0 0,0 0 1,1 0-1,0 0 0,-1 0 0,1-1 0,0 1 1,3 1-87,50 27 387,-21-12-332,26 10-92,-29-16-2561,-31-11 1121,-1-2-1614,0 0 586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25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391 0 9941,'0'0'1331,"0"0"-493,0 0-22,0 0 232,0 0-258,-2 6-344,-2 5-197,-2 0 1,1-1 0,-1 1 0,0-1-1,-1-1 1,0 1 0,-1-1 0,0-1-1,0 1 1,-4 1-250,-25 21 1297,-40 26-1297,12-10 418,44-30-337,4-5-146,1 0 0,0 2 1,1 0-1,0 1 0,-9 14 65,16-15-1856,7-7-2261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27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315 131 2945,'0'0'715,"0"0"1612,0 0-233,0 0-467,0 0-698,0 0-123,-4-11 69,3 4-731,-1 1 0,0 0-1,0 0 1,0 0 0,-1 0 0,1 1 0,-2-1 0,1 1 0,0-1 0,-1 1 0,0 0 0,0 1 0,-1-1 0,0 1 0,1-1 0,-1 2 0,-1-1 0,1 0 0,0 1 0,-1 0 0,0 0 0,1 1-1,-6-2-143,2 2 115,1 0-1,-1 1 0,1 0 1,-1 0-1,0 1 0,1 0 1,-1 1-1,1 0 0,-1 0 1,1 1-1,-1 0 0,1 0-114,2 1 50,1-1-1,0 0 0,0 1 0,0 0 0,1 0 0,-1 1 1,1-1-1,0 1 0,0 0 0,0 0 0,0 1 1,0-1-1,1 1 0,0-1 0,0 1 0,0 0 0,1 0 1,-1 3-50,-2 3 78,1 0 1,0 1 0,1-1 0,0 1 0,1 0 0,0 0 0,1 0 0,1 1 0,0-1 0,0 0 0,1 0 0,1 2-79,-1-12 12,0 1 1,1-1 0,0 1-1,-1-1 1,1 0 0,0 0-1,0 1 1,1-1 0,-1-1-1,0 1 1,1 0 0,-1 0 0,1-1-1,-1 0 1,1 1 0,0-1-1,-1 0 1,1 0 0,0 0-1,2 0-12,63 13 109,-10-10-346,0-1-1,15-4 238,-12 0-3689,-52 1-473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27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7123,'0'0'1484,"0"0"-118,0 0 66,0 0-130,0 0-256,16 0 56,51-1 9,32-1-90,0 5 0,17 5-1021,-114-7 10,37 9-8,-38-9-6,0-1-1,0 1 0,0-1 0,-1 1 1,1 0-1,0-1 0,0 1 1,0 0-1,-1 0 0,1 0 0,0-1 1,-1 1-1,1 0 0,-1 0 0,1 0 1,-1 0-1,0 0 0,1 0 1,-1 0-1,0 0 0,0 0 0,1 0 1,-1 0-1,0 1 0,0-1 0,0 0 1,0 0-1,-1 0 0,1 0 1,0 0-1,0 0 0,-1 0 0,1 0 1,0 0-1,-1 0 0,1 0 1,-1 0 4,-1 3-1,-1 0 0,0 0 0,1-1 1,-1 0-1,0 1 0,0-1 0,-1 0 1,1 0-1,-1-1 0,1 1 0,-1-1 1,0 0-1,0 0 0,-2 1 1,-69 26 14,44-18-15,-242 89 81,263-94-95,15 0-17,20 0-7,-23-5 42,38 4 96,0-1-1,0-3 1,1-1-1,8-2-98,33 0 49,-41 2-21,0-2-1,1-1 0,-1-3 1,35-8-28,-3-3 48,-72 17-128,-13 0-432,3 0-200,-1 1 0,1 1 0,0 0 0,0 0 1,-5 2 711,-23 7-4931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40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178 107 4082,'0'0'2940,"0"0"-1780,0 0-154,0 0-216,0 0-120,0 0-249,6-8-26,19-26 243,-23 33-490,-1-1 1,0 0 0,1 1 0,-1-1-1,0 0 1,0 0 0,-1 1 0,1-1-1,0 0 1,0 0 0,-1 0 0,1 0 0,-1 0-1,0 0 1,0 0 0,0 0 0,0 0-1,0 0 1,0 0 0,0 0 0,0 0-1,-1 0 1,0-2-149,0 3-12,1 0 1,-1 0-1,0-1 0,1 1 1,-1 0-1,0 0 0,0 0 0,0 0 1,0 1-1,0-1 0,0 0 0,0 0 1,0 1-1,0-1 0,-1 0 1,1 1-1,0-1 0,0 1 0,0-1 1,-1 1-1,1 0 0,0 0 0,-1-1 1,0 1 11,-6 0 13,0 0 1,0 1 0,0 0 0,0 0 0,0 1-1,0 0 1,0 0 0,1 1 0,-1 0-1,1 0 1,0 0 0,0 1 0,0 1 0,0-1-1,1 1 1,-1 0 0,1 0 0,1 1 0,-1 0-1,1 0 1,0 0 0,0 1 0,1-1-1,0 1-13,-2 8 109,1 0 0,1 0-1,1 0 1,0 1-1,1-1 1,0 1-1,2 0 1,0 0-1,0-1 1,2 2-109,-2 15 216,0-28-214,0-1 0,1 0 0,-1 1 0,1-1 0,0 1 0,0-1-1,0 0 1,0 0 0,0 1 0,1-1 0,0 0 0,-1 0-1,1-1 1,0 1 0,1 0 0,-1 0 0,0-1 0,1 0 0,-1 1-1,1-1 1,0 0 0,0 0 0,0 0 0,0-1 0,0 1 0,0-1-1,0 0 1,0 1 0,1-2 0,-1 1 0,0 0 0,4 0-2,14 2-16,0 0-1,1-2 1,-1 0 0,1-2 0,1 0 16,11 0-61,-5 2 10,-21 0 52,-1 0 0,0-1-1,0 1 1,1-2-1,-1 1 1,0-1 0,0-1-1,7-1 0,-14 2-19,1 0-1,0 0 0,-1 0 1,1 0-1,-1 0 1,1 0-1,-1 0 0,0 0 1,1 0-1,-1 0 0,0 0 1,0 0-1,0 0 1,0 0-1,0 0 0,0-1 1,0 1-1,0 0 0,0 0 1,0 0-1,-1 0 20,1-5-4320,0 1-907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42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26 101 3522,'0'0'2177,"0"0"-1444,0 0-258,0 0-8,0 0-64,-23-15 4106,20-15-2576,8 32-636,7 16-1059,28 36 123,-32-44-333,0 0 0,-1 0 0,0 0 1,0 1-1,-1 0 0,-1 0 1,0 0-1,1 4-28,-6-15 5,0 0 0,0 1 1,0-1-1,0 1 0,0-1 1,0 0-1,0 1 0,0-1 1,0 0-1,0 1 0,0-1 1,0 0-1,0 1 0,0-1 1,1 0-1,-1 1 0,0-1 0,0 0 1,0 1-1,1-1 0,-1 0 1,0 0-1,0 1 0,1-1 1,-1 0-1,0 0 0,1 1 1,-1-1-1,0 0 0,1 0 1,-1 0-1,0 0 0,1 0 1,-1 1-1,0-1 0,1 0 0,-1 0 1,0 0-1,1 0 0,-1 0 1,0 0-1,1 0 0,-1 0 1,1 0-1,-1 0 0,0 0 1,1-1-1,-1 1 0,0 0 1,1 0-1,-1 0 0,0 0 0,1 0 1,-1-1-1,0 1 0,0 0 1,1 0-1,-1-1 0,0 1 1,0 0-1,1 0 0,-1-1 1,0 1-1,0 0-5,19-28-466,-11 15 245,-5 10 150,0 1 0,1-1 1,0 1-1,-1 0 0,1 0 0,0 0 1,0 0-1,0 1 0,0 0 0,1 0 1,-1 0-1,0 0 0,0 0 0,1 1 1,-1 0-1,4 0 71,77 5 228,-73-2-210,-1 0 0,0 1 0,0 0 1,-1 1-1,1 0 0,-1 0 0,1 2-18,45 20-2,-55-26 21,1 0-1,-1-1 1,1 1-1,-1-1 1,1 1-1,-1-1 1,1 1-1,0-1 1,-1 0-1,1 0 1,-1 0-1,1 0 1,0 0-1,-1 0 1,1 0-1,0-1 1,-1 1 0,1 0-1,-1-1 1,1 0-1,-1 1 1,1-1-1,-1 0 1,1 0-1,0 0-18,-1 0 52,0-1-1,0 0 1,0 0-1,0 1 1,0-1-1,-1 0 1,1 0-1,0 0 1,-1 0-1,1 0 1,-1 0 0,0 0-1,0 0 1,0 0-1,0 0 1,0 0-1,0-1-51,-1-9 223,-1 0 0,-1 0 0,0 1 0,0-1 0,-5-9-223,4 7 316,-1-1-1,2 1 0,0-1 0,0 0 0,2-1 1,0 1-1,1-1-315,0 15-211,0 1-154,0 0-188,1 1 249,1 0-1,-1 0 1,0 0 0,1 1-1,-1-1 1,0 0-1,0 1 1,0-1-1,0 1 1,0-1 0,0 1-1,0-1 1,-1 1-1,1 0 1,0-1-1,-1 1 1,0 0-1,1 0 1,-1-1 0,0 1-1,0 2 305,1-2-802,5 23-6972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48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219 202 4226,'0'0'2214,"0"0"-917,0 0-393,0 0-34,0 0-14,0 0-266,-1-4 2966,-8-16-3148,2 18-384,0 1 0,-1 0 0,1 0-1,0 0 1,-1 1 0,-3 1-24,-33-4 114,40 1-102,-1 1 1,1 1 0,0-1-1,-1 0 1,1 1-1,0 0 1,-1 0 0,1 0-1,0 1 1,-1 0 0,1-1-1,0 2 1,0-1 0,-3 1-13,4 0 21,1 0 0,-1 0 0,0 0 0,1 0 0,0 0 0,-1 1 1,1-1-1,0 1 0,0-1 0,0 1 0,1 0 0,-1 0 0,1 0 1,-1 0-1,1 0 0,0 0 0,0 0 0,0 3-21,-2 8 85,2 0-1,-1 0 1,2 1-1,-1-1 1,2 0-1,2 14-84,-2-26 6,0 0-1,0 0 0,0 0 1,0 0-1,0 0 1,0 0-1,1-1 1,-1 1-1,1 0 0,-1-1 1,1 1-1,0-1 1,-1 0-1,1 1 1,0-1-1,0 0 1,0 0-1,0 0 0,0 0 1,0-1-1,0 1 1,1 0-1,-1-1 1,0 0-1,0 1 1,0-1-1,1 0 0,-1 0 1,0 0-1,2-1-5,1 2 20,1-1-1,0 0 1,-1-1-1,1 1 1,-1-1-1,1 0 1,-1 0-1,1-1 1,-1 1 0,0-1-1,1-1 1,-1 1-20,63-59-200,-65 58 206,-1-1 0,-1 1 0,1 0 0,0-1 1,-1 1-1,1-1 0,-1 1 0,0-1 0,0 1 1,-1-1-1,1 0 0,-1 0 0,0 1 1,0-2-7,-1-62 1,-1 36 60,2-88 440,-11 94-504,11 26 18,0-1 0,0 0-1,0 0 1,0 1 0,-1-1 0,1 0-1,0 0 1,0 1 0,0-1 0,0 0-1,0 0 1,-1 0 0,1 1 0,0-1-1,0 0 1,0 0 0,0 0 0,-1 0-1,1 1 1,0-1 0,0 0-1,-1 0 1,1 0 0,0 0 0,0 0-1,-1 0 1,1 0 0,0 0 0,0 0-1,-1 1 1,1-1 0,0 0 0,-1 0-1,1 0 1,0-1 0,0 1 0,-1 0-1,1 0 1,0 0 0,0 0-1,-1 0 1,1 0 0,0 0 0,0 0-1,-1 0 1,1-1 0,0 1 0,0 0-1,0 0 1,-1 0 0,1-1 0,0 1-15,0 44 106,-1-8 329,1 0 0,6 33-435,-4-57 74,1 0 1,-1 0 0,2 0 0,0 0-1,0-1 1,1 0 0,1 0-1,0 0 1,0-1 0,6 8-75,-3-7-47,3 6 151,1-1 1,1-1 0,11 9-105,-21-20-91,0 0 1,1-1-1,-1 0 0,1 0 0,0 0 1,0 0-1,0-1 0,0 0 0,1 0 1,-1 0-1,1-1 0,-1 0 1,1 0-1,-1 0 0,5 0 91,5-1-498,2 0-1146,0 0 1,0-1-1,-1-1 1,16-3 1643,18-13-7633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51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11 3522,'0'0'2929,"0"0"-1598,0 0 41,0 0-44,0 0-47,0 0-500,-2-7-276,1 3-488,1 7 206,-1 31 895,0-17-833,0 0 0,1 0 0,1 0 0,1 0 1,0 0-1,1 0 0,1 0 0,1-1 0,0 1 1,2 1-286,0 5 75,5 7-28,-10-29-1,4-11 156,16-103-1722,-21 112 1487,0 0 0,0 1 1,0-1-1,0 0 0,-1 0 0,1 1 1,0-1-1,1 1 0,-1-1 1,0 1-1,0-1 0,0 1 0,0 0 1,0 0-1,0-1 0,0 1 1,1 0-1,-1 0 0,0 0 0,0 0 1,0 0-1,0 0 0,1 1 1,-1-1-1,0 0 0,1 1 33,33 6 85,10 11 297,0 2-1,-2 2 1,34 23-382,-75-43 10,1-1 1,0 1 0,-1 0-1,1-1 1,0 0 0,0 1 0,0-1-1,0 0 1,0 0 0,0-1 0,0 1-1,1-1 1,-1 1 0,0-1-1,0 0 1,0 0 0,0-1 0,1 1-1,-1-1 1,0 1 0,0-1 0,0 0-1,0 0 1,0 0 0,0-1-1,0 1 1,-1-1 0,1 0 0,0 1-1,-1-1 1,1 0 0,-1 0 0,0-1-1,0 1 1,0-1 0,0 1-1,0-1 1,0 1 0,-1-1 0,1 0-1,-1 0 1,0 0 0,1 0 0,-2 0-1,1 0 1,0 0 0,0 0-1,-1-2-10,3-5 184,-1 0-1,0 0 1,-1 0-1,0-1 1,-1 1 0,0 0-1,0-1 1,-1 1-1,-1-1 1,1 1-1,-2 0 1,1 0-1,-2 0 1,0-2-184,3 11 114,1 1-292,0 0-604,3 16-4015,10 8-253,6 6-3829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8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54 12614,'0'0'96,"0"0"301,0 0 724,0 0 167,-6-9-31,-18-27-190,24 36-1031,0-1 0,-1 1 1,1-1-1,0 1 0,0-1 0,-1 1 0,1-1 0,-1 1 1,1 0-1,0-1 0,-1 1 0,1-1 0,-1 1 0,1 0 1,-1-1-1,1 1 0,-1 0 0,1 0 0,-1-1 0,1 1 0,-1 0 1,1 0-1,-1 0 0,1 0 0,-1-1 0,0 1 0,1 0 1,-1 0-1,1 0 0,-1 0 0,0 1 0,1-1 0,-1 0 1,1 0-1,-1 0 0,1 0 0,-1 0 0,1 1 0,-1-1 0,1 0 1,-1 1-1,1-1 0,-1 0 0,1 1 0,-1-1 0,1 0 1,-1 1-37,-11 22 152,11-21-59,-6 18 100,1 0 0,1 1 0,0 0 0,2 0 0,0 0 0,2 5-193,-1 136 1094,3-97-833,-1 174 884,0-238-1092,0-4 40,-2-27-119,-1 1-1,-2-1 0,-5-20 27,-9-57-381,18 94 311,-2-14-127,1-1 0,2 0-1,1-17 198,0 38-24,0 0 0,0 0 0,1 0 0,-1 0 0,2 0 0,-1 0 0,1 0 0,0 1 0,0-1 0,1 1 0,-1 0 0,2 0 0,-1 0 0,1 1 0,-1-1 0,2 1 24,12-12-63,2 1 1,0 1-1,1 0 1,18-8 62,-32 19-6,1 0-1,0 0 1,0 1 0,1 0 0,-1 1 0,0 0 0,1 0 0,0 1 0,-1 0 0,1 0 0,0 1 0,0 0 0,-1 1 0,1 0 0,7 1 6,-8 2 25,0-1 0,0 1 1,0 0-1,0 1 0,-1 0 0,1 0 1,-1 1-1,-1 0 0,1 0 1,-1 0-1,0 1 0,2 2-25,5 9 98,1-1 1,-2 2-1,-1-1 0,5 12-98,15 34 369,3-1 1,26 35-370,-37-79-471,-18-19-8502,-5-4 3005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5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232 120 5074,'0'0'2023,"0"0"-745,0 0 42,0 0 9,0 0-51,0 0-542,0 0-122,5 29 2843,1-26-3426,0-1-1,1 0 0,0 0 1,-1-1-1,1 0 1,0 0-1,0-1 0,-1 0 1,1 0-1,0 0 1,0-1-1,3-1-30,12 1-229,-21 0 202,0 1 1,0-1-1,-1 1 0,1-1 0,0 0 1,-1 1-1,1-1 0,-1 0 0,1 0 0,-1 1 1,1-1-1,-1 0 0,1 0 0,-1 0 1,0 0-1,1 0 0,-1 0 0,0 1 0,0-1 1,0 0-1,0 0 0,0 0 0,0 0 1,0 0-1,0 0 0,0 0 0,0 0 0,0 0 27,-5-32-1219,1 26 1114,1 1 0,-2 0 0,1 0 0,0 0 0,-1 1 0,0-1 0,-1 1 0,1 0 0,-1 1 0,0-1 0,0 1 0,0 1 0,-1-1 0,1 1 0,-1 0 0,0 0 0,-4-1 105,-4 0 67,1 1 0,0 0-1,-1 1 1,1 1 0,-1 0 0,0 1-1,1 0 1,-10 2-67,19-1 37,0-1 1,1 1-1,-1 1 1,1-1-1,-1 1 1,1-1-1,0 1 0,0 0 1,0 1-1,0-1 1,0 1-1,0 0 0,0 0 1,1 0-1,0 0 1,0 0-1,-1 1 0,2 0 1,-1-1-1,0 1 1,1 0-1,0 1 0,0-1 1,-1 3-38,-1 5 125,0 1 0,0 0 1,1 0-1,1 0 0,1 1 0,-1-1 0,2 1 1,0-1-126,1-8 23,0-1 0,0 1 0,0-1 1,1 0-1,0 0 0,0 1 1,0-1-1,0 0 0,1 0 0,-1-1 1,1 1-1,0-1 0,0 1 1,0-1-1,1 0 0,-1 0 0,1 0 1,0 0-1,-1-1 0,1 0 1,0 0-1,1 0 0,0 1-23,14 6 107,1-1 0,0 0 0,0-2 0,13 3-107,-1-3-616,0-2 0,0-2 0,0-1 1,23-2 615,-7 1-1494,20 0-3305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53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7075,'2'-2'6600,"7"-6"-4406,4 9-1766,-11-2-410,1 1 0,-1 0 0,1 0 0,-1 0 0,1 0-1,-1 1 1,1-1 0,-1 0 0,0 1 0,1 0 0,-1 0 0,0 0 0,1 0 0,-1 0 0,0 0 0,0 0 0,0 1 0,0-1 0,0 1 0,0-1 0,0 1 0,-1 0-1,1 0 1,-1 0 0,1 0 0,-1 0 0,0 0 0,1 0 0,-1 0 0,0 0 0,0 1-18,14 35 279,-10-22-173,1 0 1,1-1 0,1 0 0,0-1 0,8 11-107,-14-22 13,0 0 1,1 0 0,0 0 0,-1 0 0,1-1 0,0 1 0,1-1 0,-1 0 0,0 0 0,1 0-1,-1 0 1,1 0 0,-1-1 0,1 0 0,0 0 0,0 0 0,0 0 0,-1 0 0,1-1 0,0 0-1,0 1 1,0-2 0,0 1 0,0 0 0,0-1 0,2 0-14,-3 0-35,-1 0 1,1-1 0,0 1-1,0-1 1,-1 1-1,1-1 1,-1 0-1,1 0 1,-1 0 0,0 0-1,0 0 1,0-1-1,0 1 1,0-1-1,-1 1 1,1-1-1,-1 0 1,1 0 0,-1 0-1,0 1 1,0-1-1,0 0 1,-1 0-1,1-1 1,-1 1-1,1 0 35,1-16-379,0 0 1,0 0-1,-3-17 379,1 23-46,0 13 46,0-1 1,0 1-1,0 0 0,0-1 1,0 1-1,0-1 1,0 1-1,0-1 1,0 1-1,1 0 1,-1-1-1,0 1 1,0-1-1,0 1 0,0 0 1,1-1-1,-1 1 1,0 0-1,0-1 1,1 1-1,-1 0 1,0-1-1,1 1 1,-1 0-1,0-1 0,1 1 1,-1 0-1,0 0 1,1 0-1,-1-1 1,0 1-1,1 0 1,-1 0-1,1 0 0,17 3 38,23 21 48,-31-18-65,111 47 64,-113-48-75,1 0 0,-1-1-1,1 0 1,0-1 0,0 0-1,0 0 1,5 0-10,-10-2 12,0-1 0,0 0 0,0 0 0,0 0 0,0 0 0,0-1 0,-1 1 0,1-1 0,0 0 0,0 0 0,0-1 0,-1 1 0,1-1 0,0 0 0,-1 0 0,0 0 0,1 0 0,-1 0 0,1-2-12,7-4 19,-2-1 1,1 1-1,-1-2 0,-1 1 0,1-1 0,-2 0 1,1-1-1,-2 0 0,1 0 0,1-6-19,-7 16 99,-1 0 0,1 0 0,-1 0 0,1 0-1,-1-1 1,0 1 0,0 0 0,1 0 0,-1 0 0,0-1-1,0 1 1,0 0 0,0 0 0,0-1 0,-1 1 0,1 0-1,0 0 1,0 0 0,-1-1 0,1 1 0,-1 0 0,1 0-1,-1 0 1,0 0 0,1 0 0,-1 0 0,0 0-99,-20-5-3707,12 6-2877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2:55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 0 7027,'0'0'926,"0"0"-150,0 0 243,0 0 259,0 0-459,0 0-421,-10 2-14,-53 5 138,-2-2 0,1-4 0,-21-3-522,-9 1 1812,94 27-1698,1-16-18,0 0 0,1 0 0,1 1-1,0-2 1,0 1 0,1 0 0,0-1 0,0 1-1,2 1-95,0 1 129,0 0-1,-1 1 1,0 0 0,-1 0-1,1 7-128,1 10 369,2 1 0,9 19-369,-9-29 51,-2 0 0,0 0 0,-1 0 0,-1 1-1,-1-1 1,0 16-51,-3-6 77,0 49 130,3 1 0,7 33-207,-4-80 3,-2-14 6,-1 1 0,-1-1-1,0 1 1,-2 0 0,0-1 0,-2 12-9,1-32 2,1 1 0,0-1 0,0 0 0,-1 1 1,1-1-1,0 1 0,0-1 0,0 1 0,-1-1 0,1 1 0,0-1 0,0 1 0,0-1 0,0 1 0,0-1 1,0 0-1,0 1 0,0-1 0,0 1 0,0-1 0,0 1 0,1-1 0,-1 1 0,0-1 0,0 1 0,0-1 1,1 1-1,-1-1 0,0 0 0,0 1 0,1-1 0,-1 1 0,0-1 0,1 0 0,-1 1 0,0-1 0,1 0 1,-1 1-1,1-1 0,-1 0 0,0 0 0,1 0 0,-1 1 0,1-1 0,-1 0 0,1 0 0,-1 0 0,1 0 1,-1 0-1,1 0 0,-1 0 0,1 0 0,-1 0 0,1 0 0,-1 0 0,1 0 0,-1 0 0,1 0 0,-1 0 1,1 0-1,-1-1 0,0 1 0,1 0 0,-1 0 0,1-1-2,11 1-5,341 6-230,-346-6 166,2 0 28,-7 0-3461,-12 14-5113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07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1793,'0'0'4693,"0"0"-3263,0 0-144,0 0-3,0 0-558,0 0-460,3-1 9,-1 1-185,0 0-1,-1 0 1,1 0-1,-1 1 1,1-1-1,0 0 1,-1 1-1,1 0 1,-1-1-1,1 1 1,-1 0-1,0 0 0,1-1 1,-1 1-1,0 0 1,1 0-1,-1 1 1,0-1-1,0 0 1,0 0-1,1 1-88,20 17 1080,-3-3-523,1 0 1,-2 1 0,15 18-558,-19-19 34,1 0 1,1-1 0,1-1-1,0 0 1,17 10-35,101 54 21,-155-82-4220,-17-12-491,18 2-1662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07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1 6659,'0'0'1025,"0"0"212,0 0-135,0 0-251,0 0-424,-19 4 664,-12 27-64,-16 15-344,-193 134-178,179-118 82,60-68 3018,1 5-3792,0 0 0,0 1-1,0-1 1,0 0-1,0 1 1,0-1-1,0 1 1,0-1 0,0 0-1,0 1 1,0-1-1,0 0 1,0 1-1,1-1 1,-1 1 0,0-1-1,1 1 1,-1-1-1,0 0 1,1 1-1,-1-1 1,0 1 0,1 0-1,-1-1 1,1 1-1,-1-1 188,9-2-7395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09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6643,'0'0'2337,"0"0"-1646,0 0 45,0 0 604,0 0-265,2-4-531,-1 3-464,-1 0-1,0 0 1,0 0 0,1 1-1,-1-1 1,1 0 0,-1 0 0,1 0-1,-1 0 1,1 1 0,0-1-1,-1 0 1,1 1 0,0-1-1,-1 0 1,1 1 0,0-1-1,0 1 1,0-1 0,0 1-1,0-1 1,-1 1 0,1 0-1,0-1 1,0 1 0,0 0-1,1 0-79,-1 1 67,0-1 0,0 1-1,-1 0 1,1 0 0,0 0-1,0 1 1,-1-1 0,1 0-1,0 0 1,-1 0 0,1 0-1,-1 1 1,0-1 0,1 0-1,-1 0 1,0 1 0,0-1-1,0 0 1,0 1 0,0-1-1,0 0 1,0 0 0,0 1-1,0 0-66,-1 8 63,1 1 0,1-1 0,0 1 0,0-1 0,1 0 0,3 8-63,-5-15 8,1-1 1,0 1-1,1-1 0,-1 0 0,0 0 0,1 0 0,-1 1 0,1-2 0,0 1 1,-1 0-1,1 0 0,0 0 0,0-1 0,0 1 0,1-1 0,-1 0 0,0 1 0,0-1 1,1 0-1,-1 0 0,1 0 0,-1-1 0,1 1 0,-1-1 0,1 1 0,-1-1 1,1 0-1,-1 0 0,3 0-8,17-2 90,-1-2-1,0 0 1,1-1 0,-1-1 0,-1-1-1,0-1 1,0 0 0,15-10-90,33-12 136,-56 25-136,32-14 33,0 3-1,1 1 1,1 2-1,0 2 0,16-1-32,-61 12-48,-1 0 0,1 0 0,-1 0 0,1 0-1,-1-1 1,1 1 0,0 0 0,-1 0 0,1 0 0,-1 0-1,1 0 1,-1 0 0,1 0 0,-1 0 0,1 1 0,-1-1-1,1 0 1,-1 0 0,1 0 0,-1 0 0,1 1 0,-1-1-1,1 0 1,-1 1 0,1-1 0,-1 0 0,0 1 0,1-1-1,-1 0 1,0 1 0,1-1 0,-1 1 0,0-1 0,1 1-1,-1-1 1,0 1 0,0-1 0,0 1 0,1-1 0,-1 1-1,0-1 1,0 1 0,0-1 0,0 1 0,0-1 0,0 1-1,0-1 1,0 1 0,0-1 0,0 1 0,0-1 0,0 1-1,-1-1 1,1 1 0,0-1 0,0 1 0,0-1 0,-1 1-1,1-1 1,0 1 0,-1-1 0,1 1 0,0-1 0,-1 0-1,1 1 1,-1-1 0,1 1 48,-29 31-3963,-22 4-2696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56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50 266 576,'0'0'179,"0"0"98,0 0 145,0 0 912,0 0-323,0 0-496,0 0-72,0-20 178,0-87 479,2 76 1905,-1 27-1150,-1 20-1321,2 11 113,1 0-1,1 0 1,2 0 0,0-1-1,4 7-646,-1-4 419,-2 0 0,-1 0 0,-1 1 0,-1 8-419,-2-15 104,0 13 409,-2-36-508,0 0 1,0 0-1,0 0 0,0 0 1,0 0-1,0 0 1,0 0-1,0 0 0,0 0 1,0 0-1,0 0 0,0 0 1,0 0-1,-1 0 1,1 0-1,0 0 0,0 0 1,0 0-1,0 0 1,0 0-1,0 0 0,0 0 1,0 0-1,0 0 0,0 0 1,0 0-1,0 0 1,0 0-1,0 0 0,-1 0 1,1 0-1,0 0 1,0 1-1,0-1 0,0 0 1,0 0-1,0 0 0,0 0 1,0 0-1,0 0 1,0 0-1,0 0 0,0 0 1,0 0-1,0 0 1,0 0-6,-7-21 135,-5-25-552,1-1 0,3 0 0,1 0-1,3-1 1,2-14 417,0 17-628,1 26 172,1 1 0,0-1 0,1 0 0,3-11 456,-4 29-47,0-1 0,1 0 0,-1 1-1,1-1 1,-1 0 0,1 1 0,0-1 0,0 1-1,0-1 1,0 1 0,0 0 0,0-1-1,0 1 1,0 0 0,0 0 0,0 0 0,1 0-1,-1 0 1,1 0 0,-1 0 0,0 0-1,1 0 1,0 0 0,-1 1 0,1-1 0,-1 1-1,1-1 1,0 1 0,-1 0 0,1 0-1,0 0 1,-1 0 0,1 0 0,1 0 47,0 0-23,0 1 0,0-1 0,0 1 1,0 0-1,0 0 0,0 0 0,-1 0 1,1 0-1,0 0 0,-1 1 0,1 0 1,-1-1-1,1 1 0,-1 0 0,0 0 0,0 0 1,0 1-1,0-1 0,1 1 23,2 7 64,0 1 0,0 0 1,-1 0-1,-1 0 0,0 1 0,0-1 0,-1 1 1,-1 0-1,0-1 0,-1 1 0,0 0 0,-1 10-64,1-9 196,-1-10-174,0 0 0,0 1 0,0-1 1,0 0-1,-1 0 0,1 0 0,-1 0 0,0-1 0,0 1 0,0 0 1,0-1-1,0 1 0,-1-1 0,1 0 0,-1 0 0,0 0 1,1 0-1,-1 0 0,0-1 0,0 1 0,0-1 0,0 0 1,0 0-1,-1 0 0,0 0-22,-16 7-148,-1-2-1,0-1 1,-7 1 148,-15 1-3295,41-7-1720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56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6915,'0'0'672,"0"0"497,0 0 368,37 149 15,-18-107-623,-6-2-465,5-9-96,-8-3 144,-4-14-287,-3-3-177,-3-5-48,0-6-209,3 0-575,-3 0-737,0 0-319,0-26-3587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56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0 6147,'0'0'1086,"0"0"-473,0 0 372,0 0 255,-32 9-410,-100 28-438,126-36-309,0 1 0,0 0 0,0 1 0,0 0-1,1 0 1,-1 0 0,1 0 0,-1 1 0,1 0 0,0 0-1,1 0 1,-1 1 0,1-1 0,0 1 0,-1 2-83,3-4 97,0 0 0,1 0 0,-1 1 0,1-1 0,0 1 0,0-1 0,0 1 0,1-1 0,-1 1 0,1 0 0,0-1 0,0 1 1,0 0-1,0-1 0,1 1 0,0-1 0,-1 1 0,1-1 0,1 3-97,0-3 79,0 0 0,0 0 0,0 0 0,0 0-1,1-1 1,-1 1 0,1 0 0,0-1 0,0 0 0,0 0 0,0 0 0,0 0 0,0 0 0,1-1 0,-1 1-1,0-1 1,4 1-79,61 16 414,-32-15-235,0-1-1,0-1 0,14-3-178,64 1-1864,-39 12-3722,-41-3 1873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57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6931,'0'0'3746,"0"0"-1729,0 0-577,0 0-1440,0 0-432,0 0-4082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9:49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13670,'0'0'2978,"0"0"-2002,0 0 497,0 0-609,0 0-208,0 0-223,-3 0-225,3 0-64,0 0 96,0 0-240,0 0 0,-7 0-512,7 0-657,0 8-928,0 12-2385,0-12-672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8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13830,'0'0'993,"0"0"-977,0 0 1216,0 0 49,0 0-1281,0 0 160,10 0-160,40 0 384,12 0-176,10 0 64,-9 0 1,2 0-81,-8-5-192,-11-4-1057,-8 1-4113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57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7459,'0'0'4771,"0"0"-4451,0 0-272,0 0-80,0 0 32,0 0-2049,0 0-1745,16 19-2481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58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6931,'0'0'2129,"0"0"-1857,0 0 208,0 0 657,0 0-177,0 0-751,19-9-209,-19 9-209,0 0-1439,0 0-3923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58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10645,'0'0'1088,"0"0"-1008,0 0 225,0 0 175,0 0-320,0 0-160,0 0-592,3 0-1826,-3 0-3968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3:59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13798,'0'0'1393,"0"0"-929,0 0 433,0 0 511,0 0-559,0 0-817,31-8-32,-15 2-240,-1 1-113,-5-1 113,-7 6-64,-3 0-32,0 0-144,0-8-337,-10-4-1248,-15 1-2705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4:11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62 6883,'0'0'1307,"0"0"542,0 0-592,0 0-950,0 0-270,14-10-2,45-31 31,-45 30 22,-14 11-69,0 0-54,0 0 83,0 0 129,0 0-25,0 0 50,0 0 164,0 0 98,0 0 8,0 0-2,0 0 71,0 0-143,0 0-142,-1 0-208,0 0 0,-1 0 0,1 0 0,0 1 0,0-1 0,-1 0 0,1 0 0,0 1 0,0-1 0,0 1 0,0-1 0,-1 1 0,1 0 0,0-1 0,0 1 0,0 0 0,0 0-1,0 0 1,1-1 0,-2 2-48,-22 22 252,21-21-148,-150 168 750,-46 47-203,159-177-437,23-21-16,-1-1-1,-1-1 0,-1-1 0,0 0 1,-2-2-1,1 0 0,-11 3-197,31-17 184,1-1-45,0 0 3,0 0-54,0 0-78,0 0-39,0 0-238,0 0-184,0 0-56,0 0-114,0 0-409,0 0-755,0 0-501,1 0-996,1 0-1995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4:12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3 1297,'0'0'5191,"0"0"-2928,0 0-1263,0 0-173,0 0 195,-1-1-946,0 1-1,1-1 1,-1 1 0,0 0 0,0 0-1,0 0 1,0-1 0,1 1-1,-1 0 1,0 0 0,0 0 0,0 0-1,0 0 1,0 1 0,0-1-1,1 0 1,-1 0 0,0 0 0,0 1-1,0-1 1,0 1-76,-4 15 425,1 1 1,1 0-1,0-1 0,1 1 1,1 0-1,1 0 0,0 0 1,2 0-1,0 2-425,0 39 441,-3-41-325,1-13-22,0 1 0,0-1 0,0 0 0,0 0 0,0 1 0,1-1 0,0 0 0,0 0-1,1 4-93,-1-7 36,1 1-1,-1-1 1,0 0-1,0 1 0,1-1 1,-1 0-1,1 0 0,-1 0 1,1 0-1,-1 0 1,1 0-1,0 0 0,0 0 1,-1-1-1,1 1 0,0-1 1,0 1-1,0-1 1,-1 0-1,1 0 0,0 1 1,0-1-1,0-1 0,0 1 1,1 0-36,38-2 182,-1-2 0,1-2 0,-1-2 0,12-5-182,59-10-120,-102 21-468,15-2 1450,-22 5-2787,-13 3-3929,-17 8-2632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4:15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9249 1159 5651,'0'0'5567,"0"0"-3950,0 0-592,0 0 229,0 0-278,6-12-640,47-83 331,-48 86-501,0-1 1,-1 0-1,0-1 0,-1 1 1,0 0-1,0-1 0,-1 0 1,-1 0-1,1-6-166,-1-22 9,-1 0-1,-2-3-8,0-24 239,4-12-69,0 40-156,-1 1 1,-2 0-1,-6-36-14,7 71-2,-1 0 0,1 0 0,-1 0 0,1 0 0,-1 0 0,1 1 0,-1-1 0,0 0 0,0 0-1,0 1 1,0-1 0,0 0 0,-1 1 0,1-1 0,0 1 0,-1-1 0,1 1 0,-1 0 0,1 0 0,-1 0-1,0 0 1,0 0 0,1 0 0,-1 0 0,0 0 0,-1 0 2,-4 0 9,0 0 1,0 0-1,-1 1 0,1 0 1,0 0-1,-7 1-9,-16 1 4,3-4 16,-1-2 1,1 0-1,0-2 1,0 0-1,-16-8-20,-32-7-9,-83-11-4,-82-3 13,-34-5 48,223 28-34,-1-2 0,-40-18-14,-52-15 145,100 38-161,1 3 0,-1 1 0,-36 2 16,-6-2-32,-313-30-61,-153-11 66,315 34 148,-373-8 358,416 23-572,-713-3 186,617-13-47,-271-6-118,-1206 9 119,1635 9-22,-38-1 57,-282 4 92,414 2-330,0 2 0,-34 10 156,-8 1-104,-113 13-30,-2-8 1,-158-4 133,55-16 56,297-2-88,1-1 29,0 0 1,0 0-1,-1 0 0,1 0 1,0 0-1,-1 0 0,1 0 1,0 0-1,-1 0 0,1 0 1,-1 0-1,1 1 1,-1-1-1,0 0 0,1 0 1,-1 0-1,0 1 0,0-1 1,0 0-1,1 1 0,-1-1 1,0 1-1,0-1 0,0 1 1,0-1-1,0 1 0,0 0 1,0-1-1,0 1 1,0 0-1,0 0 0,0 0 1,0 0-1,0 0 0,0 0 1,0 0-1,-1 0 3,-47 6-209,34-4 220,14-2-15,0 1 0,0-1 0,0 1 0,0-1 0,0 1 0,0-1 0,0 1 0,0 0 0,0 0 0,0-1 0,0 1 0,0 0 0,0 0 0,0 0 0,1 0 0,-1 0 1,0 0-1,1 0 0,-1 0 0,1 0 0,-1 1 0,1-1 0,0 0 0,-1 0 0,1 0 0,0 0 0,0 1 0,0-1 0,0 0 0,0 0 0,0 1 0,0-1 0,0 0 0,0 1 4,4 46-29,-4-46 41,6 26-18,1 1 1,1-1 0,11 23 5,14 55 0,-23-50 110,-3 0 1,-3 1 0,-2 0 0,-2 9-111,0-65 34,0-1 20,0 0-28,0 0-60,0 0-60,0 0-26,0 0-275,0 2-2273,0-1-1856,0-1-836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4:16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7475,'0'0'742,"0"0"-358,0 0 451,0 0 158,0 0-556,11-6-298,-5 2-66,24-10 38,-29 14-88,-1 0 0,1 0 0,0 0 1,0 0-1,0 0 0,0 0 0,0 0 0,0 0 0,0 0 0,-1 0 0,1 0 1,0 0-1,0 1 0,0-1 0,0 0 0,0 1 0,-1-1 0,1 0 0,0 1 1,0-1-1,-1 1 0,1 0 0,0-1 0,-1 1 0,1-1 0,0 1 0,-1 0 1,1 0-1,-1-1 0,1 1 0,-1 0 0,0 0 0,1 0 0,-1-1 0,0 1 0,1 1-22,4 12 334,1 0 0,0-1 0,1 1 0,0-1 0,2-1 0,-1 1 0,1-1 0,1-1 0,4 4-335,-8-9 116,1 0 1,-1 0-1,1-1 0,1 0 1,-1 0-1,1-1 0,0 0 1,0 0-1,0 0 0,1-1 1,-1-1-1,1 0 0,0 0 1,-1 0-1,1-1 0,3 0-116,1 0 54,1-1 0,-1 0 0,0-1 0,0 0 0,0-1 0,1-1 0,-2 0 0,1-1 0,0 0 0,-1-1 0,0 0 0,0-1 0,0 0 0,-1-1 0,0 0 0,0-1 0,1-1-54,28-30 104,-32 30-145,0 1 1,0 0 0,0 1-1,1 0 1,0 0-1,1 1 41,-3 7-990,-4 11-738,-2-10 1552,14 95-5688,-3-34 1811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4:19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81 145 8340,'0'0'830,"0"0"-593,0 0-104,0 0 422,0 0 635,0 0-307,0 26-240,0 181 2182,0-213-2660,-4-78-67,3 72-265,0 1 0,-1 0 0,-1 0-1,0 0 1,0 0 0,-1 0 0,-1 1-1,0-2 168,-33-66-236,36 73 94,0 0 1,0 0 0,1 0 0,-1 0-1,1 0 1,0 0 0,1 0 0,-1-1-1,1 1 1,0 0 0,1 0-1,-1-1 1,1 1 0,1-5 141,-1 9-46,1-1 0,-1 0 0,0 1 0,1-1 0,0 1 0,-1-1 0,1 1-1,0 0 1,-1 0 0,1 0 0,0 0 0,0 0 0,0 0 0,0 0 0,0 1 0,0-1 0,0 1 0,0-1 0,0 1 46,44-5-760,-35 5 517,-7-1-22,0 1 0,0 0 0,0 0 0,0 0 0,0 1 0,0-1 0,0 1 0,0 0 0,0 0 0,0 0 0,0 1 0,0-1 0,-1 1 0,1 0 0,2 2 265,11 12-4525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4:19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0 198 8452,'0'0'528,"0"0"-112,0 0 16,197-28-303,-125 8-33,-3-5-96,-4-9-1281,-18 6-6322</inkml:trace>
  <inkml:trace contextRef="#ctx0" brushRef="#br0" timeOffset="1">603 1 6531,'0'0'416,"0"0"48,0 0-175,0 0 1183,0 0-944,0 0-528,16 110-304,-16-110-1184,0 0 287,0 0-4434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9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1 172 13686,'0'0'1961,"0"0"-1499,0 0-142,0 0 832,0 0 6,9 25-469,134 329 2045,-136-337-2517,-1 1 0,0 1 1,-1-1-1,-1 1 0,1 12-217,-14-108 427,-29-41-787,24 83 84,2-1 1,2 1 0,1-2 0,2 1-1,1-1 1,1-28 275,5 57-124,1 0-1,1 0 1,0 0 0,0 0-1,0 0 1,1 0-1,0 1 1,1-1 0,0 1-1,0 0 1,0 0 0,1 1-1,0-1 1,0 1-1,1 0 1,-1 0 0,1 0-1,5-2 125,-3 1-159,1 1 0,-1 0 1,1 0-1,0 1 0,0 0 0,1 0 0,0 1 0,0 1 0,0 0 0,0 0 0,0 1 1,0 0-1,1 0 0,2 1 159,-11 1-9,0 0 1,0 1-1,0-1 1,-1 1-1,1-1 1,0 1 0,0-1-1,0 1 1,0 0-1,0 0 1,-1 0-1,1 0 1,0 0-1,-1 0 1,1 1-1,-1-1 1,1 0-1,-1 1 1,0-1-1,1 1 1,-1 0-1,0-1 1,0 1-1,0 0 1,0 0-1,-1 0 9,19 59 485,-2-6 443,20-10-542,-33-42-378,0 1 0,-1-1 1,1 1-1,-1-1 0,0 1 0,0 0 0,0 1 1,-1-1-1,1 0 0,-1 1 0,0-1 1,0 1-1,-1 0 0,0 0 0,1 0 0,-2 0 1,1-1-1,0 1 0,-1 3-8,0-3 3,-1 0-1,1 0 1,-1 0-1,0 0 1,-1 0-1,1 0 1,-1 0-1,0 0 1,0-1-1,-1 1 1,1-1-1,-1 1 1,0-1 0,0 0-1,-1 0 1,1 0-1,-1 0-2,-11 10 29,-1-1-1,-1 0 1,-14 8-29,15-10 80,0-1-1,1 2 1,-7 7-80,17-12 32,12-6-360,46-2 95,-30-1 212,0 1 0,0 2 0,1 0 1,-1 1-1,-1 1 0,1 1 0,0 2 0,11 3 21,-19-2 18,-4-3-16,0 0 0,-1 1 0,1 1 1,-1 0-1,2 2-2,-9-6 15,0 0-1,-1 0 0,0 0 1,1 1-1,-1-1 1,0 1-1,0 0 1,0-1-1,-1 1 1,1 0-1,-1 0 1,1 0-1,-1 0 1,0 0-1,0 0 1,-1 0-1,1 1 1,0-1-1,-1 0 1,0 0-1,0 1-14,0 1 71,0 0-1,0 0 1,0-1-1,-1 1 1,0 0-1,0 0 1,0-1-1,0 1 1,-1-1-1,0 1 1,0-1-1,0 1 1,0-1-1,-4 4-70,1-3 121,0 0 0,-1 0 0,0 0 0,0 0 0,0-1 0,0 0 0,-1-1 0,0 1 0,-4 0-121,-10 4 105,-1-1 0,1 0 0,-1-2 0,0-1 0,-1-1 0,1 0 0,-1-2-1,0-1 1,0-1-105,18 2-39,1-1-1,-1 0 1,0-1-1,1 1 0,-1-1 1,0 0-1,1 0 0,-1 0 1,-2-2 39,5 2-203,1 0 0,-1 0 0,1-1 0,-1 1 0,1 0 0,0-1 0,-1 1 0,1-1 0,0 0 0,0 1 0,0-1 0,0 0 0,0 1 0,1-1 0,-1 0-1,1 0 1,-1 0 0,1 0 0,-1 0 0,1 0 0,0 0 0,0 0 0,0 0 0,0 0 203,0-39-9975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4:20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7475,'0'3'1729,"-28"16"-896,22-10-385,6-1 496,-3-2-624,3 0-144,0 8-304,28-9 272,16 4-288,6-7 64,9-2-528,-9 0-977,3 0-1984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4:20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85 9973,'0'0'1120,"0"0"-880,160-11 96,-76-6 81,-3-3-417,-9 4-32,-9-4-3682</inkml:trace>
  <inkml:trace contextRef="#ctx0" brushRef="#br0" timeOffset="1">294 170 10325,'0'0'576,"0"0"-400,160-62-176,-98 36-64,7 10-3810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8:55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841 68 2193,'0'0'5205,"0"0"-3783,0 0-291,0 0 195,0 0 139,0 0-113,0-12-391,0-33-158,0 34 67,0 11-94,0 0-266,0 0-174,0 0-99,0 0-133,0 0-77,-6 10-144,-33 83 146,-4-2 0,-3-2 1,-5-2-1,-3-2 0,-22 22-29,29-50 105,-3-1 0,-6 1-105,32-34 94,-1-2 0,0-1 0,-2-1 1,0-1-1,-27 13-94,49-29 48,1 1 0,-1-1-1,1 0 1,-1 0 0,0-1 0,0 1 0,0-1 0,0 0 0,0-1 0,0 1 0,0-1 0,0 0 0,0 0 0,0 0 0,0-1 0,0 0 0,0 0 0,0 0 0,0 0 0,0-1 0,1 0 0,-1 0 0,1 0 0,-1-1 0,1 1 0,0-1 0,0 0 0,-2-2-48,0-1-15,1-1 0,0 1 0,0-1 0,1 0 1,0 0-1,0-1 0,1 1 0,0-1 0,0 1 1,0-1-1,1 0 0,1 0 0,-1 0 0,1-1 0,0 1 1,1 0-1,0-2 15,0 4-13,0 1 1,0-1 0,1 1-1,0-1 1,0 1 0,0-1-1,0 1 1,1 0 0,1-3 12,-2 6-5,1-1 1,-1 1 0,1 0 0,0 0-1,0 0 1,-1 0 0,1 0 0,1 0-1,-1 1 1,0-1 0,0 0 0,1 1 0,-1 0-1,0 0 1,1 0 0,-1 0 0,1 0-1,0 0 1,-1 0 0,1 1 0,0 0 4,8-2-18,0 1 1,0 0 0,0 1 0,-1 0 0,1 1 0,0 0 0,0 0-1,0 1 1,-1 1 0,1 0 0,-1 1 0,0 0 0,0 0-1,0 1 1,0 0 0,-1 1 0,0 0 0,0 0 0,2 3 17,20 19 92,0 1-1,-2 2 1,-2 1 0,12 18-92,45 50 215,-69-84-227,0-1 1,1-1 0,1-1 0,0 0-1,1-1 1,1-1 0,-1-1 0,2 0-1,-1-2 1,16 5 11,-12-6-1091,0-2 1,0 0-1,1-2 1,0-1-1,-1 0 0,4-2 1091,36 0-7515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8:56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 16936,'0'0'0,"0"0"-48,0 0 48,0 0 1024,178-14-480,-59 9-335,3 2 31,12-3-48,7-5-32,-6 3-144,-10-4 112,-7 1-128,-18 5-320,-18-5-225,-23 3-703,-18 2-1361,-26 1-929,-15-1-1040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8:56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 14455,'0'0'736,"0"0"-456,0 0 267,0 0 688,0 0-144,24 31-509,79 104-155,-74-98 99,-2 1 0,21 39-526,-42-65 79,-1 0 1,0 0 0,-1 1-1,0-1 1,-1 1 0,0 0 0,-1 0-1,-1 0 1,0 1 0,-1 5-80,0-11 4,-1 1 1,-1-1-1,1 1 1,-1-1-1,-1 0 1,0 0-1,0 0 1,0-1-1,-1 1 1,0-1-1,-1 1 1,0-1-1,0-1 0,0 1 1,-1-1-1,0 0 1,0 0-1,0 0 1,-1-1-1,0 0 1,0-1-5,-24 17-168,-1-3 1,0 0-1,-2-2 0,-7 1 168,38-15-37,-39 14-2353,0-1-1,-9 0 2391,6-3-7883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8:56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116 364 12550,'0'0'4685,"0"0"-3880,-8 31-511,2-7-185,0-8-41,2 1 0,0-1 0,1 1 0,0 0 0,1 0 0,1 0-1,1 0 1,1 0 0,0 0 0,1 0 0,4 14-68,14 70 979,-5 0 0,-4 1 0,-2 100-979,-9-210 112,-1 1 0,0-1 0,0 1 0,0 0 0,-1 0 0,0 0 0,-1 0 0,0 0 0,-2-4-112,-8-22 126,-60-192-15,62 178-242,1 0 0,3 0 0,-2-47 131,7-169-670,2 250 628,1 1 0,0 0 1,0-1-1,2 1 0,-1 0 0,2 0 0,-1 0 1,2 0-1,-1 1 0,2-1 0,-1 1 0,2 1 1,-1-1-1,1 1 0,1 0 0,0 0 0,3-1 42,0 0-52,1 2 0,0-1-1,0 2 1,1 0 0,0 0-1,0 1 1,1 1 0,0 0-1,0 1 1,0 0 0,1 1-1,-1 1 1,1 0 0,1 1 52,-3 0-20,4 0-38,1 0 0,0 0 0,0 2 0,5 1 58,-19-1-18,-1 0 1,1 0-1,-1 1 1,1 0-1,-1-1 0,1 1 1,-1 1-1,0-1 1,0 0-1,1 1 0,-1-1 1,0 1-1,0 0 1,-1 0-1,1 0 0,0 1 1,-1-1-1,1 1 1,-1-1-1,0 1 0,0 0 1,0 0-1,1 2 18,1 6-22,0 0 0,-1 0-1,-1 0 1,0 0 0,0 0-1,-1 0 1,0 1 0,-1-1-1,-1 0 1,0 1 0,0-1-1,-1 0 1,0 0 0,-1 0-1,-1 0 1,1-1 0,-2 1-1,1-1 1,-3 2 22,-17 23 38,-2-1 0,-9 8-38,-41 55 418,75-96-419,0 0 0,1 0 1,-1 0-1,0 0 1,0 0-1,0 0 1,1 1-1,-1-1 1,1 0-1,-1 1 0,1-1 1,-1 0-1,1 1 1,0-1-1,0 0 1,0 1-1,-1-1 0,2 1 1,-1-1-1,0 0 1,0 1-1,0-1 1,0 1-1,1-1 1,-1 0-1,1 1 0,-1-1 1,1 0-1,0 0 1,-1 1-1,1-1 1,0 0-1,0 0 0,0 0 1,0 0-1,0 0 1,0 0-1,0 0 1,0 0-1,0 0 0,0-1 1,0 1-1,1 0 1,-1-1-1,0 1 1,0-1-1,1 1 1,-1-1-1,2 1 1,9 2-8,1 0-1,0 0 1,0-1-1,1-1 1,2 0 8,2 1 14,15 2 14,0 2 0,-1 1 1,16 6-29,-40-11-15,1 1 0,-1 0 0,0 0 0,0 1 0,0 0 0,-1 1 0,1 0 0,-1 0 0,0 0 0,0 1 1,-1 0-1,0 0 0,0 1 0,0-1 0,2 5 15,-7-10 2,0 1 1,-1-1-1,1 0 1,0 1-1,0-1 1,-1 1-1,1 0 1,-1-1-1,1 1 1,-1-1 0,0 1-1,0-1 1,0 1-1,0 0 1,0-1-1,0 1 1,0 0-1,0-1 1,0 1-1,-1-1 1,1 1-1,-1-1 1,1 1-1,-1-1 1,0 1-1,0-1 1,1 1-1,-1-1 1,0 0-1,0 1 1,0-1-1,0 0 1,-1 0-1,1 0 1,0 0-1,0 0 1,-1 0-1,1 0 1,-1 0-3,-6 3 72,-1 0 1,1 0 0,-1-1-1,0-1 1,0 1-1,-4-1-72,-28 5-69,0-2 0,1-1-1,-1-3 1,-39-3 69,79 2-90,-1 0 1,1 1-1,0-1 1,0 0-1,0 0 1,0 0-1,-1 0 1,1 0-1,0-1 1,0 1-1,0 0 1,0 0-1,0-1 1,0 1-1,-1-1 1,1 1-1,0-1 1,0 1-1,0-1 1,0 0-1,1 1 1,-1-1-1,0 0 1,0 0-1,0 0 1,0 0-1,1 0 1,-1 0-1,1 0 0,-1 0 1,0 0-1,1 0 1,0 0-1,-1 0 1,1 0-1,0 0 1,-1 0-1,1 0 1,0-1-1,0 1 1,0 0-1,0 0 1,0 0-1,0 0 1,0-1-1,0 1 1,1 0 89,-1-30-6897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8:57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13158,'0'0'0,"0"0"-848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8:58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23 14311,'0'0'1085,"-6"37"-722,-2 6-172,-2 11 370,3-1-1,2 1 1,3 7-561,-3 27 850,0 12 2291,6 46-3141,-6-217 586,-3-19-849,5 0 0,3 0 0,9-59 263,20-9-101,-23 147 95,-1 14-85,-4-3 49,8 7-74,0 1-1,0-1 0,-1 2 0,0-1 1,-1 1-1,0 0 0,3 5 117,19 23-7,15 11 100,2-2 1,31 22-94,-48-44 34,0-3 0,2 0 0,0-2 0,1-1 0,12 4-34,-40-20 4,0 0-1,0-1 0,0 1 0,0-1 0,0 0 0,1 0 0,-1 0 0,0-1 0,1 1 0,-1-1 1,1 0-1,-1 0 0,1-1 0,-1 1 0,0-1 0,1 0 0,0 0-3,-2-1 6,0 0-1,0 0 1,0 0-1,0 0 1,0-1-1,0 1 1,0-1-1,-1 0 1,1 0-1,-1 0 1,0 0-1,0 0 1,0 0-1,0-1 1,-1 1-1,1-1 1,-1 1-1,0-1 1,0 0-6,7-23 246,-1-1 0,-2 0 0,-1 0 0,-1 0 0,-1-1 0,-2 1 0,-1-1 0,-1 1 0,-1-1-246,3 28-48,0 0-1,0 1 1,0-1-1,0 0 1,-1 0-1,1 1 1,0-1-1,0 0 1,0 1 0,0-1-1,-1 0 1,1 1-1,0-1 1,-1 0-1,1 1 1,-1-1-1,1 1 1,0-1-1,-1 0 1,1 1-1,-1-1 1,0 1-1,1 0 1,-1-1-1,1 1 1,-1-1-1,0 1 1,1 0 0,-1 0-1,0-1 49,0 1-199,1 1-1,-1-1 1,1 0-1,-1 1 1,1-1-1,-1 1 1,1-1-1,-1 0 1,1 1-1,0-1 1,-1 1-1,1 0 1,0-1-1,-1 1 1,1-1-1,0 1 1,0-1-1,-1 1 1,1 0 0,0-1-1,0 1 1,0-1-1,0 1 1,0 0-1,0-1 1,0 1-1,0 0 1,0-1-1,0 1 1,0-1-1,0 1 1,0 0-1,1-1 1,-1 1-1,0 0 200,6 19-4901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8:58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1 10837,'0'0'1486,"0"0"-816,0 0 741,-17 33-245,-50 115-417,63-136-623,0 0 1,0 0-1,2 1 0,-1-1 0,2 1 0,-1 0 0,2-1 0,0 1 0,0 0 0,2 3-126,-1 22 503,3 47 1273,13 73-1776,-7-73 2260,0 75-2260,-11-169 92,-1-1 0,0 1 0,0-1 0,-1 1-1,0 0 1,0 0 0,-1 0 0,-5-8-92,-6-15 122,-1-9-241,1-1 0,3 0 1,2-1-1,1-1 0,2 1 1,2-1-1,2 0 0,2-5 119,1 39-23,1 1-1,0 0 1,0-1-1,1 1 1,0 0-1,1 0 1,0 0-1,0 0 1,1 0-1,0 0 1,0 1-1,1 0 1,0 0-1,1 0 1,0 1 0,0 0-1,0 0 1,1 0-1,0 1 1,0 0-1,1 0 24,5-2-72,-1 0-1,1 1 1,0 0-1,0 2 1,0-1-1,1 1 1,0 1-1,0 1 1,0 0-1,1 1 1,-1 0-1,1 1 1,4 0 72,-17 2-23,-1-1 0,1 0 0,-1 0 0,0 0 0,1 1 0,-1-1 0,1 1 0,-1-1 0,0 1 0,1-1 0,-1 1 0,0 0 0,0 0 0,0 0 0,0-1 0,1 1 0,-1 0 0,0 0 0,0 1 0,-1-1 0,1 0 0,0 0 1,0 0-1,0 1 23,0 2-20,1 0 0,0 0 0,-1 0 0,0 0 0,0 0 0,0 1 0,0-1 0,-1 0 0,1 2 20,-1 0 8,0 0 1,0 1-1,0-1 1,-1 0 0,0 1-1,0-1 1,0 0 0,-1 0-1,0 0 1,0 0 0,-1 0-1,1 0 1,-2 1-9,-3 0 37,1-1-1,-1 0 1,0 0 0,-1 0 0,1-1 0,-1 0-1,0-1 1,-1 1-37,-1 0 25,0 0 0,1 1 0,-1 1 0,2 0 0,-3 2-25,10-8-71,-1 1 1,1-1-1,0 1 1,0 0-1,-1-1 0,1 1 1,0 0-1,1 0 1,-1 0-1,0 0 1,1 0-1,-1 0 1,1 0-1,-1 0 1,1 0-1,0 0 0,0 0 1,0 1 70,0-1-243,0-1 0,0 1 0,1-1 0,-1 1 0,1-1 0,-1 1 0,1-1 0,-1 1 0,1-1 0,0 0 0,0 1 0,0-1 0,0 0 0,0 1 0,0-1 0,0 0 0,0 0 0,0 0 0,0 0 0,1 0 0,-1 0 0,0-1 0,1 1 0,0 0 243,38 9-6822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8:59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79 13446,'0'0'2444,"0"0"-1772,-13 29 110,-3 6-332,5-12-32,0 1 1,2 0-1,1 1 0,0 0 0,2 0 0,0 8-418,-11 115 1527,14-101-967,-2 0 0,-3 0-1,-5 16-559,13-63 13,0 1 0,0-1-1,0 1 1,0 0-1,0-1 1,-1 1-1,1-1 1,0 1-1,0-1 1,0 1 0,-1-1-1,1 1 1,0-1-1,0 1 1,-1-1-1,1 1 1,0-1-1,-1 0 1,1 1 0,-1-1-1,1 1 1,0-1-1,-1 0 1,1 1-1,-1-1 1,1 0-1,-1 0 1,1 1 0,-1-1-1,0 0-12,-8-11 243,-4-25-193,7-9-207,1-1 0,3 1 0,1-1 1,3 0-1,2-11 157,1 29-40,1 0 0,1 1 0,1 0 1,1 0-1,2 1 0,0 0 0,2 1 1,1 0-1,1 1 0,1 1 0,8-8 40,-22 28-10,-1 0-1,2 1 1,-1-1 0,0 1-1,0-1 1,1 1-1,-1 0 1,1 0 0,0 0-1,-1 0 1,1 0-1,0 1 1,0-1-1,0 1 1,0 0 0,1 0-1,-1 0 1,0 0-1,0 1 1,1-1 0,-1 1-1,0 0 1,1 0-1,1 0 11,0 2-7,-1-1-1,0 1 0,0 0 0,1 0 0,-1 0 0,-1 0 0,1 1 0,0 0 0,-1 0 0,1 0 0,-1 0 1,0 0-1,0 1 0,0-1 0,0 1 0,-1 0 0,1 0 8,30 53 265,-2 1 0,-3 2 1,-3 1-1,11 39-265,22 54 204,-95-166-7088,-13-7-2050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9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17432,'0'0'51,"0"0"266,0 0 788,0 0 55,0 0-618,2 3-398,0-1-103,0-1 0,0 1-1,0 0 1,0-1 0,0 1 0,1-1 0,-1 1 0,1-1 0,-1 0 0,1 0-1,-1 0 1,1-1 0,0 1 0,-1-1 0,1 1 0,1-1-41,53 3 554,-38-3-391,166 0 356,-1-7 0,49-14-519,-178 17-139,-36 3-576,-1 0 1,0 0-1,0-2 1,0-1-1,0 0 1,1-1 714,-5-4-2969,1-7-2487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8:59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14407,'0'0'2465,"0"0"-2305,0 0 848,0 0 273,0 0-385,188-5-896,-104-9 0,1-3-1008,-10 0-2930,-10-3-8884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0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550 42 10981,'0'0'854,"0"0"-422,0 0 160,0 0 169,-26-7 215,-87-23-330,107 28-594,0 1 1,0 1 0,0-1 0,0 1-1,0 0 1,0 0 0,0 0-1,1 1 1,-1 0 0,0 0 0,0 1-1,1 0 1,-1 0 0,0 0 0,1 0-1,0 1 1,0 0 0,0 0-1,0 0 1,0 1 0,0 0 0,1 0-1,0 0 1,0 0 0,0 1-1,-1 1-52,-15 14 225,-9 6 15,2 2 0,1 1 1,1 1-1,1 1 0,2 0 0,-8 18-240,20-32 68,1 0 0,1 1-1,1 0 1,0 0 0,2 0-1,0 1 1,1 0 0,0 0-1,2 0 1,0 1 0,1-1-1,1 0 1,3 19-68,-1-29 13,1 1-1,-1-1 1,2 0-1,0 1 1,0-1-1,0-1 1,1 1-1,0-1 1,1 0-1,0 0 1,0 0-1,1-1 1,0 0 0,0 0-1,0-1 1,1 0-1,0 0 1,1-1-1,-1 0 1,1 0-1,2 0-12,9 5-63,1-2-1,0 0 0,0-2 1,0 0-1,1-1 0,0-1 1,0-1-1,0-1 1,2-1 63,-4 0-535,-1-1 0,1-1 0,-1-1 0,0 0 1,1-2-1,-1 0 0,0-1 0,-1-1 1,0 0-1,1-2 0,12-7 535,37-29-4610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1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31 120 13382,'0'0'803,"0"0"-624,0 0 32,0 0 712,0 35 208,1 113-379,0-83-173,4-1 0,2 1 0,3-1 0,7 17-579,-11-64-192,-9-43-192,-25-77-2208,17 69 1051,2 0-1,1-1 0,2 0 0,1 0 0,0-23 1542,4 12-610,0 26 1014,1-1-1,0 1 1,2-1 0,3-16-404,-4 31 176,1-1 1,0 1-1,0 0 1,1 0-1,0 0 0,0 0 1,0 0-1,1 1 1,0-1-1,0 1 1,0 0-1,0 0 1,1 1-1,0-1 1,0 1-1,0 0 1,1 0-177,3-2 227,0 1 0,1 0 0,0 1 0,0 0 0,0 0 1,5 0-228,-12 3 29,1 0 0,-1 0 0,1 0 0,0 1 0,0-1 0,-1 1 0,1 0 0,0 0 1,0 0-1,-1 1 0,1-1 0,0 1 0,-1 0 0,1 0 0,0 0 0,-1 1 0,1-1 0,-1 1 1,0 0-1,0 0 0,1 0-29,5 8 93,0 0 0,-1 0 0,0 1 0,-1 0 1,0 0-1,-1 1 0,3 8-93,3 6 264,-2 1-1,-1-1 1,-1 6-264,1 16 458,-2 0 1,-2 0-1,-2 1 0,-4 32-458,1-69 64,1-10-27,-1 1-1,0-1 1,0 1-1,0 0 1,-1-1-1,1 1 1,-1-1-1,1 1 1,-1 0 0,0-1-1,0 0 1,0 1-1,0-1 1,0 0-1,-1 1 1,1-1 0,-1 0-1,0 0-36,0 0 21,-1 0 1,1-1-1,-1 0 1,0 1-1,0-1 0,0 0 1,1 0-1,-1-1 1,0 1-1,0-1 0,0 1 1,0-1-1,0 0 1,0 0-1,-3 0-21,-40 0-113,-34 0-257,27 0-4120,51 0-211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1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9 11461,'0'0'763,"0"0"406,0 0 221,0 0-192,0 0-406,0-6-76,0 4-645,0 5 164,-1 62 518,7 214 708,-4-252-3741,-1 0 1,-4 27 2279,0-44-3308,-3-5-1807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2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1 5539,'0'0'3844,"0"0"-2913,0 0-480,0 0 680,-17 25 67,-56 83-331,63-95-674,0-2 0,-1 1-1,0-1 1,-1-1 0,0 0 0,-1 0 0,-10 5-193,-29 23 2142,51-37-2130,1 0 0,-1 0 0,1 0 1,-1 0-1,1 0 0,-1 0 0,1 0 0,0 0 0,-1 0 0,1 0 0,0 0 0,0 0 0,0 0 0,-1 0 0,1 0 0,1 0 0,-1 0 0,0 0 0,0 0 0,0 0 0,0 1 0,1-1 0,-1 0 1,0 0-1,1 0 0,-1 0 0,1-1 0,0 1 0,-1 0 0,1 0 0,-1 0 0,1 0 0,0 0 0,0-1 0,0 1-12,31 31-49,-29-30 95,35 31 271,-10-8 92,1-1-1,28 17-408,-48-35 13,1-1 0,-1 0 0,1 0 1,1-1-1,-1 0 0,1-1 0,-1 0 0,1 0 0,0-1 0,0-1 0,10 0-13,-15-1-15,1 0-1,-1-1 1,1 0 0,-1 0-1,0-1 1,1 0 0,-1 0-1,0 0 1,0-1 0,0 0-1,0 0 1,-1 0 0,1-1-1,-1 0 1,0 0 0,0 0-1,-1-1 1,1 1 0,-1-1-1,0 0 1,0-1 0,0 1-1,-1-1 1,0 1 0,0-1-1,0 0 1,-1 0 0,2-5 15,-2 1 48,1 1 1,-1 0 0,-1-1 0,0 0-1,0 1 1,-1-1 0,0-8-49,0 4 259,-1 13-244,0 0 1,0 0-1,0 0 1,-1 0-1,1 0 1,0 0 0,0 0-1,0 1 1,-1-1-1,1 0 1,0 1-1,-1-1 1,1 1-1,-1-1 1,1 1-1,0 0 1,-1 0-1,1-1 1,-1 1-1,1 0 1,-1 0-1,1 0 1,-1 1-1,1-1 1,-1 0-16,-45 2 252,42 0-251,0-1 0,0 0 0,0 1 0,0 0 0,1 0 0,-1 1 0,1-1-1,0 1 1,-1 0 0,1 0 0,0 1 0,1-1 0,-1 1 0,1-1 0,-1 1 0,1 0 0,0 1 0,1-1 0,-1 0-1,1 1 1,0 0 0,0-1 0,0 1 0,0 1-1,-2 7-1,0-1-1,2 0 0,-1 1 1,1-1-1,1 1 1,0 0-1,1 0 1,0-1-1,2 7 2,-1-16-5,0 1 0,0-1-1,1 0 1,-1 1 0,1-1-1,0 0 1,0 0 0,0 0-1,0 0 1,1 0 0,-1-1 0,1 1-1,-1-1 1,1 1 0,0-1-1,0 0 1,0 0 0,0 0-1,1-1 1,-1 1 0,0-1-1,1 0 1,-1 0 0,1 0 0,-1 0-1,1 0 1,-1-1 0,3 0 5,6 2-11,0 0-1,0-1 1,0-1 0,0 0 0,0-1 0,0 0 0,0-1 0,3-1 11,-5 0-31,0-2 1,0 1-1,0-1 0,-1 0 1,1-1-1,-1 0 1,-1 0-1,1-1 1,-1-1-1,0 1 0,-1-1 1,1-2 30,9-7-185,0 1 1,1 0-1,16-10 185,-32 57 123,-2 37 216,4-67-365,1 0 1,0 0-1,0 0 0,-1-1 1,1 1-1,0-1 1,0 0-1,0-1 0,-1 1 1,3-1 25,3-1-71,0-1 0,0 0 0,-1 0 0,1-1 0,-1 0 0,4-2 71,-6 2-50,0 0-1,0 1 1,1 0 0,0 1 0,0-1 0,0 1-1,0 1 1,0 0 0,5-1 50,-10 2-13,0 0 1,0 0-1,0 0 1,0 0-1,0 0 1,0 1-1,0-1 1,0 1-1,0 0 1,-1 0-1,1 0 1,0 0-1,1 1 13,-2 0 0,0 1 0,-1-1-1,1 0 1,-1 0-1,1 1 1,-1-1-1,0 1 1,0-1 0,0 1-1,-1-1 1,1 1-1,-1 0 1,1 2 0,10 61 738,-3 1 0,-4 0 0,-2 0 0,-3 5-738,6 137 1076,-5-208-1159,0 0 0,0-1 0,0 1-1,0 0 1,0 0 0,1 0 0,-1 0-1,0-1 1,0 1 0,1 0 0,-1 0-1,0-1 1,1 1 0,-1 0-1,1 0 1,-1-1 0,1 1 0,-1 0-1,1-1 1,-1 1 0,1-1 0,0 1-1,-1-1 1,1 1 0,0-1 0,-1 1-1,1-1 1,0 0 0,0 1 0,-1-1-1,1 0 1,0 0 0,0 1-1,0-1 1,0 0 0,-1 0 0,1 0-1,0 0 1,0 0 0,0 0 0,0 0-1,-1-1 1,2 1 83,32 1-5565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3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14231,'0'0'1120,"0"0"70,0 0 197,0 0-282,8 0-313,704 0 912,-237 0-4889,-575 0-149,18 0-1639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4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9620,'0'0'854,"0"0"-379,0 0 744,0 0 825,-2 28-265,-1 10-1357,-2 26 992,3 35-1414,2-21 835,1 35 867,-8 34-1702,9-163-973,0 1 0,1 0 0,0 0 0,2 0 1,-1 1-1,2-1 973,22-36-4421,3 0-1955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4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6 5619,'0'0'5021,"0"0"-3493,0 0-140,0 0 346,0 0-408,0-5-566,-2 20-320,0 0 1,-1 0-1,0-1 0,-6 15-440,3-8 417,1-1 0,1 1 0,-1 7-417,1 68 1552,5 40-1552,-3 72-522,-12-227-1831,-7-10-2015,-1 1-5079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4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11301,'0'0'1265,"0"0"-753,0 0-512,0 0 1633,228 0-545,-137 0-447,3 0-209,-7 0 96,1 6 48,-7 5-368,-9-3 32,0 1-240,-6 2-64,-7-11-1024,7 0-2530,-4 0-3249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5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80 17208,'0'0'229,"0"0"-237,0 0 192,-3 31 166,-7 87 1075,4 18-1425,6-46 1752,-10-158-1516,4 35-418,2-1 0,-1-26 182,5 23-124,-1 15 34,1-1 0,0 1 0,2 0 0,1 0 1,4-16 89,-6 37 16,-1 1 0,0-1 1,1 1-1,-1-1 0,1 1 1,-1 0-1,1-1 0,-1 1 0,1 0 1,-1-1-1,1 1 0,-1 0 1,1 0-1,0-1 0,-1 1 1,1 0-1,-1 0 0,1 0 1,-1 0-1,1 0 0,0 0 0,-1 0 1,1 0-1,-1 0 0,1 0 1,0 0-1,-1 0 0,1 1 1,-1-1-1,1 0 0,0 0 1,-1 0-1,1 1 0,-1-1 0,1 0 1,-1 1-1,1-1 0,-1 1 1,0-1-1,1 1-16,34 21-294,-22-13 363,219 124 45,-229-131-114,32 16-44,1-2 1,0 0-1,1-3 0,0-1 0,1-2 0,0-1 0,9-1 44,-46-8 21,0-1-1,0 1 0,-1 0 0,1 0 0,0-1 0,-1 1 0,1-1 0,0 1 0,-1 0 0,1-1 0,-1 1 1,1-1-1,0 0 0,-1 1 0,1-1 0,-1 1 0,0-1 0,1 0 0,-1 1 0,0-1 0,1 0 1,-1 1-1,0-1 0,0 0 0,1 0 0,-1 1 0,0-1 0,0 0 0,0 0 0,0 1 0,0-1 0,0 0 1,0 0-1,0 1 0,0-1 0,-1 0 0,1 0-20,-3-34 167,3 33-168,-11-53 323,-3 1-1,-11-28-321,9 32 278,3 11 221,13 39-644,0 24-1509,-1-20 1373,1 1-1,-1-1 1,1 0-1,0 0 1,1 1-1,-1-1 1,1 0-1,-1 0 1,1 0-1,1 0 1,-1 0-1,1 0 1,-1 0-1,1 0 1,0-1-1,0 1 1,1 0-1,-1-1 1,1 0-1,0 0 1,0 0-1,0 0 1,0 0-1,0 0 0,3 1 282,36 15-5874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09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10789,'0'0'2244,"0"0"-1319,0 0 313,0 0-344,0 0-136,15 12-43,-4-4-578,6 5 114,0-1 0,0-1 0,1 0 0,1-1 0,12 4-251,-27-13 26,33 14 339,-1 1 0,0 2-1,-2 2 1,1 1-365,-26-15 98,-1-1 0,0 2 0,0 0 0,0 0 1,-1 0-1,0 1 0,0 0 0,-1 0 0,0 0 0,-1 1 0,0 0 0,0 0 0,0 1 0,-2-1 0,1 1 0,-1 0 0,0 0 0,-1 2-98,0-2 91,-1 0 0,0 1 0,-1-1 1,0 1-1,0-1 0,-3 11-91,2-17 17,0 0-1,0 0 1,-1 1-1,0-1 1,1 0 0,-1 0-1,-1-1 1,1 1 0,-1 0-1,1-1 1,-1 1-1,0-1 1,0 0 0,-1 0-1,1 0 1,0 0 0,-2 0-17,-25 16-151,0-1 0,-2-2 0,0-1 0,-1-1 0,-10 1 151,26-11-1972,-6-3-2009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5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127 167 5234,'0'0'9781,"0"0"-7748,-5 29-1292,-16 97-122,18-101-342,0 0-1,1 0 1,2 0-1,1 0 1,0 0-1,2-1 1,1 1-1,3 9-276,-8-50 290,-1 0 0,-1 1 1,-1-1-1,0-1-290,-24-51 0,16 44-5,2 0-1,1-1 0,0-1 0,2 0 1,1 0-1,1 0 0,1 0 0,1-9 6,3 22-5,0 9-2,-1 1 1,1-1-1,0 1 1,0-1-1,0 1 1,0-1-1,0 1 1,1-1-1,0 1 0,0 0 1,0-1-1,0 1 1,0 0-1,1-1 1,-1 1-1,1 0 0,0 0 1,0 0-1,0 0 1,0 1-1,1-1 1,-1 1-1,1-1 1,1 0 6,8-6-27,1 1 0,0 0 0,1 1 1,-1 1-1,2 0 0,-1 0 0,1 2 1,-1 0-1,1 0 0,4 1 27,25-2-296,0 1 0,40 3 296,-76 1-31,0 0 0,0 1 0,0 1 0,0-1 0,0 1 0,-1 0 0,1 1 0,-1 0 0,2 1 31,-7-3-115,0 0 0,0 0-1,1 1 1,-1-1 0,0 1 0,-1 0 0,1-1 0,0 1 0,0 0 0,-1 0-1,1 0 1,-1 0 0,1 1 0,-1-1 115,0 0-285,-1 0 0,1 0 0,-1 0-1,1 1 1,-1-1 0,0 0 0,0 0 0,0 0-1,0 0 1,0 1 0,0-1 0,-1 0 0,1 0-1,-1 0 1,1 0 0,-1 0 0,0 0 0,0 0-1,0 0 286,-20 30-4551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6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6 1 7764</inkml:trace>
  <inkml:trace contextRef="#ctx0" brushRef="#br0" timeOffset="1">6 1 7764,'-6'205'2609,"6"-205"-2001,0 6 833,0-6 720,25 2 16,10 4-1249,8-6-304,10 0-544,16 0-80,9 0-608,7-8-2129,-10-23-3234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6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0 111 10229,'0'0'3999,"0"0"-2980,0 0-59,0 0 334,13 32-301,42 103-558,-45-110-129,2-1 0,12 19-306,-20-38 120,-1 0-1,1 0 1,0-1 0,0 1-1,0-1 1,0 0 0,1 0-1,0-1 1,0 1-1,4 1-119,-3-3 124,1 0-1,-1 0 0,1-1 1,0 0-1,-1-1 0,1 1 0,0-1 1,-1-1-1,1 1 0,0-1 1,-1 0-1,3-1-123,-7 1 36,10-1 74,1-2 1,-1 0 0,0 0-1,0-1 1,0-1 0,0 1-1,-1-2 1,1-1-111,90-67 361,-48 33-201,13-8-114,93-66 118,-126 93-213,1 2 1,1 2-1,26-10 49,-62 29-26,0 0 1,0 0-1,1-1 1,-1 1-1,0 0 1,0 0-1,0 0 1,1 0-1,-1 0 1,0 0-1,0 0 1,0 0-1,1 0 1,-1 0-1,0 0 1,0 0-1,0 0 1,1 0-1,-1 0 1,0 0-1,0 0 1,0 0 0,1 1-1,-1-1 1,0 0-1,0 0 1,0 0-1,0 0 1,1 0-1,-1 0 1,0 1-1,0-1 1,0 0-1,0 0 1,0 0-1,0 0 1,1 1-1,-1-1 1,0 0-1,0 0 1,0 0-1,0 0 1,0 1-1,0-1 1,0 0-1,0 0 1,0 0-1,0 1 1,0-1-1,0 0 1,0 0-1,0 0 1,0 1-1,0-1 1,0 0-1,0 0 1,0 0-1,0 1 1,0-1-1,0 0 1,-1 0 25,-3 14-1020,1-9 623,1-1 0,-1 0 0,0 0 0,0 0-1,-1-1 1,1 1 0,-1-1 0,0 1 397,-53 35-7358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7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671 1 15239,'-19'34'232,"-2"0"-182,-3 5 113,2 2-1,1 0 0,2 1 0,-8 30-162,27-71 4,-51 148 1284,-27 47-1288,58-151 254,-3-2 0,-1 0-1,-1-2 1,-3 0 0,-1-2 0,-20 19-254,42-51 87,0 0 0,-1 0 1,1-1-1,-1 0 1,-1 0-1,1-1 0,-1 0 1,0-1-1,-7 3-87,14-6 20,-1 0 0,0 0 0,0 0 1,1-1-1,-1 1 0,0-1 0,0 0 0,1 1 0,-1-1 0,0-1 0,0 1 0,0 0 1,0-1-1,1 1 0,-1-1 0,0 0 0,1 0 0,-1 0 0,1 0 0,-1-1 0,1 1 0,-1-1 1,1 1-1,0-1 0,0 0 0,0 0 0,0 0 0,0 0 0,0 0 0,0 0 0,1-1 1,-1 1-1,1-1 0,-1 0-20,-1-1-15,1 0 0,0-1 0,0 1 0,0-1 0,0 0 1,1 0-1,-1 0 0,1 1 0,0-1 0,1 0 0,-1 0 1,1 0-1,0 0 0,1 0 0,-1 0 0,1 0 0,0 0 0,0 0 1,0 0-1,1 0 0,0 1 0,0-1 0,0 0 0,0 1 1,1 0-1,-1 0 0,1-1 0,0 1 0,1 1 0,-1-1 1,1 1-1,-1-1 0,1 1 0,0 0 0,0 0 0,1 0 0,-1 1 1,1 0-1,3-2 15,2-1-6,1 1 1,-1 1-1,1-1 1,0 2-1,0-1 1,0 2-1,0-1 1,0 1-1,0 1 1,0 0-1,0 1 1,1 0-1,-1 0 1,0 2-1,-1-1 1,1 1-1,0 1 1,-1 0-1,1 0 1,-1 1-1,-1 0 1,1 1-1,-1 0 1,0 0-1,0 1 1,0 1-1,-1-1 1,0 1-1,-1 1 1,0-1-1,0 1 1,5 9 5,-3-2 12,-1 1 0,0-1 1,3 12-13,-5-12-68,0-1 0,2 0 0,0 0 0,4 6 68,-10-19-141,-1 0 1,0-1 0,1 1-1,-1 0 1,1-1-1,0 1 1,-1-1-1,1 0 1,0 0 0,0 0-1,0 0 1,0 0-1,0 0 1,0 0-1,0-1 1,0 1-1,2 0 141,25 1-5979,2-2-4159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7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1 250 1697,'0'0'12947,"0"0"-10274,28 1-2510,341 30 1939,650-2-1843,-1009-28-389,37-4-276,-46 2 351,0 1 0,0 0 0,0 0 0,0 0 0,0-1 0,0 1 0,0-1 0,-1 1 0,1 0 0,0-1-1,0 0 1,0 1 0,0-1 0,-1 1 0,1-1 0,0 0 0,-1 0 0,1 1 0,0-1 0,-1 0 0,1 0 0,-1 0 0,1 0 0,-1 0 0,0 0 0,1 0 0,-1 0 0,0 0 0,0 1 0,1-1 0,-1 0-1,0 0 1,0 0 0,0-1 0,0 1 0,0 0 0,-1 1 0,1-2 55,-1-2-162,-1 1-1,1 0 1,-1 0 0,0 0-1,0 0 1,0 1-1,0-1 1,-1 0 0,1 1-1,-1 0 1,1-1-1,-1 1 1,0 0 0,0 0-1,0 1 1,0-1-1,0 0 1,0 1 0,0 0-1,-1 0 1,1 0-1,-2 0 163,-9-5-695,-91-32-3650,-10-4 1337,97 34 3146,1 0-1,0-2 1,0 0 0,1 0-1,-2-3-137,15 11 238,1 0 0,-1 0 0,0-1 0,1 1 0,0-1 0,-1 1 0,1-1 0,0 0 0,0 1 0,0-1 0,1 0 0,-1 0 0,1-1 0,-1 1 0,1 0 0,0 0 0,0-1 0,1 1 0,-1 0 0,1-1 0,0 1 0,-1-1 0,2 1 0,-1-1 0,0-1-238,2 4 40,-1 0 1,1 1-1,-1-1 1,0 1-1,1-1 1,-1 1-1,1-1 1,-1 1 0,1 0-1,-1 0 1,1 0-1,0 0 1,-1 0-1,1 0 1,-1 0-1,1 1 1,-1-1 0,2 1-41,0-1 105,6 2-19,-1 0 1,0 0 0,1 1 0,-1 0 0,0 0-1,-1 1 1,1 0 0,0 0 0,-1 1 0,0 0-1,0 0 1,-1 1 0,3 2-87,17 18 609,0 1 1,9 14-610,-33-39 30,12 16 348,0 0 1,-1 1 0,-1 1 0,0 0-1,7 19-378,-14-26 126,0 0 0,-1 0-1,-1 1 1,0-1 0,-1 1 0,0 0-1,-1 0 1,0 0 0,-1 0 0,-2 8-126,0-15 37,0 0 0,0 0 1,0 0-1,-1-1 1,-1 1-1,1-1 1,-1 0-1,0 0 1,0 0-1,0 0 1,-1-1-1,0 1 0,0-1 1,-1-1-1,1 1 1,-1-1-1,0 0 1,0 0-1,-1 0 1,1-1-1,-1 0 1,-6 2-38,-1 1-290,-1-1 0,1 0 0,-1-1 1,0-1-1,-1 0 0,1-1 1,0-1-1,-1 0 0,1-1 1,-6-1 289,-17-8-5619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8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234 309 16311,'0'0'892,"-13"25"-463,-2 3-257,3-7 74,2 1 1,0 0 0,0 0-1,2 1 1,1 1-1,-1 10-246,-2 34 667,3 0 0,3 0 0,5 63-667,-1-58 510,1-47 614,-9-62-450,-6-9-592,-11-31-101,3-2-1,4 0 1,-5-52 19,17 80-111,2 0 0,3 0 0,1 0 0,3 1 0,3-4 111,-5 43-8,1-1 0,0 1 0,1 0 1,1 0-1,-1 0 0,1 0 0,1 1 0,0-1 0,0 1 0,1 0 0,0 1 0,1-1 0,0 1 0,0 1 1,0-1-1,1 1 0,1 0 0,-1 1 0,1 0 0,0 0 0,0 1 0,0 0 0,1 1 0,0 0 0,0 1 0,0 0 1,0 0-1,0 1 0,1 0 0,10 0 8,38-2-278,1 3 1,38 4 277,-93-3-28,1 1 0,-1 0 0,0 0-1,1 0 1,-1 0 0,0 1 0,0 0 0,0 0 0,0 0 0,0 1 0,0 0 0,-1-1 0,1 2 0,-1-1-1,0 1 1,0-1 0,0 1 0,0 0 0,-1 0 0,0 1 0,1-1 0,0 4 28,-1-1-45,0 0-1,0 1 1,-1 0 0,0-1 0,0 1-1,-1 0 1,0 0 0,0 0 0,-1-1-1,0 1 1,-1 0 0,1 0 0,-1 0-1,-1 0 1,-1 5 45,0-3-7,0 0-1,-1-1 1,0 1-1,-1-1 1,0 0-1,-1 0 1,1 0-1,-2 0 1,1-1-1,-1 0 1,-5 4 7,-14 12 54,-2-2 0,-24 17-54,-14 10 54,64-48-55,1 0-1,0 0 1,0-1-1,0 1 0,0 0 1,0 0-1,0 0 1,0 0-1,0 1 1,1-1-1,-1 0 0,0 0 1,1 0-1,-1 1 1,0-1-1,1 0 0,0 1 1,-1-1-1,1 0 1,0 2 1,0-2-8,0 0 0,1 0 1,-1 0-1,0-1 0,1 1 1,-1 0-1,1 0 0,-1 0 1,1-1-1,0 1 0,-1 0 1,1-1-1,0 1 0,0 0 1,-1-1-1,1 1 0,0-1 1,0 1-1,0-1 1,-1 1-1,1-1 0,1 0 8,7 3-55,1 0-1,0-1 0,0 0 1,0 0-1,2-1 56,-5 0 14,115 7-10,-68-6 84,50 8-88,-88-7 4,-1 0-1,1 1 1,-1 1-1,0 0 1,0 1-1,0 1 1,-1 0-1,9 6-3,-21-12-4,0 1-1,0-1 1,0 0 0,0 1-1,0 0 1,0-1 0,0 1-1,-1 0 1,1 0-1,-1 0 1,1 0 0,-1 0-1,0 0 1,0 0 0,0 1-1,0-1 1,0 0-1,0 0 1,-1 1 0,1-1-1,-1 1 1,0-1 0,1 1-1,-1-1 1,0 1 0,-1-1-1,1 0 1,-1 3 4,0-1 20,0-1-1,-1 1 1,1-1 0,-1 0 0,0 1-1,0-1 1,0 0 0,-1 0 0,1 0-1,-1 0 1,0-1 0,0 1 0,0-1-1,0 1 1,0-1 0,0 0 0,-3 1-20,-13 6 95,0-1 1,-1-1 0,0 0 0,0-2 0,0 0 0,-1-2 0,-4 1-96,-18 0 62,0-2 0,-42-3-62,42-6-231,41 6 111,1 1 0,-1-1 0,0 0 1,1 0-1,-1 0 0,1 0 1,0-1-1,-1 1 0,1 0 0,0 0 1,0-1-1,0 1 0,-1-1 0,2 1 1,-1-1-1,0 0 0,0 1 1,0-1-1,1 0 0,-1 1 0,1-2 120,-4-32-6149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8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18697,'0'0'448,"0"0"-448,0 0-400,0 0-1233,0 0-9076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09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81 128 14102,'0'0'1036,"0"0"-1,0 0-235,-9 31-338,-32 100-38,36-109-98,0 0 0,2 0 0,-1 19-326,-4 18 841,2-185-990,7 100 102,1 1-1,1 0 1,1 0 0,1 0 0,1 0 0,1 1-1,1 0 1,2 0 0,0 1 0,9-14 47,-17 34-13,0-1 1,0 1-1,0 0 1,0 0 0,1 0-1,-1 0 1,1 1-1,0-1 1,0 1-1,0-1 1,0 1 0,0 0-1,0 0 1,1 1-1,-1-1 1,0 1-1,1-1 1,0 1-1,2 0 14,-4 0-8,1 1 0,-1 0 0,1 1 0,-1-1 0,1 0 0,-1 1 1,1-1-1,-1 1 0,0 0 0,1 0 0,-1 0 0,0 0 0,0 0 1,0 1-1,0-1 0,0 1 0,0-1 0,0 1 0,0-1 1,0 1-1,-1 0 0,1 0 0,-1 0 0,1 0 0,-1 0 0,0 1 1,0-1-1,0 0 0,0 1 7,16 35 7,-3 0 0,8 32-7,-14-38 129,2-1 0,1-1 0,2 0 0,0 0 0,8 9-129,-19-36 43,1 1 0,-1-1 0,1 0 0,0 0 0,0 0-1,0 0 1,0 0 0,0-1 0,1 1 0,-1-1 0,1 0 0,0 0 0,0 0 0,2 0-43,-4-1 14,0-1 1,0 1-1,0-1 1,0 0-1,0 0 0,0 0 1,0 0-1,1 0 1,-1 0-1,0 0 1,0-1-1,0 1 0,0-1 1,0 1-1,0-1 1,0 0-1,0 0 0,-1 0 1,1 0-1,0 0 1,0 0-1,-1 0 0,1-1 1,0 1-1,-1-1 1,0 1-1,1-1 1,-1 1-1,1-2-14,9-14 63,-1 0 0,-1-1-1,-1 0 1,0 0 0,-1-1 0,2-9-63,26-121 197,-26 101-139,-6 31-117,-3 13 2,0 1 0,0-1 0,1 1 0,-1-1 0,1 1 0,0-1 0,0 1 0,0 0 0,1-1 0,1-1 57,-3 4-398,0 18-1437,-1 6 311,0-15 729,1 0 1,0 1 0,0-1 0,1 0 0,0 0 0,0 0-1,2 5 795,15 21-4455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0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104 179 9412,'0'0'4266,"-11"25"-2694,-20 51 2125,-14 55-3697,40-108 423,-1 3 16,4-47-111,0-54-290,0 26-235,3 1 1,1-1-1,2 0 197,-2 39-20,1 1 1,-1 0-1,1 1 0,1-1 0,0 0 1,0 1-1,0 0 0,1 0 1,0 0-1,1 0 0,0 1 1,0 0-1,1 0 0,-1 1 0,1 0 1,1 0-1,-1 1 0,3-1 20,-5 2-2,0 1-1,0 0 0,0 1 0,1 0 0,-1-1 0,1 2 0,0-1 0,0 1 1,-1 0-1,1 0 0,0 0 0,0 1 0,0 0 0,0 0 0,0 0 1,0 1-1,0 0 0,0 0 0,-1 1 0,1 0 0,0 0 0,-1 0 0,1 0 1,-1 1-1,0 0 0,0 0 0,0 0 0,2 3 3,0 0-3,0 0-1,0 0 0,0 1 1,-1 0-1,0 0 1,-1 1-1,0-1 1,0 1-1,0 1 1,-1-1-1,-1 1 0,1-1 1,-1 1-1,-1 0 1,1 0-1,-2 0 1,1 0-1,-1 1 1,-1-1-1,1 0 0,-2 1 1,1-1-1,-1 0 1,-1 1 3,2-6-7,-1-1 1,0 0-1,0 1 1,0-1 0,0 0-1,-1 0 1,1 0-1,-1 0 1,0 0-1,0 0 1,0-1-1,0 1 1,0 0 0,-1-1-1,1 0 1,-1 0-1,0 1 1,-2 0 6,-1 1 30,0-1 0,0 0 0,-1 0 0,1 0 0,-1-1 0,0 0 0,1 0 0,-1-1 0,-5 1-30,4-1-80,0-1 0,0 0 1,0 0-1,0 0 0,0-1 1,0 0-1,0-1 0,-4-1 80,8 2-177,0 0 0,1-1-1,-1 1 1,1-1-1,0 0 1,-1 0 0,1 0-1,0 0 1,0 0 0,0-1-1,0 1 1,1-1-1,-1 0 1,1 0 0,0 0-1,-1-1 178,-7-22-3748,9-1-1572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0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0 6115,'0'0'6982,"0"0"-5107,0 0-1112,0 0 547,0 30-133,-4 182-374,0-150-328,-2 0 1,-3 0 0,-17 58-476,21-118 183,0-12-30,-1-25-330,3 0 1,0 0-1,2 0 0,2 0 0,2-11 177,-3 44-12,3-15-31,-1-1 0,2 0 1,0 1-1,2 0 0,-1 0 1,2 0-1,0 1 0,1 0 1,1 0-1,1 1 0,0 0 1,0 1-1,2 0 0,0 0 0,0 1 1,13-9 42,-24 20-3,1 1 0,0-1 0,-1 1 0,1-1 0,0 1 0,0 0 0,0 0 0,0 0-1,0 0 1,0 0 0,0 0 0,0 0 0,0 1 0,0-1 0,0 1 0,1-1 0,-1 1 0,0 0 0,0 0 0,1 0 0,-1 0 0,0 0 0,0 1 0,0-1 0,1 1 0,-1-1 0,0 1 0,0 0 0,0 0 0,0 0 0,0 0 0,0 0 0,0 0 0,0 1 0,-1-1 0,1 1 0,0-1 0,-1 1 0,1 0-1,-1 0 4,7 9 48,-1 1-1,-1 0 0,0 0 0,0 1 0,-1 0 0,1 7-47,8 17 295,25 46 450,-13-29-449,-2 2 0,15 53-296,-39-107-705,-10-7-3803,-17-23-4718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0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557 51 16087,'0'0'2041,"0"0"-1512,0 0-244,0 0 585,-30-8-187,-96-26-408,116 32-258,1 0 0,0 0 1,-1 1-1,1 0 0,-1 1 1,1 0-1,-1 0 0,1 1 1,-1 0-1,1 1 0,0 0 1,-1 0-1,1 1 0,-6 3-17,1 2 139,0 0 0,1 1 0,0 1 0,0 0 0,1 1 0,-7 7-139,5-4 196,-3 2-27,1 0 0,1 0-1,1 2 1,0 0 0,2 0 0,-1 2-169,7-8 84,0 0 0,1 0-1,0 1 1,1-1 0,0 1 0,1 0 0,0 0 0,1 0 0,1 0 0,0 13-84,0-15 58,1-1 1,1 0-1,0 0 1,0 0 0,1 0-1,0 0 1,3 7-59,-3-12 11,1-1 0,-1 1 0,1-1 0,0 1 0,1-1 0,-1 0 0,1 0 0,-1-1 0,1 1 1,1-1-1,-1 0 0,0 0 0,1 0 0,-1 0 0,5 1-11,13 6 25,1 0 1,1-2-1,0-1 0,0 0 1,0-2-1,0-1 1,25 1-26,33 0 53,58-7-53,-135 2 1,5 0 11,0 0 0,0-1 0,0 0 0,0 0 0,-1-1 0,1-1 0,0 1 0,-1-2 0,0 1 0,2-2-12,-11 5-5,0 0 1,1 0-1,-1 0 0,0 0 1,1 0-1,-1-1 1,1 1-1,-1 0 0,0 0 1,1 0-1,-1 0 0,0-1 1,1 1-1,-1 0 1,0 0-1,0-1 0,1 1 1,-1 0-1,0-1 0,0 1 1,1 0-1,-1-1 0,0 1 1,0 0-1,0-1 1,0 1-1,0-1 0,1 1 1,-1 0-1,0-1 0,0 1 1,0-1-1,0 1 0,0 0 1,0-1-1,0 1 1,0 0-1,0-1 0,-1 1 1,1-1-1,0 1 0,0 0 1,0-1-1,0 1 0,0 0 1,-1-1-1,1 1 1,0 0-1,0-1 0,-1 1 1,1 0-1,0-1 0,0 1 1,-1 0-1,1 0 0,0-1 1,-1 1 4,-20-8-923,-55 5-6990,32 3-4784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0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12694,'0'0'4674,"0"0"-4578,0 0 288,0 0-32,207 0-352,-145-3-608,-30-16-6435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1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54 130 7075,'0'0'4674,"0"0"-3513,0 0-1001,0 0 496,0 28 788,0 234 911,0-245-2048,0-1 0,-2 1 0,0-1 0,-1 0-1,0 0 1,-2 0 0,-4 13-307,4-68 537,0 9-631,-8-96-2841,7 0 1,7-94 2934,-1 219 3,0 0 1,0 1 0,0-1 0,0 0 0,0 0-1,1 0 1,-1 0 0,0 0 0,1 0 0,-1 0 0,1 0-1,-1 0 1,1 1 0,-1-1 0,1 0 0,-1 0-1,1 1 1,0-1 0,-1 0 0,1 1 0,0-1 0,0 1-1,0-1 1,-1 1 0,1-1 0,0 1 0,0 0-1,0-1 1,0 1 0,0 0 0,0 0 0,0-1 0,0 1-1,0 0 1,0 0 0,0 0 0,0 0 0,0 0-1,-1 1 1,1-1 0,0 0 0,0 0 0,0 1 0,0-1-1,0 0 1,0 1 0,0-1 0,0 1 0,-1-1-1,1 1 1,1 0-4,4 2 42,0 0 0,1 1 0,-1 0 0,-1 0 0,1 0 0,0 1 0,0 1-42,54 61 1566,16 27-1566,-37-42 520,3-2-1,1-2 0,38 31-519,-61-68 124,-19-11-115,-1 0 0,1 0 0,-1 0-1,0 0 1,1 0 0,-1 0 0,0 0-1,1 0 1,-1 0 0,0 0 0,1 0-1,-1 0 1,0-1 0,1 1 0,-1 0-1,0 0 1,1 0 0,-1-1 0,0 1-1,1 0 1,-1 0 0,0-1-1,0 1 1,1 0 0,-1 0 0,0-1-1,0 1 1,0 0 0,0-1 0,1 1-1,-1 0 1,0-1-9,1-39 514,-2 19-533,-2-23 15,-2 0 1,-1 0-1,-3 0 0,-2-4 4,4 17 207,3 19-423,1 17-2670,1 18-2181,2 1 225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2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0 186 13078,'0'0'958,"0"0"-670,0 25 211,0 201 2668,7-107-1388,-10-213-1526,1 46-628,2 0 0,1 1 0,7-37 375,-4 69-114,0 1 1,1-1-1,1 1 1,0 0-1,0 0 0,2 0 1,0 1-1,0 0 1,5-5 113,-7 11-12,-1-1 0,2 1 1,-1 0-1,1 0 0,0 1 1,0 0-1,1 0 0,-1 1 1,1 0-1,1 0 0,-1 1 1,1 0-1,-1 1 0,1 0 1,0 0-1,3 0 12,-10 3-12,0-1 0,0 1 1,1 0-1,-1 0 0,0 0 0,0 0 0,1 0 0,-1 1 1,0-1-1,0 1 0,0-1 0,1 1 0,-1 0 0,0 0 1,0 0-1,0 0 0,0 0 0,0 0 0,0 1 0,-1-1 0,1 0 1,0 1-1,-1 0 0,1-1 0,-1 1 0,1 0 0,-1 0 1,0 0-1,0 0 0,0 0 0,0 0 0,0 0 0,0 0 1,-1 0-1,1 1 0,-1 0 12,3 11-47,-1 0 0,-1 0 0,0 0 0,-1-1 1,-1 12 46,0-12 12,1-8-13,-1 1-1,0 0 1,0-1 0,0 1-1,-1 0 1,0-1 0,0 0 0,0 1-1,-1-1 1,1 0 0,-1 0 0,-1 0-1,1-1 1,-1 1 0,0-1 0,0 0-1,0 0 1,0 0 0,-1 0 0,1-1-1,-1 0 1,0 0 0,0 0 0,0-1-1,-2 2 2,0-2-405,0 1-1,0-1 1,1-1-1,-1 1 0,0-1 1,0 0-1,0 0 1,-3-1 405,-7 0-6705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2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21 245 13350,'0'0'256,"0"0"128,-1 30 812,-7 206 2128,8-234-3260,0-2 29,0 0 62,-1-16 64,-3-29-177,1 32-102,1-1 0,1 1-1,0-1 1,1 1-1,1-1 1,0 0 0,0 1-1,1-1 1,1 1-1,1 0 1,4-12 60,6-3-121,2 1 1,1 0-1,1 1 0,1 1 0,1 1 1,1 1-1,1 1 0,22-16 121,-37 32-7,0 0-1,1 1 0,0 1 0,1-1 0,6-2 8,-13 6 0,0 0 0,-1 1-1,1-1 1,0 0-1,0 1 1,-1 0 0,1-1-1,0 1 1,0 0 0,0 0-1,-1 0 1,1 0-1,0 0 1,0 1 0,0-1-1,-1 0 1,1 1 0,0-1-1,0 1 1,-1 0-1,1 0 1,0-1 0,-1 1-1,1 0 1,-1 0 0,1 1-1,-1-1 1,0 0-1,1 0 1,-1 1 0,1 1 0,4 7 54,0 1 0,-1-1 0,0 2 0,-1-1 1,0 0-1,0 1 0,-2 0 0,2 5-54,8 106 866,-9-84-378,1 0 0,3 5-488,-7-43 7,17 64 533,-16-62-522,-1 0 1,1 0 0,1 0-1,-1 0 1,0 0 0,1 0 0,-1 0-1,1-1 1,0 1 0,0 0-1,0-1 1,0 0 0,0 1 0,1-1-1,-1 0 1,1 0 0,2 1-19,-4-13-1001,-1-22-642,0-4-2746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3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7411,'0'0'9813,"0"0"-9541,0 0-96,0 0 336,0 0 49,184-45-273,-121 37-288,-4 5-416,-15 0-1970,-16 1-3280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3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12070,'0'0'3233,"0"0"-2638,0 0-672,-1 9 167,1-7-61,-1 1-1,1-1 0,0 1 0,0-1 1,0 1-1,0-1 0,0 0 0,1 1 1,-1-1-1,1 1 0,-1-1 0,1 0 1,0 1-1,0-1 0,0 0 0,0 0 1,1 0-1,-1 0 0,1 0 0,-1 0 1,1 0-1,-1 0 0,1 0 0,0-1 0,0 1 1,0-1-1,0 0 0,0 1 0,0-1 1,0 0-1,1 0 0,-1 0 0,0 0 1,1-1-29,35 14 340,1-2 0,0-2 1,0-2-1,1-1 0,21-1-340,63 1-1312,15-6 1312,-124-1-181,6 1-702,1-2 0,-1 0 1,1-1-1,-1-1 0,0-1 1,0-1-1,2-2 883,-9-3-2903,-11-3-85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4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0 10213,'0'0'880,"0"0"-832,0 0 688,-25 178 689,16-108 592,-7 6-1073,7 0-239,-1-14-145,-2-6-144,3-14-160,-1-14-208,7-11-48,0-9-176,3-8-544,0 0-561,0-19-608,6-29-3393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4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10181,'0'0'2481,"0"0"-2417,0 0-48,0 0 112,0 0 1056,0 0 337,69 189-817,-44-125 385,-6 1-385,-13-3-79,-6-11-129,0-6-16,0-12-352,0-10-112,0-9-32,0-11-800,-9-3-961,-16 0-2401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5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13718,'0'0'1633,"0"0"-1633,0 0 0,0 0 688,0 0 449,0 0-433,213 65-304,-119-65 17,15 0-289,4-12 112,-1-2-144,-2 6-96,-16 2-480,-10 3-1137,-15-2-2065,-16-1-1520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5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40 10805,'0'0'1086,"0"0"333,0 0 307,0 0-475,0 0-677,-14 24-187,-43 79 189,51-90-437,1 0-1,1 0 1,0 1 0,1 0-1,0 0 1,1 0 0,1 0-1,0 0 1,1 0-1,0 1 1,2 4-139,-1 24 561,-9-162-1150,4 95 376,1 0 0,2 0 0,0 0-1,1-1 1,2 1 0,0 0 0,2 0 0,3-10 213,-7 32 22,1-1 0,0 1 0,-1 0 1,1 0-1,0-1 0,0 1 0,1 0 0,-1 0 0,0 0 0,1 1 0,-1-1 1,1 0-1,0 0 0,-1 1 0,2-1-22,-2 1 8,0 1 0,0-1 1,0 1-1,0 0 0,0 0 0,0 0 0,0-1 1,0 1-1,0 0 0,0 0 0,0 0 0,0 1 1,0-1-1,0 0 0,-1 0 0,1 0 0,0 1 1,0-1-1,0 0 0,0 1 0,0-1 1,0 1-1,0-1 0,0 1-8,6 5 24,-1 0 1,1 1 0,-1-1-1,-1 1 1,1 0-1,3 8-24,2 0 18,165 213 1316,-176-226-1330,1-1 0,-1 0 0,1 0 0,0 0 0,-1 0 0,1 0 0,0-1 0,0 1 1,-1 0-1,1 0 0,0 0 0,0-1 0,0 1 0,0 0 0,0-1 0,0 1 0,0-1 0,0 1 1,0-1-1,0 1 0,0-1 0,1 0 0,-1 0 0,0 1 0,0-1 0,0 0 0,0 0 0,1 0 0,-1 0 1,0 0-1,0-1 0,0 1 0,0 0 0,1-1-4,1-1 10,-1-1 1,1 1-1,-1-1 0,0 0 1,0 0-1,0 0 1,0 0-1,-1 0 0,1-1 1,-1 1-11,7-13 98,6-10-126,0-1 0,-3 0-1,0-1 1,-1-1 0,5-27 28,-15 55-119,1 0 1,0 0 0,0 0-1,0 0 1,0 0 0,0 0-1,0 0 1,0 0-1,0 1 1,0-1 0,1 0-1,-1 1 1,0-1 0,0 0-1,1 1 1,-1 0 0,0-1-1,1 1 1,-1 0-1,0 0 1,1-1 0,-1 1-1,0 0 1,1 0 0,-1 1 118,45-1-3527,-35 0 2764,20 0-1222,0 0-973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2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9636,'0'0'585,"0"0"-308,0 0 246,0 0 691,12 27 277,39 87 3,-46-100-1047,-1 0-1,0 1 0,-1 0 1,-1 0-1,0-1 0,-1 2 0,0-1 1,-1 0-1,-2 12-446,0 19 778,2-31-606,-1-1-63,1-1 0,0 1 0,1-1 1,1 1-1,0-1 0,1 0 0,0 0 0,5 10-109,-8-118-10247,-3 47 3708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5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0 196 11445,'0'0'798,"0"0"-184,0 0 984,0 27 186,0 220 1418,0-221-2804,1-37-344,2-27-141,-3 37 81,8-82-848,9-33 854,-12 91-49,1 1 0,1 0 1,1 0-1,1 0 0,2 1 1,11-21 48,-19 39-9,0 1 0,0 0 0,1 0 0,-1 0 0,1 0 0,0 1 0,0 0 0,0-1 0,0 1 0,1 1 0,-1-1 0,1 0 0,-1 1 1,1 0-1,0 0 0,0 1 0,0-1 0,0 1 0,5 0 9,-1 0-75,1 0 1,-1 1-1,0 1 1,1 0-1,-1 0 1,0 0-1,0 1 1,0 1-1,0 0 1,6 3 74,58 28-1134,-69-32 896,0 1 0,-1-1 0,1 1 1,0 0-1,-1-1 0,1 2 0,-1-1 1,0 0-1,0 1 0,0-1 0,0 1 1,-1 0-1,1 0 0,-1 0 0,0 0 1,-1 1 237,-2 14-3101,-12-2-1829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6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10917,'0'0'544,"0"0"-432,0 0 753,0 0 383,0 0-415,0 0-593,153 28-240,-90-28-400,9 0-801,0 0-384,-13 0-1984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6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1 105 12134,'0'0'1168,"0"0"-560,0 0 737,8 27 458,28 89-514,-34-110-1190,1-1 0,-1 1 0,1-1 0,0 0 0,0 0 0,1 0 1,0 0-1,0 0 0,0-1 0,0 0 0,1 0 0,-1 0 0,1 0 0,0-1 0,0 0 0,0 0 0,1 0 0,-1 0 0,1-1 0,0 0 1,-1 0-1,3 0-99,9 0 215,0 0-1,0 0 1,0-2 0,0 0 0,0-1 0,8-2-215,-8 1 146,12-1-41,1-3 1,-1 0-1,-1-2 1,1-1-1,18-9-105,140-69 129,-103 45-78,-59 30-82,45-23-158,2 3-1,1 4 0,1 2 0,12 1 190,-84 28-700,-2 0 1,1 1-1,0-1 0,-1 0 0,1 1 0,-1-1 0,0 0 0,0 1 0,-1-1 1,1 0-1,0 1 0,-1 0 700,-10 19-7878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7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639 0 15015,'0'0'187,"-28"35"-89,-6 6-40,-4 5 292,2 1 1,1 2 0,-13 29-351,-34 78 1359,55-99-1077,-3-2 1,-2-1 0,-2-1-1,-10 7-282,39-53 29,-1 0-1,0 0 1,0-1-1,0 1 1,0-2-1,-1 1 1,0-1 0,-1 0-1,1 0 1,-1-1-1,0 0 1,0 0-1,-7 2-28,13-6 10,1 0 0,-1 0-1,1 0 1,-1 0 0,1 0-1,-1 0 1,1 0 0,-1-1-1,1 1 1,-1 0 0,1-1-1,0 1 1,-1-1 0,1 0 0,0 1-1,-1-1 1,1 0 0,0 0-1,0 0 1,0 0 0,0 0-1,0 0 1,0 0 0,0 0-1,0 0 1,0-1 0,0 1 0,0 0-1,1 0 1,-1-2-10,-14-44 49,15 44-61,-6-23-168,2 0-1,2 0 1,0 0-1,1-14 181,1 32-62,1-1 0,-1 1 0,1 0-1,1-1 1,-1 1 0,2 0 0,-1 0-1,1 0 1,0 1 0,0-1 0,1 1-1,0-1 1,1 1 0,-1 0-1,1 1 1,1-2 62,-2 5 16,1 0-1,-1 0 1,1 0 0,-1 0-1,1 1 1,0-1 0,0 1-1,0 0 1,0 1 0,0-1-1,0 1 1,0 0-1,1 1 1,-1-1 0,0 1-1,1 0 1,-1 0 0,0 1-1,1-1 1,-1 1 0,0 0-1,2 1-15,7 2 28,0 1 0,0 0 0,-1 0 0,0 2-1,0 0 1,0 0 0,3 4-28,63 43 195,2-3 1,3-4-1,1-3 0,3-4 1,50 14-196,-122-49-612,0-1 0,1 0 0,-1-2-1,1 0 1,2 0 612,12-2-5226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7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8324,'0'0'8612,"0"0"-8580,254-5-16,-123 5 352,22 0 672,7 2-495,-1 1-209,-6-3-208,-15 0-128,-29 0 0,-27-8-144,-26-1-464,-25 4-401,-15-4 113,-16 1-929,0-3-560,-6-9-48,-16-3-1617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7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 7555,'0'0'2807,"0"0"-1452,0 0 155,0 0 262,0 0-230,3 28-843,11 90-296,-11-101-283,1-1 0,0 1 0,1 0 1,0-1-1,2 0 0,1 3-120,16 46 162,-19-39-113,-1-1 1,-1 1 0,-1 0-1,-2 0 1,-2 23-50,2-45-6,-1-1 0,0 1 0,0-1 1,0 1-1,0-1 0,-1 0 0,1 0 0,-1 0 0,0 0 1,0 0-1,0 0 0,0 0 0,-1-1 0,1 1 1,-1-1-1,1 1 0,-1-1 0,0 0 0,0 0 0,0 0 1,0-1-1,0 1 0,-1-1 0,1 1 0,0-1 0,-1 0 1,1-1-1,-1 1 0,0 0 6,-16 3-1032,-1-1 0,1-1 0,-1-1 0,-12-1 1032,12 0-2047,-40 1-5005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8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65 284 15927,'0'0'358,"-10"34"-113,-32 113 289,38-127-315,0-1 1,2 1-1,0-1 1,1 1-1,1 0 1,2 13-220,0-2 155,1-1-18,1 1 0,1-1-1,2 0 1,10 26-137,10 48 585,-35-181 28,8 76-612,-16-81-183,3-1 1,0-53 181,12 110-82,1 1-1,1-1 1,1 1 0,1 0 0,2 0-1,0 0 1,2 0 0,0 1 0,2 0-1,0 1 1,3-1 82,0 0-170,1 0 0,1 1-1,1 1 1,1 1 0,0 0 0,2 1 0,1 1-1,0 0 1,2 2 0,7-5 170,-25 19-7,0 1-1,1 0 1,-1 0 0,0 0-1,1 1 1,0-1 0,-1 1-1,1 0 1,0 0 0,0 0-1,0 0 1,-1 1 0,1-1 0,0 1-1,0 0 1,0 1 0,0-1-1,0 1 1,3 0 7,-4 0-35,0 1 0,-1-1 0,1 1-1,0 0 1,-1 0 0,0 0 0,0 0 0,1 0 0,-1 0 0,0 1 0,-1-1 0,1 1-1,0-1 1,-1 1 0,1-1 0,-1 1 0,0 0 0,0 0 0,0 0 0,0 0 0,-1 0-1,1 0 1,-1 0 0,1 2 35,2 15 31,0 0-1,-2 0 0,0 1 1,-1-1-1,-1 1 0,-1-1 1,-1 0-1,0 0 0,-2 0 1,0 0-1,-2-1 1,0 0-1,-1 0-30,-1-2 225,6-12-147,-1 1 1,1-1 0,0 1 0,1 0 0,0 0 0,0 0 0,0 0 0,0 0 0,1 0 0,-1 6-79,4-9-30,-1-1 0,1 0 0,0 1 0,-1-1 0,1 0-1,0 0 1,0 0 0,1 0 0,-1 0 0,0-1 0,1 1 0,-1-1 0,1 1 0,-1-1 0,1 0 0,0 0 0,0 0 30,5 4-20,1 0 51,12 7-51,-2 1 0,0 0 0,12 11 20,-27-20 38,0 0-1,0 0 1,0 0-1,-1 0 1,1 0-1,-1 1 1,0-1-1,0 1 0,-1 0 1,1 0-1,-1 0 1,0 0-1,-1 0 1,1 0-1,-1 1 1,0-1-1,0 1 1,-1 0-38,-1-5 10,0 0 0,0 0 0,0 0 0,0-1 0,0 1 0,0-1 0,0 1 0,-1 0 0,1-1 0,0 0 0,0 1 0,-1-1 0,1 0 1,0 0-1,-1 1 0,1-1 0,0 0 0,-1 0 0,1-1 0,0 1 0,-1 0 0,1 0 0,-1-1-10,-4 1 33,-5 0-100,0 0 1,0-1 0,1 0-1,-1-1 1,0 0 0,1 0-1,-1-1 1,1-1 66,6 2-203,0 1 1,1-1-1,-1-1 0,1 1 1,-1 0-1,1-1 0,0 1 1,0-1-1,0 0 0,0 0 1,0-1-1,1 1 0,0 0 1,-1-1-1,1 0 1,0 1-1,1-1 0,-1 0 1,1 0-1,0 0 0,0 0 1,0-1 202,-3-38-6774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8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15079,'0'0'2625,"0"0"-2625,0 0-112,0 0-16,0 0-848,0 0-5347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8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1 310 14887,'0'0'253,"0"0"-98,0 0 403,2 33 1002,1 0-1181,4 61 875,-4 26-1254,-1-33 746,4-1 0,4 1 0,11 44-746,-18-119 33,0 1 154,-4-23 0,1-14-167,-4-70-87,0-4-271,5-35 338,1 102-124,1 0 0,1 1 0,2-1 0,1 1 0,2 1-1,6-14 125,9-15-351,3 2 0,3 1 0,2 1 0,2 2 0,14-13 351,-39 52-83,1 1 0,1 1 0,9-9 83,-17 17-15,0 1 0,0-1 0,1 1 1,-1 0-1,1 0 0,-1 0 0,1 0 0,0 1 1,-1-1-1,1 1 0,0 0 0,0 0 1,0 1-1,0-1 0,0 1 0,4 0 15,-6 0-2,0 1-1,0 0 1,-1 0-1,1 0 0,0 0 1,0 0-1,0 0 0,-1 0 1,1 1-1,-1-1 0,1 1 1,-1-1-1,1 1 1,-1-1-1,0 1 0,0 0 1,0 0-1,0-1 0,0 1 1,0 0-1,0 0 0,-1 0 1,1 0-1,-1 0 1,1 0-1,-1 0 0,0 0 1,0 0-1,0 2 3,4 73 77,-4-64-72,-1-2 6,1 0 1,-2 0 0,1 0 0,-1 0-1,-1 0 1,0 0 0,-1-1-1,0 1 1,0-1 0,-1 0 0,-1-1-1,-5 9-11,-2 0 69,-2 0-1,0-1 1,-1 0-1,-1-2 1,-13 11-69,27-23-75,0 0 0,-1 0 0,1-1 0,-1 1 0,0-1 0,0 0 0,0 0 1,0 0-1,0 0 0,0-1 0,0 1 0,-1-1 0,1 0 0,-1-1 0,-2 1 75,3-4-4316,4-14-4139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9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17368,'0'0'1793,"0"0"-1665,0 0-128,0 0 0,0 0-688,0 0-5667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2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10213,'0'0'557,"0"0"350,0 0 497,0 0-54,0 0-921,20-7-285,-11 4-144,7-3 45,1 1 0,0 0 1,0 2-1,0 0 0,0 1 0,11 0-45,-24 1 5,0 1-1,0 0 1,1 1-1,-1-1 1,0 1-1,0 0 1,0 0-1,0 0 1,0 0-1,0 1 1,0 0-1,0 0 1,-1 0-1,1 0 1,-1 0-1,1 1 1,-1 0-1,0-1 1,0 1-1,0 0 1,0 1-1,-1-1 1,1 0-1,-1 1 1,0 0-1,0-1 1,0 1-1,0 0 1,-1 0-1,0 0 1,1 0-1,-2 0 1,1 0-1,0 1-4,2 6 33,-1 1 0,-1-1-1,0 1 1,0-1 0,-1 1-1,0-1 1,-1 1-1,-1-1 1,0 1 0,0-1-1,-1 0 1,0 0-1,-1 0 1,-1 0 0,1-1-1,-2 0 1,1 0 0,-1 0-1,-1 0 1,0-1-1,0 0 1,-7 5-33,-46 35 604,15-15-362,45-33-251,0-1 1,-1 0 0,1 1-1,0-1 1,-1 0 0,1 1-1,0-1 1,-1 0-1,1 1 1,0-1 0,0 1-1,-1-1 1,1 0 0,0 1-1,0-1 1,0 1 0,0-1-1,0 1 1,-1-1-1,1 1 1,0-1 0,0 1-1,0-1 1,0 0 0,0 1-1,1-1 1,-1 1 0,0-1-1,0 1 1,0-1-1,0 1 1,0-1 0,1 1-1,-1-1 1,0 0 0,0 1-1,1-1 1,-1 1 0,0-1-1,1 0 1,-1 1-1,0-1 1,1 0 0,-1 0-1,0 1 1,1-1 0,-1 0-1,1 0 1,-1 1 0,1-1-1,-1 0 1,0 0-1,1 0 1,-1 0 0,1 0-1,-1 0 1,1 0 8,31 9-238,-28-8 248,65 9-331,-55-10 311,-1 1 1,1 1-1,-1 0 0,0 1 0,0 0 0,0 1 0,0 0 0,0 1 0,-1 1 0,0 0 0,0 1 0,0 0 10,-10-4 87,1 0 0,0 0-1,-1 0 1,0 1 0,0-1-1,0 1 1,0 0 0,0-1 0,-1 1-1,1 0 1,-1 0 0,0 0-1,0 0 1,-1 0 0,1 0 0,-1 0-1,0 0 1,0 0 0,0 0-1,-1 1 1,0-1 0,1 0 0,-1 0-1,-1-1 1,1 1 0,0 0-1,-1 0 1,0 0 0,0-1-1,0 1 1,0-1 0,-1 0 0,1 0-1,-1 1 1,0-1 0,0-1-1,0 1 1,0 0 0,0-1 0,-2 1-87,-8 2 107,0 0 0,0-1 1,-1 0-1,1-1 1,-1 0-1,0-2 1,0 1-1,-5-2-107,-114-3 22,113 2-23,17 1-53,0 0-1,0-1 1,0 1-1,0-1 1,0 1 0,0-1-1,0 0 1,0 0 0,0 0-1,1 0 1,-1-1-1,0 1 1,1-1 0,-1 1 54,2-1-350,-1 0 0,1 1 1,0-1-1,0 0 1,0 0-1,0 0 1,0 0-1,0 1 0,0-1 1,0 0-1,1-1 1,-1 1-1,1 0 0,0 0 1,0 0-1,-1 0 1,1 0-1,1 0 1,-1 0 349,0-21-9015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19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46 192 5891,'0'0'7598,"0"0"-5635,0 0-1746,0 0 343,0 0 766,5 27-371,-2-9-848,11 68 714,-2 25-821,-5 168 1519,-7-211-1005,-15-100-367,-3-24-638,3-1 0,2-1 0,3 0 0,2 0 0,3 0 1,2-55 490,4 100-79,1 0 1,0 1 0,1-1 0,0 1-1,1-1 1,1 1 0,0 0-1,0 1 1,1-1 0,1 1 0,0 0-1,0 1 1,1-1 0,1 1 0,-1 1-1,1 0 1,1 0 0,0 1 0,0 0-1,5-2 79,-3 2-26,1 0 0,-1 1 0,1 1 0,0 0 0,1 0 0,0 2-1,0-1 1,0 2 0,0 0 0,0 1 0,0 0 0,1 1 0,-1 1 0,1 0-1,-1 1 1,1 0 0,-1 1 0,4 2 26,-10-2-23,-1 1 0,1 0 0,-1 1 0,0-1-1,0 1 1,0 1 0,-1-1 0,1 1 0,-1 0 0,0 1 0,0-1 0,-1 1 0,0 0 0,0 1-1,0-1 1,-1 1 0,0 0 0,-1 0 0,1 0 0,-1 1 0,0-1 0,-1 1 0,0 1 23,1-1 45,-1 0-1,-1 1 1,0 0 0,0-1 0,0 1 0,-1 0 0,-1-1 0,1 1-1,-1 0 1,-1-1 0,0 1 0,0-1 0,0 0 0,-1 1 0,-1-1-1,1 0 1,-1-1 0,0 1 0,-1-1 0,0 0 0,-3 3-45,-4 4 95,-1-1 0,0 0 1,-1-1-1,0 0 0,-1-1 0,0-1 1,-1 0-1,0-2 0,-1 1 0,0-2 1,0 0-1,-1-1 0,1-1 0,-1-1 1,0 0-1,-1-2 0,-12 1-95,29-3-51,0 1 0,0-2 0,0 1 0,0 0 0,0 0 0,0 0 0,0-1 0,0 1 0,0-1 0,0 0 0,0 0 0,1 0 1,-1 1-1,0-2 0,0 1 0,1 0 0,-1 0 0,1 0 0,-1-1 0,1 1 0,-1-1 0,1 1 0,0-1 0,0 0 0,-1 1 0,1-1 0,1 0 0,-2-1 51,1-1-434,0 0 0,0 0 0,1 0-1,-1-1 1,1 1 0,0 0 0,0 0 0,1 0 0,-1 0 0,1 0 0,0 0 0,0 0 0,0 0-1,1-2 435,19-28-6984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0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9396,'0'0'7044,"0"0"-6484,0 0-448,0 0-48,0 0-64,0 0-2945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2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6931,'0'0'640,"0"0"139,0 0 750,0 0-64,0 0-419,3 7-67,-1-3-837,0 0 1,0-1 0,0 1-1,1-1 1,0 1 0,0-1-1,0 0 1,0 0-1,0-1 1,0 1 0,1-1-1,0 1 1,-1-1 0,1 0-1,0 0 1,0-1 0,0 1-1,0-1 1,0 0-1,0 0 1,0 0 0,1-1-143,21 5 392,1-2-1,0-1 1,10-1-392,-27-1 46,872-8 899,-830 4-1280,-14 1-832,-16 2-2382,-56 1 430,-29 0-1861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2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10485,'0'0'1083,"0"0"-656,0 0 661,0 0 420,-5 30-385,-15 99-109,18-114-845,1 0 1,1 1-1,0-1 1,1 1-1,1-1 1,0 0-1,1 0 0,1 0 1,3 9-170,10 50 225,-15-40-16,-1 0 1,-3 26-210,0 5-3706,2-64 1641,0-1-670,0 0-1525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2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5715,'0'0'2209,"0"0"-2001,0 0 880,0 0 305,0 0-81,10 189-431,-10-136-385,0-5 208,0 0 113,3-1-273,-3-2-352,6-2 32,-6-10-224,0-13-16,0-3-560,0-17-1841,0 0-1713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3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12470,'0'0'528,"0"0"38,41 9 647,7 3-778,1 0-22,1-2-1,0-2 0,0-3 0,15 0-412,522-2 2122,-317-5-2102,-267 2-463,-3 0-106,0 0 157,0 0-134,0 0-674,0-1-1479,0-4-1635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3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68 5923,'0'0'4335,"0"0"-3356,0 0-611,0 0 283,0 0 312,-1 27 334,-4 172 720,5-186-1822,1 15 170,-1 0 0,-1 0-1,-2 0 1,-1 0 0,-1 0-1,-1-1 1,-4 8-365,10-34 83,-4-96 240,1 60-540,1 1 0,2-1 0,1 1 0,6-29 217,-6 54-29,1 0 0,1 0 1,-1 1-1,1-1 0,1 1 0,0-1 0,0 1 1,0 0-1,1 0 0,0 1 0,1 0 0,0 0 1,0 0-1,0 0 0,1 1 0,0 0 0,0 1 1,1-1-1,-1 1 0,2 0 29,-6 3 1,0 0 0,1 1 0,-1-1 1,0 1-1,1-1 0,-1 1 0,1 0 0,-1 0 0,1 1 0,0-1 0,-1 1 1,1 0-1,0 0 0,-1 0 0,1 0 0,0 0 0,-1 1 0,1 0 0,-1 0 1,1 0-1,-1 0 0,1 0 0,-1 1 0,0 0 0,1-1 0,-1 1 0,0 0 1,1 2-2,7 6 21,-1 0 1,-1 1 0,0 1 0,-1-1 0,0 1 0,5 11-22,17 23 283,-10-20-104,1-1 1,1-1 0,1-1 0,5 2-180,-18-16 41,1-1-1,-1 0 1,1 0 0,1-1 0,0-1 0,-1 0 0,2 0 0,-1-1-1,1-1 1,0 0 0,5 0-41,-16-4 10,-1 0-1,0 0 1,0 0-1,1 0 1,-1 0 0,0 0-1,1-1 1,-1 1-1,0-1 1,0 1-1,0-1 1,1 1 0,-1-1-1,0 0 1,0 1-1,0-1 1,0 0-1,0 0 1,0 0 0,0 0-1,0 0 1,-1 0-1,1 0 1,0 0 0,-1 0-1,1 0 1,0 0-1,-1 0 1,1-1-1,-1 1 1,0 0 0,1 0-1,-1-1 1,0 1-1,0 0 1,0-1-1,0 1 1,0 0 0,0-1-10,0-68 231,-2 43-153,2 25-76,1-12 40,0 0 0,-1 1 1,-1-1-1,0 0 0,-1 1 1,-1-1-1,0 1 0,0 0 1,-1 0-1,-1 0 0,0 0 1,-8-11-43,7 13-49,1 4-119,0-1 0,1 1 1,0-1-1,0 0 0,1 0 0,0 0 1,0-1-1,1 1 0,0-1 0,1 0 0,0 1 168,1 7-981,4 1-801,2 0 1234,-1 1 0,1 0 0,-1 0 1,0 0-1,1 1 0,-1 0 0,0 0 1,0 0-1,0 0 0,0 2 548,30 17-3871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4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 10197,'0'0'2870,"0"0"-1984,0 0 275,0 30 629,3 192 467,7-1-408,-23-621-3904,13 392 1989,-1-10-28,2 1-1,-1 0 1,2-1 0,0 1 0,1 0-1,4-10 95,-6 23-1,1 0 0,0 0 0,-1 0-1,1 1 1,1-1 0,-1 1 0,0 0-1,1-1 1,0 1 0,-1 0 0,1 0-1,1 1 1,-1-1 0,0 1 0,1-1-1,-1 1 1,1 0 0,0 0 0,-1 1-1,1-1 1,0 1 0,0 0 0,0 0-1,0 0 1,0 0 0,0 1 0,1-1-1,-1 1 1,0 0 0,0 1 1,19-1 44,0 1 1,-1 1-1,1 0 1,4 3-45,-16-2-267,-1 0 0,0 0 0,0 1 0,0 1 0,0-1 0,0 2 0,-1-1 0,0 1 0,7 7 267,-1 4-2850,-13-1-821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4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0 135 11845,'0'0'1105,"0"0"-993,0 0 1873,0 0 128,175-3-1473,-94-25-496,4 0-144,-1 3-352,-2 2-1185,-7 6-2657,-22 6-7315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5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2296 1 6211,'0'0'83,"0"0"-59,0 0-27,0 0 67,0 0 296,-10 10 598,-28 34 274,35-38-1036,0 0 0,0 0-1,1 1 1,0-1 0,0 0 0,1 1-1,-1-1 1,1 1 0,1 0-1,-1-1 1,1 1 0,0 0-1,1-1 1,0 1 0,0 3-196,1 17 186,-1 109 546,-3 168-232,-2-264-409,-2 0-1,-1-1 0,-2 0 0,-5 11-90,-58 156 131,-1 5 7,5 35-77,20-64 481,-8-2 0,-28 51-542,45-141 1,-26 60 57,6 3 0,-14 72-58,-40 272 50,47-190 172,59-275-209,-97 456 544,79-335-326,7 1 1,4 35-232,8 41 35,2-25-13,-9 0 1,-9-1-23,-109 448 207,62-341-81,-17 214-126,14 22 611,-48 111-611,0-38 221,7 169-221,96-623-17,-89 1068 1059,54-487-16,12-404 176,-26 52-1202,33-207 382,-19 86-263,51-271-189,1 0 0,-1-1-1,0 1 1,1-1 0,-1 1 0,0-1-1,-1 0 1,1 1 0,0-1 0,-1 0-1,1 0 1,-1 0 0,1 0 0,-1 0 70,1-1-60,1-1 0,-1 0 0,1 0 0,-1 0 0,1 1 0,-1-1 1,1 0-1,-1 0 0,1 0 0,-1 0 0,0 0 0,1 0 0,-1 0 0,1 0 1,-1 0-1,1 0 0,-1 0 0,1-1 0,-1 1 0,1 0 0,-1 0 1,1 0-1,-1-1 0,1 1 0,0 0 0,-1-1 0,0 1 60,-17-25-2394,-17-52-3718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2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15655,'0'0'350,"0"0"381,0 0 757,0 0-271,0 0-502,27 2 139,129 5 1002,31-7-1856,13-17 724,63-20-724,-92 12 74,-23-3-1080,-144 27 172,0-2-5143,-4-5 1767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9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719 31 4386,'0'0'3508,"0"0"-1608,0 0-251,0 0-81,0 0-303,0 0-454,0-4-328,0-22 1440,0 25-1747,0 1-93,0 0-27,-3 30-395,-2-16 334,-1-1 0,-1 0-1,0-1 1,-1 0 0,0 0-1,-8 9 6,-17 26-2,-29 51 14,-4-2 0,-13 7-12,55-73 15,-2-1 0,-2-2 0,0 0 0,-2-2 0,0-1 0,-2-2 0,-1-1 0,-10 4-15,35-21 27,0 0 0,0-1 0,0 0 0,-1 0-1,1-1 1,-6 1-27,12-3 11,0 1 0,-1-1 0,1 0 0,0 0 0,0 0 0,-1 0 0,1 0 0,0 0 0,0-1 0,0 1 0,-1-1 0,1 0 0,0 1 0,0-1 0,0 0 0,0 0 0,0-1 0,0 1 0,1 0 0,-1 0 0,0-1 0,1 1 0,-1-1 0,0 0 0,1 1 0,0-1 0,-1 0 0,1 0-11,-3-8-10,0 1 0,0-1 0,1 1-1,0-1 1,1 0 0,0 0 0,0 0 0,1-1-1,1 1 1,0-7 10,0 12-36,0-1 1,0 1-1,1-1 0,0 1 1,0 0-1,0-1 0,0 1 0,1 0 1,0 0-1,0 0 0,1 0 1,-1 0-1,1 1 0,0-1 0,0 1 1,1 0-1,-1-1 0,1 2 1,0-1-1,3-2 36,8-3-33,-1 1-1,2 1 1,-1 0 0,1 2 0,0-1 0,1 2-1,-1 0 1,1 1 0,-1 1 0,1 0-1,16 1 34,-31 1-4,-1 0 0,1 1 0,-1-1 0,1 1 0,0-1 1,-1 1-1,1-1 0,-1 1 0,1 0 0,-1 0 0,1-1 0,-1 1 0,0 0 0,1 0 0,-1 1 0,0-1 0,0 0 0,0 0 0,0 1 0,0-1 0,0 1 4,19 35 68,-12-19 9,44 75 544,3-2 1,5-3 0,21 21-622,-78-106-204,0 0 1,0 0-1,0 0 1,0 0-1,1-1 1,-1 1-1,1-1 1,-1 0-1,1 0 1,0 0-1,0-1 1,0 1-1,0-1 1,0 0-1,0 0 1,0-1-1,0 1 1,0-1-1,1 0 1,-1 0-1,0 0 1,2 0 203,32 0-5928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9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13238,'0'0'1041,"0"0"-1025,0 0 512,0 0 1057,244 17-961,-141-17-368,19 0-32,-6 0 64,-10-3-272,-15-2 48,-29 2-64,-15 0-432,-22 0-929,-13 1-896,-8-10 240,-4 1 977,0-11-3058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29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1 12310,'0'0'1117,"0"0"-423,0 0-352,0 0 319,27 11 113,4 1-518,-14-6-140,-1 0 0,1 1 1,-1 1-1,-1 0 0,0 2 0,0-1 0,0 2 1,-1 0-1,2 3-116,-8-6 80,0-1 0,-1 2-1,1-1 1,-2 1 0,1 0 0,-1 0 0,-1 1 0,0 0 0,0 0-1,-1 0 1,0 1 0,-1-1 0,0 1 0,-1 0 0,0 0 0,0 0-1,-1 0 1,-1 0 0,0 0 0,0 0 0,-1 0 0,-1 0-1,0 0 1,0 0 0,-1 0 0,0-1 0,-1 1 0,0-1 0,-3 4-80,-5 3 57,0-1 0,-1 0 1,0 0-1,-1-2 0,-1 0 1,-1 0-1,0-1 0,-11 6-57,-20 11-333,-1-2 0,-30 12 333,60-32-1022,0 0 1,-1-1 0,0 0-1,0-2 1,-19 3 1021,8-6-7494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0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12694,'0'0'1689,"0"0"-409,0 0-162,0 0-459,0 0-430,-1 18 177,-9 245 1255,3-34-700,6-87-1195,1-141-329,0-24-750,0-55-5826,0 38 525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0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1 101 11365,'0'0'1126,"0"0"-32,0 0 317,0 0-709,0 0-473,17-16-85,62-50-58,-74 63-82,0 1 1,1-1-1,-1 1 0,1 0 1,-1 1-1,1-1 1,0 1-1,0 0 1,0 0-1,-1 1 0,1 0 1,0 0-1,0 0 1,0 1-1,0 0 0,-1 0 1,1 0-1,0 1 1,-1 0-1,1 0 1,-1 0-1,1 1 0,-1 0 1,0 0-1,0 0 1,-1 0-1,1 1 0,-1 0 1,1 0-1,-1 0 1,0 0-1,2 4-4,-1-2-2,-1 0 0,1 0 0,-1 0 0,0 1 0,-1 0 0,0-1 0,0 1 0,0 1 0,-1-1 0,0 0 0,0 0 0,0 5 2,-1-8 12,-1 0-1,0 0 1,0 0-1,0 0 1,-1-1-1,1 1 1,-1 0-1,0 0 1,0 0-1,0 0 1,-1 0-1,1-1 0,-1 1 1,0-1-1,0 1 1,0-1-1,-1 0 1,1 1-1,-1-1 1,0-1-1,1 1 1,-1 0-1,-1 0-11,-7 6 141,-1-1 0,0 0 0,0 0-1,-1-1 1,0-1 0,0 0 0,-1-1 0,0-1-1,-8 2-140,23-6-21,-1 0-1,0 0 1,0 0-1,0 1 1,0-1-1,1 0 1,-1 0-1,0 0 1,0 0-1,0 0 1,0 0-1,0 0 1,1 0-1,-1 0 1,0 1-1,0-1 1,0 0-1,0 0 1,0 0-1,0 0 1,0 0-1,0 0 1,0 1-1,1-1 1,-1 0-1,0 0 1,0 0-1,0 0 1,0 1-1,0-1 1,0 0-1,0 0 1,0 0-1,0 0 1,0 1-1,0-1 1,0 0-1,0 0 1,0 0-1,0 0 1,-1 1-1,1-1 1,0 0-1,0 0 1,0 0-1,0 0 1,0 0-1,0 1 1,0-1-1,0 0 1,0 0-1,-1 0 1,1 0-1,0 0 1,0 0-1,0 0 1,0 0-1,0 1 1,-1-1-1,1 0 1,0 0-1,0 0 1,0 0-1,0 0 1,-1 0 21,106 48-841,-77-37 787,-2 0-1,0 2 1,-1 1-1,0 1 1,12 10 54,-33-21-19,1 0 0,-1 0 0,-1 1 1,1-1-1,-1 1 0,1 0 0,-1 0 0,-1 0 0,1 1 1,-1-1-1,0 1 19,-1-5 12,0 1-1,-1-1 1,1 1 0,-1 0 0,0-1-1,1 1 1,-1-1 0,0 1 0,0 0 0,0-1-1,0 1 1,0 0 0,0-1 0,-1 1-1,1 0 1,0-1 0,-1 1 0,0-1 0,1 1-1,-1 0 1,0-1 0,1 0 0,-1 1 0,0-1-1,0 1 1,0-1 0,-1 0 0,1 0-1,0 0 1,0 0 0,-1 0 0,1 0 0,0 0-1,-1 0 1,1 0 0,-1 0 0,1-1 0,-1 1-1,0-1 1,1 1-12,-26 4 289,0-1-1,1-1 0,-1-1 1,0-2-1,-27-2-288,-1 1 63,49 1-65,-1 0 0,0 0 1,1-1-1,-1 1 0,1-1 1,0-1-1,-1 0 0,1 0 1,0 0-1,0 0 0,-2-2 2,6 2-171,-1 1-1,1-1 0,0-1 0,-1 1 0,1 0 0,0 0 0,0-1 0,1 1 0,-1-1 0,0 0 0,1 1 0,-1-1 1,1 0-1,0 0 0,0 0 0,0 0 0,1 0 0,-1 0 0,1 0 0,0 0 0,-1 0 0,1-1 0,1-1 172,-1-31-4079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1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14679,'0'0'0,"0"0"-1457,0 0-6547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4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88 1713,'0'0'2017,"0"0"-854,0 0 232,0 0 281,0 0-140,0 0-653,0 0-314,0 0-134,0 0-89,0 0 345,0 0 112,0 0 67,0 0 144,0 0-70,0 0-21,0 0-250,0 0-302,0 0-225,0 11-332,-3 125 436,-13 70-250,10-135 204,3-29 113,-2-1 0,-6 24-317,4-50 978,3-34-452,3-38-307,1 54-226,0-19 44,-1-35-386,3-1-1,2 0 0,9-40 350,-7 58-53,-2-1 0,-1 1 0,-3-1-1,-2-12 54,1-20 29,4 60-103,-3 12 26,13 3-145,-6 6 177,0-1 0,-1 1 0,1 0 0,-1 0 0,-1 0 0,0 1 0,0 0 0,1 5 16,1-2-5,19 42-4,-2 2 0,-1 4 9,-8-17-2,2-1 0,2-1 0,2-1-1,8 10 3,-21-37 6,47 62 7,-54-74-8,0 0-1,-1-1 1,1 1 0,0 0-1,-1 0 1,1-1 0,0 1-1,0 0 1,0-1 0,0 1 0,0 0-1,-1-1 1,1 0 0,0 1-1,0-1 1,0 1 0,1-1-1,-1 0 1,0 0 0,0 0-1,0 0 1,0 0 0,0 0-1,0 0 1,0 0 0,0 0-1,0 0 1,0 0 0,0-1-1,0 1 1,0 0 0,0-1-1,0 1 1,0-1 0,0 1-1,0-1 1,0 1 0,0-1-1,-1 0 1,1 1 0,0-1-1,0 0 1,-1 0 0,1 0-1,0 0 1,-1 1 0,1-1-1,-1 0 1,1-1-5,2-3 57,0-1 0,0 0 0,-1 0 0,1 0 1,-1 0-1,-1 0 0,1 0 0,-1-1-57,3-30 223,-2-1 0,-1 0-1,-3-7-222,1 6 188,1 1 0,2 0 0,2-9-188,0 15 452,0 0-2214,-3 54-1367,-1 24-2119,0-28 1390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4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90 11557,'0'0'1198,"0"0"51,0 0-102,0 0-403,0 0-111,-6 26-257,-1 5-261,1-8 0,1 0 0,1 1 0,1 0 1,1-1-1,1 19-115,0 33 713,-4 0 1,-4 16-714,10-155 645,-2 38-730,2 1 1,0-1-1,2 0 1,3-11 84,6-2-236,1 1 0,2 0 0,1 1 0,2 1 0,2 1 0,1 0 0,22-26 236,-40 58-15,0 1-1,0 0 0,1 0 0,-1 0 0,0 0 1,1 0-1,-1 0 0,1 1 0,0 0 0,-1 0 0,1 0 1,0 0-1,0 1 0,0-1 0,-1 1 0,1 0 1,0 0-1,0 0 0,2 1 16,0-1 0,-1 0 0,0 1 0,1 0 0,-1 0 1,0 0-1,0 1 0,0 0 0,0-1 0,0 2 0,0-1 0,-1 1 1,1-1-1,2 3 0,-4-1 6,1-1 0,-1 1 1,0 0-1,0 0 0,-1 0 0,1 1 1,-1-1-1,0 0 0,0 1 1,0 0-1,-1-1 0,0 1 1,0 0-1,0 0 0,0 0 1,-1 0-1,0-1 0,0 1 0,0 0 1,0 0-1,-1 0 0,0 0 1,0 0-1,0-1 0,-1 1 1,1 0-1,-1-1 0,0 1 1,-1-1-1,1 0 0,-1 1 0,0-1 1,0-1-1,0 1 0,0 0 1,-1-1-1,1 1 0,-1-1 1,0 0-1,0 0 0,0-1 1,-1 1-1,1-1 0,-4 1-6,-16 8 102,-1-1-1,0-2 0,0 0 1,-16 2-102,-22-5-2682,62-5-1565,6-2-5125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5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0 13382,'0'0'1331,"0"0"-346,0 0 5,-8 26-17,-75 278 762,70-263-1405,-1 0 1,-3 1-331,-7 18 406,24-59-361,0-13 160,0-2-175,-1-19-160,2-1 0,2 0 1,4-18 129,-5 40-87,1 1 0,0-1 0,1 1 0,0 0 0,1 0 0,0 1 0,1-1 0,0 1 0,1 0 0,0 1 0,0 0 0,5-5 87,12-17-121,-22 28 123,0-1 0,0 0 0,0 1 0,1 0 0,-1-1 0,1 1 0,0 0 0,0 0 1,0 1-1,0-1 0,0 1 0,0-1 0,1 1 0,-1 0 0,1 0 0,0 0 0,0 1 0,-1 0 1,1-1-1,0 1 0,2 0-2,-2 1 10,-1 1 0,1 0 0,-1 0-1,0-1 1,1 2 0,-1-1 0,0 0 0,0 1 0,0-1 0,0 1 0,0 0 0,0 0 0,0 0-1,-1 1 1,1-1 0,-1 1 0,1-1 0,-1 1 0,0 0 0,0 0 0,0 0 0,-1 0 0,1 0-1,-1 0 1,1 0 0,-1 2-10,7 16 154,-1 0-1,-1 0 0,3 23-153,-2-11 171,-1-9-61,0 1 1,2-1-1,1 0 0,1 0 1,1-1-1,1-1 0,1 0 0,0 0 1,14 14-111,-21-34-1677,-4-12 1049,-4-13-866,-14-20-3687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5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4978,'0'0'9605,"0"0"-8341,0 0-239,0 0-337,0 0-272,0 0-416,200-19-464,-159 2-4674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3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7507,'0'0'257,"0"0"311,0 0 544,0 0 198,0 0-5,14 8-302,-3-1-775,7 3 280,-1 0 0,-1 2 0,0 0 0,6 6-508,7 5 1271,1-1 0,10 5-1271,-12-10 429,0 2 1,-2 1-1,0 1 1,15 18-430,-35-33 22,-1 0-1,0 0 1,0 0 0,-1 1 0,1-1-1,-2 1 1,1 0 0,-1 1 0,0-1-1,0 1 1,-1-1 0,0 1 0,0 0-1,-1-1 1,0 1 0,-1 0 0,1 0-1,-2 0 1,1 0 0,-1 0 0,0 2-22,-1-4 70,0-1 0,0 1 0,0-1 0,-1 0 0,0 0 0,0 0 0,0 0 0,-1 0 0,1-1 0,-1 1 0,0-1 0,0 0 0,-1 0 0,1-1 0,-1 1 0,0-1-70,-17 12 221,-1-2 1,-1 0-1,0-1-221,-6 3 99,-55 22 110,64-30-888,1 2 0,0 1-1,0 0 1,-13 10 679,33-20-79,-2 3-1544,4-2-5546,11-1-2189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6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42 5715,'0'0'1149,"0"0"-415,0 0 1232,0 0 187,0 0-384,-1-5-291,-6-13-189,1 31-288,-2 45-722,-1 102-146,-7 77 727,15-231-594,0-13-70,-1-33 26,2-58-167,3 63-308,2 0 0,1 0 0,1 1 1,2 0-1,2 0 0,1 1 0,1 0 1,12-19 252,-20 42 0,5-2 191,2 35-297,14 51 154,3-2 1,24 42-49,-38-86 46,0-1 0,2-1 1,2 0-1,0-1 0,1-1 0,2-1 1,0-1-1,3 0-46,-24-21 5,0 0 0,0 0 1,0 0-1,0 0 0,0-1 1,0 1-1,0 0 0,0-1 1,1 1-1,-1-1 0,0 1 0,0-1 1,1 0-1,-1 1 0,0-1 1,0 0-1,1 0 0,-1 0 1,0 0-1,1 0-5,-1 0 8,0-1 0,0 1 1,-1-1-1,1 1 0,0-1 0,0 1 1,-1-1-1,1 0 0,0 1 0,-1-1 0,1 0 1,0 0-1,-1 1 0,1-1 0,-1 0 1,1 0-1,-1 0 0,0 0 0,1 0 1,-1 1-1,0-2-8,2-7 69,0 0-1,-1-1 1,0 1 0,-1-1 0,0-3-69,0-2 57,2-182 138,-3 115-67,-2 50-532,1 26-1247,1 19-336,2 27-4728,1-28 419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7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4 196 11941,'0'0'1599,"0"0"-908,0 25 165,0 184 643,0-119 500,-2-184-1746,0 24-482,3-1-1,5-10 230,-5 68-78,1 0 0,1 0-1,1 1 1,0-1 0,0 1 0,1-1-1,1 2 1,0-1 0,0 0 0,1 1-1,1 1 1,0-1 0,0 1-1,1 0 1,1 0 78,-7 8-13,1 0 0,-1 0-1,0 0 1,1 0 0,0 1-1,-1-1 1,1 1 0,0 0-1,-1 0 1,1 0 0,0 1-1,0 0 1,0-1 0,0 1-1,0 0 1,0 1 0,-1-1-1,1 1 1,0 0 0,0 0-1,0 0 1,-1 0 0,1 1-1,2 1 14,-2-2-34,0 1 0,0 0 0,0 0 0,-1 1-1,1-1 1,-1 1 0,0 0 0,0 0 0,0 0-1,0 0 1,0 0 0,-1 1 0,1-1 0,-1 1-1,0-1 1,0 1 0,0 0 0,-1 0 0,1 0 0,-1 0-1,1 5 35,-1-2-51,0 0-1,-1 1 1,1-1-1,-2 0 0,1 1 1,-1-1-1,0 0 1,-1 4 51,0-8 1,1 1-1,-1-1 1,0 1 0,1-1 0,-2 0 0,1 0 0,0 0 0,-1 0 0,1 0 0,-1-1 0,0 1 0,0-1 0,0 0 0,0 0 0,0 0 0,-3 2-1,-8 4-127,10-5-65,-1 0 0,0 1 0,-1-2 0,1 1 0,0-1 0,-1 0 0,0 0 0,1 0 1,-1-1-1,-1 0 192,6-1-2185,1 0-1476,0 0-3225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7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0 8964,'0'0'1932,"0"0"-1313,0 0 221,0 0 574,-1 30 37,-7 97-594,7-109-626,0 0 0,-1 0 0,-1 0 0,-1-1 0,-1 1 0,0-1 0,-1 0 0,-1-1 0,-1 1 0,-5 8-231,13-25 2,0 0-1,0 0 1,0 0 0,0 0 0,0 0-1,0 0 1,0 0 0,0 0-1,0-1 1,0 1 0,0 0-1,0 0 1,0 0 0,0 0-1,0 0 1,0 0 0,0 0 0,0 0-1,0 0 1,0 0 0,-1 0-1,1-1 1,0 1 0,0 0-1,0 0 1,0 0 0,0 0-1,0 0 1,0 0 0,0 0 0,0 0-1,0 0 1,0 0 0,0 0-1,-1 0 1,1 0 0,0 0-1,0 0 1,0 0 0,0 0-1,0 0 1,0 0 0,0 0 0,0 0-1,0 0 1,0 0 0,-1 0-1,1 0 1,0 0 0,0 0-1,0 0 1,0 0 0,0 0-1,0 0 1,0 0 0,0 0-1,0 0 1,0 0 0,-1 0 0,1 0-1,0 0 1,0 1 0,0-1-1,0 0 1,0 0-2,-2-15 169,1-18 54,0 16-237,0 5-52,1 0-1,0 0 1,0 0-1,1 0 1,1 1-1,-1-1 1,2 0-1,0 0 1,1 1-1,0 0 1,0 0-1,1 0 1,1 0-1,2-4 67,1 3-63,0 1 0,0-1-1,1 2 1,1 0 0,0 0 0,1 0 63,-6 5 25,0 1 0,0 1 0,0-1 1,0 1-1,0 0 0,1 0 1,0 1-1,-1 0 0,1 0 1,0 1-1,0 0 0,0 0 1,6 0-26,-10 1 7,0 1 1,0 0 0,-1 0-1,1 0 1,0 0 0,0 0-1,-1 0 1,1 1 0,-1-1-1,1 1 1,-1 0 0,0-1-1,0 1 1,1 0 0,-1 1-1,-1-1 1,1 0 0,0 0-1,0 1 1,-1-1 0,0 1-9,34 64 101,-27-50 2,1 3-108,0-3-8,0 1 0,-1 0 0,-1 1 0,0 0-1,-2 0 1,0 1 0,-1 0 0,-1-1 0,-1 7 14,-11-30-2849,-19-17-387,-13-13-2815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8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12550,'0'0'352,"0"0"-64,0 0 1361,200 0-945,-109 0-704,-3 0-80,-4-8-4594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39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376 167 11621,'0'0'1241,"0"0"285,0 0-862,0 0-96,0 0 54,0-26-179,0-106 72,0 132-513,-1-1 0,1 0 0,0 1 0,-1-1 0,1 1 0,-1-1 0,1 1 0,-1 0 0,1-1 0,-1 1 0,1-1 0,-1 1 0,1 0 0,-1-1 0,1 1 0,-1 0 0,0 0 1,1 0-1,-1-1 0,1 1 0,-1 0 0,0 0 0,1 0 0,-1 0 0,0 0 0,1 0 0,-1 0 0,0 0-2,-25 0-41,20 0 30,2 0 3,0 0 1,0 0-1,-1 1 0,1-1 0,0 1 1,0 0-1,0 1 0,0-1 0,0 1 1,1-1-1,-1 1 0,0 0 1,1 1-1,-1-1 0,1 0 0,0 1 1,0 0-1,-2 2 8,0 2-11,0-1 1,0 1 0,1-1 0,0 1-1,1 1 1,0-1 0,0 0-1,0 1 1,-1 6 10,-1 14-7,0 0-1,2 0 1,1 1-1,1-1 1,2 9 7,0-28-4,0 0 1,0 1-1,1-1 1,1 0 0,-1 0-1,1 0 1,1 0-1,-1 0 1,2-1-1,-1 0 1,2 1 3,11 16-69,1 0 0,17 17 69,-16-21-200,-1 2 0,0 0-1,-1 3 201,-16-24-113,0-1 0,0 1 0,0 0 0,1 1-1,-2-1 1,1 0 0,0 0 0,0 0 0,-1 0-1,1 1 1,-1-1 0,0 0 0,0 1 0,1-1-1,-2 0 1,1 0 0,0 1 0,0-1 0,-1 2 113,0-2-59,0-1 0,0 1 0,0 0 0,0-1 0,0 1 0,-1-1 0,1 0 0,0 1 1,-1-1-1,1 0 0,-1 0 0,0 0 0,1 0 0,-1 0 0,0 0 0,1-1 0,-1 1 0,-2 0 59,-9 2-63,0 0 0,0-2 0,0 1 0,-1-2 0,1 1 0,-1-2 63,4 1-2,-124 0-307,133 0 37,3 1-190,1 2 449,0 0 1,0 1-1,-1-1 0,1 0 0,-1 1 0,0 0 0,1-1 0,-2 1 1,1 0-1,0 0 0,-1 0 0,0 0 0,0 1 0,0-1 1,0 0-1,-1 2 13,7 73 385,-7-75-362,0 17 281,0 0-1,-2 0 0,0 1 1,-1-2-1,-1 1 1,-1 0-1,-1-1 1,-1 0-1,-1 0 1,0-1-1,-2 0 1,-9 14-304,12-20 273,-46 86 1797,48-88-1842,1 0 0,0 0 0,1 0 0,0 1 0,1 0 0,0-1 0,1 1 0,0 4-228,2-15 8,0 1-1,0-1 1,0 1-1,0-1 1,0 0 0,1 1-1,-1-1 1,0 0-1,1 0 1,-1 0 0,1 0-1,0 0 1,-1 0 0,1-1-1,0 1 1,-1 0-1,1-1 1,0 1 0,1-1-8,4 3 18,73 28-98,1-3-1,1-4 1,53 7 80,29-2-4732,-109-21-343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0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4882,'0'0'3831,"0"0"-1907,0 0-718,0 0 24,0 0-150,6 0-400,308 0 3768,-207 0-6905,0 0-5518,-107 0 3624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0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5907,'0'0'1168,"0"0"-351,-25 147 719,22-91-543,3 9 143,0-1-111,0-5-497,0-5-32,-3-9 32,-7-14-303,7-6-225,3-14-561,0-8-991,0-3-2434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1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9812,'0'0'833,"0"0"-369,0 0 278,26-4 240,86-12-409,-109 15-558,0 1 1,1-1-1,-1 1 0,0 0 0,0 0 0,0 1 0,0-1 1,0 1-1,0-1 0,0 1 0,0 0 0,0 0 1,0 0-1,0 1 0,0-1 0,0 1 0,-1-1 0,1 1 1,-1 0-1,1 0 0,-1 0 0,0 0 0,1 1 1,-1-1-1,0 1 0,-1-1 0,1 1 0,0-1 0,0 4-15,4 3 0,2 4 11,-1 0 0,0 0-1,-1 1 1,0-1 0,-1 1 0,-1 1-1,0-1 1,1 12-11,-1 13 683,-1 0 0,-2 30-683,-1-68 27,0-1 1,0 1 0,1 0 0,-1-1 0,0 1 0,0 0-1,0-1 1,0 1 0,-1 0 0,1-1 0,0 1 0,0 0-1,0-1 1,-1 1 0,1-1 0,0 1 0,0 0-1,-1-1 1,1 1 0,0-1 0,-1 1 0,1-1 0,-1 1-1,1-1 1,-1 1 0,1-1 0,-1 1 0,1-1-1,-1 0 1,0 1 0,1-1 0,-1 0 0,1 0 0,-1 1-1,0-1 1,0 0-28,0 0 43,0-1 1,0 1-1,0-1 0,0 1 0,0-1 0,1 1 0,-1-1 0,0 0 0,0 1 1,0-1-1,1 0 0,-1 0 0,0 0 0,1 1 0,-1-1 0,1 0 1,-1 0-1,1 0 0,-1 0 0,1 0 0,0 0 0,0 0 0,-1 0 1,1 0-1,0 0 0,0 0 0,0-1-43,-3-15 100,0 0 1,2 1-1,0-1 1,0 0-1,2 0 1,0 0-1,1 0 1,3-10-101,-3 18-5,1-1 0,0 1 0,1 0 0,0 0-1,1 1 1,-1-1 0,1 1 0,1 0 0,0 0 0,0 1 0,0-1 0,1 1 0,0 1 0,1-1 0,7-4 5,-5 4-152,0 1 0,1 0 0,-1 1-1,1 0 1,0 0 0,0 1 0,1 1-1,-1 0 1,1 1 0,0 0 0,0 0-1,0 1 1,0 1 0,0 0 0,-1 1 0,6 1 152,-14-2-296,0 1 1,-1 0 0,1 0 0,0 0-1,0 0 1,0 1 0,-1-1 0,1 1-1,-1 0 1,1-1 0,-1 1 0,1 0-1,-1 0 1,0 1 295,2 1-605,18 14-3706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2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267 1 9925,'0'0'1883,"0"0"-528,0 0 163,-31 4 86,-96 18-510,122-21-1032,0 0 1,0 0 0,1 1 0,-1 0-1,0 0 1,1 0 0,-1 0 0,1 1 0,0 0-1,0 0 1,0 0 0,0 0 0,1 0-1,-1 1 1,1 0 0,0 0 0,0 0 0,0 0-1,1 0 1,-1 0 0,1 1 0,0-1-1,0 1 1,0 3-63,-2 1 158,1-4-116,1 0 0,0 1 0,0-1-1,1 1 1,-1-1 0,1 1 0,0-1-1,1 1 1,-1 0 0,1 0-1,1-1 1,-1 1 0,1 0 0,-1 0-42,2-5-29,-1-1 0,0 1 1,0 0-1,1 0 1,-1-1-1,0 1 0,1-1 1,-1 1-1,1-1 0,-1 1 1,0-1-1,1 0 1,-1 0-1,1 0 0,-1 0 1,1 0-1,-1 0 1,1 0-1,0 0 29,33-6-497,-14-5 143,-1 0 1,0-2-1,-1 0 0,0-1 0,0-1 1,-2 0-1,4-7 354,1 3-571,-9 11 481,-12 21 199,-1-3-125,0-2 39,-1 8 254,1-1-1,1 1 1,0-1-1,1 1 1,1-1-1,1 0 0,1 4-276,-5-19 9,0 0 0,1 1-1,-1-1 1,0 0 0,1 0-1,-1 0 1,0 1 0,1-1-1,-1 0 1,0 0 0,0 0-1,1 0 1,-1 0 0,1 0-1,-1 1 1,0-1 0,1 0-1,-1 0 1,0 0 0,1 0-1,-1 0 1,0-1 0,1 1-1,-1 0 1,0 0 0,1 0-1,-1 0 1,0 0 0,1 0-1,-1 0 1,0-1 0,1 1-1,-1 0 1,0 0 0,0-1-1,1 1 1,-1 0 0,0 0-1,0-1 1,1 1 0,-1 0-1,0 0 1,0-1 0,0 1-1,0 0 1,1-1 0,-1 1-1,0 0 1,0-1 0,0 1-1,0 0 1,0-1 0,0 1-9,11-18 66,-9 16-49,5-16-63,1 0 0,1 1-1,0 1 1,2 0 0,6-9 46,-13 21-58,-1 0 0,1 0 1,0 0-1,0 1 0,1-1 0,-1 1 0,0 0 0,1 1 1,0-1-1,0 1 0,0 0 0,0 0 0,0 0 1,0 1-1,0 0 0,0 0 0,1 0 0,-1 1 0,0-1 1,1 1-1,-1 1 0,3-1 58,-2 2 10,0 0-1,0 0 1,-1 0-1,1 1 1,-1 0 0,1 0-1,-1 0 1,0 1 0,0-1-1,0 1 1,-1 1 0,1-1-1,2 5-9,51 64 78,-43-40-68,-14-28 4,1 0 0,0 0 0,0-1 0,0 1 0,1-1 0,-1 1-1,1-1 1,0 0 0,0 0 0,4 3-14,-5-6 8,-1-1 96,-1 0 139,0 0-14,20-23 257,-1 5-632,0 2 0,2 0 0,0 2 1,0 0-1,1 1 0,11-4 146,-31 16-22,0 0-1,1 0 1,-1 1 0,0-1 0,0 1 0,1-1-1,-1 1 1,1-1 0,-1 1 0,0 0-1,1 0 1,-1 0 0,0 1 0,1-1 0,-1 1-1,0-1 1,1 1 0,-1 0 0,0 0-1,0-1 1,0 2 0,1-1 0,-1 0 0,0 0-1,-1 1 1,1-1 0,0 1 0,0-1-1,-1 1 1,1 0 0,1 1 22,4 7 23,0 1 0,-1-1 0,0 1 1,-1 1-1,3 8-23,3 5-14,-3-7 22,-6-12-3,0 0 1,0 0-1,1 0 1,0 0-1,0-1 1,0 1 0,1-1-1,0 0 1,0 0-1,0 0 1,1 0-1,-1-1 1,2 0-6,-5-3 13,1-1 1,-1 0 0,0 1-1,1-1 1,-1 0-1,1 0 1,-1 0-1,1 0 1,-1-1-1,0 1 1,1 0-1,-1-1 1,1 1-1,-1-1 1,0 1-1,1-1 1,-1 1 0,0-1-1,0 0 1,1 0-1,-1 0 1,1 0-14,22-25 306,-20 21-272,52-71 58,-42 54-348,1 0 0,2 2 0,0-1 0,1 2 0,1 0 0,4-2 256,18-2-890,-40 23 882,0-1 0,1 1 1,-1-1-1,0 1 1,0-1-1,1 1 0,-1 0 1,0 0-1,0 0 0,1 0 1,-1 0-1,0 0 1,0 0-1,1 0 0,-1 0 1,0 0-1,0 1 0,1-1 1,-1 0-1,0 1 1,0-1-1,0 1 0,0 0 1,0-1-1,0 1 0,0 0 1,0 0-1,0-1 1,0 1-1,0 0 0,0 0 1,0 0-1,0 0 0,0 1 8,20 41 155,-14-26 60,1 0 0,0-1 0,2 0 0,0-1 1,0 0-1,2 0 0,-1-1 0,7 4-215,-6-8 285,1-1 1,0 0-1,0-1 0,11 5-285,35 23 470,-58-35-465,0-1 0,0 1 0,1 0-1,-1-1 1,0 1 0,0 0 0,0 0 0,0 0-1,0 0 1,0 0 0,0 0 0,-1 0 0,1 0-1,0 1 1,0-1 0,-1 0 0,1 0 0,-1 1-1,1-1 1,-1 0 0,0 1 0,0-1 0,1 0-1,-1 1 1,0-1 0,0 1 0,0-1 0,0 0-1,-1 1 1,1-1 0,0 1-5,-2 1 6,0-1 1,1 0-1,-1 1 1,0-1-1,-1 0 1,1 0-1,0-1 0,0 1 1,-1 0-1,1-1 1,-1 1-1,1-1 1,-1 0-1,-2 1-6,-10 4 92,-1-1 0,0-1 0,0 0 0,0-1 0,-5-1-92,10 0 74,0-2 1,0 1-1,0-2 0,0 1 0,0-1 0,-8-3-74,15 3-23,0 0 1,0-1-1,0 0 0,0 1 0,0-2 0,1 1 1,-1 0-1,1-1 0,-1 0 0,1 1 0,0-1 1,0 0-1,0-1 0,1 1 0,-1-1 1,1 1-1,0-1 0,-1-1 23,-2-5-456,0 0 1,1 0-1,0-1 1,1 1-1,0-1 1,1 0-1,0 0 1,0-11 455,0-42-4717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2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0 1761,'0'0'11253,"0"0"-9700,0 0-929,0 0-624,0 0-32,0 0-1409,-57 76-2641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3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10501,'0'0'1144,"0"0"-218,0 0 1374,0 0 24,7 32-1025,37 192 390,-31-160-179,19 58-1510,-17-100-129,-8-20-789,-3-17-943,-4-16-2317,0-13-3178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2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8788,'0'0'2721,"0"0"-1696,0 0 79,0 0 129,0 0-33,0 0-1008,-7 5 17,7 23-81,0 0 432,0 6-160,4-3-128,-4-3-240,6-5-16,6-6-16,4 2-704,6-5-2354,-7-5-2160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3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0 10197,'0'0'896,"0"0"-616,0 27 152,0 12-16,2 134 1999,3-124-1123,3 1 0,12 42-1292,-10-52 230,-1 1 1,-3 0-1,-1 1 1,-1 10-231,-4-50-9,0-1-1,0 1 1,-1-1 0,1 0 0,0 1 0,-1-1 0,1 0 0,0 1-1,-1-1 1,0 0 0,1 0 0,-1 0 0,0 1 0,0-1 0,1 0-1,-1 0 1,0 0 0,0 0 0,0 0 0,0 0 0,-1-1 0,1 1-1,0 0 10,-3 1-34,0 0 0,1 0-1,-1-1 1,0 0-1,0 0 1,0 0-1,0 0 1,-3 0 34,-4 0-60,0 0 1,-1-1-1,1 0 0,0-1 0,-9-2 60,16 2 5,0-1-1,1 1 1,-1-1-1,1 0 1,-1 0-1,1 0 0,0-1 1,0 1-1,0-1 1,0 0-1,0 0 1,1 1-1,-1-2 1,1 1-1,0 0 0,0 0 1,0-1-1,0 1 1,1-1-1,-1 0 1,1 0-1,0 1 1,0-1-1,0 0 0,1 0 1,0 0-1,-1 0 1,1 0-1,0 0 1,1 0-1,-1 1 1,1-1-1,0-3-4,0 6-19,0 0 1,-1 0-1,1 0 0,0 0 0,0 0 1,0 0-1,0 0 0,0 0 0,0 0 1,0 0-1,0 0 0,0 1 1,1-1-1,-1 0 0,0 1 0,0-1 1,1 1-1,-1 0 0,0-1 1,0 1-1,1 0 0,-1 0 0,1 0 1,-1 0-1,0 0 0,1 0 0,-1 0 1,0 0-1,1 0 0,-1 1 1,0-1 18,8 0-108,303 0-671,-302 0 786,1 1 0,-1 1 0,0-1 0,1 1 1,-1 1-1,0 0 0,0 0 0,0 1 1,-1 1-1,9 4-7,-13-6 45,0 0 0,-1 0 0,0 1 0,0-1 0,0 1 0,0 0 0,0 0 1,-1 0-1,0 1 0,0-1 0,0 1 0,0 0 0,-1 0 0,0 0 0,0 0 0,0 0 0,0 0 1,-1 0-1,0 1 0,0-1 0,0 4-45,-1-6 34,0 0 1,0-1 0,0 1-1,0 0 1,0 0-1,0-1 1,-1 1-1,1 0 1,-1-1 0,0 1-1,1-1 1,-1 1-1,-1-1 1,1 1 0,0-1-1,-1 1 1,1-1-1,-1 0 1,1 0-1,-1 0 1,0 0 0,-1 1-35,1-2-215,-1 1 0,0-1 0,0 0 0,0 0 0,0 0 0,0 0 1,0 0-1,-1-1 0,1 1 0,0-1 0,0 0 0,0 0 0,-1 0 1,1-1-1,0 1 0,0-1 0,0 1 0,0-1 0,-1 0 215,-16-9-5234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3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11269,'0'0'592,"0"0"-544,0 0-96,0 0-80,0 0-1344,0 0-4595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3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11141,'0'0'659,"0"0"704,0 0 382,0 0-5,0 0-436,5 25-610,13 82-363,-17-102-315,0 1 0,0-1 0,1 1 0,-1-1 0,1 0 0,1 0 0,-1 1 0,1 0-16,-2-6 2,-1 1-1,0-1 1,0 0 0,1 1-1,-1-1 1,0 0-1,1 1 1,-1-1 0,0 0-1,1 1 1,-1-1-1,1 0 1,-1 0-1,0 1 1,1-1 0,-1 0-1,1 0 1,-1 0-1,1 0 1,-1 1 0,1-1-1,-1 0 1,1 0-1,-1 0 1,0 0 0,1 0-1,-1 0 1,1 0-1,-1-1 1,1 1-1,-1 0 1,1 0 0,-1 0-1,1 0 1,-1 0-1,0-1 1,1 1 0,-1 0-1,1 0 1,-1-1-1,0 1 1,1-1-2,4-5-31,-1 0 1,0 0-1,0-1 0,0 1 1,-1-1-1,0 0 1,1-5 30,6-11-344,-8 19 291,0 1 1,0 0-1,0 0 1,0-1-1,0 1 1,1 0-1,0 1 1,-1-1 0,1 0-1,0 1 1,0 0-1,0 0 1,1 0-1,-1 0 1,0 0-1,1 0 1,-1 1-1,4-1 53,-3 2-15,0 0 0,0 0-1,-1 1 1,1-1 0,0 1 0,-1 0-1,1 0 1,0 0 0,-1 1 0,1-1-1,-1 1 1,0 0 0,0 0 0,0 0-1,0 1 1,0-1 0,0 0 0,0 2 15,9 5 16,0-1 0,1 0 1,-1 0-1,1-1 0,1-1 1,0 0-1,-1-1 0,2-1 0,-1 0 1,0-1-1,6 1-16,9-1 12,1 0-1,0-2 1,0-2-1,-1 0 1,7-3-12,-30 4-23,1-1 0,-1 0 0,0-1 0,1 1 0,-1-1 0,0 0 0,0-1 0,0 0 0,-1 0 0,1 0 0,-1 0 0,1-1 0,-1 0 0,0 0-1,0 0 1,-1-1 0,0 0 0,1 0 0,-1 0 0,-1 0 0,1-1 0,-1 1 0,0-1 0,0 0 0,-1 0 0,0 0 0,0 0 0,0 0 0,-1 0 0,0-1 0,0 1 0,0-1 0,-1-1 23,0 7 4,0 0 0,0 0 0,0 0 0,-1 0-1,1 0 1,0 0 0,-1 0 0,1 0 0,0 0 0,-1 0 0,0 0 0,1 0 0,-1 0 0,1 0 0,-1 0 0,0 1 0,0-1 0,1 0 0,-1 0 0,0 1 0,0-1 0,0 1-1,0-1 1,0 0 0,0 1-4,-35-8 460,30 8-336,1-1 0,-1 2 0,0-1 0,0 1 0,1 0-1,-1 0 1,0 0 0,1 1 0,-1 0 0,1 0 0,-3 2-124,6-2 22,-1 0 1,1 0-1,-1 0 1,1 1 0,0-1-1,0 1 1,0-1 0,0 1-1,1 0 1,-1 0-1,1 0 1,0 0 0,0 0-1,0 0 1,0 0-1,0 0 1,0 1 0,1-1-1,0 0 1,0 0-23,-1-1-26,1 1 0,1-1 0,-1 0 0,0 0 0,0 0 0,1 0 0,-1 0 0,1 0 0,0 0 0,0-1 0,-1 1 0,1 0 1,0 0-1,1 0 0,-1-1 0,0 1 0,0-1 0,1 1 0,-1-1 0,1 1 0,-1-1 0,1 0 0,0 0 0,-1 1 0,1-1 0,0 0 0,0-1 0,0 1 0,0 0 0,0-1 0,0 1 26,21 3-874,1 0 0,-1-2-1,1-1 1,3 0 874,42-1-4314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4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11877,'0'0'3026,"0"0"-2594,0 0-400,0 0-32,0 0 864,6 154-319,16-97-497,-6-10 96,-16-10-144,0-6-272,0-3-913,0-25-1760,-7 11-2738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5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12230,'0'0'1542,"0"0"-1051,38 0-102,125 5 382,-152-4-713,0 1 0,0-1-1,-1 2 1,1 0 0,-1 0 0,0 0-1,0 2 1,0-1 0,0 1 0,-1 1-1,1-1 1,-1 2 0,-1-1 0,3 3-58,8 6 26,0 0 50,0 0-1,-1 2 1,0 0-1,-2 1 1,0 1 0,-1 0-1,0 1 1,7 15-76,-14-19 17,-1-1 1,0 1 0,0 0-1,-2 1 1,0 0 0,-1 0-1,-1 0 1,0 0 0,-1 0-1,-1 1 1,-1-1-1,-1 11-17,0-20 5,-1 1-1,0-1 0,0 1 0,-1-1 0,0 0 0,0 0 0,-1 0 0,0 0 0,0-1 0,0 1 0,-1-1 1,-1-1-1,1 1 0,-1-1 0,0 1 0,-1-2 0,1 1 0,-2 0-4,-5 3 21,0 0 0,0-1 1,-1 0-1,0-1 0,-1-1 0,1 0 0,-1-1 0,0-1 1,-12 2-22,26-5 24,-1-1 1,1 0 0,-1 1 0,1-1 0,-1 0 0,1 0-1,-1 0 1,1 0 0,-1 0 0,1 0 0,-1 0 0,1-1-1,-1 1 1,1 0 0,-1-1 0,1 1 0,-1-1 0,1 0-1,0 1 1,-1-1 0,0-1-25,2 2 0,-1-1-1,1 0 1,-1 0-1,1 0 1,-1 0 0,1 0-1,0 0 1,0 0 0,-1 0-1,1 0 1,0 0-1,0 0 1,0 0 0,0-1-1,0 1 1,0 0-1,0 0 1,1 0 0,-1 0-1,0 0 1,1 0 0,-1 0-1,1 0 1,0-3-70,1 1-1,-1-1 1,1 1-1,0-1 1,1 1-1,-1 0 1,0 0 0,1 0-1,0 0 1,0 0-1,0 0 1,0 1-1,0 0 1,0-1-1,1 1 71,19-4-854,0 1-1,1 0 1,-1 2-1,1 1 1,0 1-1,0 1 1,0 0-1,7 3 855,37-1-1271,-12-1 552,-16 0 1210,-1-1 0,1-2 0,-1-2 1,23-5-492,-59 8 124,0 1 1,-1-1-1,1 0 0,0-1 1,0 1-1,-1 0 1,1-1-1,-1 1 1,1-1-1,-1 0 1,0 0-1,0 0 1,0 0-1,0 0 1,0-1-1,0 1 1,-1-1-1,1 1 1,-1-1-1,1 1 1,-1-1-1,0 0 1,0 0-1,0 1 1,0-1-1,-1 0 0,1 0 1,-1 0-1,0 0 1,0 0-1,0 0 1,0 0-1,0 0 1,-1 0-1,1 0 1,-1 0-1,0 1 1,0-1-1,0 0 1,0 0-1,-1-1-124,-2-1 126,0 1-1,0 0 0,0 1 1,0-1-1,-1 1 0,0 0 0,1 0 1,-1 0-1,0 0 0,-1 1 1,1 0-1,-4-1-125,-2-1 184,1 1 1,-1 1-1,0 0 0,0 0 0,0 1 0,-5 1-184,14 0 12,-1 1-1,0-1 1,1 1-1,-1 0 1,1 0-1,-1 0 1,1 0-1,-1 1 1,1-1-1,0 1 1,0-1-1,-1 1 0,1 0 1,0 0-1,1 0 1,-1 0-1,0 0 1,1 0-1,-1 0 1,1 1-1,-1-1 1,1 1-1,0-1 1,0 1-1,0-1 0,1 1 1,-1-1-1,0 3-11,-3 10 14,1-1-1,1 1 0,0-1 0,1 13-13,0-12 22,0-5-24,1 1 0,0 0 1,0-1-1,1 0 1,1 1-1,0-1 2,-2-7-3,1-1 0,0 1 0,0-1 0,0 1 0,0-1 0,0 1 0,1-1 0,-1 0 0,1 0 0,0 0 0,-1 0 0,1 0 0,0 0 0,0 0 0,0-1 0,0 1 0,1-1-1,-1 1 1,0-1 0,0 0 0,1 0 0,-1 0 0,1 0 0,-1 0 0,1-1 0,0 1 3,28 4-125,1-1 0,0-2 0,0-1 0,0-2 0,-1-1 0,1-1 0,27-7 125,-36 4-10,-1-2 0,-1 0-1,1-1 1,-1-1 0,-1-1 0,0-1 0,-1-1-1,0-1 1,-1 0 0,0-1 0,-1-1-1,-1-1 1,0 0 0,-2-1 0,0-1 0,-1 0-1,-1-1 1,0 0 0,-2-1 0,0 0-1,-2-1 1,0 0 0,-2 0 0,2-9 10,-1-16 340,-2 0 0,-2-1-340,-3 32 99,0-1 0,0 0 0,-2 1 0,0-1 0,-1 1 1,-1 0-1,-2-7-99,4 19 56,0 0 0,0 0 0,0 0 0,0 1-1,-1-1 1,1 1 0,-1 0 0,0-1 0,0 1 0,0 0-56,2 3 8,0-1-1,1 0 1,-1 1-1,0-1 1,0 1-1,1-1 1,-1 1 0,0 0-1,0-1 1,0 1-1,0 0 1,1-1-1,-1 1 1,0 0-1,0 0 1,0 0-1,0 0 1,0 0-1,0 0 1,0 0-1,0 0 1,1 0-1,-1 1 1,0-1-1,0 0 1,0 0 0,0 1-1,0-1 1,1 1-1,-1-1 1,0 0-1,0 1 1,1 0-1,-1-1 1,0 1-1,1-1 1,-1 1-1,0 0 1,1 0-1,-1-1 1,1 1-1,-1 0 1,1 0-1,0-1 1,-1 1-1,1 0 1,0 0 0,0 0-1,-1 1-7,-8 20 18,1 2 1,0-1-1,2 1 1,1 0-1,-1 15-18,-8 130 98,9-83-72,-48 691 342,51-754-347,2-15-16,0 1-1,-1-1 0,0 1 1,-1-1-1,0 0 1,0 0-1,-1 0 0,-1 3-4,4-11-3,0 1-1,0-1 0,0 1 1,0-1-1,0 0 1,0 1-1,0-1 0,0 1 1,-1-1-1,1 1 0,0-1 1,0 0-1,-1 1 0,1-1 1,0 0-1,0 1 0,-1-1 1,1 0-1,0 1 0,-1-1 1,1 0-1,-1 1 1,1-1-1,0 0 0,-1 0 1,1 0-1,-1 1 0,1-1 1,-1 0-1,1 0 0,0 0 1,-1 0-1,1 0 0,-1 0 1,1 0-1,-1 0 0,1 0 1,-1 0-1,1 0 1,-1 0-1,1 0 0,0 0 1,-1-1-1,1 1 0,-1 0 1,1 0-1,-1 0 0,1-1 1,0 1-1,-1 0 0,1 0 1,0-1-1,-1 1 0,1 0 1,-1-1 3,-11-25 88,6-21-88,1 1-1,2-1 1,3 0-1,2 1 1,3-21 0,-2 40-45,1 1 1,1-1-1,1 1 1,1 1-1,3-6 45,-5 19-90,0 0 0,0-1 0,1 2 0,1-1-1,0 1 1,0 0 0,1 0 0,1 1 0,0 0 0,0 0 0,4-1 90,-5 6-206,0 1 0,0 1-1,0 0 1,1 0 0,-1 0 0,1 1 0,0 0 0,-1 1 0,1 0 0,0 0 0,0 1 0,0 0 0,0 1-1,0-1 1,0 2 0,1 0 206,-7-1-8,0-1-1,-1 1 0,1 0 1,0 1-1,-1-1 0,1 0 1,-1 1-1,1 0 0,-1-1 1,0 1-1,0 0 0,0 0 1,0 0-1,0 1 1,0-1-1,0 0 0,-1 1 1,1-1-1,-1 1 0,0-1 1,1 3 8,23 70 54,-13-37-20,-11-34-15,1 0 0,0 0 0,0 0 0,0-1 0,1 1 0,-1-1 0,1 1 0,0-1 0,0 0-1,0 0 1,0 0 0,1 0 0,-1-1 0,1 1 0,0-1 0,-1 0 0,1 0 0,0 0 0,0-1 0,0 0 0,1 1 0,-1-1 0,0-1 0,0 1 0,1 0 0,-1-1 0,0 0 0,1 0 0,-1 0 0,0-1 0,1 0 0,-1 0-1,1 0-18,9-2 55,0-1-1,-1 0 0,0-1 0,0-1 0,0 0 0,-1 0 0,0-2 0,0 1 0,8-8-54,3-3-40,-1-1 0,0-1 0,-2-1 0,0-1-1,1-5 41,-13 17-58,-2 0-1,0 0 0,0-1 0,-1 0 0,0 0 0,0 0 1,-1 0-1,-1-1 0,0 1 0,-1-1 0,0 0 0,-1 0 1,0-8 58,-1 20 12,0-1 1,0 0 0,0 0-1,-1 1 1,1-1 0,0 0-1,0 0 1,-1 1 0,1-1-1,-1 0 1,1 1 0,0-1-1,-1 0 1,1 1 0,-1-1-1,0 1 1,1-1 0,-1 1-1,1-1 1,-1 1 0,0-1-1,1 1 1,-1 0 0,0-1-1,0 1 1,1 0 0,-1 0-1,0-1 1,0 1 0,1 0-1,-1 0 1,0 0-1,0 0-11,-31-1 419,24 1-338,-1 0 16,-1 0 1,1 0-1,-1 1 1,1 0-1,-1 1 0,1 0 1,0 1-1,-9 3-98,14-4 44,-1 1 0,1 0 1,0 0-1,0 0 0,0 0 0,0 1 0,1-1 0,-1 1 0,1 0 0,0 0 0,0 1 0,0-1 0,1 0 0,-1 1 1,1 0-1,0 0 0,-1 4-44,-1 8 27,0-1 0,1 1 0,1-1 0,0 1 0,2 0 0,0 0 0,0-1 0,2 1 0,2 13-27,-3-28-1,0 0 0,0 0 1,0 0-1,0 0 0,1 0 1,-1 0-1,0-1 1,1 1-1,-1 0 0,1-1 1,0 1-1,-1-1 0,1 0 1,0 1-1,0-1 1,0 0-1,0 0 0,0 0 1,0 0-1,0-1 1,0 1-1,1-1 0,-1 1 1,0-1-1,0 0 0,0 1 1,2-1 0,9 0-5,-1 1 1,1-2-1,0 0 1,3-1 4,-14 2 0,7-1-10,1-1-1,0-1 1,-1 0 0,1 0 0,-1-1 0,0 0 0,0 0-1,0-1 1,2-2 10,74-58-391,-69 51 241,0 0 0,1 1 0,1 1 0,0 1 0,19-9 150,-37 20 1,1-1 0,0 1 0,-1 0 0,1 0 0,0 0-1,0-1 1,-1 1 0,1 0 0,0 0 0,-1 0 0,1 0 0,0 0 0,-1 0-1,1 0 1,0 0 0,0 1 0,-1-1 0,1 0 0,0 0 0,-1 1 0,1-1-1,0 0 1,-1 1 0,1-1 0,-1 0 0,1 1 0,-1-1 0,1 1-1,10 22 15,-7 44 43,-3-45 7,9 40 1085,-9-68-1152,1 1 0,0-1 0,1 0 1,-1 1-1,1-1 0,0 1 0,1 0 0,-1 0 0,1 0 1,0 1-1,0-1 0,0 1 0,1 0 0,-1 0 0,1 0 1,3 0 1,8-6-16,0 0 0,1 2 0,0 0 0,17-4 16,-29 10-77,1 0 1,-1 1-1,0 0 1,1 1-1,-1-1 1,0 1 0,1 0-1,-1 0 1,1 0-1,-1 1 1,0 0 0,1 0-1,-1 0 1,0 1-1,0 0 1,0 0 0,0 0-1,0 1 1,0-1-1,-1 1 1,1 0 0,-1 1-1,0-1 1,0 1-1,0 0 77,19 16-3239,-1-14-1846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6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10453,'0'0'1251,"0"0"11,0 0 453,0 0-165,0 0-811,-2 24-498,2-24-241,-2 17 24,1 1 0,1-1 0,0 1 0,2 5-24,-2-21 1,1-1 0,-1 0 0,1 1 0,-1-1 0,1 0 0,-1 0 0,1 0 0,0 1 1,0-1-1,0 0 0,0 0 0,-1 0 0,1 0 0,0 0 0,1-1 0,-1 1 0,0 0 1,0 0-1,0-1 0,0 1 0,1 0 0,-1-1 0,0 1 0,1-1 0,-1 0 0,0 1 0,1-1 1,0 0-2,40-1-71,-31-1-12,2 0-331,1 0 0,-1-2 0,0 0 0,0 0 0,0-1 0,0 0 0,2-3 414,-1 1-1428,1 1-1,1 0 1,-1 1-1,9-2 1429,-30 16 940,0 1 0,1-1 1,0 1-1,1 0 0,0 0 1,1 1-1,0-1 0,1 1 0,-2 7-940,25-17 473,-9-1-461,-1 0 0,0-1 1,0 0-1,0-1 0,0 0 1,0-1-1,0 0 0,0-1 1,-1 0-1,0-1 0,0 0 0,0 0 1,8-6-13,-14 8-7,5-3 9,0 0 0,0 0-1,1 1 1,-1 0-1,1 1 1,0 0 0,1 1-1,-1 0 1,9-2-2,-17 24 141,-2 332 2306,-1-333-2617,-1-1 0,-1 1 0,0-1 0,-1 0 0,-1 0 0,-1 0 0,0-1 0,-1 0 0,-1 0 0,-1-1 0,0 0 0,-1 0 0,0-1 0,-1 0 0,-1-1 0,0 0 0,-1-1 0,-4 3 170,1-1-2524,5-12-1926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46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1 146 7379,'0'0'2892,"0"0"-1355,0 0 251,0 0 333,0 0-470,20-23-925,63-72-276,-53 69-63,-29 26-383,-1 0 0,0 0-1,1 0 1,-1-1 0,1 1 0,-1 0-1,1 0 1,-1 0 0,1 0 0,-1 0-1,1 0 1,-1 0 0,1 0 0,-1 0-1,1 0 1,-1 0 0,1 0 0,-1 0-1,0 0 1,1 0 0,-1 0 0,1 1-1,-1-1 1,1 0 0,-1 0 0,1 1-1,-1-1 1,0 0 0,1 0 0,-1 1-1,0-1 1,1 0 0,-1 1-4,1 2-5,0 0 0,0 0 1,0 0-1,0 0 0,-1 0 1,0 0-1,1 0 1,-1 0-1,0 0 0,0 0 1,-1 1 4,1 3 18,3 44-84,-2 1 0,-3 0 0,-1-1-1,-3 1 1,-10 37 66,10-61-349,1 0 1,2 0-1,0 0 0,2 6 349,1-34-28,0 1-1,0-1 1,1 0 0,-1 0 0,0 0 0,0 1-1,0-1 1,0 0 0,0 0 0,0 0-1,0 0 1,1 1 0,-1-1 0,0 0 0,0 0-1,0 0 1,0 0 0,0 0 0,1 1-1,-1-1 1,0 0 0,0 0 0,0 0-1,1 0 1,-1 0 0,0 0 0,0 0 0,0 0-1,1 0 1,-1 0 0,0 0 0,0 0-1,0 0 1,1 0 0,-1 0 0,0 0-1,0 0 1,0 0 0,1 0 0,-1 0 0,0 0-1,0 0 1,0 0 0,1-1 0,-1 1-1,0 0 1,0 0 0,0 0 0,0 0 28,3-1-167,8-3 113,-1-1 1,1 0-1,-1-1 0,0 0 0,0-1 1,-1 0-1,0 0 0,0-1 1,-1 0-1,1-2 54,10-7-18,-17 83 437,-5 3 739,-11 60-1158,5-59 1435,1 63-1435,8-86 279,-1 45 202,0-91-486,0-1 0,0 1-1,0 0 1,0 0-1,0-1 1,0 1 0,0-1-1,0 1 1,0-1-1,0 1 1,0-1 0,-1 0-1,1 1 1,0-1 0,0 0-1,0 0 1,-1 0-1,1 0 1,0 0 0,0 0-1,0 0 1,-1-1-1,1 1 1,0 0 0,0-1 5,-7 1-119,-112 0-2562,65 0-990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51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9 6707,'0'0'862,"0"0"-387,0 0-219,0 0 296,0 0 56,0 0-165,-15-9 8144,11 10-8855,5 35 291,-2 0 0,-1-1 0,-2 1 0,-1-1 0,-2 0 0,-4 13-23,-23 52 889,-18 33-889,53-137 67,0 0 1,-1 1 0,1-1-1,-1 1 1,0-1-1,0 1 1,-1-1 0,1 0-1,-1-2-67,-1-19 37,3 0-146,2 0-1,0 0 1,2 1-1,1-1 1,0 1-1,2 0 0,1 1 1,1 0-1,0 0 1,2 1-1,1 0 1,0 1-1,2 1 0,13-15 110,-19 24-33,3-4-425,-12 15 453,1 0-1,-1 0 1,0 0-1,1 0 1,-1 1-1,0-1 1,1 0-1,-1 0 1,0 0-1,1 0 1,-1 0-1,0 1 1,0-1-1,1 0 1,-1 0-1,0 0 1,0 1-1,1-1 1,-1 0-1,0 0 1,0 1-1,0-1 1,1 0-1,-1 1 1,0-1-1,0 0 1,0 0-1,0 1 1,0-1-1,0 0 1,1 1-1,-1-1 1,0 0-1,0 1 1,0-1-1,0 0 1,0 1-1,0-1 1,0 0-1,-1 1 1,1-1-1,0 0 1,0 1-1,0-1 1,0 0-1,0 1 1,-1-1 5,5 16 20,0-1 0,1 0 0,0 0 0,1 0 0,1-1 0,0 0 0,1 0-1,6 8-19,17 33 124,-28-46-100,2-1 0,-1 1 1,1-1-1,0 1 0,1-2 1,0 1-1,0-1 0,1 1 1,0-2-1,0 1 1,0-1-1,1 0 0,0-1 1,0 1-1,9 2-24,-16-8 24,1 0 1,0 0-1,-1 0 0,1-1 1,0 1-1,0 0 1,-1-1-1,1 0 0,-1 1 1,1-1-1,0 0 0,-1 0 1,0 0-1,1 0 0,-1 0 1,1 0-1,-1 0 1,0-1-1,0 1 0,0 0 1,0-1-1,0 1 0,0-1 1,0 1-1,0-1 0,-1 1 1,1-1-1,0 1 1,-1-1-25,2-2 43,21-36 114,-1-2 0,-1-3-157,-15 30 12,0 0-1,-1-1 1,-1 1 0,-1-1 0,0 0 0,-1 1 0,1-17-12,-31 38-2588,27-5 2244,-1 1-1,1-1 0,0 0 0,0 1 0,0 0 0,0-1 0,0 1 0,1-1 1,-1 1-1,0 0 0,1-1 0,-1 1 0,1 0 0,-1 0 0,1 0 1,0-1-1,0 1 0,0 0 0,0 1 345,0 16-4535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51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0 11157,'0'0'1078,"0"0"-198,0 0 22,0 0 600,0 0-144,-12 22-483,-38 71-355,47-87-469,0-1 0,1 0 0,0 1 0,0 0-1,1-1 1,0 1 0,0 0 0,0 0 0,0 0-1,1 0 1,0-1 0,0 1 0,1 0 0,0 0 0,0 1-51,1 6 102,-2-10-90,1-1 1,-1 0 0,1 0 0,0 0-1,-1 0 1,1 0 0,0 0 0,0 0-1,0 0 1,1 0 0,-1-1-1,0 1 1,1 0 0,-1-1 0,1 1-1,-1-1 1,1 1 0,0-1 0,0 0-1,-1 0 1,1 0 0,0 0-1,0 0 1,0 0 0,0 0 0,0-1-1,0 1 1,1-1 0,-1 1-13,8 0-44,0 1 1,-1-2 0,1 0-1,0 0 1,8-1 43,-17 1-9,0-1-1,1 1 1,-1 0 0,0-1 0,0 1 0,0-1 0,0 0-1,0 1 1,0-1 0,0 0 0,0 1 0,0-1 0,0 0-1,0 0 1,0 0 0,-1 0 0,1 0 0,0 0 0,-1 0-1,1 0 1,-1 0 0,1 0 0,-1 0 0,1 0 0,-1 0-1,0-1 1,1 1 0,-1 0 0,0 0 0,0-2 9,1-43-20,-1 33-83,-1 9 57,1-1-1,0 1 0,-1-1 0,0 1 1,0-1-1,0 1 0,0 0 0,-1-1 1,0 1-1,0 0 0,0 0 0,0 0 1,-1 1-1,1-1 0,-1 0 0,0 1 1,0 0-1,0 0 0,-1 0 0,1 0 1,-1 0-1,-1 0 47,-20-21-626,17 15 224,6 3-832,5 4-3591,15 2-364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9:49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26 13542,'0'0'4386,"0"0"-3922,0 0 465,0 0 111,0 0-1040,0 0-928,-7-25-5555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4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7892,'0'0'6501,"0"0"-5049,0 0-671,0 0 513,0 0-429,12-6-663,-3 2-191,0 0-1,0 1 0,0 0 1,1 0-1,0 1 0,-1 0 1,1 1-1,0 0 0,0 0 1,0 1-1,0 1 0,0 0 0,-1 0 1,1 1-1,9 2-10,-2 2 64,-2 1 0,1 1 0,-1 0 0,0 1 0,0 0 0,-1 1 0,0 1 0,-1 1-1,-1-1 1,0 2 0,0 0 0,-1 0 0,-1 1 0,0 1 0,-1-1 0,0 2 0,-1-1 0,-1 1 0,-1 0 0,0 0 0,-1 1 0,-1 0 0,0 0 0,-2 0-1,0 0 1,0 1 0,-2-1 0,0 11-64,-1-23 82,0 0-1,0 0 0,0-1 1,-1 1-1,1-1 0,-1 1 1,0-1-1,0 0 0,-1 1 1,1-1-1,-1 0 0,0-1 1,0 1-1,-2 1-81,-3 3 122,0-1 0,0-1 0,0 0 0,-1 0 0,0 0 0,-8 3-122,-12 3-114,0 0 0,-1-2-1,0-2 1,-5 1 114,-4-5-3103,37-4-757,2 0-3135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51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 11717,'0'0'1089,"0"0"-561,0 0 497,0 0 815,0 0-815,-3 171-353,3-123-144,0 6 81,6-9-289,-6-3 112,3-6-256,-3-13-176,0-6 0,0-14-480,-3-3-240,-28 0-497,-10-9-1008,-12-30-4754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52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9332,'0'0'625,"0"0"687,0 0 577,0 0-80,181 43-1009,-112-43-480,6 0-320,-6 0-400,-13 2-3474,-6 1-4337</inkml:trace>
  <inkml:trace contextRef="#ctx0" brushRef="#br0" timeOffset="1">889 82 12454,'0'0'1648,"0"0"-559,0 0-241,0 0 161,0 0-17,0 0-496,34 166-496,-34-135 289,0-12-289,0-2-144,0-14-689,0-3-479,0 0-81,0-28 304,0-20-2544,0-16-3026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52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9957,'0'0'1712,"0"0"-1199,0 0-513,0 0-177,0 0-1503,0 0-5219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52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11877,'0'0'686,"0"0"-88,0 0 680,0 0 218,10 24-423,30 78-540,-38-98-500,-1 0-1,1 1 0,-1-1 0,0 1 0,0-1 1,0 1-1,0-1 0,-1 1 0,0-1 1,0 3-33,2 16 371,-3-30-281,-1 1 0,1-1 0,0 1-1,0-1 1,1 1 0,0-1 0,0 0 0,1 1 0,0-1 0,0 1 0,0-1-1,2-3-89,-1 6-2,-1 1-1,1 0 0,-1 0 1,1 0-1,0 0 0,0 1 1,1-1-1,-1 0 0,1 1 0,-1-1 1,1 1-1,0 0 0,-1 0 1,1 0-1,0 1 0,1-1 1,-1 0-1,0 1 0,0 0 1,1 0-1,-1 0 0,0 0 1,1 1-1,3-1 3,-2 0 0,1 1 0,-1 0 0,1 0 0,-1 1 0,1-1 1,-1 1-1,0 1 0,1-1 0,-1 1 0,0-1 0,0 1 0,0 1 1,0-1-1,0 1 0,0 0 0,-1 0 0,3 2 0,9 9-21,0 1 0,-1 0 0,0 1 0,-1 1 21,42 43 36,-40-47-148,10 8-687,-3-16-3940,-4-5-1627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53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11973,'0'0'2812,"0"0"-864,0 0-790,0 0-379,7 0-256,-6 0-517,32-1 101,-1 2 0,1 2 0,-1 1 0,17 4-107,-40-6 0,-1 0 0,1 0 0,-1 1 0,0 1 0,0-1 0,0 1 0,0 0 0,0 1 0,-1 0 0,0 0 0,0 1 0,0 0 0,-1 0 0,0 0 1,0 1-1,0 0 0,-1 0 0,0 0 0,-1 1 0,1 0 0,-3-4-26,0 0-1,0 1 1,0-1 0,-1 1 0,0 0 0,1-1 0,-1 1 0,-1 0 0,1 0-1,-1 0 1,0-1 0,0 1 0,0 0 0,-1 0 0,0 0 0,0-1 0,0 1 0,0 0-1,-1-1 1,0 1 0,0-1 0,0 1 0,0-1 0,-1 0 0,0 0 0,1 0 0,-1 0-1,-1-1 1,1 1 0,-1-1 0,1 0 0,-1 0 0,0 0 0,0 0 0,0-1-1,0 1 1,-1-1 0,-1 0 26,-34 13-34,33-14 88,0 1 0,0 1 0,0-1 0,1 1 0,-1 1 0,1-1 0,-7 5-54,13-5-10,-1-1 0,1 1 0,0 0 0,0 0-1,0-1 1,0 1 0,0 0 0,1 0 0,-1-1-1,1 1 1,0 0 0,0-1 0,0 1 0,0-1-1,0 1 1,0-1 0,1 1 10,29 41-8,-25-36 12,1 0 0,-1-1 0,-1 2 0,0-1 0,0 1 0,0 0 0,-1 0 0,-1 0 0,1 0 0,-2 1 0,1-1 0,-1 1 0,-1 0 0,1 3-4,-2-12-7,-1 0 0,1 0 1,0 0-1,-1-1 0,1 1 0,-1 0 1,1 0-1,-1-1 0,1 1 0,-1 0 1,0-1-1,1 1 0,-1 0 0,0-1 1,1 1-1,-1-1 0,0 1 0,0-1 1,1 0-1,-1 1 0,0-1 0,0 0 1,0 1-1,0-1 0,0 0 0,0 0 1,1 0-1,-1 0 0,0 0 0,0 0 1,-1 0 6,-37 1-58,28-2 77,-1 2-3,0-1 1,0-1 0,-1 0-1,1-1 1,0 0-1,0-1 1,0 0 0,0-1-17,9 3-76,-1-1 0,0 0 1,1-1-1,-1 1 0,1-1 1,0 1-1,0-1 0,0 0 1,0 0-1,0-1 1,0 1-1,1 0 0,0-1 1,0 0-1,0 1 0,0-1 1,0 0-1,1 0 1,-1 0-1,1 0 0,0 0 1,1 0-1,-1 0 0,1-1 1,0 1 75,1-38-3431,12 2-2062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5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1 105 13078,'0'0'1854,"0"0"-587,0 0-189,0 0-221,0 0-270,10 18-177,34 59-159,-40-68-207,1 0-1,-2 1 1,1 0 0,-1-1-1,-1 1 1,0 1-1,0-1 1,-1 0-1,0 0 1,-1 0 0,0 3-44,0-7 38,0-12-22,-1-44-165,3 1 0,1-1 1,3 1-1,3-7 149,-8 50 7,1 0 0,-1 1 0,1-1 1,0 0-1,1 1 0,-1-1 0,3-3-7,-3 7-6,-1 1 0,0 0 0,1-1 0,-1 1 0,1 0 0,0 0 0,-1 0 0,1 0 0,0 0 0,0 0 0,-1 0 0,1 0 0,0 1 0,0-1 0,0 1 0,0-1 0,0 1 0,0 0 0,0 0 0,0 0 0,0 0 0,0 0 0,0 0 0,1 1 6,3 0-10,-1 1-1,0-1 0,0 1 0,0 0 0,0 1 0,0-1 0,-1 1 0,1 0 0,-1 0 0,0 1 1,0-1-1,0 1 0,4 4 11,49 62-52,-42-50 27,33 48 18,-31-42 39,1-1 0,1-1-1,1-1 1,10 9-32,-27-29 8,0-1 0,0 1 0,0-1 1,0 0-1,0 0 0,1 0 0,-1-1 1,1 1-1,-1-1 0,1 0 0,-1 0 1,1 0-1,0 0 0,0 0 0,-1-1 0,1 0 1,0 0-1,0 0 0,0 0 0,-1-1 1,1 1-1,0-1 0,0 0 0,-1 0 1,1 0-1,3-2-8,-2 0 30,-1 1 0,1-1 0,-1 0 0,1 0-1,-1-1 1,0 0 0,0 1 0,0-1 0,-1-1 0,1 1 0,-1 0 0,0-1 0,0 0 0,-1 1 0,1-1 0,-1 0 0,1-5-30,-1 3 47,2-2 225,-1-1 0,-1 0 0,0 0 0,0 0 0,-1-3-272,-1 10 6,0 0 1,0 0-1,0 1 1,-1-1-1,1 0 1,-1 0 0,0 1-1,0-1 1,0 0-1,0 1 1,0-1-1,-1 1 1,1-1-1,-1 1 1,1 0-1,-1-1 1,0 1 0,0 0-1,-2-1-6,-3-7-1870,7 9 1667,-1 1-1,1-1 1,0 1 0,0-1-1,0 1 1,0-1-1,0 1 1,0-1 0,0 1-1,0 0 1,0-1 0,0 1-1,0-1 1,0 1-1,0-1 1,0 1 0,0-1-1,1 1 1,-1-1 0,0 1-1,0 0 1,0-1-1,1 1 1,-1-1 0,0 1-1,0 0 1,1-1-1,-1 1 1,1 0 0,-1-1-1,0 1 1,1 0 0,-1 0-1,0-1 1,1 1-1,-1 0 1,1 0 0,-1 0-1,1-1 204,26-5-8316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54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89 10981,'0'0'1918,"0"0"-464,0 0-157,0 0-273,0 0-666,2 26 141,-2 8-295,0-13-72,1 0 0,1 0 0,0-1-1,2 1 1,0-1 0,4 9-132,12 27 518,-14-40-397,0 0 1,-1 1 0,0-1 0,-1 1 0,-1 0-1,0 13-121,-3-30 3,0 1 0,0-1-1,0 1 1,0-1-1,0 0 1,0 1 0,0-1-1,0 0 1,0 1-1,0-1 1,0 0-1,0 1 1,0-1 0,0 0-1,0 1 1,0-1-1,1 0 1,-1 1 0,0-1-1,0 0 1,0 1-1,1-1 1,-1 0 0,0 0-1,0 1 1,1-1-1,-1 0 1,0 0-1,0 0 1,1 1 0,-1-1-1,0 0 1,1 0-1,-1 0 1,0 0 0,1 0-1,-1 1 1,0-1-1,1 0 1,-1 0 0,0 0-1,1 0 1,-1 0-1,0 0 1,1 0 0,-1 0-1,0 0 1,1-1-1,-1 1 1,0 0-1,1 0 1,-1 0 0,0 0-1,1 0 1,-1 0-1,0-1 1,1 1 0,-1 0-1,0 0 1,0-1-1,1 1 1,-1 0 0,0 0-1,0-1 1,1 1-1,-1 0 1,0-1-1,0 1 1,0 0-3,5-22-22,-1 1 0,0-1-1,-2 0 1,-1 0 0,-1-1 0,0-3 22,0-15-51,-1-68-11,3-49 399,-2 156-324,1 1-1,-1 0 1,0-1 0,1 1-1,0 0 1,-1-1 0,1 1-1,0 0 1,0 0 0,-1 0-1,1-1 1,0 1 0,0 0-1,0 0 1,0 0 0,1 1 0,-1-1-1,0 0 1,0 0 0,0 1-1,1-1 1,-1 0 0,0 1-1,1-1 1,-1 1 0,1 0-1,-1-1 1,0 1 0,1 0-1,-1 0 1,1 0 0,0 0-13,60 1 479,-38 0-396,-2-1-103,-1 2 0,1 0-1,0 2 1,15 4 20,-28-6-30,0 0 0,0 1 0,0 1-1,0 0 1,0 0 0,-1 0 0,0 1 0,0 0 0,0 1 0,-1 0 0,0 0-1,2 2 31,-8-7-118,0 0-1,0 0 0,0 0 1,-1 0-1,1 0 0,0 0 1,-1 0-1,1 0 0,-1 0 0,1 0 1,-1 0-1,0 0 0,1 0 1,-1 0-1,0 1 0,0-1 1,0 0-1,1 0 0,-1 0 1,-1 0-1,1 1 0,0-1 0,0 0 1,0 0-1,-1 0 0,1 0 1,0 0-1,-1 0 0,1 0 1,-1 1-1,1-1 0,-1 0 0,0 0 1,0 0 118,-1 1-387,0 0 1,0 0-1,-1 0 1,1 0-1,-1 0 1,0 0-1,0-1 1,1 1 0,-1-1-1,0 0 1,0 0-1,-1 0 387,-40 8-4693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19:54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8356,'0'0'2945,"0"0"-1360,0 0-289,0 0 593,0 0-16,0 0-736,115 36-657,-27-36-448,6 0-32,9 0-1793,-22 0-2705,3 9-4466</inkml:trace>
  <inkml:trace contextRef="#ctx0" brushRef="#br0" timeOffset="1">773 189 11781,'0'0'2257,"0"0"-832,0 0-368,0 0-1057,0 0-6820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1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901 0 7331,'0'0'1657,"0"0"-1227,0 0-54,0 0 667,0 0-88,0 0-331,0 0-26,-16 15 234,-51 49-31,63-59-687,-1 0 0,1 0 1,-1 1-1,2-1 0,-1 1 1,0 0-1,1 0 0,0 0 0,1 0 1,-1 1-1,0 4-114,-11 24 533,-11 9-231,-2-1-1,-2-2 1,-2-1 0,-1-1-1,-21 17-301,26-29 26,-2-1 1,-1-1-1,-1-2 0,0-1 0,-2-1 0,-1-2 0,-21 8-26,33-18-70,-1-1-1,1-2 1,-2 0 0,1-1-1,-1-2 1,1 0-1,-1-2 1,0 0-1,0-2 1,-6-1 70,28 2-5,1 0 1,-1-1-1,1 1 1,-1-1-1,1 1 1,-1-1-1,1 0 1,0 1-1,0-1 0,-1 0 1,1 0-1,0 0 1,0 0-1,0 0 1,0 0-1,0 0 1,0 0-1,0 0 0,0-1 1,0 1-1,0 0 1,1-1-1,-1 1 1,1 0-1,-1-1 1,1 1-1,-1-1 1,1 1-1,0-1 0,0 1 1,0-1-1,0 1 1,0-1-1,0 1 1,0-1-1,0 1 1,0-1 4,1-1-12,-1 0 0,0 0 1,1 0-1,0 0 1,-1 0-1,1 0 1,1 0-1,-1 0 1,0 1-1,1-1 1,-1 0-1,1 1 1,0-1-1,0 1 0,0-1 1,0 1-1,0 0 1,1-1 11,15-7 12,0 1 0,0 0-1,1 2 1,0 0 0,1 1 0,-1 1 0,1 1 0,0 0 0,0 2 0,0 0 0,19 2-12,-38 0-7,1 1 0,0-1 0,0 1 0,-1-1 0,1 1 0,0 0 0,-1 0 0,1 0 0,-1 0 0,1 0 0,-1 0 0,1 0 0,-1 1 0,0-1 0,1 0 0,-1 1 0,0-1 0,0 1 0,0-1 0,0 1 7,21 39-31,-17-30 33,9 16 13,9 19 210,2 0 0,15 17-225,-29-48 30,0-1 0,2 0 0,-1 0 0,2-1 0,0-1 0,0 0 0,1-1 0,11 6-30,41 17 455,-35-19-1400,-1 1-3920,-29-15-3461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2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11269,'34'4'2033,"362"50"419,-225-29-359,18-7-2093,-33-12-4873,-163-8 959,-10-8-2761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4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12038,'0'0'9044,"0"0"-8996,0 0-96,0 0-256,0 0-3218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2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 0 13142,'0'0'293,"0"0"377,0 0 435,4 19-897,6 33-81,-2 1 0,-2 0 0,-3 0 0,-3 1 0,-2 5-127,0-48 75,0 0 0,-1-1 0,-1 1 1,0-1-1,0 1 0,-1-1 0,0-1 0,-1 1 1,0-1-1,-1 0 0,0 0 0,0 0 1,-1-1-1,0-1 0,0 1 0,-1-1 0,0-1 1,0 1-1,-8 3-75,1-1-39,0 0-1,-1-1 1,0 0 0,-1-1 0,0-1 0,0-1-1,0-1 1,-1 0 0,1-1 0,-1-1-1,-4-1 40,6-3-2625,15-7-2180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2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 11829,'0'0'227,"0"0"405,0 0 486,0 0-475,0 0-291,0 0 427,-2 31 121,0-7-731,-5 80 1860,-10 38-2029,-17 57 1096,34-199-1154,0 1-1,0-1 1,0 0 0,0 1-1,0-1 1,0 0-1,-1 1 1,1-1-1,0 1 1,0-1-1,0 0 1,0 1-1,-1-1 1,1 0 0,0 1-1,0-1 1,-1 0-1,1 1 1,0-1-1,0 0 1,-1 0-1,1 1 1,0-1-1,-1 0 1,1 0-1,0 0 1,-1 0 0,1 1-1,-1-1 1,1 0-1,0 0 1,-1 0-1,1 0 1,0 0-1,-1 0 1,1 0-1,-1 0 1,1 0-1,0 0 1,-1 0 0,1 0-1,-1 0 1,1 0 58,-1-1-312,-1 0-1,1 1 1,0-1 0,0 1 0,0-1 0,0 0 0,0 0 0,0 0 0,0 0 0,0 0 0,0 0-1,0 0 1,0 0 0,0 0 0,0-1 312,-11-28-7233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3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12294,'0'0'229,"0"0"265,0 0 437,31-5-184,101-14-352,-124 18-375,-1 0 0,0 0 0,1 1 0,-1 0 0,1 0 0,-1 0 0,0 1 0,1 0 0,-1 1 0,0 0 0,0 0 0,0 0 0,0 1 0,0 0 0,-1 0 0,1 1 0,-1 0 0,0 0 0,0 0 0,0 1 0,4 4-20,-5-3 0,0 1 0,0 1 1,-1-1-1,0 1 0,0-1 0,-1 1 1,0 0-1,0 1 0,-1-1 0,0 0 1,-1 1-1,0-1 0,0 1 1,0 0-1,-1 5 0,-1-9 33,1-1 1,0 1 0,-1-1-1,0 1 1,0-1-1,0 1 1,-1-1-1,0 1 1,1-1 0,-1 0-1,-1 0 1,1 0-1,-1 0 1,1-1 0,-1 1-1,-2 2-33,-2 0 101,0 0 0,0 0 0,0-1 0,0 0 0,-1 0 0,0-1 0,0 0 0,-6 2-101,-5 1 231,-1 0 0,-1-2-1,1 0 1,-1-1 0,0-2 0,1 0 0,-11-1-231,16 0 90,11 0-96,0-1 0,0 0 0,-1 1-1,1-1 1,0-1 0,0 1 0,0-1 0,0 1 0,0-1-1,0 0 1,0-1 0,-2 0 6,14-1-4041,37 0 2098,54 4-2117,-43 1 799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3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3217,'0'0'4755,"0"0"-2864,0 0-154,0 0 157,0 0-248,35 0 1030,-21 1-2654,-1 1 1,0 1-1,0 0 0,-1 0 0,1 2 1,1 0-23,31 9 8,-13-6-7,-10-4-50,0 1 1,0 2-1,0 0 1,-1 1-1,0 1 1,0 1-1,-1 0 1,11 10 48,-29-19-11,0 0 0,0 0 1,0 1-1,-1-1 0,1 0 0,-1 1 1,1 0-1,-1-1 0,1 1 0,-1 0 1,0 0-1,0 0 0,0 0 1,0 0-1,0 0 0,0 0 0,-1 0 1,1 0-1,-1 0 0,1 0 1,-1 0-1,0 1 0,0-1 0,0 0 1,0 0-1,0 0 0,-1 0 0,1 1 1,0-1-1,-1 0 0,0 0 1,1 0-1,-1 0 0,0 0 0,0 0 1,0 0-1,-1 0 0,1-1 1,0 1-1,-1 0 0,1-1 0,-1 1 1,1-1-1,-1 1 0,0-1 0,1 0 1,-1 1-1,0-1 0,0 0 1,0 0-1,0-1 0,-2 2 11,-18 3 171,0-1 0,-1-1 1,1-1-1,-1-1 0,0-1 0,-14-2-171,-13 1 136,44 1-163,-52-4 230,56 4-236,0 0 1,0-1-1,1 1 1,-1 0-1,0-1 1,1 1-1,-1-1 1,0 0-1,1 1 1,-1-1 0,1 0-1,-1 0 1,1 0-1,-1 0 1,1 0-1,0-1 1,-1 1-1,1 0 1,0-1-1,0 1 1,0-1-1,0 1 1,0-1-1,0 1 1,1-1-1,-1 1 1,0-2 32,3-3-2634,8 3-2427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4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16888,'0'0'0,"0"0"-2481,0 0-881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6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 1 12086,'0'0'437,"-12"24"134,2-3-283,-12 22 1050,2 1 0,-12 44-1338,-56 263 3800,77-302-3459,11-48-349,-1 1 1,1-1 0,0 0 0,-1 1 0,1-1-1,-1 0 1,1 1 0,-1-1 0,1 0 0,-1 0-1,0 0 1,0 0 0,1 1 0,-1-1 0,0 0-1,0-1 1,-1 2 7,1-2-29,0 1 0,1-1 0,-1 0 0,0 0 0,1 0 0,-1 0 0,0 0 0,1 0 0,-1 0 0,0 0 0,1 0 0,-1 0 0,0 0 0,1 0 0,-1 0 0,0-1 0,1 1 0,-1 0 0,1 0 0,-1-1 0,0 1 1,1 0-1,-1-1 0,0 0 29,-2-1-143,0-1 1,0-1 0,0 1 0,0 0 0,0-1 0,1 0 0,0 1 0,-1-1 0,0-4 142,-4-11-1340,0-1 0,2-1 1,0 1-1,2-1 1,0 1-1,1-1 0,1 0 1,2-17 1339,2-33-6280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7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0 123 4978,'0'0'2719,"0"0"-878,0 0 114,0 0 9,0 0-251,32-20-676,102-60-410,-129 77-600,-1 0 0,1 0 0,-1 1-1,1 0 1,0 0 0,0 0 0,0 1-1,0-1 1,0 1 0,0 0 0,0 1-1,0-1 1,0 1 0,1 0 0,-1 0-1,0 1 1,0 0 0,5 0-27,-4 1 7,-4-2-11,0 1 1,1 0-1,-1 0 1,0 0-1,0 0 1,1 0 0,-1 0-1,0 0 1,0 1-1,0-1 1,0 1 0,-1 0-1,1-1 1,0 1-1,-1 0 1,1 0-1,-1 0 1,1 0 0,-1 0-1,0 1 4,1 1-18,0 1 0,0 0-1,-1 1 1,0-1 0,1 0 0,-2 0-1,1 1 1,-1-1 0,0 4 18,0 0-11,0 0 0,-1 0 1,-1 0-1,1 1 1,-1-2-1,-1 1 0,0 0 1,0 0-1,-1-1 1,0 0-1,-1 1 11,-11 11 54,-1 0 0,-1-2 0,-1 0-1,-1-2 1,-7 5-54,3-1 129,23-20-131,1 1 0,-1-1 0,0 1 0,1-1 0,-1 1 0,1-1 0,-1 1 0,0 0 0,1-1 0,-1 1 0,1-1 1,0 1-1,-1 0 0,1 0 0,-1-1 0,1 1 0,0 0 0,0 0 0,-1-1 0,1 1 0,0 0 0,0 0 0,0 0 2,13 5-156,39-6-200,-35-1 302,-3 1 43,3-1-86,1 1 0,-1 1 0,0 1 0,0 0 1,0 1-1,12 4 97,-26-6-14,1 0 1,-1 1 0,0-1-1,0 1 1,0-1 0,0 1-1,-1 0 1,1 0 0,0 0-1,-1 1 1,0-1-1,1 0 1,-1 1 0,0 0-1,0-1 1,0 1 0,-1 0-1,1 0 1,-1 0 0,1 0-1,-1 1 1,0-1 0,0 0-1,0 0 1,-1 1 0,1-1-1,-1 0 1,0 1 0,0-1-1,0 1 1,0-1 0,-1 0-1,1 1 1,-1-1 0,0 0-1,0 0 1,-1 2 13,0-1 57,1-1-1,-1 1 1,0-1 0,-1 1-1,1-1 1,0 0 0,-1 0-1,0 0 1,0 0 0,0-1-1,0 1 1,0-1 0,0 0-1,-1 0 1,1 0 0,-1 0-1,1-1 1,-1 1 0,0-1-1,0 0 1,-1 1-57,-14 3 397,-1 0-1,1-2 1,-13 1-397,12 0 61,0-2 1,-1-1 0,1-1 0,0 0 0,-1-2-1,0 0-61,21 2-50,-1-1-1,0 1 1,0-1-1,1 1 1,-1 0-1,0-1 1,1 1-1,-1-1 1,0 1-1,1-1 1,-1 0-1,1 1 0,-1-1 1,1 0-1,-1 1 1,1-1-1,-1 0 1,1 0-1,0 1 1,-1-1-1,1 0 1,0 0-1,0 0 1,0 1-1,-1-1 1,1 0-1,0 0 0,0 0 1,0 0 50,0 0-220,1 1 1,-1-1-1,0 0 1,0 0-1,0 0 1,1 0-1,-1 1 1,0-1-1,1 0 1,-1 0-1,1 1 0,-1-1 1,1 0-1,-1 1 1,1-1-1,-1 1 1,1-1-1,0 1 1,-1-1-1,1 1 1,0-1-1,-1 1 0,1-1 220,36-12-6691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7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599 68 11925,'0'0'739,"0"0"22,0 0 135,0 0 265,0 0-398,-32-11-323,-102-32-117,123 40-259,-1 0 0,0 0 0,1 2 0,-1-1 0,0 1 0,0 1 0,0 0 0,-5 1-64,-9 1 229,11-1-92,0 0 0,0 1 0,0 1 0,0 1 0,0 0 0,1 1 0,0 0 0,0 1 0,0 1 0,1 0 0,0 1 0,0 0 0,1 1 0,-3 3-137,8-6 44,-1 0 0,2 1 0,-1 0 0,1 0 1,0 1-1,1-1 0,0 1 0,0 0 0,0 1 0,1-1 0,0 1 0,1 0 0,0 0 0,1 0 1,0 0-1,0 0 0,0 1 0,2-1 0,-1 1 0,1-1 0,0 1 0,1-1 0,1 3-44,-1-6-1,1-1 0,0 1-1,0-1 1,1 0-1,0 0 1,0 0-1,0 0 1,0 0-1,1 0 1,0-1-1,0 0 1,0 0-1,0 0 1,1 0-1,-1-1 1,1 1 0,0-1-1,0-1 1,0 1-1,1-1 1,3 2 1,9 3-30,0-1 0,0 0 0,1-2 0,-1 0 0,1-1 0,3-1 30,83 5-1667,38-5 1667,21-8-5779,-102-1 1302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7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13494,'0'0'544,"0"0"1,0 0 735,0 0 1009,0 0-1200,0 0-433,237 39-80,-146-39-416,0 0-160,-4 0-176,-5 0-1376,-7-2-1522,-7-7-2704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8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710 1 13222,'0'0'350,"0"0"535,0 0 599,0 0-505,0 0-523,0 3-312,-1 8-31,0-1 0,-1 0 0,-1 1 0,0-1-1,0 0 1,-1 0 0,0 0 0,-1-1 0,0 0 0,0 1 0,-1-2-1,-5 7-112,-16 20 465,-2-2 0,-14 12-465,11-12 182,-1-2 0,-2-2 1,-2 0-1,0-3 0,-14 7-182,30-21 51,0-1-1,-1-1 1,0-1-1,-1-1 1,0-1-1,0-1 1,-1 0 0,1-2-1,-1-1 1,0-1-1,0-1-50,12-1 47,-21-3 162,32 2-206,0 0 1,0 1-1,0-1 0,0 0 0,0 0 0,0 0 0,1 1 0,-1-1 0,0 0 0,0 0 0,1 0 0,-1 0 0,1 0 0,-1-1 0,1 1 0,-1 0 0,1 0 0,0 0 0,0 0 1,-1 0-1,1-1 0,0 1 0,0 0 0,0 0 0,0 0 0,0 0 0,1-1-3,-1-3-4,1-1 0,0 0 1,1 0-1,0 1 0,0-1 0,0 1 1,0-1-1,1 1 0,0 0 1,0 0-1,0 0 0,1 0 0,-1 1 1,1 0-1,0-1 0,1 1 0,-1 0 1,1 1-1,-1-1 0,4-1 4,6-4 9,-1 1 0,2 0-1,-1 1 1,1 1 0,0 0 0,0 1 0,6-1-9,-20 6-8,1-1 1,-1 1 0,1 0 0,0 0 0,-1 0 0,1 0 0,0 0-1,-1 0 1,1 1 0,-1-1 0,1 0 0,-1 1 0,1-1 0,-1 1-1,1 0 1,-1-1 0,1 1 0,-1 0 0,0 0 0,1 0 0,-1 0-1,0 0 1,0 0 0,0 0 0,1 1 7,22 38-8,-14-22 21,31 56 69,-24-43 17,1 0 0,15 18-99,-24-38 2,0 0 0,0-1 0,1-1 0,0 0 0,1 0 0,0-1 0,0 0 0,12 6-2,-5-6-85,0 0 0,1-1-1,0 0 1,1-2 0,-1 0 0,1-2-1,0 0 86,30 3-3192,-1-3-1,14-2 3193,-8-1-8078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9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8148,'0'0'7662,"0"0"-6048,0 0-1369,0 0 697,0 0 96,2 7-464,6 23 318,2-1 0,11 24-892,-11-31 237,-1 1-1,-1 0 1,0 1 0,-2 0-1,-1 0 1,-1 4-237,3-4-771,-3-24-2071,-3-15-1917,-1-22-5798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09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10949,'0'0'1686,"0"0"-440,0 0-128,0 0-62,0 0-703,7 3-156,25 11 272,1-2 1,1-1-1,0-2 0,0-1 1,1-2-1,27 1-469,68 2 654,25-6-654,-109-3 150,372 2-622,-416-2-264,-38 0-3095,-21-5-838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0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0 9764,'0'0'2274,"0"0"-447,0 0-376,0 0-343,0 0-580,-3 16 45,-8 57 2122,-1 68-2695,12-94 331,0-18-407,-1-1 0,-1 0 0,-1 1 0,-6 20 76,10-66-4001,2-16-690,21-11-5151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0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13062,'0'0'1985,"0"0"-974,0 0-555,0 0-29,0 0 429,6 30-207,17 96-158,-21-115-401,0 0 1,-1 0-1,0 0 1,0 0-1,-2 0 1,1 0-1,-1 0 1,-1 0-1,0 0 1,-1 0 0,0 0-1,-3 8-90,-4 10 88,9-14-127,1-11-6792,3-18 1930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0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1 13526,'0'0'464,"0"0"1009,0 0-128,-19 174-145,19-117-383,0 7-129,6 1-288,4 0-112,-1 2-48,-6 1-64,-3-12 17,0-6-145,0-13-96,-12-23-145,-13-3-671,-7-11-224,-11-2-1698,-4-32-3697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1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13894,'0'0'977,"0"0"-289,0 0 1121,243 65-480,-146-48-641,7 5-176,8-8-48,7-8-176,-6-6-256,-10 0-32,-13 0-512,-8 0-1233,-17-23-4465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1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2 171 10517,'0'0'4404,"0"0"-2867,0 0-715,0 0-158,0 0-514,-1 3-116,0 1 10,1 1 0,0 0 0,0 0 0,1-1 0,0 1-1,-1 0 1,1 0 0,1-1 0,-1 1 0,1-1 0,-1 1-1,1-1 1,2 3-44,5 17 167,0 9 174,-2 1 1,-2-1-1,-1 1 0,0 12-341,-2 121 1740,-2-136-1188,0-432-533,-19 170-112,19 231 85,0-1 0,0 1 1,0 0-1,0-1 1,0 1-1,0-1 0,0 1 1,0 0-1,0-1 0,1 1 1,-1 0-1,0-1 1,0 1-1,0 0 0,0-1 1,0 1-1,1 0 1,-1-1-1,0 1 0,0 0 1,1-1-1,-1 1 1,0 0-1,0 0 0,1 0 1,-1-1-1,0 1 0,1 0 1,-1 0-1,0 0 1,1-1-1,-1 1 0,0 0 1,1 0-1,-1 0 1,0 0-1,1 0 0,-1 0 1,0 0-1,1 0 1,-1 0-1,1 0 0,-1 0 1,0 0-1,1 0 0,-1 0 1,0 0-1,1 0 1,-1 1-1,0-1 0,1 0 1,-1 0-1,0 0 1,1 1-1,-1-1 0,0 0 1,1 1 7,21 19-273,4 26 217,-2 2 0,10 29 56,-7-15 114,20 32-114,-37-76 15,1 0 0,1-1 0,1-1 0,0 0-1,1-1 1,0 0 0,4 2-15,-13-14-8,0 0 0,0 1 0,0-1-1,0-1 1,0 1 0,1-1-1,2 1 9,-6-2 12,0-1 0,-1 1 0,1-1 0,0 1 0,-1-1 0,1 0 0,0 1 0,0-1 0,-1 0 0,1 0 0,0-1 0,0 1-1,0 0 1,-1 0 0,1-1 0,0 1 0,-1-1 0,1 0 0,0 1 0,-1-1 0,1 0 0,-1 0 0,1 0 0,-1 0 0,1 0 0,-1 0-1,1-1-11,3-5 18,-1 0-1,-1 0 1,1-1-1,-1 1 1,0-1-1,-1 0 1,0 0-1,0 0 1,-1 0-1,0 0 1,0 0-18,0-97 2,-2 62 97,1 33-76,0-1 0,-1 1 0,-1 0 1,0 0-1,0 1 0,-1-1 0,-3-7-23,4 12 7,0 0-1,-1 0 0,1 1 1,-1-1-1,0 1 0,0 0 1,0 0-1,0 0 0,-1 0 1,0 1-1,0-1 1,0 1-1,0 0 0,0 0 1,-1 1-1,-1-2-6,-10-6-1200,24 9-3126,33 9-2754,1 6 1851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1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3 240 9412,'0'0'2786,"0"0"-834,0 0-1162,0 0-72,0 0 608,0 29-136,0 226 787,0-122-273,-1-221-1460,-1 3-283,4 0 0,3 0 0,4 0 0,7-19 39,-15 96-12,1-1 0,0 1-1,1 1 1,0-1 0,0 0-1,0 1 1,1-1-1,1 1 1,-1 0 0,1 0-1,1-1 13,-2 5-18,0 0 0,0-1 0,0 1-1,0 1 1,1-1 0,-1 1 0,1 0-1,0 0 1,-1 0 0,1 0 0,0 1 0,0 0-1,0 0 1,0 0 0,0 1 0,0 0-1,0 0 1,2 0 18,13 0-41,0 0 0,0 2 0,0 0 0,0 1 0,-1 1 0,9 4 41,-23-7-164,0 1 0,0 0 0,0 0 0,-1 0 0,1 0-1,-1 1 1,1 0 0,-1 0 0,0 0 0,0 0 0,0 1-1,-1 0 1,1 0 0,-1 0 0,0 0 0,0 0 0,0 0-1,0 1 1,-1 0 0,0-1 0,0 1 0,0 0 0,-1 0-1,0 0 1,1 0 0,-1 5 164,-3 21-5128,-11 2-2323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2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1585,'0'0'8868,"0"0"-7460,0 0 513,0 0-48,172 0-768,-113 0-961,10-2-144,-10-4-961,-6 6-6002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2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 7523,'0'0'153,"0"0"17,0 0 716,0 0 1163,0 0-53,11-6-209,33-19 14,-33 19-507,-11 6-435,0 0-363,0 8-37,-1 23 355,1-19-596,-1 0-1,1 0 1,1 1 0,0-1 0,1-1 0,0 1 0,4 12-218,-4-21 26,-1 1 1,2 0-1,-1-1 1,0 1-1,1-1 0,-1 0 1,1 0-1,0 0 1,0 0-1,0 0 0,1 0 1,-1-1-1,1 0 1,-1 0-1,1 0 0,0 0 1,0 0-1,0-1 1,0 0-1,0 1 0,0-2 1,0 1-1,0 0 1,0-1-1,0 0 0,2 0-26,17 2 60,0-1 0,0 0-1,0-2 1,0-1 0,0-1-1,0-1 1,-1-1-1,1-1 1,-1-1 0,-1-1-1,1 0 1,-1-2 0,-1-1-1,5-3-59,47-25 168,33-12-168,-21 11 22,-73 36-516,-10 6-1980,-18 13-2565,-20 7-3450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4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786 0 11365,'0'0'467,"0"0"128,0 0 347,0 0 330,0 0-634,0 0-286,-16 15 72,-52 47 435,61-55-723,1 1 0,-1 0-1,1 0 1,1 0-1,0 1 1,0 0 0,0 0-1,1 0 1,1 1-1,-1 0 1,2-1-1,-1 1 1,1 0 0,0 9-136,-4 12 204,-24 90 871,-37 94-1075,42-147 184,-4-1 0,-2-2 0,-34 52-184,58-106 26,0-1 0,0 1-1,-2-1 1,1 0 0,-1-1 0,0 0-1,-1-1 1,0 1 0,-5 1-26,10-6 15,-1-1 0,0 0 0,0-1 1,0 1-1,0-1 0,-1 0 0,1-1 0,-1 0 0,1 0 1,-1 0-1,1-1 0,-1 1 0,1-2 0,-1 1 1,0-1-1,1 0 0,0 0 0,-1-1 0,-2 0-15,-2-2-7,1-1 0,0 1 0,0-2 1,0 1-1,0-1 0,1-1 0,0 0 0,1 0 0,-1 0 0,1-1 0,1-1 0,-1 0 7,3 3-37,0 0 0,1 0 0,0 0 0,0-1 0,1 0 0,-1 1 0,1-1 0,1 0 0,0 0 0,0-1 0,0 1-1,1 0 1,0-1 0,0 1 0,1-1 0,0 1 0,0-1 0,1 1 0,0-1 37,0 4-17,0 1-1,0 0 1,1-1 0,0 1-1,0 0 1,0 0-1,0 0 1,0 0 0,0 1-1,1-1 1,0 0-1,-1 1 1,1 0-1,0-1 1,0 1 0,0 1-1,0-1 1,1 0-1,-1 1 1,0-1 0,1 1-1,-1 0 1,1 0-1,-1 0 1,1 1 17,10-3-18,0 0 0,0 2-1,0 0 1,0 0 0,0 1 0,0 1 18,-7 0 0,-1 0-1,0 1 0,0 0 1,0 0-1,0 1 1,0 0-1,0 0 1,-1 0-1,1 0 0,-1 1 1,0 0-1,0 0 1,0 0-1,-1 1 1,1 0-1,0 1 1,16 20 119,-2 0 1,13 22-120,-9-13 194,-6-11-13,0-1 0,2 0 0,0-2 0,2 0 0,0-1 0,11 7-181,-20-18-299,0-1 0,0-1-1,0 0 1,1 0 0,0-2 0,0 1 0,1-2-1,0 0 1,-1 0 0,1-1 0,1-1 0,-1 0-1,14-1 300,11-1-5159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9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11493,'2'-28'195,"2"1"0,0 0 0,2-3-195,-5 29 39,0-1 0,-1 0 1,1 0-1,0 1 0,0-1 1,0 0-1,1 1 1,-1-1-1,0 1 0,0-1 1,1 1-1,-1 0 1,1 0-1,0-1 0,-1 1 1,1 0-1,0 0 0,-1 1 1,1-1-1,0 0 1,0 0-1,0 1 0,0-1 1,1 1-40,48 0 1531,-32 1-48,-1-1-802,2 0-81,0 0-1,1 1 1,-1 1 0,0 1 0,7 2-600,-20-3 56,0 1 0,0-1 0,-1 1 0,1 1 0,-1-1 1,1 1-1,-1 0 0,0 1 0,-1 0 0,1-1 0,-1 2 0,0-1 0,0 1 1,0-1-1,-1 1 0,3 5-56,-1 0 7,0 1 1,-1-1 0,0 1 0,-1 0-1,0 0 1,-1 1 0,0-1-1,-1 0 1,-1 3-8,2 27 111,-1 1 1,-3 3-112,1-4 135,0-34-73,-1 0 0,1 0 0,-1 0 0,-1-1 0,0 1 0,0 0 0,0 0 0,-1-1 0,0 0 0,0 1 0,-1-1 0,0 0 0,0-1 0,-1 1 0,0-1 1,0 0-1,0 0 0,-6 4-62,2-3 54,0 0 1,-1 0 0,0-1 0,-1 0-1,1-1 1,-1 0 0,0 0 0,-1-1-1,1-1 1,0 0 0,-1-1 0,-6 1-55,-82 1-2147,78-4-346,7 0-4638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4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15127,'0'0'229,"29"5"145,94 12 689,1-6 0,9-4-1063,-116-7-16,-7 1-250,-1-1 0,1-1-1,-1 1 1,1-2-1,-1 1 1,4-2 266,-10 2-127,-1 1 0,0-1 0,0 0 0,1 0 1,-1-1-1,0 1 0,0 0 0,0-1 0,0 1 0,-1-1 0,1 0 1,0 0-1,-1 1 0,1-1 0,-1 0 0,0 0 0,1 0 0,-1-1 0,0 1 1,0 0-1,0 0 0,-1-1 0,1 1 0,0 0 0,-1-1 0,0 1 1,1-1 126,-1-1-136,1 0 1,-1 0 0,1 0-1,-1 0 1,-1 0 0,1 0-1,0 0 1,-1 0 0,0 0-1,0 0 1,0 0 0,0 0-1,-1 0 1,0 1 0,1-1 0,-1 1-1,-1-1 1,1 1 0,-2-2 135,-1 0-92,0 1 0,0 0 0,-1 0 0,0 0 0,1 1 0,-2 0 1,1 0-1,0 0 0,0 1 0,-8-2 92,-131-32 3372,145 36-3292,-1 0-3,0-1-1,1 1 0,-1 0 1,0 0-1,0 0 0,1-1 1,-1 1-1,0 0 0,1-1 1,-1 1-1,0-1 0,1 1 1,-1 0-1,0-1 0,1 0 1,-1 1-1,1-1 0,-1 1 1,1-1-1,-1 0 0,1 1 1,0-1-1,-1 0 0,1 1 1,0-1-1,0 0 0,-1 1 1,1-1-1,0 0 0,0 0 1,0 0-1,0 1 0,0-1 0,0 0 1,0 0-1,0 0-76,32 0 5,-24 2 30,0 1 0,0 0 0,0 0 0,0 0 0,0 1 0,0 1 0,0-1 0,-1 1-1,0 0 1,0 1 0,0 0 0,0 0 0,-1 0 0,0 1 0,5 5-35,9 10 246,-1 1 1,-1 0 0,-1 2-1,0 0-246,-10-12 161,0 0 0,-1 0 0,0 0 0,-1 1-1,0 0 1,-1 0 0,0 0 0,-2 1 0,1-1-1,-1 1 1,-1 0 0,-1-1 0,0 1-1,0 0 1,-2 4-161,1-14 27,-1 1-1,1 0 1,-1-1-1,0 1 1,0-1-1,-1 0 1,1 1-1,-1-1 1,0 0-1,0-1 1,0 1-1,-1 0 1,1-1-1,-1 0 1,0 0-1,0 0 1,0 0-1,0-1 1,0 1-1,-1-1 1,1 0-1,-1-1 1,1 1-1,-1-1 1,-4 1-27,-11 3-1113,0-1-1,-1-1 1,1 0 0,-1-2 0,-9-1 1113,13 0-4706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5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7 257 14663,'0'0'325,"0"0"582,2 31 518,0 4-982,2 22 541,2-1 1,5 12-985,-6-39 409,4 22 457,-2 1 1,1 36-867,-12-166 164,-4 0 0,-10-44-164,5 43-201,4-1-1,1-48 202,8 119-27,0 0 0,0 0 0,1 0-1,0 0 1,1 0 0,0 0 0,0 0 0,1 1-1,0-1 1,0 1 0,3-5 27,-3 9-33,0 0-1,0 1 1,0-1-1,1 1 1,-1 0-1,1 0 1,0 0-1,0 0 1,0 1 0,0 0-1,0-1 1,0 1-1,1 1 1,-1-1-1,1 1 1,-1 0-1,1 0 1,0 0 0,0 0-1,-1 1 1,1 0-1,2 0 34,1-1-42,-1 1-1,1 0 0,-1 0 1,1 0-1,0 1 1,-1 1-1,1-1 0,-1 1 1,6 2 42,-10-2-21,-1 0 0,1-1 0,-1 1 1,1 0-1,-1 0 0,0 1 0,0-1 0,0 0 0,0 1 1,0-1-1,0 1 0,-1 0 0,1-1 0,-1 1 0,0 0 1,0 0-1,0 0 0,0 0 0,-1 0 0,1 0 1,-1 0-1,1 0 0,-1 1 0,0 0 21,1 5-25,0-1 1,-1 0-1,0 1 0,0-1 0,-1 0 1,0 0-1,0 1 0,-1-1 0,0 0 1,0 0-1,-1 0 0,0-1 0,0 1 1,-1-1-1,0 1 0,-1-1 0,1 0 1,-6 5 24,6-7 11,-2 2-2,-1 1-1,1 1 0,0-1 0,1 1 1,0 0-1,-1 3-8,5-10-5,1-1 1,-1 1-1,0 0 0,1 0 0,-1 0 0,1 0 0,0 0 1,0 0-1,0 0 0,0 0 0,0 0 0,0 0 1,0 0-1,1 0 0,-1 0 0,1 0 0,-1 0 1,1 0-1,0 0 0,0 0 0,0-1 0,0 1 1,0 0-1,0 0 0,0-1 0,1 1 0,-1-1 0,0 1 1,1-1-1,-1 0 0,1 0 0,0 0 0,-1 1 1,1-1-1,0-1 5,42 23-45,-35-19 42,0 0 1,0 0 0,-1 1-1,0-1 1,0 2-1,0-1 1,0 1-1,-1 1 1,0-1-1,0 1 1,-1 0-1,5 7 3,-10-12 0,0-1 0,0 1 1,0 0-1,0 1 0,0-1 0,-1 0 0,1 0 0,0 0 1,-1 0-1,0 0 0,1 1 0,-1-1 0,0 0 0,0 0 1,0 1-1,-1-1 0,1 0 0,0 0 0,-1 0 0,0 1 0,1-1 1,-1 0-1,-1 2 0,0-1 32,-1 0 1,1 0 0,-1-1-1,1 1 1,-1 0 0,0-1-1,0 0 1,0 1 0,-1-1-1,1-1 1,0 1 0,-1 0-1,0 0-32,-11 3 98,-1 0 0,1-1-1,-1-1 1,1 0-1,-1-1 1,-3-1-98,-72 0-117,111-16-5625,45-6-7290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7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652 0 11877,'0'0'1078,"0"0"526,0 0 325,0 0-134,0 0-698,0 0-860,-3 4-152,-5 8 61,1 0 0,0 1 0,0 0-1,2 0 1,-1 0 0,2 1-1,-2 7-145,-17 42 416,-2-5-93,-4-1 1,-2-1-1,-18 23-323,32-53 81,-2-2 0,0 0 0,-2-1 1,0-1-1,-2-1 0,0-1 0,-2-1 0,-6 3-81,20-16 3,-1 1 1,1-2-1,-1 0 0,-1 0 1,1-1-1,-1 0 0,0-1 1,-5 0-4,-14 1-3,-1-2 0,-23-1 3,55-3-20,0-1-1,0 1 0,0 0 1,0-1-1,1 1 0,-1-1 1,1 1-1,0-1 0,0 1 0,0 0 1,0-1-1,0 1 0,0-1 1,1-1 20,-1 0-52,1-3 21,0 1-1,0-1 1,0 1 0,1-1-1,0 1 1,1 0 0,-1 0-1,1 0 1,0 0 0,1 0-1,-1 1 1,1-1 0,0 1-1,1 0 1,-1 0 0,1 1-1,0-1 1,0 1-1,1 0 1,-1 0 0,6-2 31,-3 1-10,0 0 0,0 1 0,0 0 0,1 0 1,0 1-1,0 0 0,0 1 0,0 0 0,0 0 0,1 1 1,-1 0-1,0 1 0,1 0 0,-1 0 0,6 2 10,-9 0-2,0 0 0,-1 0 0,1 1 0,-1-1 0,0 1 0,0 0-1,0 1 1,0 0 0,0-1 0,-1 1 0,2 2 2,49 55 26,-32-34 14,8 7 131,1-2-1,1-1 1,2-1 0,6 1-171,-24-19-225,1-1 1,0 0-1,1-2 1,11 4 224,-16-8-790,0 0-1,0-2 1,1 1 0,-1-2-1,1 0 1,12 0 790,24-1-6744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7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18921,'0'0'1035,"0"0"-678,0 0-167,28 2 327,421 19 839,-264-13-2488,51-9 1132,-225 1-257,0-1-1,-1-1 0,1 0 1,-1 0-1,1-1 1,-1 0-1,0-1 0,0 0 1,0 0-1,-1-1 0,0-1 1,1 1-1,-2-1 0,2-2 258,0-7-3153,-8-1-1679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7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344 0 12694,'0'0'984,"0"0"9,0 0-486,0 0 213,0 0 118,33 10-390,109 36-125,-135-43-272,1 0 0,0 0 1,-1 1-1,0 0 0,0 1 1,0-1-1,-1 1 1,1 1-1,-1-1 0,0 1 1,-1 0-1,1 0 0,-1 1 1,-1 0-1,1 0 0,1 3-51,-2 0 111,0 1-1,-1 0 0,0-1 0,0 1 1,-1 0-1,-1 1 0,0-1 1,0 0-1,-2 7-110,0-7 65,0 0 0,-1 0 0,0-1 0,-1 1 0,0 0 0,-1-1-1,0 0 1,-1 1 0,0-2 0,0 1 0,-1-1 0,-1 1 0,1-2 0,-2 1 0,1-1 0,-1 0 0,0 0 0,-8 4-65,-22 19 113,-2-3 1,-1-2 0,-33 16-114,45-25-8,-47 26-2174,-78 30 2182,60-40-4571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8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 43 12758,'0'0'990,"0"0"34,0 0 411,0 0-15,0 0-487,-31-9-503,-11-4-247,-2 3 0,0 1-183,36 8 72,-1 1 0,1 0 0,0 0 0,-1 1 0,1 0 0,0 1 1,0 0-1,0 0 0,0 1 0,0 0 0,1 0 0,-1 1 1,1-1-1,0 2 0,0-1 0,0 1 0,0 0 0,1 1 1,0-1-1,0 1 0,-3 5-72,-1 0 65,0 0 0,0 1-1,1 0 1,1 0 0,0 1 0,1 1 0,0-1-1,1 1 1,1 0 0,0 1 0,1-1 0,0 1-1,1 0 1,1 0 0,0 0 0,1 0 0,1 14-65,0-25-7,0 0 1,1-1-1,-1 1 1,1 0-1,-1-1 1,1 1-1,0-1 1,1 1-1,-1-1 1,0 0 0,1 1-1,0-1 1,0 0-1,0 0 1,0 0-1,0 0 1,1-1-1,2 3 7,0-1-54,1 1-1,-1-2 0,1 1 1,0-1-1,0 0 0,1 0 1,-1-1-1,1 1 0,-1-2 1,1 1 54,22 3-492,0-1 0,-1-1 0,1-2 0,19-1 492,-30 0-341,-1 0 126,30 1-2533,1-3 1,-1-1-1,35-8 2748,-8-8-6525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9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47 12982,'0'0'1617,"0"0"-692,0 0-319,0 0 40,0 0-187,-1 23 213,8 270 1518,-8-249-2733,1-44 500,0 0-1,0 0 1,0 0 0,0 0-1,0 0 1,0 0-1,0 0 1,0 0 0,0 0-1,-1 0 1,1 0-1,0 0 1,0 0 0,0 0-1,0 0 1,0 0-1,0 0 1,0 0 0,0 0-1,0 0 1,0 0-1,0 0 1,-1 0 0,1 0-1,0 0 1,0 0 0,0 0-1,0 0 1,0 0-1,0 1 1,0-1 0,0 0-1,0 0 1,0 0-1,0 0 1,0 0 0,0 0-1,0 0 1,0 0-1,0 0 1,0 0 0,0 1-1,0-1 1,0 0-1,0 0 1,0 0 0,0 0-1,0 0 1,0 0 43,-5-23-2536,-1-47-5771,10-1 5197,-2 50 3920,2 0-1,1 1 1,0-1-1,1 1 1,1 0-1,1 0 1,1 1-1,11-18-809,-18 34 236,0-1-1,1 1 0,-1 0 0,1 0 1,-1 0-1,1 0 0,0 1 1,0-1-1,0 1 0,0 0 0,0 0 1,1 0-1,-1 0 0,1 0 1,-1 1-1,1-1 0,0 1 0,0 0 1,-1 0-1,1 1 0,2-1-235,-2 1 67,0 0-1,-1 1 1,1-1 0,0 1-1,-1-1 1,1 1-1,-1 0 1,1 1-1,-1-1 1,1 1 0,-1-1-1,0 1 1,0 0-1,0 0 1,0 0-1,0 1 1,0-1 0,-1 1-1,1 0 1,-1-1-1,0 1 1,1 1-67,6 8 122,0 1 1,-1 0 0,0 1-1,-1 0 1,-1 0-1,0 1 1,-1-1-1,0 1 1,-1 0-1,-1 1 1,-1-1 0,0 1-1,0-1 1,-2 1-1,0 0 1,-1-1-1,-1 4-122,0-12 43,1-1 0,-2 0 0,1 1-1,-1-1 1,0 0 0,0 0-1,0-1 1,-1 1 0,0-1 0,0 0-1,-1 0 1,1 0 0,-1 0-1,0-1 1,-1 0 0,1 0 0,-1 0-1,1-1 1,-1 1 0,0-1-1,0-1 1,-2 1-43,-8 4-192,0-1-1,0-1 1,-1-1-1,0 0 1,1-1-1,-1-1 1,0-1-1,-4 0 193,16-2-2900,5-4-2436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19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7059,'0'0'7806,"0"0"-6106,10 28-988,4 13-332,55 158 924,-63-171-1271,-2-1 0,0 2 0,-2-1 0,-1 0 0,-2 8-33,-2-52-5055,0-5 2026,3-17-5100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0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1 544,'0'0'11123,"0"0"-7602,0 0-2384,0 0 263,0 0-282,-26 19-560,-78 61-270,47-28 773,38-32-94,19-20-957,0 0 0,-1 0-1,1 0 1,0 1 0,0-1 0,0 0 0,-1 0 0,1 0 0,0 0 0,0 1 0,0-1 0,-1 0 0,1 0 0,0 0 0,0 1 0,0-1 0,0 0 0,0 0 0,0 1 0,-1-1 0,1 0 0,0 0 0,0 1 0,0-1 0,0 0 0,0 0 0,0 1 0,0-1 0,0 0 0,0 0 0,0 1-1,0-1 1,0 0 0,1 1 0,-1-1 0,0 0 0,0 0 0,0 0 0,0 1 0,0-1 0,0 0 0,1 0 0,-1 1 0,0-1 0,0 0 0,0 0 0,0 0 0,1 0 0,-1 1 0,0-1 0,0 0 0,1 0 0,-1 0 0,0 0 0,0 0 0,1 0 0,-1 0 0,0 1 0,0-1-10,22 5-203,-12-4 255,30 7-100,1-2 0,0-2 0,3-2 48,-13-1-843,0 1 0,0 1 0,-1 2 0,1 1 0,-1 2 0,13 5 843,-31-7-5483,-10 0-5986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0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6883,'0'0'6403,"0"0"-3780,0 0-1580,0 0 115,0 0-297,18-3 89,142-3 215,-2-7-1,15-9-1164,-3 3-66,-102 17-5953,-102 2 3316,-16 0-1027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20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7 13446,'0'0'2503,"0"0"-1762,0 0-162,0 0 841,0 0-369,8-2-635,-2 1-339,-1 0 0,1 0 0,-1 0 0,1 1 0,-1-1 0,1 1 0,-1 1 0,1-1 0,-1 1 0,0 0 0,1 0 0,-1 0-1,0 1 1,1 0 0,-1 0 0,0 0 0,0 1 0,-1 0 0,1 0 0,3 2-77,6 8 107,-1 1 0,0 1 0,0 0 0,-2 0 0,0 1 0,0 1 0,-2 0 0,0 0-107,12 18 35,-6-9-33,-1-1-1,-2 2 1,0 0-1,-1 0 1,-2 1-1,-1 0 1,-1 1-1,-2 0 0,0 0 1,-2 0-1,-1 30-1,-2-29 0,1 4 2,-1 1 0,-2-1 0,-2 1-1,0-1 1,-3 0 0,-3 8-2,-5 1 19,-2-1 1,-1-1-1,-3 0 1,-1-2-1,-24 32-19,4-13-68,-3-3 0,-1-1 0,-24 17 68,64-65-155,-54 48-715,16-30-3019,21-21-6228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1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4818,'0'0'3127,"0"0"-1238,0 0-152,0 0 301,0 0-136,1 30-493,8 100-417,-7-116-739,0 0 1,0 0-1,2-1 0,0 1 1,0-1-1,3 4-253,7 26 631,2 53-258,-16-96-475,0 1 0,0 0 0,1 0-1,-1-1 1,0 1 0,0 0 0,0-1 0,1 1 0,-1 0 0,0-1-1,1 1 1,-1-1 0,0 1 0,1-1 0,-1 1 0,1 0-1,-1-1 1,1 1 0,-1-1 0,1 0 0,-1 1 0,1-1 0,0 1-1,-1-1 1,1 0 0,-1 0 0,1 1 0,0-1 0,0 0 0,-1 0-1,1 0 1,0 0 0,-1 1 0,1-1 0,0 0 0,-1 0 0,1-1-1,0 1 1,0 0 0,0 0 102,0-1-414,1 1 0,0-1-1,-1 0 1,1 0 0,-1 0-1,1 0 1,-1 0 0,0 0 0,1 0-1,-1-1 1,0 1 0,0 0 0,0-1-1,0 1 1,0-1 0,0 0 414,12-31-7737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1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8980,'0'0'4517,"0"0"-2375,0 0-1304,0 0 61,0 0-8,0 14-229,6 44-75,3 0 1,3 0-1,2-1 1,3 0-588,-14-41-325,5 14 317,-7-29-289,-1-1 0,1 1 0,-1 0 0,0-1 0,1 1 0,-1-1 0,1 1 0,0-1 0,-1 1 0,1-1 0,-1 0 1,1 1-1,0-1 0,-1 0 0,1 1 0,0-1 0,-1 0 0,1 0 0,0 1 0,0-1 0,-1 0 0,1 0 0,0 0 297,6 0-4688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1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517 0 12998,'0'0'2646,"0"0"-1613,0 0-628,0 0 476,9 25 34,13 25-641,43 108 701,-54-127-756,-1 0-1,-2 0 1,-1 1 0,1 12-219,-2 108-1206,-5-151 1038,-1 0 1,0 0 0,0 0-1,-1 0 1,1 0 0,0 0-1,0 0 1,0 0 0,-1 0-1,1 0 1,0 0 0,-1 0-1,1 0 1,-1-1 0,1 1-1,-1 0 1,0 0 0,1 0-1,-1-1 1,0 1 0,1 0-1,-1 0 1,0-1 0,0 1-1,0-1 1,0 1 0,0-1-1,1 1 1,-2-1 167,-14 4-5323</inkml:trace>
  <inkml:trace contextRef="#ctx0" brushRef="#br0" timeOffset="1">1 627 15911,'0'0'1777,"0"0"-1233,0 0-400,0 0 1281,0 0-609,0 0-671,65 23-145,-8-23 96,27 0-96,10 0-145,9-14-687,6-11-945,-9-1-2817,-6-7-2593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2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87 3666,'0'0'12075,"0"0"-9037,0 0-2814,0 0 65,0 0 279,-7 19-269,-6 17-139,1 0 1,3 0 0,0 1 0,2 3-161,-7 58 536,13-96-494,1-2-7,-3-6 125,-24-106-186,6 0-1,1-27 27,19 118-202,4 28-311,11 23 379,0-8 101,1-1 0,1 0-1,1-1 1,1 0-1,1-2 1,1 0-1,17 11 34,-24-19-17,0-1 0,1-1 0,0 0 0,1-1 0,-1 0 0,1-1 0,1-1 0,-1-1 0,1 0 0,0-1-1,0 0 1,0-1 0,5-1 17,-12-1 6,-2 0 27,0 0 1,-1 0 0,1 0-1,-1-1 1,1 0 0,-1-1-1,1 1-33,-5 0 18,0 0 0,0 0 0,0 0 0,0 0-1,0-1 1,-1 1 0,1 0 0,-1-1 0,1 1-1,-1-1 1,1 0 0,-1 1 0,0-1 0,0 0 0,0 0-1,0 0 1,0 0 0,0 0 0,0 0 0,-1 0 0,1 0-1,-1 0 1,1-2-18,2-9 297,-1-1 0,-1 0-1,0 0 1,0 0 0,-2-6-297,1 15 69,0 0 1,-1 0-1,0 0 1,0 1-1,0-1 1,0 0-1,-1 1 1,0-1-1,0 1 1,0 0-1,0-1 1,-1 1-1,0 0 1,0 0-1,0 1 1,0-1-1,-1 0-69,-3-2 27,3 2-71,0 0 1,0 0-1,0 1 1,0 0-1,-1 0 1,1 0-1,-1 0 0,0 1 1,-4-2 43,8 4-872,1 0-446,11 0-4344,17 1-204,8 3-2239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2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0 220 13110,'0'0'1377,"0"0"-676,0 0 310,3 26 457,10 86-561,-11-100-853,0-1-1,1 1 1,1 0 0,0-1 0,0 0-1,1 0 1,1 0 0,0-1 0,0 0-1,7 9-53,18 29 58,-23-37-461,-3-13 188,0-28 171,-7-51 246,2 79-220,-4-37 163,-2-1 0,-3-8-145,1 10 543,2-1 1,0-22-544,4 35 337,1-52 482,1 75-775,0 0 0,0 0 0,0 0 0,1 0 0,0 0 0,0 0 0,-1 0 1,2 0-1,-1 0 0,0 0 0,1 0 0,-1 1 0,1-1 0,0 0 0,0 1 1,0 0-1,0-1 0,0 1 0,0 0 0,1 0-44,0 1-20,0 0 0,0 0 0,0 0 0,0 1 0,0-1 1,0 1-1,0-1 0,0 1 0,0 0 0,0 1 0,0-1 0,1 0 0,-1 1 0,0 0 0,0 0 0,0 0 0,2 1 20,47 24-202,4 16-1128,-53-38 752,1-1 0,-1 1 0,0 0 0,0 0 0,0 0 0,-1 0 0,0 0 0,1 0 0,-1 1 0,-1-1 0,1 1 0,-1 0 0,1 1 578,-1 20-6718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3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 1969,'0'0'9732,"0"0"-7859,0 0-272,0 0 640,0 0-992,0 0-1025,47 5-192,12-5 64,7 0-96,0-3-593,-23-8-3104,-8 0-5443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3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11221,'0'0'3487,"0"0"-2089,0 0-864,0 0 720,0 0-294,9 25-493,61 162 589,-69-185-982,0 1 0,0-1 0,0 0 0,0 0 0,1 0 0,-1 0 0,1 0 0,0 0 0,-1 0 0,1-1 0,0 1 0,0-1 0,0 1 0,0-1 0,0 0 0,0 0 0,0 1 0,1-2 0,-1 1 0,0 0 0,1 0 0,-1-1 0,1 1 0,-1-1 0,0 0 0,1 0 0,-1 0 0,1 0 0,-1 0 0,1 0 1,-1-1-1,0 1 0,1-1 0,-1 1 0,1-1 0,-1 0 0,0 0-74,11-4 211,0 0 0,0-1 0,-1-1 0,0 0 0,11-7-211,17-14 259,42-30-117,2 4 1,68-30-143,-108 70-1747,-16 11-4944,-16 3-9426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4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688 0 10277,'0'0'104,"0"0"144,-16 28 782,4-6-706,-15 27 1047,2 1-1,-18 50-1370,18-37 934,-3-1 0,-3-1-1,-2-1 1,-15 16-934,24-41 156,-2 0-1,-1-2 1,-2-1-1,-1-2 1,-1 0-1,-2-3 1,-15 10-156,39-30 45,0-1 0,-1-1 1,0 0-1,0 0 1,-4 0-46,12-4 16,-1 0 0,1 0 0,0 0 0,0-1 0,-1 1 0,1-1 0,0 1 0,-1-1 0,1 0 0,-1 0 0,1 0 0,0 0 0,-1-1 0,1 1 0,0-1 0,-1 1 0,1-1 0,0 0 0,0 0 0,0 0 0,0 0 0,0 0 0,0 0 0,0-1 0,0 1 0,0-1 0,-1-1-16,0-2 7,-1 0-1,2 0 1,-1 0 0,1-1 0,0 0 0,0 1 0,0-1 0,1 0 0,0 0 0,0 0 0,0 0-7,-2-70-45,3 74 43,0-4-17,0 1 0,1-1 0,0 1 0,0-1 0,0 1 0,0-1 0,1 1 0,0 0 0,0-1 0,0 1 0,1 0 0,0 0-1,0 1 1,0-1 0,0 1 0,1-1 0,3-2 19,-1 1-9,1 1-1,-1 0 0,2 0 0,-1 1 0,0 0 1,1 0-1,0 1 0,-1 0 0,1 0 1,1 0-1,2 1 10,3-1 8,0 0 0,0 2 0,-1 0 0,1 0 0,0 1 1,0 1-1,0 1 0,0-1 0,-1 2 0,1 0 0,-1 1 0,1 0 0,-1 1 0,8 4-8,1 5 110,-1 0 0,0 1-1,-1 1 1,-1 1-1,8 8-109,23 31 157,8 12-157,-53-61-43,2 1-374,0 0 0,1 0-1,-1-1 1,9 7 417,-12-12-639,-1 1-1,1-1 1,0 0-1,0-1 1,0 1 0,0 0-1,0-1 1,2 0 639,19 1-6529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4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11157,'0'0'1665,"0"0"-1281,0 0 1249,0 0 368,228-3-1009,-112-11-624,-1 0-320,-2-3 80,-7 9-128,-28 2-832,-24 1-3618,-23-4-3266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4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0 12870,'0'0'112,"0"0"-32,0 0 224,204 130 1361,-142-85-721,-15 14-592,-19 8-79,-22 4 575,-6 2-208,-37-3-15,-22-8-129,-10-6-192,-3-14-112,3-8-192,13-17-256,15-14-977,16-3-2432,25-31-5764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9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 73 2561,'0'0'10432,"0"0"-8231,0 0-1729,0 0 590,0 0 42,-8-12-231,-26-34-351,33 44-472,0 1-1,-1 0 0,1-1 0,-1 1 1,1 0-1,-1 0 0,1 0 0,-1 0 0,0 1 1,0-1-1,1 0 0,-1 1 0,0-1 1,0 1-1,0 0 0,1-1 0,-1 1 0,0 0 1,0 0-1,0 0 0,0 0 0,0 1 0,-1-1-49,-34 15 710,32-13-588,-21 11 347,0 2 0,1 0 0,0 2 0,-2 3-469,18-13 43,1 1 0,0 0 1,1 0-1,0 0 0,0 1 1,0 0-1,1 0 0,1 1 1,0 0-1,0 0 0,1 0 1,-3 11-44,1 9 47,1 0-1,1 1 1,2-1 0,2 1 0,0 3-47,0-22 19,0-7-14,0 0-1,0 0 0,1 1 1,-1-1-1,1 0 0,0 0 1,1 0-1,-1 0 1,1 0-1,0 0 0,0 0 1,0-1-1,1 1 0,0-1 1,0 1-1,0-1 0,0 0 1,1 0-1,-1-1 1,1 1-1,0-1 0,0 1 1,0-1-1,1-1 0,-1 1 1,1 0-1,0-1 1,-1 0-1,1 0 0,0-1 1,3 1-5,17 3-54,-1-1 1,1-1-1,0-1 1,0-1 0,0-1-1,5-2 54,17 1-239,-28 1 81,-2 1-388,1-1 0,-1-1 0,0 0 1,0-1-1,0-1 0,0-1 0,0 0 0,6-3 546,49-31-5077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5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1 267 12678,'0'0'2510,"2"26"-1384,45 350 3428,-35-281-3839,-3-1 0,-4 29-715,-5-122 19,0-6 24,-2-34-22,-2 0 1,-6-26-22,-4-41-70,2-36-68,6-2 1,9-63 137,-3 197-21,1 0 0,0 0 0,1 1 0,1-1 1,-1 0-1,1 1 0,1 0 0,0 0 0,0 0 0,1 0 0,0 0 0,0 1 0,1 0 0,0 0 1,1 0-1,0 1 0,0 0 0,0 1 0,1-1 0,0 1 0,1 0 21,4-2-77,1 1 0,0 1 0,0 0 0,1 1 0,-1 0 0,1 1 0,0 1 0,0 0 0,1 1 0,-1 1 0,0 0 0,1 1-1,4 1 78,-17-1-28,1 1 0,-1-1 0,1 1 0,-1 0-1,1 0 1,-1 0 0,0 1 0,1-1-1,-1 1 1,0-1 0,0 1 0,0 0-1,0 1 1,0-1 0,-1 0 0,1 1 0,-1-1-1,1 1 1,-1 0 0,0 0 0,0 0-1,0 0 1,-1 0 0,1 0 0,-1 0-1,1 1 1,-1-1 0,0 1 0,-1-1 0,1 1-1,0-1 1,-1 1 0,0-1 0,0 1-1,0-1 1,0 2 28,0 6-35,-1 0-1,0 0 1,0 0-1,-1-1 1,0 1 0,-1 0-1,0-1 1,-1 1-1,0-1 1,-1 0-1,-3 5 36,-16 18 25,-1-1-1,-2-1 1,-26 24-25,14-15 151,38-39-154,0-1-1,1 1 1,-1 0 0,1 0 0,-1-1 0,0 1 0,1 0 0,0 0 0,-1 0 0,1 0 0,-1 0 0,1 0 0,0 0 0,0-1 0,0 1 0,-1 0 0,1 0-1,0 0 1,0 0 0,0 0 0,1 0 0,-1 0 0,0 0 0,0 0 0,0 0 0,1 0 0,-1 0 0,0 0 0,1 0 0,-1-1 0,1 1 0,-1 0 0,1 0-1,-1 0 1,1-1 0,0 1 0,-1 0 0,1-1 3,33 25-12,-25-19 26,4 3 18,3 0-11,0 1 1,-1 1-1,0 0 0,-1 1 1,0 1-1,-1 0 0,0 1 1,-1 0-1,1 3-21,-12-15 21,0 0 1,0 0-1,0 0 1,0-1 0,0 1-1,0 0 1,-1 0-1,1 0 1,-1 0-1,1 0 1,-1 0-1,0 0 1,0 1-1,0-1 1,0 0-1,0 0 1,0 0-1,0 0 1,-1 0-1,1 0 1,-1 0-1,0 0 1,1 0-1,-1 0-21,-1 0 32,0 0 0,0 1-1,0-1 1,0 0 0,-1-1 0,1 1-1,0 0 1,-1-1 0,1 1 0,-1-1-1,1 0 1,-1 0 0,0 0-1,0 0 1,-1 0-32,-13 3 67,-1-1 0,0-1 0,0-1-1,0 0 1,-2-1-67,16 0-19,-6 0-190,-27 1 227,36-1-132,0 0 1,0 0-1,1 0 1,-1 0-1,0 0 1,0 0-1,0 0 1,0 0-1,0-1 1,1 1-1,-1 0 1,0 0-1,0-1 1,0 1-1,1 0 1,-1-1-1,0 1 1,0-1-1,1 1 1,-1-1-1,1 1 1,-1-1-1,0 0 1,1 1-1,-1-1 1,1 0-1,-1 1 1,1-1-1,-1 0 1,1 0 113,0-19-6387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5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16904,'0'0'2401,"0"0"-368,0 0-2033,0 0-320,0 0-4403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7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7 133 9172,'0'0'1977,"0"0"-1254,0 0-67,0 0 126,0 0-219,-3 0 3948,0 13-4817,3 697 2387,0-752-2274,-1-75-4145,6 0 1,10-43 4337,-8 89-775,-4-1 1,-3-47 774,-1 41 2007,1 75-1879,1 0-1,0 0 0,0 0 0,0-1 0,0 1 0,0 0 1,0 0-1,1 0 0,0 0 0,-1 1 0,1-1 0,0 0 1,0 1-1,1-1 0,-1 1 0,0 0 0,1 0 0,0 0 1,-1 0-1,1 0 0,0 0 0,0 1 0,0-1 0,0 1 1,0 0-1,0 0 0,0 0 0,1 0 0,1 1-127,11-4 75,-1 0-1,2 2 1,-1 0-1,0 1 1,5 1-75,-20 0-4,1 0 0,-1 0 1,0 0-1,0 0 0,0 0 0,0 1 1,0-1-1,0 1 0,0-1 0,0 0 1,0 1-1,0 0 0,0-1 0,0 1 1,0-1-1,0 1 0,0 0 0,0 0 1,-1 0-1,1-1 0,0 1 0,-1 0 1,1 0-1,0 0 0,-1 0 0,1 0 1,-1 0-1,0 0 0,1 0 0,-1 0 1,0 1-1,0-1 0,1 0 4,0 45-64,-2-30-20,1-8 76,-1-1-1,0 1 1,0 0 0,-1 0 0,0 0 0,-1-1 0,1 1-1,-1-1 1,-1 0 0,1 0 0,-1 0 0,0 0-1,-1-1 1,0 1 0,0-1 0,-2 2 8,-7 5 118,1-1 0,-1 0 1,-1-1-1,0 0 0,-1-1 1,-9 3-119,25-13-6,-1 1 0,1-1 0,-1 0-1,0 0 1,1 0 0,-1 1 0,1-1 0,-1 0 0,1 1 0,-1-1 0,1 0 0,0 1 0,-1-1 0,1 0 0,-1 1 0,1-1 0,0 1 0,-1-1 0,1 1 0,0-1 0,-1 1-1,1-1 1,0 1 0,0 0 0,0-1 0,0 1 0,-1-1 0,1 1 6,13 6-272,29-3 107,-39-4 217,16 1-8,1 0 0,0 2 0,-1 0 0,0 1 0,15 5-44,-29-8-3,-1 1 1,0-1 0,0 1 0,0 0 0,0 0 0,-1 0-1,1 0 1,0 1 0,-1-1 0,0 1 0,1 0 0,-1 0 0,0 0-1,0 0 1,-1 1 0,1-1 0,-1 1 0,0 0 0,0 0 0,0 0-1,0 0 1,-1 0 0,1 0 0,-1 0 0,0 0 0,-1 1 0,1-1-1,-1 0 1,1 1 2,-1-2 18,0-1 0,0 1 1,0-1-1,0 1 0,-1-1 0,1 1 0,-1-1 0,1 1 0,-1-1 0,0 0 0,0 1 1,0-1-1,0 0 0,0 0 0,-1 1 0,1-1 0,-1 0 0,0 0-18,-2 1 127,0 0 0,0-1 1,0 1-1,-1-1 0,1 0 0,-1 0 0,0 0 0,1-1 0,-2 1-127,-16 3 374,0-1 1,0 0-1,-22 0-374,-14 2-631,4 7-4161,51-12-910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7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12662,'0'0'3377,"0"0"-2864,0 0-465,0 0 1200,0 0-415,-16 152-689,16-121-112,0-6-32,0-2-48,0-4-305,0-5-911,-13-14-1505,4 0-1938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8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12950,'0'0'0,"0"0"-368,0 0-529,0 0-1232,0 0-1600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8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68 7395,'0'0'2073,"0"0"-653,0 0-62,0 0 93,0 0-269,-2-11-409,1 3-633,1 6-116,0 0 0,0 1 0,0-1 1,0 0-1,0 0 0,0 0 0,0 0 0,-1 0 0,1 1 0,-1-1 1,0 0-1,1 0 0,-1 1 0,0-1 0,0 0 0,0 1 0,0-1 1,0 1-1,-1-1 0,1 1 0,0 0 0,-1-1 0,1 1 0,-1 0 0,1 0 1,-1 0-1,1 0 0,-1 0 0,0 1 0,1-1 0,-1 0 0,0 1 1,0-1-1,0 1 0,0 0 0,0-1-24,-1 1 5,-19 0 258,-1 1 0,1 1 1,-13 2-264,29-3 63,0 1 0,0-1 0,0 1 0,0 0 0,1 0 0,-1 1 0,1 0 0,-1 0 0,1 0 0,0 1 0,0-1-1,0 1 1,1 0 0,0 0 0,-4 6-63,5-5-11,1 1-1,0 0 1,1 0-1,0 0 0,0 1 1,0-1-1,0 0 1,1 0-1,0 1 0,1-1 1,-1 0-1,1 0 1,0 0-1,1 1 0,-1-1 1,1 0-1,0-1 1,1 1-1,0 0 0,2 3 12,1-1-4,1 0 0,0 0-1,1-1 1,0 0 0,0-1 0,0 1-1,1-2 1,0 1 0,3 1 4,17 6-121,0-1 0,13 3 121,32 14-96,-128-14 1003,54-15-907,-40 10-316,-1-2 0,0-2 0,0-2 0,-2-1 316,43-6-3839,8-11-3818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9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57 110 11509,'0'0'238,"0"0"234,0 0 102,0 0 437,-2 30 424,-6 204 598,7-132-762,0-2 697,10 86-1968,-4-156 333,-4-29-245,-1-12 446,-2-130-65,-1 25-944,5 1 1,7-20 474,-6 110-242,2 0 1,0 0-1,2 0 1,7-17 241,-11 32-42,1 0-1,1 1 1,0 0-1,0-1 1,1 2-1,0-1 1,0 1-1,1 0 1,0 0-1,1 1 1,-1 0-1,8-5 43,-11 10-26,0-1 0,1 1 0,-1 0-1,1 0 1,0 1 0,-1-1 0,1 1-1,0 0 1,0 0 0,0 1 0,0-1-1,0 1 1,-1 0 0,1 1 0,0-1-1,0 1 1,4 1 26,-6-2-5,0 1-1,0 0 1,0 0 0,0 0-1,0 1 1,0-1 0,0 1 0,-1-1-1,1 1 1,-1 0 0,1 0-1,-1 0 1,0 0 0,0 1-1,0-1 1,0 1 0,0-1-1,0 1 1,-1-1 0,1 1 0,-1 0-1,0 0 1,0 0 0,0 0-1,0 0 1,0 0 0,-1 0 5,1 4-9,0 1 0,0-1 0,-1 0-1,-1 0 1,1 1 0,-1-1 0,0 0 0,-1 0 0,1 0 0,-1 0 0,-1 0 0,1 0 0,-1 0 0,-1-1 0,1 0 0,-1 1 0,-1 0 9,-5 5 29,-1-1-1,0 1 1,0-2 0,-1 0 0,-1 0 0,1-1 0,-8 3-29,-22 15 110,-2-3 1,-7 3-111,-11-4-2873,60-22-1374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9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13478,'0'0'1540,"0"0"-601,0 0-707,0 0 8,0 0-99,29 4 6,97 19-40,-116-20-42,0 1 0,-1 0 0,0 0 0,1 1 0,-2 0 0,1 0 0,-1 1 0,1 0 0,-2 1 0,1 0 0,-1 0 0,0 0 0,0 1 0,-1 0 0,0 0 0,4 8-65,-5-9 66,-1 0 0,1 1 0,-1-1 1,-1 1-1,1 0 0,-1 0 0,0 0 0,-1 0 0,0 0 0,-1 1 0,1-1 0,-1 1 0,-1 3-66,0-11 78,-15-6 401,14 5-456,-1 0 0,0 0-1,1-1 1,-1 1 0,1-1 0,0 0 0,-1 1 0,1-1 0,-1 0 0,1 0 0,0 0 0,0 0 0,-1 0 0,0-1-23,-3-4 72,0 0-1,1 0 1,0 0 0,0-1 0,0 0-1,1 1 1,0-1 0,0-1 0,1 1-1,-1 0 1,2-1 0,-1 1 0,1-1 0,0 1-1,1-1 1,0 0 0,0 1 0,0-1-1,2-3-71,0 8 8,0 1 0,0 0 0,0 0 0,0 1 0,1-1 0,-1 0 0,0 1 0,1-1 0,-1 1 0,1 0 0,0 0 0,0 0 0,-1 0 0,1 0 0,0 1 0,0-1 0,0 1 0,1 0-8,7-3 3,24-5-16,0 1 0,1 2 1,-1 2-1,1 1 0,4 2 13,-36 0-7,-1 0-1,0 1 1,1-1-1,-1 1 1,1 0-1,-1 0 1,0 0 0,0 1-1,0-1 1,0 1-1,0-1 1,0 1-1,0 0 1,0 0 0,0 1-1,-1-1 1,1 0-1,-1 1 1,0 0-1,0-1 1,0 1 0,0 0-1,0 0 1,-1 0-1,1 0 1,-1 1-1,0-1 1,0 0 0,0 1-1,0-1 1,-1 1 7,4 15-1,0 0 1,-2 0 0,-1 0-1,0 0 1,-1 3 0,0-22-520,-2 0 229,0 0 0,-1 0 0,1 0 0,0 0 0,0 0 0,0 0 0,0-1 0,0 1 0,0-1 0,0 0 0,0 0 0,1 1 0,-1-1 0,0 0 0,0-1 0,0 1 0,1 0 291,-27-28-4863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29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11717,'0'0'1953,"0"0"-880,0 0-545,0 0 80,0 0-608,0 0-1072,25 56-2594,-9-37-3905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0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11605,'0'0'1153,"0"0"749,0 0-109,0 0-192,6 24-681,5 11-689,-1-3 126,-1 2-1,1 17-356,3 17 769,-14-68-783,-1 0 0,1 0 0,-1 0-1,1 0 1,-1 0 0,1 0 0,-1-1 0,1 1 0,-1 0 0,1-1 0,0 1 0,-1-1-1,1 0 1,0 1 0,-1-1 0,1 0 0,0 0 0,0 0 0,0 0 0,0 0 0,-1 0 14,0-8-9,0 1 1,0-1-1,1 0 1,0 0 0,1 0-1,0 0 1,1-3 8,-1 3-3,0 7 2,1-1 0,-1 1-1,1 0 1,0 1 0,0-1-1,0 0 1,0 0 0,1 0 0,-1 0-1,0 1 1,1-1 0,-1 1-1,1-1 1,-1 1 0,1 0-1,0-1 1,0 1 0,0 0 0,-1 0-1,1 0 1,0 0 0,0 1-1,0-1 1,0 0 0,1 1-1,-1-1 1,0 1 0,0 0 0,2 0 1,70-8 17,-68 8-10,9-1-10,0 1 1,0 1-1,0 0 0,0 0 1,-1 2-1,1 0 0,7 3 3,-16-4-5,-1 0-1,1 1 0,-1 0 0,1 0 0,-1 0 0,0 0 0,0 1 0,-1 0 1,1 0-1,-1 0 0,0 1 0,0-1 0,0 1 0,-1 0 0,0 0 0,1 1 1,-2-1-1,1 0 0,-1 1 0,0 0 6,0 2-18,0 0 0,0 1 1,-1-1-1,-1 1 0,0-1 0,0 1 1,-1 4 17,1 10-79,-18-54 469,15 22-397,1 0 0,0-1 0,0 1 0,1-1 0,0 1-1,0-1 1,1 0 0,1-4 7,-1-4 35,1 17-29,-1-1-1,1 1 1,-1-1-1,1 1 0,0-1 1,-1 1-1,1-1 1,0 1-1,0 0 1,0 0-1,0-1 1,0 1-1,0 0 0,1 0 1,-1 0-1,0 0 1,1 0-1,-1 0 1,0 0-1,1 1 0,-1-1 1,1 0-1,-1 1 1,1-1-1,-1 1 1,1 0-1,0-1 0,-1 1 1,1 0-1,-1 0 1,1 0-1,0 0 1,0 1-6,7-2 9,0 1 1,-1 0 0,1 1-1,-1 0 1,1 0 0,1 1-10,-1 2 8,1 1 1,0-1 0,-1 2-1,0-1 1,-1 1 0,1 1-1,-1-1 1,0 1-1,-1 1 1,4 3-9,-3-2-100,1-1 0,0 1 1,1-2-1,0 1 0,0-1 0,1-1 0,-1 0 0,2 0 100,-3-2-517,14 3-4115,-11-6-1269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6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95 11157,'0'0'302,"0"0"-105,0 0 419,0 0 273,0 0-462,-12 6-246,-38 19 48,48-24-210,1 1-1,0-1 1,-1 0-1,1 1 1,0-1-1,0 1 1,0 0-1,0-1 0,0 1 1,0 0-1,0 0 1,1-1-1,-1 1 1,1 0-1,-1 0 0,1 0 1,0 0-1,0 0 1,0 0-1,0 0 1,0 0-1,0 0 1,0-1-1,0 1 0,1 0 1,-1 0-1,1 1-18,0 4 164,5 108 2211,5 0 0,17 69-2375,-19-127 319,-5-18 104,-16-70-23,-7-19-401,8 24-92,1 0 1,0-1-1,2-1 1,2 1-1,0-1 1,2 0-1,1-1 1,1 1-1,1-21 93,3 37-45,0 0 0,0 0-1,1 1 1,0-1-1,1 1 1,1 0-1,-1 0 1,2 1-1,0-1 1,0 1 0,0 0-1,2 0 1,-1 1-1,3-1 46,7-10-33,2 1 1,1 1-1,0 0 0,1 2 0,20-12 33,-32 22-19,0 1 0,0 1 0,1-1 0,0 2 0,-1-1 0,4 1 19,-12 2-17,0 0 0,1 1-1,-1-1 1,1 1-1,-1 0 1,0-1-1,1 1 1,-1 0 0,1 0-1,-1 0 1,1 0-1,-1 0 1,1 0-1,-1 1 1,1-1 0,-1 0-1,1 1 1,-1-1-1,1 1 1,-1-1-1,0 1 1,0 0 0,1 0-1,-1-1 1,0 1-1,0 0 1,0 0-1,1 0 1,-1 0 0,0 0-1,-1 1 1,1-1-1,0 0 1,0 0-1,0 1 1,-1-1 0,1 0-1,-1 1 1,1-1-1,-1 1 1,1-1-1,-1 1 1,0-1 0,0 1 17,2 15-7,-1 0 1,-1 1 0,-1-1 0,0 0 0,-1 0 0,-1 0 0,-1 0 0,0-1 0,-1 0 0,-1 1 0,-1-1-1,0-1 1,-1 0 0,-9 14 6,-93 134 657,110-163-653,-3 3 31,1 0-1,0 0 1,0 0-1,0 0 1,1 0-1,-1 0 1,1 0-1,-1 1 1,1-1-1,0 0 1,1 1 0,-1-1-1,0 1-34,12-4 115,3 0-82,-1 0-1,0 1 1,0 0 0,0 1-1,0 1 1,-1 0 0,1 0 0,0 2-1,-1-1 1,0 1 0,0 1-1,-1 0 1,0 1 0,0 0 0,5 5-33,13 14 8,-25-21-183,0 0 0,1-1 0,0 0 1,-1 0-1,1 0 0,1 0 0,-1-1 1,0 0-1,1 0 0,0 0 0,0-1 1,0 0-1,0 0 0,0 0 175,104 4-9132,-72-6 3820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0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31 121 5475,'0'0'7880,"0"0"-4868,0 0-1787,0 0-163,29-4-155,94-18-494,-112 20-369,0 0 0,0-1-1,0 0 1,-1-1-1,1 0 1,-1-1 0,0 0-1,0 0 1,-1-1-1,1 0 1,-1-1-1,1-1-43,-9 7 14,0 0 0,0 1 0,0-1 0,0 0 0,0 1 0,-1-1 0,1 0 0,0 0 0,0 0 0,-1 0 0,1 0 0,-1 0 0,1 0 0,-1 0-1,1 0 1,-1 0 0,1 0 0,-1 0 0,0 0 0,0-1-14,0 1 7,0 1-1,0-1 0,-1 0 1,1 1-1,0-1 1,-1 1-1,1-1 1,0 1-1,-1-1 1,1 1-1,-1-1 0,1 1 1,-1 0-1,1-1 1,-1 1-1,0-1 1,1 1-1,-1 0 0,1 0 1,-1-1-1,0 1 1,1 0-1,-1 0 1,0 0-7,-44-5 47,44 5-50,-30 0 127,0 2 0,1 0-1,-8 4-123,28-5 86,0 1 0,1 1 0,0 0 0,0 0 0,0 0 0,0 1 0,0 1 0,1-1 0,0 2 0,0-1 0,0 1 0,-4 4-86,10-9 12,0 1 0,1 0 0,-1-1 0,0 1 0,1 0 0,-1 0 1,1 0-1,0 0 0,-1 1 0,1-1 0,0 0 0,0 1 0,1-1 0,-1 0 0,0 1 0,1-1 0,-1 1 0,1-1 0,0 1 0,0-1 0,0 1 0,0-1 0,1 0 0,-1 1 0,0-1 0,1 1 0,0-1 0,0 2-12,1-1-60,0 1-1,0-1 0,1 0 1,-1 0-1,1 0 1,-1 0-1,1-1 0,0 1 1,0-1-1,1 1 0,-1-1 1,0 0-1,1 0 0,-1-1 1,1 1-1,-1-1 1,3 1 60,43 11-1725,1-3-1,0-1 1,1-3 0,-1-2 0,26-2 1725,13-1-7024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1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 30 12550,'0'0'1155,"0"0"211,0 0 117,0 0 33,-28-5-540,-86-16-602,106 20-329,1 0 0,-1 0 0,1 0 0,0 1 1,-1 0-1,1 1 0,-1-1 0,1 2 0,0-1 0,-1 1 1,1 0-1,0 0 0,0 1 0,0 0 0,-4 3-45,1 1 134,0 0 0,1 1-1,0 0 1,1 1 0,0 0-1,0 0 1,-1 4-134,-9 9 147,14-18-114,1 0 1,-1 1-1,1-1 0,1 1 0,-1 0 0,1 0 0,-1 0 0,1 0 0,1 0 0,-1 0 1,1 0-1,0 1 0,0-1 0,0 0 0,1 1 0,0-1 0,0 3-33,0-8-5,1 1 0,-1 0 0,0 0-1,1-1 1,-1 1 0,0 0 0,1-1-1,-1 1 1,0-1 0,1 1 0,-1-1-1,1 1 1,0-1 0,-1 1 0,1-1-1,-1 1 1,1-1 0,0 1 0,-1-1-1,1 0 1,0 0 0,-1 1 0,1-1-1,0 0 1,-1 0 0,1 0 0,0 1-1,0-1 1,-1 0 0,1 0 0,0 0-1,0-1 6,32 2-142,-23-2 100,25-1-199,0-2-1,0-1 1,-1-2-1,0-1 1,9-4 241,8-3-901,43-4 901,-93 20 31,0 1-1,0 0 1,0-1-1,-1 1 1,1 0-1,-1 0 1,1-1-1,-1 1 1,0 0-1,1 0 1,-1 0-1,0 0 1,0-1-1,0 1 1,-1 0-1,1 0 1,0 0-31,0-1 52,-1 15 9,0 20 174,1-35-303,1 0-1,-1 0 1,0 0-1,0 0 1,1 0-1,-1-1 1,1 1-1,-1 0 1,1 0-1,-1 0 1,1 0-1,-1 0 1,1-1-1,0 1 1,-1 0-1,1-1 1,0 1-1,0 0 1,-1-1-1,1 1 1,0-1-1,0 1 1,0-1-1,0 1 1,0-1-1,0 0 1,0 1-1,0-1 1,0 0-1,0 0 1,0 0 68,38 1-4805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1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15223,'0'0'1553,"0"0"-161,-9 177-351,9-101 383,6-3-703,10-2-417,-4-7-64,1-13-192,-4-3-48,7-15-80,-1-10-352,-8-9-817,5-14-528,-9 0-1376,4-8-353,8-23-3505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1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1 14086,'0'0'2033,"0"0"-1166,0 0-184,0 25 521,0 416 1789,2-355-2932,0-38-111,-2 1-1,-4 29 51,3-77-54,1 0 0,-1-1 1,1 1-1,-1 0 0,0 0 0,1-1 0,-1 1 0,0 0 1,0-1-1,1 1 0,-1-1 0,0 1 0,0-1 0,0 1 1,0-1-1,0 0 0,0 1 0,0-1 0,1 0 0,-1 0 1,0 0-1,0 1 0,0-1 0,0 0 0,0 0 1,0 0-1,0-1 0,0 1 0,-1 0 54,-32-6-2572,4-20-2619</inkml:trace>
  <inkml:trace contextRef="#ctx0" brushRef="#br0" timeOffset="1">0 321 13910,'0'0'2706,"0"0"-1634,0 0-288,0 0-79,0 0 127,0 0-192,135 9-111,-69-6-145,5-3-384,8 0-16,8-12-672,1-2-1105,-16-3-2241,-19 3-5090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2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13094,'0'0'1096,"0"0"-453,0 0-416,0 0 200,0 0 69,1 8 118,2-1-411,0-1 0,0 1 1,0 0-1,1-1 0,0 0 0,0 0 1,1 0-1,0-1 0,0 1 1,0-1-1,1 0 0,-1-1 0,1 1 1,0-1-1,1 0 0,-1 0-203,62 34 548,-57-33-470,1 1 0,0 0 0,-1 0 0,-1 1 0,1 1 0,-1 0 0,0 0 1,-1 1-1,0 0 0,3 5-78,-10-11-24,0 1 1,-1 0-1,0 0 1,0-1-1,0 1 0,0 0 1,-1 0-1,1 0 1,-1 0-1,0 0 1,0 0-1,-1 3 24,1 6-61,0-12 18,-2-1 69,1-1-1,0 0 1,0 0 0,-1 0-1,1 0 1,0 0 0,0 0-1,0 0 1,0 0 0,0 0 0,0 0-1,1 0 1,-1-1 0,0 1-1,0 0 1,1-1 0,-1 1-1,1 0 1,-1-1-26,0-1 6,0 0 0,-1 0 1,1 0-1,0 1 0,0-1 0,1 0 0,-1-1 0,1 1 1,-1 0-1,1 0 0,0 0 0,0 0 0,1 0 1,-1 0-1,0 0 0,1 0 0,0 0 0,0 0 0,0 0 1,0 0-1,0 0 0,1 0 0,-1 1 0,1-1 0,-1 0 1,1 1-1,0-1 0,0 1 0,1 0 0,-1 0 0,0 0 1,1 0-1,-1 0 0,1 0 0,1 0-6,22-12-162,1 2 1,0 0-1,1 2 0,0 1 0,0 2 1,1 0-1,0 2 0,26-1 162,-53 6 13,0 0 0,1 1 0,-1 0 0,0-1 0,0 1 0,0 0 0,0 0 1,0 0-1,0 0 0,0 0 0,0 0 0,0 1 0,0-1 0,-1 1 0,1-1 0,-1 1 0,1 0 0,-1 0 0,1 0 0,-1-1 0,0 1 0,0 0 0,0 1 0,0-1 0,0 0 0,-1 0 0,1 0 0,0 0 0,-1 1 0,0-1 0,1 2-13,2 14 211,-1 0-1,-1 1 0,0 16-210,-1-7 120,3 23-77,-3-51-675,0-11-3914,0-23-2343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2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12198,'0'0'2833,"0"0"-2833,0 0-32,0 0 32,0 0 0,0 0-3538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3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1 703 14583,'0'0'1755,"0"0"-103,24-30-137,78-101-248,-82 104-1019,-1-1-1,-2-1 1,0-1-1,-2 0 1,-1-1-1,-2 0 1,7-27-248,-10 15 18,-1 0 1,-2 0-1,-3-1 1,-1 1-1,-2-6-18,0 48-4,0 0-1,0 1 0,-1-1 1,1 0-1,0 1 1,-1-1-1,1 0 1,-1 1-1,1-1 1,-1 1-1,1-1 1,-1 1-1,0-1 1,1 1-1,-1-1 1,1 1-1,-1-1 1,0 1-1,1 0 1,-1 0-1,0-1 1,0 1-1,1 0 1,-1 0-1,0 0 1,1 0-1,-1-1 1,0 1-1,0 0 1,1 1-1,-1-1 1,0 0-1,0 0 1,1 0-1,-1 0 1,0 0-1,0 1 1,1-1-1,-2 1 5,-33 11 19,27-7-20,1 1-1,0 0 1,0 1 0,1-1 0,-1 1 0,2 1 0,-1-1 0,1 1 0,0 0 0,0 0 0,1 0 0,0 1 0,1-1 0,0 1 0,0 0 0,1 0 0,0 0-1,0 6 2,-3 24 4,2 1 0,2 0-1,3 36-3,0-5 22,-2-38-10,-1 0 3,1 0 0,2 0 0,2 0-1,6 29-14,-8-53-13,1 0 0,-1 0-1,2-1 1,-1 1 0,1-1 0,1 0-1,-1 0 1,1-1 0,1 1-1,-1-1 1,1 0 0,0 0-1,1-1 1,0 0 0,0 0-1,0-1 1,1 0 0,0 0-1,0 0 1,0-1 13,-4-2-3,0 0 0,1 0 0,-1 0 0,1-1 0,0 1 0,-1-1 0,1 0 0,0-1 0,0 1 0,0-1 0,0 0 0,-1 0 0,1 0 0,0-1 0,0 0 0,0 0 0,-1 0 0,1 0 0,-1-1 0,1 0 0,-1 0 0,1 0 0,-1 0 0,0-1 0,0 0 0,0 0 0,0 0 0,-1 0 0,1 0 0,-1-1 0,0 0 0,0 1 0,0-1 0,0 0 0,-1-1 0,1 1 0,-1 0 0,0-1 0,0-1 3,3-11-152,0 0 0,-1 0 1,-1-1-1,0 1 0,-2-1 1,0 0-1,-1 1 0,-2-19 152,2-5-654,-7 15 656,7 26-2,0-1 0,0 1 1,0-1-1,0 1 0,0-1 0,-1 1 0,1 0 0,0-1 0,0 1 1,0 0-1,0-1 0,-1 1 0,1-1 0,0 1 0,0 0 1,-1-1-1,1 1 0,0 0 0,-1 0 0,1-1 0,0 1 1,-1 0-1,1 0 0,-1-1 0,1 1 0,0 0 0,-1 0 1,1 0-1,-1 0 0,1 0 0,0 0 0,-1 0 0,1 0 0,-1 0 1,1 0-1,0 0 0,-1 0 0,1 0 0,-1 0 0,1 0 1,-1 0-1,1 0 0,0 0 0,-1 0 0,1 1 0,-1-1 1,1 0-1,0 0 0,-1 0 0,1 1 0,0-1 0,-1 0 1,1 1-1,0-1 0,0 0 0,-1 1 0,0 3-4,-1 0 0,1 0 0,0 0 0,1 1-1,-1-1 1,1 0 0,0 0 0,0 1 0,0-1 0,0 0 0,1 1 0,-1-1 4,1 12-2,-1-10 9,0-1 0,0 1 0,0-1-1,0 1 1,1-1 0,0 1 0,0-1-1,1 1 1,-1-1 0,1 0 0,0 1-1,0-1 1,1 0 0,0-1 0,0 1-1,0 0 1,0-1 0,1 0 0,0 1-1,0-1 1,0-1 0,0 1 0,0-1-1,1 1 1,0-1 0,-1-1 0,1 1-1,0-1 1,0 1 0,1-1 0,-1-1-1,5 2-6,7 2 1,-1-1-1,1-1 1,0 0-1,0-1 1,1-1-1,-1-1 0,0 0 1,0-1-1,0-1 1,6-2-1,-15 3-24,1-1 1,-1-1-1,0 0 1,0 0-1,0 0 1,0-1 0,-1 0-1,0-1 1,0 0-1,1 0 24,-4 1-23,0 1 0,0-1 0,-1 0 0,1-1 0,-1 1-1,0-1 1,0 1 0,0-1 0,-1 0 0,1 0 0,-1 0 0,0-1-1,-1 1 1,1 0 0,-1-1 0,0 1 23,-1 5-4,0-1 1,0 1-1,0 0 1,1 0-1,-1-1 0,0 1 1,0 0-1,0 0 1,0-1-1,0 1 0,0 0 1,1-1-1,-1 1 0,0 0 1,0-1-1,0 1 1,0 0-1,0 0 0,0-1 1,0 1-1,0 0 1,0-1-1,-1 1 0,1 0 1,0-1-1,0 1 0,0 0 1,0 0-1,0-1 1,0 1-1,-1 0 0,1-1 1,0 1-1,0 0 0,0 0 1,-1 0-1,1-1 1,0 1-1,0 0 0,-1 0 1,1 0-1,0 0 1,0-1-1,-1 1 0,1 0 1,0 0-1,-1 0 0,1 0 1,0 0-1,0 0 1,-1 0-1,1 0 0,0 0 1,-1 0 3,-18 15-10,-16 30 138,33-43-121,1 1 0,0-1 0,0 0 0,0 0 0,0 1 0,1-1 0,-1 1 1,1-1-1,-1 1 0,1-1 0,0 1 0,0-1 0,0 1 0,0-1 0,0 1 0,1-1 0,-1 1 1,1-1-1,-1 1 0,1-1 0,0 0 0,0 1-7,1-1 6,0 0 0,-1 0 0,1 0 0,0-1 0,1 1 0,-1 0 0,0-1 0,0 1 0,1-1 0,-1 0 0,0 0 0,1 0 0,-1 0 0,1 0 0,0-1 0,-1 1 0,2-1-6,14 2 23,0 0 0,0-2 1,0 0-1,1-1 0,8-3-23,-23 4 5,3-2-32,1 1 0,-1-2 0,0 1 0,0-1 0,-1 0 0,1 0 0,-1-1 0,1 0 1,-1 0-1,0-1 0,-1 1 0,3-3 27,-4 3 95,0 1 0,-1 0-1,1-1 1,0 0 0,-1 0 0,0 0 0,0 0-1,0 0 1,-1-1 0,0 1 0,1-1 0,-2 0-1,2-2-94,-3 10 32,-1 0-1,1 1 0,1-1 0,-1 0 1,0 0-1,1 1 0,-1-1 0,1 0 1,0 0-1,0 0 0,1 0 1,-1 0-1,0 0 0,1 0 0,0-1 1,0 2-32,0-2 3,1 0 0,0-1 0,-1 1 0,1-1 0,0 1 0,0-1 0,0 0 0,0 0 0,0 0 0,0 0 0,0-1 1,0 1-1,0-1 0,0 1 0,0-1 0,3-1-3,-2 2 3,12 0-4,-1-1 0,0 0 0,1-1 0,13-3 1,-24 3-15,-1 0 0,1 0 0,-1-1 0,1 0-1,-1 0 1,1 0 0,-1-1 0,0 1 0,0-1-1,-1 0 1,1 0 0,0 0 0,-1 0 0,0-1-1,0 0 1,0 1 0,2-4 15,4-8-39,-1 0 0,-1 0 0,0-1 1,-1 0-1,-1 0 0,0-1 0,-2 1 0,1-1 0,-2-3 39,3-35-224,-2 0-1,-3-10 225,0 40 20,-1 11 65,0-1 0,-1 1-1,0-1 1,-2 1 0,1 0 0,-2 0-1,0 1 1,0-1 0,-1 1 0,-1 0-1,0 1 1,-1-1 0,0 1 0,-1 1-1,-1 0 1,1 0 0,-5-2-85,11 44-51,-2 155 414,11 64-363,-5-229 14,1-1 0,1 0 0,1 1 0,1-1 0,1-1 0,1 2-14,-6-15-4,2-1 0,-1 0 0,1 1 0,-1-1 0,1 0 1,1 0-1,-1-1 0,1 1 0,-1-1 0,2 0 0,-1 0 0,0 0 0,1 0 1,-1-1-1,1 1 0,0-1 0,0-1 0,0 1 0,1-1 0,-1 0 0,1 0 0,-1 0 1,5 0 3,12 0 8,0 0 1,0-2 0,0 0-1,0-2 1,0 0 0,0-2-1,0 0 1,0-2 0,-1 0 0,19-9-9,-24 9-47,1-1 0,-2-1 0,1 0 1,-1-1-1,0-1 0,-1-1 1,0 0-1,-1 0 0,0-1 0,0-1 1,-2 0-1,0-1 0,9-14 47,-18 25-30,0-1 0,0 1 0,-1-1 0,1 1 0,-1-1 0,0 0 0,0 1 0,-1-1 0,1 0 0,-1 0 0,1 0 0,-1 1 0,0-1-1,-1 0 1,1-2 30,-26 4 157,22 2-108,-1 0-4,0 0 1,0 0-1,0 1 1,0 0-1,0 0 0,-1 0 1,2 1-1,-1-1 1,0 1-1,0 0 1,0 1-1,1-1 1,0 1-1,-1 0 0,1 0 1,0 0-1,0 1 1,1 0-1,-1-1 1,1 1-1,-1 0 0,-1 4-45,0 1 41,1 0 0,-1 0 0,2 0 0,0 0 0,0 0-1,0 1 1,1-1 0,1 1 0,-1 0 0,2-1 0,-1 11-41,2-17-10,-1 1 0,1 0 0,0-1 0,0 1 0,0-1 0,0 1 0,1-1 0,-1 0 0,1 1 0,0-1 0,0 0 1,0 0-1,0 0 0,1-1 0,-1 1 0,1 0 0,-1-1 0,1 1 0,0-1 0,0 0 0,0 0 0,1 0 1,-1-1-1,0 1 0,1-1 0,-1 0 0,1 0 0,1 1 10,12 3-206,0-1 0,0-1 0,0 0 0,0-1 0,11 0 206,-11-1-349,-5 0-265,-1 0 0,0-1 0,0 0 0,1-1 0,-1 0 0,0-1 0,10-2 614,-17 1-973,1 1 1,-1-1-1,0 0 1,0 0 0,0 0-1,-1 0 1,1-1-1,2-3 973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4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1088,'0'0'16824,"0"0"-15783,0 0-689,231 6-224,-121-6-128,-1 0-800,-9-12-7156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5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10981,'0'0'1177,"0"0"-209,0 0-304,0 0 417,0 0-486,31-8-438,106-26 49,-115 30-21,-1 0 1,1 2-1,-1 0 1,1 2-1,0 0 1,13 2-186,-4 1 92,25 4-296,-36-4 384,0 0 1,0-2-1,17 0-180,-32-1-231,-1 0 0,1-1 0,-1 1 1,0-1-1,1 0 0,-1 0 0,0-1 0,0 1 1,0-1-1,0 0 0,0 0 0,0-1 1,0 1-1,0-1 0,-1 0 0,0 1 0,1-2 1,1-2 230,0-3-4877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5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 11397,'0'0'384,"0"0"193,0 0 207,0 0 1089,-34 160-529,27-112-751,4-1-177,0 1 336,0-3-368,0-8-271,3-6-97,-3-12-32,3-7-129,0-9-671,0-3-1105,0-9-1520,15-30-3218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7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9220,'0'0'2876,"0"0"-1283,-32 6 389,-104 19-184,128-23-1675,1 0 1,0 0-1,0 1 0,-1 0 0,2 0 0,-1 0 0,0 1 0,1 1 0,-1-1 0,1 1 0,1 0 1,-1 0-1,1 0 0,-1 1 0,1 0 0,1 0 0,-1 0 0,1 1 0,1-1 0,-1 1 0,0 3-123,-3 3 217,-3 7 25,0 1 1,2 0-1,1 1 1,0 0-1,2 0 1,0 1-1,2-1 1,0 4-243,-2 49 688,4 60-688,1-75 93,1-20-54,1 0 0,2-1 0,2 0 0,2 0 0,1 0 0,2-1 0,15 35-39,-17-51-80,1-1 0,1 0 1,0 0-1,2-1 0,1-1 0,0 0 1,1-1-1,1 0 0,1-2 1,0 0-1,1 0 0,1-2 1,0 0-1,2-1 80,-5-6-502,0-1 1,1-1-1,-1 0 1,1-1-1,0-1 0,1-1 1,-1 0-1,0-1 1,0-1-1,1 0 1,-1-1-1,0-2 0,0 1 1,0-2 501,61-22-4626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5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3794,'0'0'6736,"0"0"-4951,0 0-216,0 0 418,1 26-893,15 148 72,-16-96-429,-1-56-593,1-1 0,1 1 0,1 3-144,-2-25-33,0 0 0,0 0 1,0 0-1,0 0 1,0-1-1,0 1 0,1 0 1,-1 0-1,0 0 1,0 0-1,0 0 1,0 0-1,0 0 0,0 0 1,0 0-1,0 0 1,0 0-1,0 0 1,0 0-1,0 0 0,1 0 1,-1 1-1,0-1 1,0 0-1,0 0 1,0 0-1,0 0 0,0 0 1,0 0-1,0 0 1,0 0-1,0 0 1,0 0-1,0 0 0,0 0 1,0 0-1,0 0 1,1 0-1,-1 0 33,3-16-1323,2-22-2084,-1-11-3105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6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401 3 11445,'165'-3'1521,"-165"12"688,0 5-272,0 8-352,7 12-689,11 3-448,4 5 48,-6 0-15,-4-5-321,-2 5-160,-7-8-48,3 5-401,-3-8-623,-3 0-561,0-14-2497,-18-12-1952</inkml:trace>
  <inkml:trace contextRef="#ctx0" brushRef="#br0" timeOffset="1">0 498 11845,'0'0'4418,"0"0"-3825,0 0-113,0 0-16,0 0 833,0 0-513,179 59-400,-92-59 145,7 0-369,0 0-160,0-17-465,-4-11-1183,-8-3-3011,-7-8-4785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6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78 17208,'0'0'453,"0"0"-18,0 0 222,-3 34 463,-8 109-357,10-121-660,1 1 0,1-1 1,1 1-1,2-1 0,1 7-103,4 29 357,-13-88-361,-1 1 1,-7-21 3,4 19-218,1 0 0,-2-29 218,7-85-511,3 85 451,-1 60 40,1-1 1,0 1 0,0 0 0,0 0 0,0 0-1,0 0 1,0 0 0,-1 0 0,1 0-1,0 0 1,0 0 0,0 1 0,0-1-1,0 0 1,-1 0 0,1 1 0,0-1-1,0 1 1,0 0 19,11 7-1,-1 1-1,-1 0 1,1 1-1,-2 1 1,1-1 0,-1 1-1,7 13 2,30 34 21,-23-33 8,7 8 261,32 26-290,-54-52 35,1 0 1,-1 0-1,2-1 0,-1 0 1,1-1-1,0 0 0,0 0 1,0-1-1,1-1 0,1 1-35,-10-4 23,0 0 0,0 0-1,0 0 1,1 0 0,-1 0 0,0 0-1,0-1 1,0 1 0,0 0 0,0-1-1,0 0 1,0 0 0,-1 1 0,1-1-1,0 0 1,0-1 0,0 1-1,-1 0 1,1 0 0,-1-1 0,1 1-1,-1-1 1,0 1 0,1-1 0,-1 0-1,0 1 1,0-1 0,0 0 0,0 0-1,0 0 1,-1 0 0,1 0 0,0 0-1,-1 0 1,0 0 0,1 0-1,-1-1-21,3-14 80,0 0 1,-2 0 0,0 0 0,0-8-82,-1 12 29,1-20 16,1 18-27,-1-1 1,-1 0-1,0 1 1,-1-1-1,-1 0 0,0 1 1,-2-1-1,-1-3-18,5 18-9,0 0 0,0 0 0,0 1 0,0-1-1,0 0 1,0 0 0,-1 1 0,1-1 0,0 0 0,-1 0-1,1 1 1,0-1 0,-1 0 0,1 1 0,-1-1 0,1 0-1,-1 1 1,0-1 0,1 1 0,-1-1 0,1 1 0,-1-1-1,0 1 1,1 0 0,-1-1 0,0 1 0,0 0 0,1-1-1,-1 1 1,0 0 0,0 0 0,1 0 0,-1 0 0,0 0-1,0 0 1,0 0 0,1 0 0,-1 0 0,0 0 0,0 0-1,1 0 1,-1 1 0,0-1 0,0 0 0,1 0 0,-1 1-1,0-1 1,0 1 0,1-1 0,-1 0 0,1 1 0,-1-1-1,0 1 1,1 0 0,-1-1 0,1 1 0,-1-1 0,1 1-1,0 0 1,-1-1 0,1 1 0,-1 0 0,1 0 0,0-1-1,0 1 1,-1 0 9,-20 48-1828,19-39 680,0 0 0,0 0 0,1 0 0,1 0 0,0 0 0,0 7 1148,6 7-6814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6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21 187 13526,'0'0'1745,"0"0"13,0 0-416,0 0-112,0 31-224,0 101-390,1-99-388,2-1 0,1 0-1,3 7-227,3 43 256,-13-127-177,-2-1-1,-7-32-78,3 24-20,2 0 1,2-1 19,3 22-4,1 12 27,0 1 0,1-1 0,2-12-23,-2 29 0,1 0-1,-1 0 0,1 0 1,0 0-1,0 0 0,1 0 1,-1 1-1,1-1 1,-1 1-1,1-1 0,0 1 1,1-1-1,-1 1 1,0 0-1,1 0 0,0 0 1,0 0-1,0 1 1,0-1-1,1 0 1,11-3-109,0 0 0,0 0-1,1 2 1,0 0 0,0 1 0,0 0 0,0 1 0,0 1-1,1 1 1,-1 0 0,0 1 0,9 2 109,-21-3-92,-1 1 0,1-1 0,0 1 0,-1 0 0,1 0 0,-1 1 0,0-1 0,1 1 0,-1 0 0,0-1 0,0 1 0,0 1 0,0-1 0,0 0 0,0 1 0,-1-1 0,1 1 0,-1 0 0,0 0 0,0 0 0,0 0 0,0 0 0,0 0 0,-1 1 0,1 0 92,-1 0-516,1 1-1,-1-1 1,0 1 0,0-1-1,-1 1 1,1-1 0,-1 1-1,0 0 1,0-1 0,-1 1-1,1 0 1,-1-1 0,-1 5 516,-11 19-4712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7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1 1 10421</inkml:trace>
  <inkml:trace contextRef="#ctx0" brushRef="#br0" timeOffset="1">1 1 10421,'15'166'2113,"-15"-161"-384,0-5-209,0 0 241,16 0-688,15 0-257,13 0-48,21-14-400,7-5-368,-3-4-784,0 9-1713,-16 3-4594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37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14711,'0'0'1707,"0"0"-485,0 0-299,0 0 302,0 0-406,15 30-432,92 190 947,-80-173-419,-25-46-875,0-1 0,0 1 1,0-1-1,1 0 0,-1 1 1,0-1-1,0 0 0,0 0 0,0-1 1,0 1-1,0 0 0,0-1 1,0 1-1,0-1 0,0 0 1,0 1-1,0-1 0,0 0-40,18-9 151,-1-1-1,0-1 0,-1-1 1,0 0-1,9-9-150,24-19 54,91-60 255,143-75-309,-273 170-193,82-40 469,-87 43-744,0 0-1,0 1 1,1 0-1,0 0 0,-1 1 1,1 0-1,0 0 1,0 1-1,-1 0 0,1 0 1,8 2 468,2 7-4712,1 6-3257</inkml:trace>
  <inkml:trace contextRef="#ctx0" brushRef="#br0" timeOffset="1">1432 29 12854,'0'0'0,"0"0"-2881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44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696 82 11733,'0'0'947,"0"0"-669,0 0 98,0 0 747,0 0 129,0 0-519,0 0-277,0-13 65,0-42 4,0 42-154,-10 22-109,-8 16-240,0 1 0,2 0 0,1 2 0,1-1 0,1 2 0,0 5-22,-20 38 97,-9 13 62,-3-1 1,-14 12-160,42-69 25,-2-1 0,0-1-1,-2-1 1,-1-1 0,-1-1 0,-1-1 0,0-1 0,-14 8-25,25-21 18,0 0 1,0-1 0,0 0 0,-1-1 0,0 0 0,0-1 0,0-1 0,0 0 0,-1-1-1,1-1 1,-1 0 0,-5-1-19,19-3 11,0 0-1,0 1 1,0-1-1,0 0 1,0 0-1,1 0 1,-1 1-1,1-1 0,0 0 1,0 0-1,0 0 1,0 0-1,1 0 1,0-1-11,-1 0 13,0-2-10,1 1 1,0-1-1,0 0 0,0 1 0,1-1 0,0 1 0,0-1 1,0 1-1,1 0 0,0 0 0,0 0 0,0 0 0,0 1 0,5-5-3,9-10-25,0 2-1,2 0 1,1 1 25,25-25-37,-43 39 31,0 1 0,-1-1-1,1 0 1,0 0 0,1 1 0,-1 0 0,0-1 0,0 1-1,1 0 1,-1 0 0,1 0 0,-1 0 0,1 0-1,-1 1 1,1-1 0,-1 1 0,1 0 0,0 0-1,-1 0 1,1 0 0,-1 0 0,1 0 0,0 1 0,-1-1-1,1 1 1,-1 0 0,1 0 0,-1 0 0,2 1 6,7 4-37,-1 0 0,0 1 0,0 0 0,0 1 0,-1 0 0,0 1 37,17 14 62,33 28 102,-3 2-1,-1 3 0,-3 2 1,11 21-164,-47-58 71,1-1 0,0 0 1,2-2-1,8 7-71,-19-19-150,-1-1 0,1 1 0,0-2 0,1 1 0,-1-1 0,2 0 150,-1-2-601,-1 1 0,1-1 1,-1 0-1,1-1 0,0 0 0,0 0 0,2-1 601,29 0-6043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44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 16936,'0'0'621,"0"0"-370,36 0 299,400 0 960,-248 1-1445,229-3 38,-383 1-289,0-1 1,0-1-1,0-2 1,0-2-1,-1-1 0,0-1 1,-1-2-1,0-1 1,27-15 185,-54 24-641,10-6-402,-11 2-4052,-4 5 455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45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11301,'0'0'1737,"0"0"-985,0 0-309,0 0 550,27 16 100,0-1-869,-8-6-110,-1 1-1,0 1 0,0 1 1,-2 1-1,1 0 1,-2 1-1,1 1 1,6 9-114,-7-3 119,1 0 0,-2 2 0,-1 0 0,-1 0 0,-1 2 0,-1-1 0,-1 1 0,-2 0 0,0 1 0,-1 0 0,-2 0 0,-1 0 0,0 10-119,-3-25 15,0-1-1,-1 0 0,0 1 1,0-1-1,-1 0 1,0 0-1,-1 0 1,0 0-1,-1 0 1,0-1-1,-1 1 1,0-1-1,0 0 1,-1-1-1,0 1 1,-1 0-15,-16 17 8,-1-1 1,-1-1 0,-1-2 0,-6 4-9,-10 8-6,34-27-79,7-6-3,1 0 1,-1 0 0,0 0 0,0 0 0,-1 0-1,1 0 1,0 0 0,0-1 0,0 1-1,-1 0 1,1-1 0,0 1 0,0-1-1,-1 1 1,1-1 0,-1 0 0,0 0 87,1-3-4834,1-13-5446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45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1 203 14118,'0'0'1446,"0"0"-1040,8 32 722,24 83 919,11 15-2047,-20-51 632,-3 1-1,-4 0 1,-3 2 0,-4 0 0,-3 0 0,-4 14-632,-12-1077-1724,10 978 1721,1 0-1,-1 0 1,0-1-1,1 1 1,-1 0 0,1 0-1,0 0 1,0 0-1,0 1 1,1-1-1,-1 0 1,1 0-1,-1 1 1,1-1-1,0 1 1,0-1-1,0 1 1,0 0-1,1 0 1,-1 0-1,1 0 1,-1 0 0,1 0-1,-1 1 1,1-1-1,0 1 1,0 0-1,0 0 1,0 0-1,0 0 1,0 1-1,2-1 4,14-2-6,0 0 1,0 2-1,0 1 0,0 0 0,4 1 6,12 0-12,-19-1 22,-4 0-3,0 0 0,0 0 1,0 1-1,0 0 0,0 1 0,0 1 0,3 1-7,-12-3-7,0 1 0,0-1 0,0 1-1,0 0 1,0 0 0,-1 0-1,1 0 1,-1 0 0,0 0-1,1 1 1,-1-1 0,0 1-1,0 0 1,-1-1 0,1 1-1,0 0 1,-1 0 0,0 0-1,0 0 1,0 1 0,0-1-1,0 0 1,-1 0 0,1 1 0,-1-1-1,0 0 1,0 0 0,0 1-1,0 0 8,0 0-20,-1 1-1,1-1 0,-1 1 1,0-1-1,0 0 1,0 1-1,0-1 0,-1 0 1,0 0-1,0 0 1,0 0-1,0 0 1,-1-1-1,1 1 0,-4 3 21,-4 3-22,-1 1 1,-1-2-1,0 1 0,-2 0 22,6-5 4,0 1-1,0-1 1,0 2 0,1-1 0,0 1 0,0 0-1,1 0 1,0 1 0,0 0 0,1 0-1,-2 4-3,7-11-8,-1 1 0,1-1 0,-1 1-1,1 0 1,0-1 0,0 1 0,0-1 0,0 1-1,0 0 1,0-1 0,0 1 0,0-1-1,1 1 1,-1 0 0,0-1 0,1 1-1,0-1 1,-1 1 0,1-1 0,0 1-1,0-1 1,-1 0 0,1 1 0,0-1 0,1 0-1,-1 0 1,0 0 0,0 1 0,0-1-1,1-1 1,-1 1 0,0 0 0,1 0-1,-1 0 1,1-1 0,-1 1 0,1-1 0,0 1 7,12 4-54,0 0 0,0-1-1,1 0 1,6 0 55,10 3-135,-17-3 79,7 2-33,0 0-1,-1 2 0,1 0 0,-2 1 0,10 6 90,-24-12-3,-1 1 0,1-1 0,-1 1 0,0-1 0,0 1 0,0 0 0,0 1 0,0-1 0,-1 1 0,0-1 0,0 1 0,0 0 0,-1 0 0,0 0 0,0 1 0,0-1 0,0 0 0,-1 1 0,0-1 0,0 1 0,-1 0 0,1-1 0,-1 3 3,0-5 23,0 1-1,0 0 1,0 0 0,0 0-1,-1 0 1,0-1-1,0 1 1,0 0 0,0 0-1,0-1 1,-1 1-1,1-1 1,-1 1 0,-2 1-23,1-1 52,-1-1 0,0 1 0,0-1 0,-1 0 0,1 0 0,0-1 1,-1 1-1,0-1 0,1 0 0,-5 1-52,-16 5 93,1-2 0,-1 0 0,0-2 0,0 0 0,-1-2 0,1-1 0,0-1 0,-13-2-93,33 2-60,0-1-1,0 1 0,1-1 1,-1 1-1,1-1 0,-1-1 1,1 1-1,-1-1 61,3 1-230,1 1 1,-1-1 0,1 0-1,0 0 1,-1 0-1,1 0 1,0 0-1,0-1 1,0 1-1,0 0 1,0-1 0,0 1-1,0 0 1,0-1-1,0 1 1,1-1-1,-1 1 1,1-1-1,-1 1 1,1-1-1,-1 0 1,1 1 0,0-1 229,-1-21-8759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7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30 10725,'0'0'1043,"0"0"-653,0 0 146,0 0 654,0 0-126,-11 1-754,4-1-284,6-1-9,-1 1-1,0 0 1,0 0-1,0 0 1,1 0 0,-1 0-1,0 0 1,0 0 0,0 0-1,1 1 1,-1-1-1,0 1 1,0-1 0,1 1-1,-1 0 1,0 0-1,1 0 1,-1 0 0,1 0-1,-1 0 1,1 0 0,0 0-1,-1 0 1,1 1-1,0-1 1,0 1 0,0-1-1,0 1 1,0-1 0,0 1-1,0-1 1,1 1-1,-1 0 1,1 0 0,-1-1-1,1 1 1,-1 0 0,1 0-1,0-1 1,0 1-1,0 0 1,0 0 0,0 0-1,1 1-16,-2 146 2407,4 185 866,-12-402-3255,-9-29-18,6 42-721,3 0 0,-1-52 721,10 94-82,-1 1-13,0 0 0,2-1 0,-1 1 0,2 0 0,0 0 0,2-8 95,-3 16-10,1 0 1,0 0 0,0 0-1,0 1 1,0-1-1,0 1 1,1-1 0,0 1-1,0 0 1,0 0 0,0 0-1,0 1 1,0-1 0,1 1-1,-1-1 1,1 1 0,0 0-1,0 1 1,0-1 0,-1 1-1,2-1 10,14-2-7,-1 1 0,0 1 0,1 0 0,0 2 0,-1 0 0,1 1 0,0 0 0,0 2 7,-12-1-1,1 0-1,-1 1 1,0 0-1,0 0 1,0 0-1,-1 1 1,1 0-1,-1 0 1,0 1-1,0-1 1,-1 1-1,1 1 1,-1-1 0,0 1-1,2 4 2,13 15 281,-2 2 1,0 0-1,-1 2-281,-3-2 267,0 0 1,-2 1-1,-1 0 1,-2 1-1,0 0 1,-2 0-1,-1 1 1,0 15-268,-4-37-1893,0-21 421,0-22-2652,-2-1-4600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46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19449,'0'0'576,"0"0"-576,0 0-176,0 0-1281,0 0-10052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47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1 193 3986,'0'0'7040,"0"0"-4444,0 0-752,0 0-246,0 0-603,0-10-350,1 5-651,1 7 159,19 115 1659,-4 12-1812,-1-10 675,8 11-675,-21-271 704,-9 11-874,2 75 7,2 0 0,5-36 163,9-22-291,-15 98 288,2 13-8,0 1 1,1 0-1,-1 0 0,1 0 1,-1-1-1,1 1 0,0 0 1,0-1-1,-1 1 0,1 0 1,0-1-1,0 1 0,0 0 1,0-1-1,0 1 0,1 0 1,-1-1-1,0 1 0,1 0 1,-1 0-1,1-1 1,-1 1-1,1 0 0,-1 0 1,1 0-1,0-1 0,0 1 1,-1 0-1,1 0 0,0 0 1,0 0-1,0 1 0,0-1 1,1 0 10,13-6-109,1 2 1,1 0-1,-1 0 1,0 2 0,1 0-1,0 1 1,0 0-1,-1 2 1,1 0 0,7 1 108,-18-1-24,-1 0 12,1 1 1,-1-1-1,1 1 0,0 0 0,-1 0 0,0 1 0,1 0 0,-1 0 0,0 0 1,0 0-1,0 1 0,0 0 0,0 0 0,-1 0 0,1 0 0,-1 1 0,0 0 0,0 0 1,0 0-1,-1 1 0,1-1 0,-1 1 0,0-1 0,0 1 0,-1 0 0,0 0 1,1 1 10,2 9 10,0 0-1,-1 0 1,0 0-1,-1 0 0,-1 0 1,-1 1-1,0-1 1,0 1-1,-2 6-8,0-18 24,1 0 1,-1-1-1,0 1 0,0 0 0,0 0 1,-1 0-1,1 0 0,-1-1 1,0 1-1,0-1 0,0 1 1,-1-1-1,1 0 0,-1 0 1,1 0-1,-1 0-24,-5 3 54,1 1 0,-1-2 0,0 1 0,0-1 0,0 0 1,-1 0-1,0-1-54,-13 5 67,-1-1 0,0-1 1,0-1-1,-1 0 0,-7-1-67,13-2 21,0-1 0,0 0 0,0-2 0,-1 0 0,1-1 0,-4-1-21,22 1-43,-1 1 1,1 0-1,0-1 1,-1 1-1,1 0 1,0-1 0,-1 1-1,1 0 1,0-1-1,0 1 1,-1-1-1,1 1 1,0-1-1,0 1 1,0 0-1,0-1 1,0 1-1,0-1 1,-1 1-1,1-1 1,0 1 0,0-1-1,0 1 1,1-1-1,-1 1 1,0-1-1,0 1 1,0-1-1,0 1 1,0 0-1,0-1 1,1 1-1,-1-1 1,0 1-1,0 0 1,1-1-1,-1 1 1,0-1 0,1 1-1,-1 0 1,0-1-1,1 1 1,-1 0-1,0 0 1,1-1-1,-1 1 1,1 0-1,-1 0 1,1-1 42,11-4-1341,1 1 1,0 0 0,0 1-1,6-1 1341,2-1-1911,40-9-4828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47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15559,'0'0'2449,"0"0"-2177,0 0 129,0 0 63,0 0-464,0 0-913,0 20-4241,0-12-2754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48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96 11269,'0'0'1147,"0"0"-813,0 0-27,0 0 237,0 0 411,-6 21 155,-38 132 901,19-76-998,-3-2 0,-3 0 0,-11 14-1013,41-88 12,-1 2 22,0 0 0,1 0 0,-1 0 0,1 0 0,0 0 0,0 1 0,0-1 0,0 0 0,0 1 0,0 2-34,1-6 54,0-3 47,2-24-51,0-1 0,2 1 0,1-1 0,1 1 0,1 1 0,2-1 0,6-12-50,4-5-129,1 1 1,3 1 0,1 1 0,3 0 128,-13 22-28,0 0 0,1 1 0,1 1-1,0 0 1,2 1 0,15-11 28,-25 21-5,0 0 1,1 1-1,-1 0 1,1 1-1,0 0 1,0 0 0,0 1-1,1 0 1,-1 0-1,1 1 1,0 1-1,-1 0 1,1 0-1,0 0 1,0 1-1,0 1 1,5 1 4,-9 0 2,-1 0 1,0 0-1,1 0 0,-1 1 1,0 0-1,0 0 1,-1 1-1,1-1 0,-1 1 1,0 0-1,0 0 0,0 1 1,0-1-1,0 1 1,-1 0-1,0 0 0,0 0-2,13 24 36,0 0-1,6 20-35,-9-21 100,32 71 6,-5 3 1,-4 1-107,-35-95-322,-1-7-3947,0-1-21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49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11733,'0'0'3410,"0"0"-2578,0 0 481,0 0 208,0 0-577,0 0-944,6-14 80,72 11-224,22-2 64,3-1-1281,-6-5-3553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50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0 322 8900,'0'0'1804,"0"0"-700,0 0 214,0 0 195,0 0-390,0-7-464,0-17-243,0 18-93,0 6 8,1 4-161,17 88-98,3 24 459,-13-15 462,-6 21-993,-1-115 82,1-8 157,2-17 27,-14-123-116,4 87-441,3 1 0,2-18 291,2 54-70,0-1 0,1 1 1,1 0-1,1 0 0,0 1 1,1-1-1,1 1 0,1 0 1,3-5 69,1 0-109,1 1 1,1 0 0,2 0-1,-1 2 1,2-1-1,11-8 109,-20 20-68,1 0-1,0 0 1,1 1-1,-1 0 1,1 0-1,1 1 0,-1 1 1,0-1-1,1 2 1,0-1-1,0 1 0,0 1 1,0 0-1,1 0 1,-1 1-1,3 0 69,-12 1-10,0 0 1,0 0-1,0 0 0,0 1 1,0-1-1,-1 0 0,1 0 1,0 1-1,0-1 0,0 1 1,0-1-1,-1 1 0,1-1 1,0 1-1,0-1 0,-1 1 1,1 0-1,0-1 0,-1 1 1,1 0-1,-1 0 0,1-1 1,-1 1-1,1 0 0,-1 0 1,0 0-1,1 0 10,5 36-262,-7-26 206,1 1-1,-2-1 1,1 0-1,-1 0 0,-3 8 57,-2-5 69,0 0-1,-1 0 1,0-1-1,-1 0 1,0 0-1,-1-1 0,0 0 1,-1-1-1,-1 0 1,-5 3-69,-16 14 263,-3-2-1,0-1 1,-6 1-263,-45 27-21,84-52-1172,12-3-2582,38-10-3770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50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1 1409,'0'0'5704,"0"0"-3069,0 0-644,0 0-279,0 0-522,0 0-480,-4 9-8,-31 82 2417,-16 69-3119,-11 30 781,16-73-368,22-61-288,2 1 0,3 0 0,2 2 0,-5 38-125,19-54 102,2-23-164,1-39-1168,0 5-153,2 0 1,0 1-1,0-1 1,1 1 0,1-1-1,5-11 1383,16-37-9460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51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10053,'0'0'1451,"0"0"-763,0 0-189,0 0 611,0 0 371,6 31-363,19 98-291,-21-105-258,-2-1 1,0 1-1,-2 0 1,-1 18-570,1-70-31,2-1 0,0 1 0,2 0-1,2 0 1,0 1 0,2-1 0,1 1 0,1 1 0,1 0 0,1 0 0,2 1-1,10-15 32,-23 39 54,0 1-54,0 0 0,1 0 0,-1 0 0,0 0 0,0 1 0,0-1 0,0 0 0,0 1 0,0-1 0,0 1 0,0-1 0,0 1 0,0-1 0,0 1 0,0 0 0,0-1 0,0 1 0,0 0 0,0 0 0,30 31-31,-1 1 0,-2 1 0,23 38 31,-25-35 22,1 0-1,2-2 0,2-1 0,1-1-21,2-8 66,-33-24-60,0 0 0,0 0 0,0 0 1,0-1-1,1 1 0,-1 0 0,0-1 0,0 1 0,0-1 0,1 1 0,-1-1 0,0 0 0,1 0 0,-1 1 0,0-1 0,1 0 0,-1 0 0,0 0 0,1 0 0,-1-1 0,0 1 0,0 0 1,1 0-1,-1-1 0,0 1 0,0-1 0,1 1 0,-1-1 0,0 0 0,0 0-6,11-16 39,-2-1 0,0 0 0,-1 0 0,-1-1 0,-1 0 0,0-1 0,-1 0 0,2-16-39,-7 26 94,1-1 1,-1 1-1,0 0 1,-1 0-1,-1-1 1,1 1-1,-1 0 0,-1 0 1,0-1-1,-1 1 1,0 0-95,1 6-41,1 1 0,-1-1 1,0 1-1,-1-1 1,1 1-1,0 0 0,-1 0 1,0 0-1,0 0 0,0 1 1,0-1-1,0 1 1,0 0-1,-1-1 0,1 2 1,-1-1-1,0 0 1,1 1-1,-1-1 0,0 1 1,0 0-1,0 1 0,0-1 1,0 1-1,0-1 1,0 1-1,0 0 0,-1 1 41,4-1-170,1 0-1,-1 0 0,0 0 0,0 0 1,1 0-1,-1 0 0,0 0 0,1 0 0,-1 1 1,0-1-1,1 0 0,-1 1 0,0-1 1,1 0-1,-1 1 0,1-1 0,-1 1 1,1-1-1,-1 0 0,1 1 0,-1 0 0,1-1 1,-1 1-1,1-1 0,0 1 0,-1 0 1,1-1-1,0 1 0,-1-1 0,1 1 1,0 0-1,0 0 0,0-1 0,0 1 1,-1 0-1,1-1 0,0 1 0,0 0 0,0-1 1,1 1-1,-1 0 0,0 0 0,0-1 1,0 1-1,0 0 0,1-1 171,-1 3-538,0 14-3728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51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37 108 12310,'0'0'1283,"0"0"-504,0 0 584,0 26 86,0 3-1095,-2 15 130,2 1 0,3-1 0,3 16-484,0-18 515,-2 0 0,-2 39-515,-10-115 399,0 12-342,-3-44-269,2 0 0,3 0 0,4-1 0,2-20 212,0 82-7,0-1 0,0 0 0,1 1 0,-1-1 0,1 1 0,1-1 0,-1 0 0,1 1 0,0 0 0,0-1 0,0 1 0,1 0 0,0 0 0,0 0 1,2-2 6,-2 5-19,-1-1 1,1 1-1,0 0 1,1 0-1,-1 0 1,0 0-1,0 0 1,1 1 0,-1-1-1,1 1 1,0 0-1,-1 0 1,1 0-1,0 1 1,0-1-1,-1 1 1,1 0 0,0 0-1,0 0 1,-1 1-1,1-1 1,0 1-1,2 1 19,2 0-13,0 1-1,0 0 1,0 0-1,0 1 1,-1 0-1,1 1 1,-1-1-1,-1 1 1,1 1-1,0-1 1,-1 1-1,0 0 1,1 3 13,6 7-2,0 0 0,-2 0 1,0 1-1,-1 0 0,1 5 2,-9-18-2,0 0 0,0 0 0,0 1 0,0-1-1,-1 1 1,0-1 0,0 1 0,0 0 0,-1-1 0,0 1-1,1 0 1,-2 0 0,1-1 0,0 1 0,-1 0 0,0 1 2,-1-3 1,1 0 1,-1 0 0,1 0 0,-1 0 0,0 0-1,0 0 1,0-1 0,0 1 0,-1-1-1,1 1 1,-1-1 0,1 0 0,-1 0 0,0 0-1,0 0 1,0 0 0,0-1 0,0 1-1,0-1 1,0 0 0,-3 0-2,-27 8-288,0-3 1,-1 0-1,0-2 0,0-2 1,0-1-1,-10-2 288,42 1-48,-1-4-3319,6-12-2646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52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16 120 7203,'0'0'6224,"0"0"-3905,0 0-1225,0 0-307,0 0-328,0 13-174,2 70 221,0-7 282,-3-1-1,-5 26-787,-1-77 168,3-18-49,2-17 202,2-11-239,0-40-270,7-48 188,-4 88-63,1 0 0,0 0 0,2 0-1,1 0 1,1 1 0,7-16 63,-9 26-12,0-1 0,1 2 1,0-1-1,1 1 0,0 0 0,1 0 1,0 1-1,0 0 0,7-4 12,-13 10-7,-1 2-1,1-1 1,-1 0 0,1 0-1,0 1 1,0-1 0,-1 1-1,1 0 1,0 0 0,0 0-1,1 0 1,-1 1 0,0-1-1,0 1 1,0 0 0,0 0-1,0 0 1,0 0-1,1 0 1,-1 1 0,0 0-1,0-1 1,0 1 0,0 0-1,0 0 1,0 1 0,0-1-1,-1 1 1,1-1 0,0 1-1,-1 0 1,1 0 0,-1 0-1,0 0 1,0 0 0,1 1-1,-1-1 1,-1 1 0,2 2 7,13 18 35,-1 2 0,-2 0 0,0 1 0,-2 0 0,-1 1 0,-1 0 0,-1 0 1,-1 1-1,-2 0 0,-1 0 0,-1 1 0,-1 16-35,-2-44-87,0 0 0,0-1 0,0 1 0,0 0 0,-1 0 0,1-1 0,0 1 0,0 0 0,-1-1 0,1 1 0,0-1 0,-1 1 0,1 0 0,-1-1 0,1 1 0,-1-1 0,1 1 0,-1-1 0,1 1 0,-1-1 0,0 1 0,1-1 0,-1 0 0,1 1 0,-1-1 0,0 0 0,0 0 0,1 1 0,-1-1 0,0 0 0,1 0 0,-1 0-1,0 0 1,0 0 0,1 0 0,-1 0 0,0 0 0,1 0 0,-1 0 0,0 0 0,0 0 0,1-1 0,-1 1 87,-5 0-764,-18 0-5009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7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11093,'0'0'6227,"0"0"-6227,0 0-656,0 0 656,0 0 896,0 0-880,207-14-16,-151 14-48,-9 0-1329,-10 0-1952,-5 0-4243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52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10709,'0'0'6595,"0"0"-6147,0 0 336,0 0 81,0 0 95,0 0-912,28 3 48,22-3-48,3 0-48,6 0-656,-5 0-1409,-4 0-3409</inkml:trace>
  <inkml:trace contextRef="#ctx0" brushRef="#br0" timeOffset="1">623 0 14903,'0'0'2513,"0"0"-2017,0 0-496,0 0-2193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0:55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9236,'0'0'603,"0"0"-85,0 0 245,0 0 149,0 0-114,-12 2-286,-38 6-178,49-8-285,0 1 1,0 0-1,-1 0 1,1 0-1,0 0 1,0 0-1,1 0 0,-1 0 1,0 0-1,0 0 1,0 0-1,1 0 1,-1 0-1,1 1 1,-1-1-1,1 0 1,-1 0-1,1 1 1,0-1-1,-1 0 1,1 1-1,0-1 1,0 0-1,0 1 1,0-1-1,0 1 1,1-1-1,-1 0 1,0 1-1,1-1 1,-1 0-1,1 1-49,-1 7 383,0 0-267,-1 0 0,1 1 0,1-1 0,-1 0 0,1 0 0,1 0 0,0 0 0,0 0 0,1 0 0,0 0 0,1-1 0,0 0 1,0 1-1,3 2-116,6 9 98,2 0 1,1-2-1,0 1 1,12 8-99,-22-22 3,0 0-1,0 0 1,1 0-1,0-1 1,0 0-1,0-1 1,0 0-1,1 0 1,0 0-1,-1-1 1,1 0-1,0-1 1,0 1-1,0-1 1,6-1-3,21-3-28,0-1 1,0-2-1,0-2 1,-1-1-1,0-2 1,0-1-1,20-11 28,39-12 17,-61 24-8,0-2 0,-1 0 1,0-2-1,23-16-9,-36 19-5,1 1 0,0 1 0,0 1 0,1 1 1,0 0-1,0 2 0,1 0 0,0 2 0,0 0 0,0 1 0,1 1 0,18 1 5,-20 0 26,-1 2-1,0 0 0,1 2 0,4 1-25,-16-2-8,0 0-1,-1 1 1,1 0-1,-1 0 1,0 1 0,0 0-1,0 0 1,0 0-1,-1 1 1,0 0-1,3 4 9,8 9 2,-2 0 1,0 2-1,-2 0 0,0 0 0,-1 2 0,-1-1 0,-1 1 0,6 18-2,3 5 69,-18-43-7,8 19-115,-9-16 266,-5-11 635,-1-2-826,1 0 0,0 0 0,0-1 0,1 0 1,0 1-1,1-1 0,0-1 0,0 1 0,0-4-22,3 9-5,-1 0 0,1 0 0,0 0 0,0 0-1,0 0 1,1 0 0,-1-1 0,1 1 0,0 0-1,0 0 1,0 0 0,1 1 0,0-1-1,-1 0 1,1 0 0,0 1 0,1-1 0,-1 1-1,1 0 1,-1 0 0,1 0 0,0 0 0,3-2 5,9-7-10,1 1 1,0 1-1,0 0 1,1 1 0,0 1-1,1 0 1,0 2-1,0 0 1,1 1-1,-1 0 1,1 2 0,0 0-1,6 1 10,9 1 74,0 1 0,1 1-1,-1 2 1,0 1 0,0 2 0,31 10-74,-64-15 0,144 43 48,-126-36-45,0 0-1,0 1 1,0 1 0,-1 1-1,-1 1 1,3 3-3,-9-10 3,-1 1 0,1-2 0,0 1 0,0-1 0,0-1 0,0 0 0,1 0 0,-1-2 0,6 1-3,27 7 2,-17-4 35,0-1 0,1-2 0,-1 0 0,0-2 0,6-1-37,11 0 343,-36 1-282,0-1-1,0 0 1,-1 0-1,1-1 1,-1 0-1,1 0 1,-1 0-1,0-1 1,0-1-1,4-1-60,63-46 581,-3 2-206,-67 43-221,-1 0 1,1-1-1,-2 1 0,1-1 0,-1 1 1,0-1-1,0 0 0,-1 0 0,0 0 1,0 0-1,0-4-154,-1 10 51,0 1-180,-7 2-1981,-14 6-2086,-4 10-5481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03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2993,'0'0'3231,"0"0"-1729,0 0-243,0 0-333,0 0-176,0 0 349,0 0 123,0 0-35,0 0 35,0 0-168,0 0-401,0 0-156,2 22 207,10 51-91,-4 0 0,-2 1-1,-4 0 1,-5 54-613,1-6 374,2 55-232,0-270-2379,0 20-4301,0 28-2095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04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4370,'0'0'5274,"0"0"-3961,0 0-710,0 0 555,29-12-64,91-35-694,-116 45-369,0 1 1,0-1-1,0 1 0,0-1 1,0 1-1,0 0 0,0 1 1,0-1-1,1 1 1,-1 0-1,0 0 0,0 0 1,1 0-1,-1 1 0,0 0 1,0 0-1,0 0 0,0 0 1,0 1-1,0-1 1,2 2-32,-2 1 86,0 0-1,-1-1 1,0 2 0,1-1 0,-1 0 0,-1 1 0,1-1 0,-1 1 0,1 0 0,-1 0 0,-1 0 0,1 0-86,5 12 217,2 6-25,-2 1 1,0 0-1,-1 0 0,-1 0 0,-2 1 0,0 0 0,-2-1 0,0 1 0,-3 7-192,2-26 38,0 0 1,-1 0-1,0 0 0,0 0 1,-1 0-1,0-1 0,0 1 1,0 0-1,-1-1 0,1 1 0,-1-1 1,-1 0-1,1 0 0,-1 0 1,0 0-1,0-1 0,0 0 1,0 0-1,-1 0 0,0 0 0,0 0 1,0-1-1,0 0 0,-3 1-38,-5 2 127,0-1-1,-1 0 1,0-1-1,1 0 0,-2-1 1,1-1-1,0 0 1,0-1-1,-13 0-126,26-1-51,0 0 0,0 1 0,0-1-1,0 0 1,0 0 0,0 0 0,-1 0 0,1 0 0,0-1 0,0 1-1,0 0 1,0 0 0,0-1 0,0 1 0,0 0 0,0-1-1,0 1 1,0-1 0,0 0 0,0 1 0,0-1 0,1 0 0,-1 1-1,0-1 1,0 0 0,1 0 0,-1 0 0,0 0 0,1 0-1,-1 1 1,1-1 0,-1 0 0,1 0 0,0 0 0,-1-1-1,1 1 1,0 0 0,0 0 0,-1 0 0,1-1 51,5-3-2983,15-3-1600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04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1 121 15063,'0'0'2009,"0"0"-1094,0 0-312,0 0 283,0 0-254,36 0-176,241-1 107,196-35-12,-366 25-448,201-28-399,-298 34-1238,-18 0-84,-23-5-1556,29 9 2675,-46-12-6045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04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11045,'0'0'1822,"0"0"-77,0 0-296,0 0-270,27 5-453,-1 0-579,-9-3-56,0 1 1,-1 1-1,1 1 1,-1 0-1,0 1 1,0 1 0,0 0-1,-1 1 1,4 4-92,-3-2 120,-1 0 0,0 2-1,-1 0 1,0 0 0,-1 2 0,0-1 0,-2 2 0,1 0 0,-2 0 0,0 1 0,0 0 0,-2 0 0,0 1 0,-1 0 0,-1 1 0,0 0 0,-1 0-1,-2 0 1,1 0 0,-2 1 0,0-1 0,-2 19-120,0-32-2,-1 0-1,0-1 0,0 1 1,-1-1-1,1 1 0,-1-1 1,0 1-1,0-1 0,0 0 1,-1 0-1,0 0 0,1 0 1,-1 0-1,-1-1 0,1 1 1,0-1-1,-1 0 0,0 0 1,0 0-1,0-1 0,0 1 1,0-1-1,0 0 0,-3 1 3,-16 8-85,-1-2-1,0 0 1,0-2 0,-3 0 85,15-4-67,-7 2-725,-1 0 0,1-1 1,-1-1-1,0-1 0,-4 0 792,13-2-4850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05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48 155 13382,'0'0'1881,"0"0"-1334,0 0-275,0 0 480,0 0-47,0 21 12,1 70-131,-3 214 1363,-1-273-1716,3-31-192,0 0 0,0 0 0,0 0 0,0 0 0,0 1 0,-1-1 0,1 0 0,0 0 0,-1 0 1,1 0-1,-1 0 0,1 0 0,-1 0 0,0 0 0,1 0 0,-1 0 0,0 0 0,1 0 0,-1 0 0,0 0 0,0-1 0,-1 2-41,2-31 718,0-50-957,4 0 0,3 0 0,3 0 0,4 1 0,11-26 239,-23 96-66,1 1 1,0 0-1,0 0 1,0 0-1,1 0 0,0 0 1,1 1-1,0 0 1,0 0-1,4-4 66,-7 8-35,1-1 0,-1 1-1,0 1 1,1-1 0,0 0-1,-1 0 1,1 1 0,0 0 0,0 0-1,0-1 1,0 2 0,0-1 0,0 0-1,0 0 1,0 1 0,0 0-1,0 0 1,1 0 0,-1 0 0,0 0-1,0 0 1,0 1 0,0 0 0,0 0-1,0-1 1,0 2 0,0-1-1,1 1 36,1 1-11,-1 0 0,0 1-1,0-1 1,0 1-1,0 0 1,-1 0 0,0 0-1,0 1 1,0-1-1,0 1 1,-1 0 0,1-1-1,-1 1 1,-1 0-1,1 1 1,-1-1 0,1 0-1,-1 0 1,-1 1-1,1 1 12,1 9-3,-1 1-1,0 0 0,-1 0 0,-1-1 0,0 1 1,-2 1 3,1-12 9,0 1 0,-1-1 1,0 0-1,0 0 0,0 0 1,-1 0-1,0-1 1,0 1-1,0-1 0,-1 0 1,0 0-1,0-1 0,0 1 1,0-1-1,-1 0 1,1-1-1,-1 1 0,0-1 1,-1 0-10,-16 9-80,0-2 0,-1 0 0,0-2 0,-10 2 80,1-5-1459,14-5-2530,10 0-4054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05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14647,'0'0'2817,"0"0"-2182,0 0-568,0 0 111,5 28 455,1 3-460,0 6 16,-1 0-1,-1 0 1,-2 30-189,0-18 167,0 35 154,-2-77-286,-1 0-1,0 0 0,0-1 1,0 1-1,-1 0 0,0-1 1,0 1-1,-1-1 0,-2 6-34,-5-2 274,6-15 308,4-26 420,0 22-1048,1-21 86,1 0 1,1 0-1,1 1 1,2 0-1,1 0 1,11-28-41,-10 37 6,0 0 1,2 0 0,0 1-1,1 0 1,1 0 0,1 2-1,0-1 1,1 2 0,1 0-1,3-1-6,-17 15-2,1 1-1,0-1 0,0 1 0,0-1 0,0 1 1,0 0-1,0-1 0,0 1 0,1 0 0,-1 0 1,0 1-1,1-1 0,-1 1 0,0-1 0,1 1 1,-1-1-1,1 1 0,-1 0 0,0 0 0,1 1 1,-1-1-1,1 0 0,-1 1 0,0-1 0,1 1 1,-1 0-1,0 0 0,1 0 0,-1 0 0,0 0 1,0 0-1,0 1 0,0-1 0,0 1 0,0-1 1,0 1 2,8 8-25,-1 1 1,1 0-1,-2 0 1,1 1-1,5 11 25,-6-10-3,24 40 25,-2 2 1,-3 1 0,-2 1-1,1 13-22,-24-64-209,0 0-1,0 0 1,-1 0 0,1 0-1,-2 0 1,1 5 209,-1-9-1142,0-2-339,-5-12-5786,-8-13-1892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06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31 624,'0'0'17128,"0"0"-15911,0 0-241,0 0 545,0 0-545,0 0-832,222-22-128,-147 16-16,3 3-656,-9 3-1601,-7 0-2609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06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2385,'0'0'10373,"0"0"-7588,0 0-1648,0 0 463,0 0-284,13 9-529,-5-4-678,0 0-33,0 0 0,-1 0 0,0 1-1,0-1 1,0 2 0,-1-1 0,0 1 0,0 0-1,-1 0 1,0 0 0,0 1 0,2 5-76,0 2 125,0 0 0,1-1 0,0 0 0,1 0 0,0-1 0,1 0 0,1-1 1,0 0-1,6 5-125,-13-16 24,-1 1 0,0 0 0,1-1 0,-1 1 0,1-1 0,-1 0 0,1 0 0,0-1 0,0 1 0,-1-1 0,1 0 0,0 0 0,0 0 0,1 0-24,54-9 653,-23-5-453,-1-2 0,0-1 0,-2-2 0,24-17-200,24-13 161,-68 42-153,161-83 530,-145 76-395,1 2 1,1 2 0,0 0 0,0 3-1,2 0-143,-8 5-945,-25 2 832,1 0 0,-1 0 1,0 0-1,1 0 1,-1 0-1,1 0 1,-1 1-1,0-1 0,1 0 1,-1 0-1,0 0 1,1 0-1,-1 0 1,0 1-1,1-1 0,-1 0 1,0 0-1,1 0 1,-1 1-1,0-1 1,0 0-1,1 0 0,-1 1 1,0-1-1,0 0 1,0 1-1,1-1 1,-1 0-1,0 1 0,0-1 1,0 0-1,0 1 1,0-1-1,0 1 1,1-1-1,-1 0 0,0 1 1,0-1-1,0 0 1,0 1-1,0-1 1,-1 1-1,1-1 1,0 0-1,0 1 0,0-1 1,0 0-1,0 1 1,0-1-1,-1 0 1,1 1-1,0-1 0,0 0 1,0 1-1,-1-1 1,1 0-1,0 0 1,-1 1-1,1-1 113,-18 19-7510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9:57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825 1 10709,'0'0'1819,"0"0"-1189,0 0 77,0 0 739,0 0-269,0 0-599,0 0-489,1 0 0,-1 0 0,1 1 0,0-1 0,-1 0-1,0 1 1,1-1 0,-1 0 0,1 1 0,-1-1 0,1 0-1,-1 1 1,0-1 0,1 1 0,-1-1 0,0 1 0,1-1-1,-1 1 1,0-1 0,0 1 0,1-1 0,-1 1 0,0 0-1,0-1 1,0 1 0,0-1 0,0 1-89,0 15 150,-2 1 0,0-1 0,0 1 0,-2-1 1,0 0-1,-1 0 0,0-1 0,-2 0 0,0 0 0,0 0 0,-6 7-150,-34 58 66,-3-3 0,-3-3 0,-4-1 0,-3-3-1,-3-3 1,-24 17-66,71-69 22,-2 0 0,0-1 0,0-2-1,-1 1 1,-1-2 0,-8 3-22,16-8 20,0-2-1,0 1 1,0-2-1,0 0 1,0 0-1,-1-1 1,1 0-1,-1-1 1,0-1 0,1 0-1,-1-1 1,-2 0-20,12 0-10,-1 0 0,1 0 0,0-1 0,0 1 0,0-1 0,1 0 0,-1 0 1,0 0-1,1 0 0,-1 0 0,1 0 0,-1-1 0,1 1 0,0-1 0,0 0 0,0 1 1,1-1-1,-1 0 0,1 0 0,-1 0 0,1 0 0,0-1 0,0 1 0,0 0 0,1 0 0,-1-3 10,0 3-13,1 0 0,-1 0-1,1 0 1,-1 0 0,1-1-1,0 1 1,0 0-1,1 0 1,-1 0 0,1 0-1,0 0 1,-1 0-1,1 0 1,0 0 0,1 0-1,-1 0 1,0 0-1,1 1 1,0-1 0,0 0-1,0 1 1,0 0-1,0-1 1,0 1 0,0 0-1,1 0 1,-1 0-1,3-1 14,12-6-25,0 2 0,1 0 0,-1 0 0,1 2 0,1 0 1,-1 2-1,0-1 0,1 2 0,0 1 0,0 0 0,18 3 25,-33-1-12,0 0 1,0 1 0,-1 0 0,1 0 0,0 0-1,-1 0 1,1 0 0,-1 1 0,0-1 0,0 1-1,0 0 1,0 0 0,-1 0 0,1 1 0,-1-1-1,1 1 12,36 64 59,-34-58-8,6 11 57,1 0 0,1-1 0,1 0 0,0-1 0,12 11-108,-15-19 33,1 0 1,0-1-1,0-1 0,1 0 1,0-1-1,1 0 1,0-1-1,0 0 1,4 0-34,0 1-219,23 7-245,-16-13-3359,-15-4-2639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18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1 152 13750,'0'0'187,"0"0"803,0 0 520,11 24-390,4 7-755,-4-8 15,0 1 1,-2 0 0,-1 0-1,0 1 1,0 12-381,8 34 848,-3 1 1,-4 0-1,0 53-848,-8-112 136,-1-24-5,-1-27-48,-27-84-232,15 70-498,2 0-1,-4-51 648,13 77-265,0-5-201,0 1-1,2-1 1,1 0 0,2-8 466,-2 32-85,0 0-1,1 0 1,0-1-1,0 1 1,0 0 0,1 1-1,0-1 1,0 0-1,0 1 1,1 0-1,0 0 1,1 0-1,-1 0 1,1 0 0,0 1-1,0 0 1,1 0-1,0 1 1,0-1-1,1 1 86,5-1-36,0 1-1,0 0 0,1 1 0,-1 0 0,1 1 0,0 1 1,0 0-1,0 1 0,0 0 0,0 1 0,4 1 37,26-1-86,-40-1 72,0 0 0,0 0 0,0 0 0,0 0-1,1 0 1,-1 1 0,0 0 0,0-1 0,0 1-1,-1 0 1,1 0 0,0 1 0,0-1 0,0 1-1,-1-1 1,1 1 0,-1 0 0,1 0-1,-1 0 1,0 0 0,0 0 0,0 0 0,0 1-1,0-1 1,0 1 0,1 2 14,-1 3-28,0-1-1,0 1 1,0 0-1,-1 0 1,0 0-1,0 0 1,-1 0 0,0 0-1,-1 0 1,0 2 28,0-3 27,0-1 0,-1 0 1,0 0-1,0 0 0,0-1 1,0 1-1,-1 0 0,0-1 0,0 0 1,-1 1-1,0-1 0,0-1 1,0 1-1,0 0 0,-3 1-27,-1 3 207,0 0-1,1 0 1,0 0-1,-3 7-206,9-15-2,1-1 0,-1 1 0,1 0-1,0 0 1,-1 1 0,1-1 0,0 0 0,0 0 0,0 0-1,0 0 1,0 0 0,0 0 0,0 0 0,0 0 0,0 0 0,0 0-1,1 0 1,-1 0 0,0 0 0,1 0 0,-1 0 0,1 0-1,-1 0 1,1 0 0,0 0 0,-1 0 0,1-1 0,0 1-1,-1 0 1,1 0 0,0-1 0,0 1 0,0 0 0,0-1 0,-1 1-1,1-1 1,1 1 2,43 19-219,-29-13 22,20 7-131,-22-9 265,0 0 0,0 1 1,-1 1-1,11 7 63,-21-12 16,0 0 0,0 0 0,0 1 1,-1-1-1,1 1 0,-1-1 0,0 1 0,0 0 0,0 0 0,0 0 0,0 0 1,0 0-1,-1 0 0,0 1 0,1-1 0,-1 1 0,-1-1 0,1 1 0,0-1 0,-1 1 1,0-1-1,0 1-16,1 0 88,-1 0-1,0 0 1,-1 0 0,1 0 0,-1 0 0,0 0 0,0 0 0,0-1-1,0 1 1,-1 0 0,1 0 0,-1-1 0,0 1 0,0-1 0,-1 0-1,1 0 1,-1 1 0,1-2 0,-1 1 0,0 0 0,0 0 0,0-1-1,0 0 1,-1 1 0,1-1 0,-1 0 0,1-1 0,-1 1 0,0-1-88,-15 7 78,0-2 1,-1 0 0,1-1 0,-1-1 0,0 0 0,0-2 0,-1-1 0,1 0 0,0-1 0,-9-2-79,-54 2-1422,59 4-2134,7 3-2727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8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674 194 10533,'0'0'664,"0"0"-24,0 0 97,0 0 247,0 0-186,0-19-363,0-90 285,0 107-679,-1 0 0,1 1-1,0-1 1,-1 1 0,1-1 0,-1 1-1,0-1 1,1 1 0,-1-1 0,0 1-1,0 0 1,0-1 0,0 1 0,0 0-1,0 0 1,0-1 0,0 1 0,-1 0-1,1 0 1,0 1 0,-1-1 0,1 0 0,-1 0-1,1 1 1,-1-1 0,0 0-41,-49-12 35,37 10 52,-14-3-66,0 2 1,0 0 0,0 2-1,-27 2-21,39 0-5,-1 2-1,1 0 1,-1 1-1,1 0 1,0 2 0,0 0-1,1 0 1,-1 1-1,0 2 6,-19 10 27,0 2 0,2 1-1,1 1 1,0 2 0,-3 6-27,30-25 13,0 0 1,1 0 0,0 1 0,0-1-1,0 1 1,0 0 0,1 0 0,0 1-1,1-1 1,-1 0 0,1 1 0,0 0-1,0 4-13,0 6 18,0-1 1,2 0-1,-1 0 0,2 1 0,1 2-18,-1-12 26,1 1 0,0 0 0,0-1 0,1 0 0,0 1 0,0-1-1,1 0 1,-1-1 0,2 1 0,-1-1 0,1 1 0,0-1 0,0 0 0,1-1 0,-1 0 0,1 0-1,1 0 1,1 1-26,2 1 34,-1-1 0,1 0 1,1 0-1,-1-1 0,1-1 0,-1 0 0,1 0 0,1-1 0,-1 0 0,0-1 0,1 0 0,2-1-34,31 0 70,1-3-1,0-1 0,-1-2 1,29-8-70,-57 8-27,1 2 0,-1 0 1,1 1-1,0 0 0,0 2 1,0 0-1,0 1 0,9 2 27,-23-2-20,-1 1 0,0 0 0,0 0 1,0 0-1,-1 1 0,1-1 0,0 0 0,-1 1 0,0 0 0,1 0 0,-1 0 0,0 0 0,0 0 0,-1 0 0,1 0 0,-1 1 0,0-1 0,0 0 1,0 1-1,0-1 0,0 1 0,0 2 20,0-2-5,0 0 1,-1 1 0,1-1 0,-1 1 0,0-1-1,0 0 1,0 1 0,-1-1 0,1 1-1,-1-1 1,0 0 0,0 0 0,-1 1-1,1-1 1,-1 0 0,0 0 0,0 0-1,-3 3 5,-5 2 44,0 0-1,-1-1 1,0-1-1,-1 1 1,1-2-1,-2 0 1,-4 2-44,-93 35 101,71-29 90,-2 0-1,0-3 1,0-2 0,-1-1 0,0-2-1,-39 0-190,55-5 196,-38-1 116,61 0-305,0 0-1,0 0 1,1-1-1,-1 1 1,0-1-1,0 0 1,1 0-1,-1 0 1,0 0 0,1 0-1,-1 0 1,1-1-1,0 1 1,-1-1-1,1 0 1,0 0-1,-1-1-6,1 1-89,1 0 1,0 1-1,1-1 0,-1 0 0,0 0 0,0 0 0,1 0 0,-1 0 0,1 0 1,0 0-1,0 0 0,0 0 0,0 0 0,0 0 0,0 0 0,0 0 0,0 0 0,1 0 1,-1 0-1,1 0 0,0 0 0,-1 0 0,1 0 0,0 0 0,0 1 0,0-1 0,1 0 90,1-4-859,1 1 0,0 0 0,1 0 1,-1 0-1,1 1 0,0 0 1,2-1 857,35-26-10315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8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1 222 9380,'0'0'963,"30"-4"390,14-1-741,4 0 468,0-3 0,23-7-1080,-54 11 110,-1 0 0,1-1 0,-1-1 0,-1 0 0,1-1 0,-1-1 0,0-1 0,-1 0 0,5-4-110,-17 11 40,0 1 0,-1 0 0,1-1 0,-1 1 0,1-1 0,-1 1 1,1-1-1,-1 0 0,0 1 0,0-1 0,0 0 0,0 0 0,0 0 0,0 0 0,-1 0 0,1 0 1,-1 0-1,1 0 0,-1 0 0,0 0 0,0 0 0,0 0 0,0-1 0,0 0-40,-1 0 16,0 1 0,0-1 0,-1 1 0,1 0 0,-1 0 0,1 0 0,-1-1 0,0 2 0,1-1 0,-1 0 0,0 0 0,-1 0 0,1 1 1,0-1-1,0 1 0,-3-1-16,-6-3 14,1 0 0,-1 1 1,0 0-1,-1 1 0,1 0 1,0 1-1,-1 0 1,-2 0-15,-7 1 6,9 0 79,0 1 1,1 0 0,-1 0-1,0 1 1,0 0 0,-9 3-86,18-3 31,0 0 0,0 0-1,0 1 1,0-1 0,1 1 0,-1-1 0,0 1 0,1 0 0,0 0 0,-1 0 0,1 1 0,0-1 0,0 0 0,0 1 0,0-1 0,0 1 0,1 0 0,-1-1-1,1 1 1,0 0 0,0 0 0,0 0 0,0 0 0,0 0 0,1 0 0,-1 0 0,1 3-31,-1 1 36,0-1 1,1 0-1,0 1 1,0-1-1,0 0 1,1 1-1,0-1 1,0 0-1,0 0 0,1 0 1,0 0-1,0 0 1,1 0-1,0 0 1,0 0-1,0-1 0,2 3-36,2-1 27,-1 0 0,1-1-1,1 1 1,-1-1 0,1-1-1,0 0 1,0 0 0,1 0-1,0-1 1,-1 0-1,7 1-26,-2-2-450,0 0 1,1 0-1,0-1 0,-1-1 0,1-1 0,0 0 0,0 0 0,2-2 450,5 1-1643,16-1-1721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8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11813,'0'0'1041,"0"0"-444,0 0 681,2 25 288,6 78-458,-5-83-757,1 0 0,0 0 1,1-1-1,2 0 1,3 9-352,11 33 836,-13-17-783,-2 0 0,-1 1 0,-3 0 1,-2 34-54,0-77-48,0 0-201,0-2 186,0 1-1,0-1 1,0 0-1,0 0 1,0 1-1,0-1 1,1 0-1,-1 1 1,-1-1-1,1 0 1,0 0-1,0 1 1,0-1-1,0 0 1,0 1-1,0-1 1,0 0-1,0 0 1,0 1-1,0-1 1,-1 0-1,1 0 1,0 1-1,0-1 1,0 0-1,-1 0 1,1 0-1,0 1 1,0-1-1,0 0 1,-1 0-1,1 0 1,0 0-1,0 0 1,-1 1-1,1-1 1,0 0-1,0 0 1,-1 0-1,1 0 1,0 0-1,-1 0 64,-15 0-3831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9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131 123 13606,'0'0'2287,"0"0"-1071,0 0-541,0 0 206,0 0-295,23-9-372,5-1-191,-12 5-29,0-1 0,0 0 0,0-1 0,-1-1 0,1 0 0,-2-2 0,12-8 6,-25 18-28,0-1 0,0 1 0,0-1 0,-1 1-1,1-1 1,0 0 0,0 0 0,0 1 0,-1-1 0,1 0-1,0 0 1,-1 0 0,1 0 0,-1 1 0,1-1 0,-1 0-1,0 0 1,1 0 0,-1 0 0,0 0 0,1 0 0,-1 0-1,0 0 1,0-1 0,0 1 28,-1 0-16,1 0-1,-1 0 1,0 0-1,0 1 0,1-1 1,-1 0-1,0 1 1,0-1-1,0 1 1,0-1-1,0 1 1,0-1-1,0 1 1,0-1-1,0 1 1,0 0-1,0 0 0,0 0 1,0-1-1,-1 1 17,-71-1-51,58 1 75,-9 0-23,1-1 116,0 1-1,0 1 1,-11 3-117,29-3 85,0-1-1,0 1 1,0 1-1,0-1 1,1 1 0,-1 0-1,0 0 1,1 0-1,-1 0 1,1 1-1,0 0 1,0 0-1,0 0 1,0 0 0,0 1-1,1 0 1,-1-1-1,0 3-84,2-3 21,1-1 0,-1 1-1,1-1 1,0 1 0,0 0-1,0-1 1,0 1 0,0 0-1,1 0 1,-1 0 0,1 0-1,0 0 1,-1 0 0,1 0-1,1-1 1,-1 1 0,0 0-1,1 0 1,0 0 0,0 2-21,1-1 8,0 0 0,0 0 0,0 0-1,1-1 1,0 1 0,0-1 0,0 1 0,0-1 0,0 0 0,1 0 0,-1 0 0,3 1-8,9 5-1,1 0 0,0-1-1,1 0 1,-1-2 0,1 0 0,2 0 1,11 1-341,0 0 1,0-3-1,0 0 1,0-2-1,17-1 341,85-7-4425,-67-4-538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9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0 11925,'0'0'2828,"0"0"-805,0 0-535,-29 13-266,-92 41-360,118-53-843,0 0-1,0 1 1,0-1 0,0 0 0,1 1-1,-1 0 1,1 0 0,-1 0-1,1 0 1,0 0 0,-1 0-1,1 0 1,0 1 0,0-1 0,1 1-1,-1 0 1,0-1 0,1 1-1,0 0 1,0 0 0,0 0 0,0 0-1,0 0 1,0 0 0,1 0-1,-1 0 1,1 0 0,0 0 0,0 1-1,0-1 1,1 0 0,-1 0-1,1 0 1,-1 0 0,1 0-1,0 0 1,1 2-19,-1-4 2,0 2-4,0 0-1,1 0 1,0 0 0,-1 0 0,1-1 0,0 1 0,1-1 0,-1 1 0,0-1 0,1 0 0,-1 0 0,1 0 0,0 0 0,-1 0-1,1-1 1,0 1 0,0-1 0,0 0 0,0 0 0,0 0 0,1 0 0,1 0 2,10 2-16,0 0 0,0-1 0,1-1 0,5 0 16,17 0-659,0-2 0,0-1-1,15-5 660,-33 4-1230,0-2 1,0 0-1,-1-2 0,0 0 1,0-1-1,-1-1 0,5-3 1230,25-18-6616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9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15527,'0'0'1668,"0"0"-777,0 0-497,0 0 31,0 0 327,-3 29 32,-4 98-205,7-112-458,1-1 0,0 0 0,1 0-1,0 0 1,1-1 0,1 1 0,0 0 0,1-1-1,0 0 1,5 8-121,-3-6 41,0 0 0,-2 1 0,0-1 0,1 9-41,0 14-813,-3 0 0,-1 0 0,-2 9 813,0-46-24,0-1-54,0 0 1,0 0-1,0 0 1,1 0-1,-1 0 1,0 0-1,0 1 1,0-1-1,0 0 1,0 0-1,0 0 1,0 0-1,0 0 1,0 0-1,-1 0 0,1 1 1,0-1-1,0 0 1,0 0-1,0 0 1,0 0-1,0 0 1,0 0-1,0 0 1,0 1-1,0-1 1,0 0-1,0 0 1,0 0-1,-1 0 1,1 0-1,0 0 1,0 0-1,0 0 1,0 0-1,0 0 1,0 0-1,0 0 1,-1 1-1,1-1 0,0 0 1,0 0-1,0 0 1,0 0-1,0 0 1,0 0-1,0 0 1,-1 0-1,1 0 1,0 0-1,0 0 1,0-1-1,0 1 1,0 0-1,0 0 1,-1 0-1,1 0 78,0 0-343,-11 0-4371</inkml:trace>
  <inkml:trace contextRef="#ctx0" brushRef="#br0" timeOffset="1">35 383 7475,'0'0'6836,"0"0"-5188,0 0-1151,0 0-273,0 0-224,0 0-256,234 0-7060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1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97 7203,'0'0'3122,"0"0"-1468,0 0 8,0 0 470,0 0-292,19 5-815,13 3-659,0-1 0,0-2 0,0-2 1,11 0-367,-40-3 14,-1 1 1,1-1 0,0 0 0,-1 0 0,1-1-1,0 1 1,0-1 0,-1 1 0,1-1 0,0 0-1,-1 0 1,1 0 0,-1 0 0,0 0 0,1-1-1,-1 1 1,0-1 0,1 1 0,-1-1 0,0 0-1,0 0 1,-1 0 0,1 0 0,0 0-1,0-2-14,0-1-76,0 0-1,-1-1 1,0 1-1,0-1 0,0 1 1,0-1-1,-1 0 0,0 1 1,0-1-1,-1 0 1,1 1-1,-1-1 77,0 4-17,1 1 1,-1-1-1,0 1 0,0 0 1,1-1-1,-1 1 0,0 0 1,0-1-1,0 1 0,0 0 0,-1 0 1,1 0-1,0 0 0,0 0 1,-1 0-1,1 0 0,0 1 1,-1-1-1,1 0 0,-1 1 1,1-1-1,-1 1 0,1-1 1,-1 1-1,1 0 0,-1 0 1,0 0-1,1-1 0,-2 2 17,-58-2 122,44 1-139,2 0 28,-1 1 1,0 0-1,0 1 0,0 1 0,1 0 1,-1 1-1,1 1 0,-2 1-11,8-2 16,1 0 1,-1 0-1,1 1 0,1 0 0,-1 1 1,1 0-1,0 0 0,0 1 0,1-1 1,0 1-1,0 1 0,0-1 0,1 1 1,-3 5-17,3-2 56,1-1 1,-1 1 0,2-1 0,-1 1 0,2 0-1,-1 1 1,2-1 0,-1 0 0,2 1 0,-1 8-57,1-14 21,0 1 0,1 0 0,0-1 0,0 1 1,0-1-1,1 1 0,0-1 0,0 0 0,0 0 1,1 0-1,0 0 0,0 0 0,1 0 1,0-1-1,0 0 0,0 0 0,0 0 0,4 3-21,2-1-36,0 0 0,0-1 0,1 0 0,-1-1-1,1 0 1,0-1 0,1 0 0,-1-1 0,1 0-1,0-1 1,-1 0 0,1-1 0,12 0 36,-8-1-582,1-1 0,0 0 0,-1-1 1,8-3 581,-8 2-1473,-1-2 1,1 0 0,-2 0 0,8-5 1472,31-15-6425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1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9588,'0'0'1817,"0"0"3,0 0-142,0 0-280,0 0-627,1 11-235,23 58 1122,-19-58-1482,0 0 0,-1 1 1,-1 0-1,1 0 0,-2 0 1,0 0-1,1 11-176,-3-22 45,0-1-5,5-49 191,-5 45-243,0 0 0,0 0 0,0 0 0,0 0 0,1 0 0,0 0 0,0 0 0,0 0 0,0 0 0,0 0 0,1 1 0,0-1 0,-1 0 0,1 1 0,1 0 0,-1-1 0,0 1 0,1 0 0,0 0 12,4-4 7,-1 0 0,1 1 0,0 0 0,1 0 0,-1 1 0,1 0-1,0 0 1,1 1 0,-1 0 0,1 0 0,0 1 0,0 0 0,0 1 0,0 0 0,0 0 0,0 1 0,1 0 0,-1 1-1,0 0 1,1 0 0,-1 1 0,9 2-7,-12-1 15,1 0 0,-1 1 0,1 0 0,-1 0 0,0 1 0,0 0 0,-1 0 0,1 0 0,-1 1 0,0-1 0,0 1 0,0 1 0,1 1-15,12 16 44,-1 1 0,8 15-44,-16-24-51,-2-2-338,5 10-44,-2-16-8245,-4-7 984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1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10213,'0'0'2761,"0"0"-1774,0 0-555,0 0 627,0 0 11,3 16-504,1 0-390,0 0 1,0 0-1,1 0 1,1-1-1,1 0 1,0 0-1,3 3-176,-7-15 16,-1 1 0,0 0 1,0 0-1,0-1 0,0 1 0,-1 0 0,0 1 1,0-1-1,0 0 0,0 0 0,0 0 0,-1 1 1,0-1-1,0 2-16,0-5 64,0-7 315,0-5-207,0-1-1,0 1 1,2 0 0,-1-1 0,1 1 0,2-4-172,-2 10 33,0 0 1,0 1 0,1-1-1,0 0 1,0 1 0,0-1 0,0 1-1,1 0 1,-1 0 0,1 0 0,0 0-1,1 1 1,-1 0 0,0 0-1,2 0-33,1-2-22,1 0-1,0 1 1,1 0-1,-1 1 1,1 0-1,0 0 1,-1 1 0,1 0-1,0 0 1,0 1-1,0 0 1,1 1-1,-1 0 1,6 1 22,-10 0-171,-1 0 1,0 1-1,0-1 1,0 1-1,0 0 1,0 1-1,0-1 1,-1 0-1,1 1 1,-1 0-1,0 0 1,1 0 0,-1 0-1,-1 1 1,3 2 170,-1-1-905,0 0 0,1-1 1,0 1-1,0-1 1,0 0-1,0 0 0,1-1 1,1 1 904,15 3-5923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2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31 10325,'0'0'2417,"0"0"-616,0 0-107,0 0-240,0 0-470,-10 19-370,-30 59-339,39-76-257,0 1 0,0-1 0,0 0 0,0 1 0,0-1 0,1 1 0,-1-1 0,1 1 0,-1 0 0,1-1 0,0 1 1,0-1-1,0 1 0,1-1 0,-1 3-18,1-4 8,-1 0 0,1 0 0,-1-1 0,1 1 0,-1 0 0,1 0 1,0 0-1,0 0 0,-1 0 0,1-1 0,0 1 0,0 0 0,0-1 0,0 1 0,0 0 0,0-1 1,0 1-1,0-1 0,0 0 0,0 1 0,0-1 0,0 0 0,0 1-8,6-1 32,-1 0 1,0 1-1,0-2 0,0 1 0,1-1 0,-1 0 0,0 0 1,3-1-33,-4 0 22,1 0 0,-1-1 0,0 0 0,0 1 0,0-1 0,0-1 0,-1 1 0,1-1 0,-1 0 0,0 0 0,0 0-1,0 0 1,0-1 0,-1 0 0,3-4-22,-4 5-11,1 0 0,-1 0 0,0 0-1,0 0 1,0 0 0,-1-1-1,1 1 1,-1-1 0,0 1 0,-1-1-1,1 0 1,-1 1 0,0-1-1,0 0 1,0 1 0,-1-1 0,1 1-1,-1-1 1,0 0 0,-1 1 11,1 2-7,0 0 1,-1 0-1,1 1 1,-1-1-1,1 1 1,-1-1-1,0 1 1,1-1-1,-1 1 1,0 0 0,0 0-1,0 0 1,0 0-1,0 0 1,0 0-1,0 1 1,0-1-1,-1 1 1,1-1-1,0 1 1,-2 0 6,-51-3-557,46 3 260,-23 0-1005,11 0-4415,20 0-798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37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7043,'0'0'3679,"0"0"-2774,0 0-73,0 0 811,0 0-175,0 0-932,10-5-69,1-1-172,6-2 46,1-1 3270,-7 6-3568,0 0-1,0 1 0,0 1 1,0 0-1,0 1 0,0 0 0,0 0 1,10 2-43,18 0 37,354-20-534,4-1-252,-359 20 644,0-3-1,0-1 0,6-2 106,-2 3-763,-41 2 832,-1 0 49,0 0 74,0 0-59,0 0-2,0 0-128,0 0-99,0 0-46,0 28 59,0-12 76,-2 34 29,3 0 0,2 0-1,3 0 1,1 0 0,5 10-22,-10-51-26,0 0 0,-1 0 0,0 0 1,0 1-1,-1-1 0,0 1 26,-5-9 65,-1 0 0,1 0 0,0-1 0,-1 1 0,1-1 0,-1 0 0,1-1 0,-3 0-65,5 0-1,0 0 0,1 0 0,-1 0 0,0 0 0,1 0 0,-1-1-1,1 0 1,0 1 0,-1-1 0,-1-2 1,2 2-5,-1-1-1,0 1 1,0 0 0,-1 0 0,1 0-1,0 0 1,0 1 0,-1-1 0,1 1-1,-4-1 6,-29-7 19,35 9 26,1 0 1,0 0-36,0-3 30,0 1-5,0 2 72,2-1-119,0 0 1,1 1 0,-1-1-1,1 1 1,-1-1 0,0 1-1,1 0 1,-1 0 0,1 1-1,-1-1 1,1 0 0,0 1 11,5 1 2,-1 0 0,1 1 1,-1-1-1,0 2 1,0-1-1,0 1 0,0 0 1,-1 1-1,1-1 0,-1 1 1,0 1-1,3 3-2,-1-1-28,0-1-1,1 0 1,-1-1-1,1 0 1,0-1-1,1 0 1,5 3 28,-12-7-8,0-1-1,0 1 1,0 0-1,0-1 1,1 0-1,-1 0 1,0 0-1,0 0 1,0 0-1,0-1 1,0 0 0,0 1-1,0-1 1,0 0-1,0 0 1,0 0-1,0-1 1,-1 1-1,1-1 1,-1 0-1,1 0 10,9-7 40,0 0 1,-1-1 0,-1 0 0,2-3-42,20-18-17,-24 25 50,-6 5-8,1-1 0,-1 0-1,1 1 1,-1-1 0,0 0 0,0 0 0,0 0 0,0 0 0,0 0 0,0-1-1,0 1 1,-1-1 0,1 1 0,-1-1 0,1 0-25,-3 2-12,0 1 1,1 0-1,-1-1 0,0 1 1,0 0-1,1-1 1,-1 1-1,0 0 0,0 0 1,1 0-1,-1 0 1,0 0-1,0 0 0,0 0 1,1 0-1,-1 0 0,0 0 1,0 0-1,1 1 1,-1-1-1,0 0 12,0 0-12,-3 1-498,0 1 0,0-1 0,0 1 0,1-1 1,-1 1-1,0 0 0,1 1 0,-1-1 0,1 1 1,0-1-1,0 1 510,-11 14-9818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2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1 175 9540</inkml:trace>
  <inkml:trace contextRef="#ctx0" brushRef="#br0" timeOffset="1">1 175 9540,'172'-174'4883,"-166"174"-4179,3 0-160,4 25 849,9 6-225,0 8-223,0 1-337,0 5-112,-7 0-272,-2 0-176,-7-9-96,0-2 48,-3-14-640,0-9-160,1-8-865,-1-3-2097,-3-3-432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2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10325,'0'0'4290,"0"0"-3922,0 0 368,0 0 1201,0 0-640,0 0-625,75 182-256,-53-145 16,-7-3-192,-5-3-127,-10-6-113,0 0-145,0-8-399,0-3-464,0-5-785,0-9-2833</inkml:trace>
  <inkml:trace contextRef="#ctx0" brushRef="#br0" timeOffset="1">363 355 11477,'0'0'2417,"0"0"-1168,0 0 384,0 0-289,175 6-575,-134-6-721,-6-6-48,-7-8-1233,-10 0-3713,-2-3-7348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3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22 139 10277,'0'0'2054,"0"0"-744,0 0 117,0 0 177,0 0-492,5 24-650,27 114-118,-31-124-422,-8-39 218,-4-14-55,2 16 14,1 0 0,1 0 1,2-1-1,0 0 0,2 0 1,0 0-1,2 0 1,0-3-100,14 31 162,11 14-21,-2 1 0,1 1 0,2 6-141,-3-4 132,0-1 0,1-1 0,14 7-132,-29-21 36,1-1-1,0 0 1,0 0 0,0-1-1,0-1 1,1 0-1,0 0 1,-1 0 0,1-1-1,0-1 1,0 0-1,8 0-35,-13-1 16,-1 1-1,1-1 0,-1-1 1,1 1-1,0-1 0,-1 1 1,1-1-1,-1-1 0,0 1 1,1 0-1,-1-1 0,0 0 1,4-2-16,-6 1 9,0 0 0,1 1 0,-1-1 0,0 0 0,0 0 0,-1 0 0,1-1 0,0 1 0,-1 0 1,0-1-1,0 1 0,0-1 0,0 1 0,-1-1 0,1 1 0,-1-1 0,0 1 0,0-2-9,1-9-32,0 1-1,-1-1 0,0 0 1,-1 0-1,-1 1 1,0-1-1,-2-4 33,3 15-14,0-1 0,0 1-1,-1 0 1,1-1 0,-1 1-1,1 0 1,-1 0 0,0 0-1,0 1 1,-1-1 0,1 0-1,0 1 1,-1-1 0,1 1-1,-1 0 1,0 0 0,0 0-1,0 0 1,0 1 0,0-1-1,0 1 1,-1-1 0,1 1-1,0 0 1,-1 1-1,1-1 1,-1 0 0,1 1-1,-1 0 1,1 0 0,-1 0 14,2 0-118,0-1 1,0 1-1,0 0 1,0 0-1,0 0 1,0 1-1,0-1 1,0 0-1,0 1 1,0-1-1,0 1 1,0 0-1,1-1 1,-1 1-1,0 0 0,0 0 1,1 0-1,-1 1 1,0-1-1,1 0 1,-1 1-1,1-1 1,0 1-1,-1-1 1,0 2 117,1 2-646,-1 0-1,1 0 1,0 0 0,0 0 0,1 1 0,-1-1-1,1 0 1,1 0 0,-1 1 646,0 3-875,0 25-6061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3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85 12726,'0'0'2881,"0"0"-1552,0 0-193,0 0 81,0 0-97,0 0-495,69 14-49,-28-14-176,5-3-96,-11-20-208,-10-2-80,-22 8 80,-3-2-96,-16 7-96,-46 12-384,-29 0-288,-18 0-1201,2 6-3826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15047,'0'0'1216,"0"0"-527,0 0-593,0 0 128,0 0-32,0 0 528,31 174-175,-15-106-193,-10 2-48,0-5-16,4-12-272,-1-8 16,0-19-32,-6-15-656,-3-11-593,0 0-2208,0-28-369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4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11253,'0'0'3394,"0"0"-2274,0 0-335,0 0-273,0 0 288,0 0-464,166-31 113,-116 22-417,-10 9-32,-2 0 0,-10 0-1009,-12 3-2801,-13 6-2352</inkml:trace>
  <inkml:trace contextRef="#ctx0" brushRef="#br0" timeOffset="1">181 276 9188,'0'0'1185,"0"0"15,0 0 97,0 0 15,0 0 561,0 0-1216,216 11-385,-144-11-272,-9 0-80,-23 0-3122,-24-3-3377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4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6787,'0'0'2249,"0"0"-1534,0 0 190,0 0 794,0 0-341,26 14-523,81 46-331,-104-59-441,1 2-1,-1-1 1,0 0-1,0 1 0,0-1 1,0 1-1,0 0 1,-1 0-1,1 0 1,-1 0-1,0 1 0,0-1 1,0 0-1,0 1 1,-1 0-1,1-1 1,-1 1-1,0 0 0,0 0 1,0 0-1,-1 0 1,1-1-1,-1 1 1,0 0-1,0 0 0,0 0 1,-1 0-1,0 1-62,0 12 237,1-16-138,0-2-58,-1 1 0,0-1 1,0 0-1,1 0 0,-1 1 1,0-1-1,1 0 0,-1 0 1,1 0-1,-1 0 0,1 0 0,-1 0 1,1 0-1,0 0 0,0 0 1,-1 0-1,1 0 0,0 0 0,0 0 1,0 0-1,0 0 0,0-1-41,-2-30 207,1 29-108,1-11 29,0 1 1,0-1 0,2 1-1,-1 0 1,2 0 0,0-1-1,2-4-128,-4 13 13,1 0 0,0 1 0,0-1 0,0 0 0,0 1 0,1-1 0,0 1 0,0 0 0,0 0 0,1 0 0,-1 0 0,1 1 0,0 0 0,0-1 0,0 1 0,0 0 0,1 1 0,-1-1 0,1 1 0,4-2-13,-5 3-238,1 0-1,-1 0 1,1 0-1,-1 1 0,1-1 1,-1 1-1,1 0 1,-1 0-1,1 1 0,-1-1 1,1 1-1,-1 0 1,1 0-1,1 1 239,5 3-1219,-1 0 1,0 0-1,0 1 0,-1 0 1,1 1 1218,18 10-4154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5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18 8260,'0'0'3113,"0"0"-1691,0 0-117,0 0 237,0 0-147,-24 6-629,-72 20-398,94-25-344,-1 1 0,1-1 1,-1 0-1,1 1 0,0-1 0,0 1 1,-1 0-1,1 0 0,0 0 0,0 0 1,1 0-1,-1 0 0,0 0 0,1 0 1,-1 1-1,1-1 0,0 1 0,0-1 1,0 1-1,0 0 0,0-1 0,1 1 1,-1 0-1,1-1 0,-1 1 0,1 0 1,0 0-1,0 0 0,1-1 0,-1 1 1,0 0-1,1 0 0,0 2-24,0 10 158,-1-7-92,0 1-1,1 0 1,0 0 0,0-1 0,0 1-1,1 0 1,1-1 0,1 4-66,-3-9 3,1-1 0,-1 1 1,1 0-1,0-1 0,-1 1 1,1-1-1,1 0 0,-1 0 0,0 1 1,0-2-1,1 1 0,-1 0 1,1 0-1,0-1 0,-1 1 0,1-1 1,0 0-1,0 0 0,0 0 1,0 0-1,0 0 0,0-1 0,0 1 1,0-1-1,3 0-3,-2 1-12,0-1 0,0 0 0,0 0 0,-1 0 0,1 0 0,0-1 0,0 1 0,0-1 0,0 0 0,-1 0 0,1 0-1,0-1 1,-1 1 0,1-1 0,-1 0 0,0 0 0,1 0 0,-1-1 0,0 1 0,0-1 0,-1 1 0,1-1 0,0 0 0,-1 0 0,0 0 0,0-1 0,0 1 0,0 0 0,0-1 0,0 1 0,0-3 12,6-12-271,0 0 0,-2 0 0,0-1 0,-1 0 0,0 0 0,-2 0 0,0 0 0,-1-1 0,-1-4 271,-1 23-5,1 0-1,0 0 1,-1 0 0,1 0-1,0 0 1,0 0-1,0 1 1,0-1 0,0 0-1,0 0 1,0 1-1,0-1 1,1 1 0,-1-1-1,0 1 1,0-1-1,0 1 1,1 0 0,-1-1-1,0 1 1,0 0-1,1 0 1,-1 0 0,0 0-1,0 0 1,1 0-1,-1 0 1,0 1 0,0-1-1,1 0 1,0 1 5,48 7-70,-33-4 142,0 0 0,0 1 0,-1 1 1,0 1-1,0 0 0,0 1 0,-1 1 1,0 0-1,-1 1 0,0 0 0,0 2 1,-1 0-73,-12-11 2,0 0 0,0 0 0,0 1 0,0-1 0,0 0 0,0 1 0,-1-1 1,1 1-1,0-1 0,-1 1 0,1-1 0,-1 1 0,0 0 0,1-1 0,-1 1 0,0-1 0,0 1 1,0 0-1,0 0-2,0-1 192,-2-2-150,0 0 1,1 0 0,0 0-1,-1 0 1,1 0 0,0-1-1,-1 1 1,1 0-1,0-1 1,0 1 0,0-1-1,0 1 1,0-1 0,0 1-1,1-1 1,-1 0-1,0 1 1,1-1 0,-1 0-1,1 0 1,0 1 0,0-1-1,0 0 1,0 0 0,0 0-1,0 1 1,0-1-1,0-1-42,0-2-11,1 1 0,-1-1 0,1 1-1,-1 0 1,1-1 0,1 1 0,-1 0-1,1 0 1,-1-1 0,1 1 0,2-3 11,1 3 3,-1 0 1,1 0 0,-1 1 0,1 0 0,0 0-1,0 0 1,1 0 0,-1 1 0,0 0 0,1 0-1,0 0 1,-1 1 0,1 0 0,0 0-1,0 0 1,-1 1 0,1 0 0,2 0-4,-1 0 2,0 0 0,1 0 0,-1 1 1,0 0-1,0 0 0,1 1 0,-1 0 0,0 0 0,0 0 1,-1 1-1,1 0 0,0 1 0,-1-1 0,2 3-2,0 1 21,-1 0-1,-1 0 1,1 1-1,-1 0 0,-1 0 1,0 0-1,0 1 1,0-1-1,-1 1 0,0 1 1,-1-1-1,0 0 1,0 1-1,-1 0 0,-1-1 1,1 1-1,-2 0 1,1 0-1,-1 0 1,-1 4-21,-10-19 378,8 2-378,0 0-1,1-1 1,-1 1 0,1 0-1,0-1 1,0 1-1,0-1 1,0 0-1,0 0 1,1 1-1,0-1 1,0 0 0,0 0-1,0 0 1,1 0-1,-1-3 1,1 5-6,0-1 0,0 1-1,0 0 1,0 0 0,0-1-1,0 1 1,0 0 0,1 0-1,-1-1 1,1 1 0,0 0 0,0 0-1,0 0 1,0 0 0,0 0-1,0 0 1,0 0 0,1 0-1,-1 0 1,1 1 0,-1-1-1,1 0 1,-1 1 0,1-1 0,0 1-1,0 0 1,0 0 0,0 0-1,0 0 1,0 0 0,1 0 6,7-2-5,0 1 1,0 0-1,1 1 1,-1 0-1,0 1 1,1 0-1,-1 0 1,1 1-1,-1 1 1,0 0-1,1 0 1,-1 1-1,5 2 5,-1 0 53,0 1 0,-1 1 0,1 0 0,-2 1 0,1 0 0,-1 1 0,0 1 0,9 9-53,-19-17 3,0 0 0,0-1 0,-1 1 0,1 0 0,-1 0 0,0 0 0,1 0 0,-1 1-1,0-1 1,0 0 0,0 1 0,-1-1 0,1 0 0,0 1 0,-1-1 0,0 1 0,1-1 0,-1 1 0,0-1 0,0 0 0,-1 1-1,1-1 1,0 1 0,-1 1-3,-1 3-301,-1-1 0,0 0 0,0-1-1,0 1 1,0 0 0,-1-1 0,0 0-1,0 1 302,-4 6-3943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6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1 8308,'0'0'2014,"-28"5"-266,-9 1-1173,8-2 122,1 1 0,0 1 1,1 2-1,-2 1-697,28-8 90,-1-1-1,1 0 1,0 1 0,-1-1 0,1 1-1,0-1 1,0 1 0,-1 0 0,1-1 0,0 1-1,0 0 1,0 0 0,0 0 0,0 0-1,0 0 1,0 0 0,0 0 0,0 0-1,0 0 1,1 0 0,-1 1 0,0-1 0,1 1-90,0-1 17,0 0 0,0 1 0,0-1 0,0 0 0,0 0 0,1 1 0,-1-1 0,1 0 0,-1 0 0,1 0 0,-1 0 0,1 0 0,0 1 0,-1-1 0,1 0 0,0 0 0,0 0 0,0-1 0,0 1 0,0 0-17,6 5-29,1 0-1,-1-1 1,1 0 0,0 0 0,0-1 0,3 1 29,101 32 5,-74-26-137,-1 1 0,17 9 132,-44-16-6,1 0-1,-2 0 1,1 1 0,-1 0-1,0 1 1,0 0-1,0 1 1,-1 0 0,-1 0-1,5 6 7,-9-10 9,0 0 0,-1 0 0,0 1 0,0-1 0,0 1 0,-1-1 1,1 1-1,-1 0 0,0 0 0,-1-1 0,1 1 0,-1 0 0,0 0 0,0 0 0,-1 3-9,1 2 67,0-8-32,0-1 0,0 1 0,-1 0 0,1-1 0,-1 1 0,1-1 0,-1 1 0,1-1-1,-1 1 1,0-1 0,0 0 0,0 1 0,0-1 0,0 0 0,0 0 0,0 0 0,0 1 0,0-1 0,0 0 0,-1-1 0,1 1-35,-40 18 474,24-15-370,1 0 0,-1-1 1,0-1-1,-2-1-104,-14 1 46,-65 1 58,89-3-132,1-1 0,0 0 0,0 0 1,0-1-1,0 0 0,0 0 0,0-1 0,1 0 1,-1 0-1,0-1 28,6 2-178,0 1 0,0-1 1,-1 0-1,1 0 1,0 0-1,1 0 0,-1 0 1,0 0-1,0 0 0,1-1 1,-1 1-1,1-1 0,0 1 1,0-1-1,0 0 1,0 1-1,0-1 0,1 0 1,-1 1-1,1-1 0,0 0 1,0 0-1,0 0 0,0-1 178,-1-32-6837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7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0 3057,'0'0'10354,"0"0"-7430,0 0-2294,0 0-3,0 0 240,1 33-107,0 3-591,0 1-36,2 0 0,2-1 1,1 1-1,3 6-133,-1 6 260,-2 1-1,-3-1 0,-1 1 1,-3 11-260,0-9 152,1-52-151,0 1 0,0-1 0,1 0 0,-1 0 0,0 1-1,0-1 1,-1 0 0,1 0 0,0 1 0,0-1 0,0 0 0,0 0 0,0 1 0,0-1 0,0 0-1,0 0 1,0 1 0,0-1 0,-1 0 0,1 0 0,0 0 0,0 1 0,0-1 0,0 0 0,-1 0-1,1 0 1,0 0 0,0 1 0,-1-1 0,1 0 0,0 0 0,0 0 0,0 0 0,-1 0 0,1 0-1,0 0 1,0 0 0,-1 0 0,1 0 0,0 0 0,-1 1 0,1-2-1,-14-4 13,-10-14-45,-13-14-217,-36-38-329,71 69 548,0 1 1,1-1-1,0 0 1,-1 1 0,1-1-1,0 0 1,0 0-1,0 0 1,0 0-1,0 0 1,0 0 0,1 0-1,-1 0 1,1 0-1,-1 0 1,1 0-1,0-1 1,0 1 0,0 0-1,0-2 30,1 2-27,0 1-1,0-1 0,0 0 1,0 1-1,0 0 1,0-1-1,0 1 1,0-1-1,0 1 0,1 0 1,-1 0-1,0 0 1,1 0-1,-1 0 0,1 0 1,0 0-1,-1 0 1,1 1-1,1-1 28,11-3-103,1 0 0,-1 1 1,1 1-1,0 0 0,8 1 103,-7 0 37,160-4-1009,-28 2 137,-125-2 803,-22 5 297,-1 0 407,0 0 56,23 7 0,-3 13-348,-11-10-383,1 0-1,0-1 1,0-1-1,1 0 1,0 0 0,5 2 3,-14-9-10,0 0 0,0 0 0,0-1 0,0 1 0,0 0 0,0-1 0,0 1 0,0-1 0,0 0 0,0 1 1,1-1-1,-1 0 0,0-1 0,0 1 0,0 0 0,0 0 0,0-1 0,1 0 0,-1 1 0,0-1 0,0 0 1,0 0-1,0 0 0,-1 0 0,1 0 0,0 0 0,0-1 0,-1 1 0,1-1 0,0 1 0,-1-1 0,0 1 0,1-1 1,-1 0-1,0 0 0,0 0 0,0 0 0,0 0 0,0 0 0,0-1 10,4-7 38,0 0 0,-1-1 0,0 1 0,0-1 0,-1 0-1,-1 0 1,0 0 0,0 0 0,-1 0 0,-1-4-38,0 14 397,0 1-66,2 11-352,8 16 130,1 0 1,15 23-110,-9-16-67,-16-32-31,0 1-1,0-1 1,0 0 0,1 0-1,-1 0 1,1 0 0,-1 0-1,1 0 1,0-1 0,-1 1-1,1-1 1,0 1 0,0-1-1,0 1 1,0-1-1,1 0 1,-1 0 0,0 0-1,2 0 99,32 3-6223,-11-4-2823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40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1 139 11157,'0'0'195,"0"0"213,0 0 542,0 0-112,3 14 2993,11 107-2404,10 30-1427,-4-30 592,-3 32-592,-17-151 18,0-1-1,0 1 1,0-1 0,0 1-1,1-1 1,-1 1-1,0-1 1,1 1 0,-1-1-1,1 1 1,-1-1-1,1 0 1,0 1 0,-1-1-1,1 0 1,0 1-1,0-1 1,0 0 0,0 0-1,0 0 1,0 0-1,0 0 1,1 0 0,-1 0-1,1 0-17,2 0 12,0 0-1,0 0 0,0-1 1,0 1-1,0-1 1,0 0-1,0 0 1,-1-1-1,1 1-11,18-1-4,262-3-12,288 8-307,-328 2 83,35-13 240,36 0-1072,-282 7 1064,112-1 122,43-9-114,-103 3-4,-36 4 21,1-2 0,31-8-17,1-5 141,0 5 1,13 2-142,40-2 154,-99 5-98,-23 5-28,0 0-1,0 1 0,0 1 1,8-1-28,-20 2 40,-1 0-6,-3-23 21,0 0-1,-1 0 0,-1 1 0,-1-1 1,-1 1-1,-1 0 0,-1 1 0,-4-6-54,1 1 35,1 0 0,2 0 0,1-1 0,0 0 0,1-9-35,2-21 251,3 0-1,2-16-250,1 21 360,-1 52-336,-3 0-17,0 1-1,1 0 0,-1 0 1,1 0-1,-1 0 0,1 0 0,-1 0 1,1 1-1,0-1 0,0 1 1,-1 0-1,1 0 0,0 0 0,0-1 1,1 2-1,-2 0-6,-35 44 97,26-31-78,4-6-4,1 0 1,1 1 0,0 0-1,1 1 1,0-1 0,0 1-1,1 1-15,-1 1 21,2-12 25,4-12-73,8-20-82,2 14 21,1 1 1,1 1 0,0 0-1,1 0 1,0 2 0,1 0 0,10-6 87,-18 13-32,-5 3 32,0 0 1,1 0-1,-1 0 0,1 0 0,0 1 1,0-1-1,-1 1 0,1 0 0,0 0 1,0 0-1,0 0 0,0 0 0,0 1 1,0-1-1,1 1 0,-1 0 0,0 0 1,0 0-1,0 0 0,1 0 0,-1 1 0,0-1 0,0 1 0,1 0 0,-1 0 0,0 0 0,0 1 0,0-1 0,0 1 0,0-1 0,-1 1-1,1 0 1,0 0 0,-1 0 0,1 0 0,-1 1 0,0-1 0,0 1 0,0 0 0,0-1 0,0 1 0,1 2 0,6 12 32,-1 0-1,0 0 1,4 15-32,3 8 42,7-5-2,-21-34-19,0 1 0,0 0 0,0 0 0,1-1 1,-1 1-1,1-1 0,-1 1 0,1-1 0,-1 0 1,1 0-1,0 0 0,0 0 0,0 0 0,0 0 1,0 0-1,1 0-21,-3-1 96,0-16-2532,0-7-6251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70 486 12742,'0'0'3321,"0"0"-1573,0 0-870,0 0-65,0 0-164,-12 16-393,-33 49-232,43-63-35,1 0 1,0-1 0,0 1-1,0 0 1,0 0 0,0 0 0,0 0-1,0 0 1,1-1 0,-1 1-1,1 1 1,-1-1 0,1 0-1,0 0 1,0 0 0,0 0-1,0 0 1,0 0 0,0 0-1,0 0 1,1 0 0,0 1 10,0-1-1,0-1 0,0 0 0,0 0 0,0 0 1,1 0-1,-1 0 0,0-1 0,1 1 0,-1 0 0,0-1 1,1 1-1,-1-1 0,1 1 0,-1-1 0,1 1 0,-1-1 1,1 0-1,-1 0 0,1 0 0,0 0 0,-1 0 0,1 0 1,6-1 4,0 0-1,0 0 1,-1 0 0,1-1-1,0 0 1,-1-1-1,1 1 1,-1-1-1,3-2-3,3-6-45,-1 0-1,0 0 0,-1-1 1,-1 0-1,1-1 1,-2 0-1,0 0 0,-1-1 1,0-1-1,-1 1 1,0-1-1,-2-1 0,1 1 1,-2-1-1,0 1 1,-1-1-1,-1 0 0,0-1 1,-1 1-1,-1 0 0,0-1 46,0-32-82,2 19-180,-3-1 0,0 1 0,-3-6 262,3 26 98,-1 1-1,0 0 1,-1 0-1,0 0 1,0 0-1,-1 0 1,0 0-1,-1 1 1,0 0-1,0 0 0,0 0 1,-4-2-98,3 10 956,2 11-687,-1 21-414,4-26 236,-5 40 41,2 0-1,2 1 1,2-1-1,3 0 1,2 10-132,-2-31 26,2 1 0,0-1 1,2 0-1,0-1 0,2 1 1,1-1-1,1-1 0,1 0 0,1-1 1,2 3-27,-6-14 2,-1-1 0,1-1 0,1 1 0,0-1 0,0-1 1,0 0-1,1-1 0,1 0 0,-1 0 0,1-1 1,0 0-1,0-2 0,1 1 0,4 0-2,13 2-70,0 0 0,0-3 0,1 0 0,0-2-1,18-1 71,-42-2-38,-1 0-1,0 0 1,1 0 0,-1-1-1,0 0 1,0 0-1,0 0 1,0-1-1,0 0 1,-1 0-1,1 0 1,-1-1-1,0 0 1,0 0-1,0 0 1,-1-1-1,1 1 1,-1-1-1,0 0 1,0 0-1,2-5 39,0 1-5,-1-1 1,1-1-1,-1 1 0,-1-1 0,0 0 0,-1 0 0,0 0 0,0 0 0,-1 0 1,-1-1-1,1-10 5,-2 17 0,1 0 0,-1 1 0,-1-1 0,1 0 0,-1 1 0,0-1 1,0 1-1,0-1 0,0 1 0,-1-1 0,0 1 0,0 0 0,0-1 1,-1 1-1,1 2 10,-1-1 1,1 1-1,-1 0 1,0 0-1,0 1 1,0-1 0,0 0-1,0 1 1,-1 0-1,1 0 1,0 0-1,0 0 1,-1 0 0,1 1-1,-1-1 1,1 1-1,-1 0 1,1 0-1,-4 1-10,-6-2 6,-29 3 13,41-1-18,-1-1 0,1 0 1,-1 1-1,1 0 0,0-1 0,-1 1 0,1 0 0,0-1 0,-1 1 1,1 0-1,0 0 0,0 0 0,0 0 0,0 0 0,0 0 0,0 1 1,0-1-1,0 0 0,0 0 0,0 1 0,1-1 0,-1 1 1,0-1-1,1 0 0,-1 1-1,-2 16 26,1 0 0,1 1 1,1-1-1,0 0 0,1 3-26,0 18 34,-1-36-38,0-1 0,0 1 1,0-1-1,1 0 0,-1 1 0,0-1 0,1 0 0,0 1 0,-1-1 0,1 0 1,0 0-1,0 0 0,1 0 0,-1 0 0,0 0 0,1 0 0,-1 0 0,1 0 1,-1 0-1,1-1 0,0 1 0,0-1 4,2 1 1,-1 0-1,1 0 1,0 0 0,0-1-1,0 0 1,0 0-1,0 0 1,0 0 0,0 0-1,0-1 1,0 0 0,2 0-1,11-1-36,0 0 0,0-2 1,-1 0-1,1-1 0,14-5 36,131-46-960,-160 54 963,0 1 1,0-1 0,0 1-1,-1 0 1,1 0 0,0 0-1,0 0 1,0 0 0,-1 0-1,1 0 1,0 0 0,0 1-1,0-1 1,-1 1 0,1 0-1,0-1 1,-1 1 0,1 0-1,0 0 1,-1 0 0,1 0-1,-1 0 1,1 0 0,-1 0-1,0 1 1,0-1 0,1 0-1,-1 1 1,0-1 0,0 1-1,0 0 1,-1-1 0,1 1-4,2 4-5,-1-1 1,0 1 0,0-1 0,0 1-1,-1 0 1,0 0 0,0 0 0,0 0-1,-1 5 5,0-11 1,0 1 0,0-1 0,0 0 0,0 1 0,0-1 0,1 0 0,-1 1 0,0-1 0,0 0 0,0 1 0,0-1 0,1 0-1,-1 0 1,0 1 0,0-1 0,0 0 0,1 0 0,-1 1 0,0-1 0,0 0 0,1 0 0,-1 0 0,0 0 0,1 1 0,-1-1 0,0 0-1,0 0 1,1 0 0,-1 0 0,0 0 0,1 0 0,-1 0 0,0 0 0,1 0 0,-1 0 0,0 0 0,1 0 0,-1 0 0,0 0 0,1 0 0,-1 0-1,0 0 1,1 0 0,-1 0 0,0-1 0,1 1 0,-1 0 0,0 0 0,0 0 0,1-1 0,-1 1 0,0 0 0,0 0 0,1-1-1,13-8 133,-8 1-95,0 0 1,1 0-1,1 0 0,-1 1 0,1 0 0,0 0 0,6-2-38,-11 7 28,0 0 1,1 1-1,-1-1 1,1 1-1,0 0 1,-1 0 0,1 0-1,0 0 1,-1 1-1,1 0 1,0-1-1,0 1 1,0 1 0,-1-1-1,1 1 1,0-1-1,0 1 1,-1 0-1,1 0 1,-1 1-1,1-1 1,-1 1 0,2 1-29,7 3 67,0 0 1,0-1 0,0 0 0,0-1 0,1 0-1,8 1-67,-18-5 2,1 1 0,0-1 0,0 0-1,0 0 1,-1 0 0,1-1 0,0 0 0,0 1-1,-1-1 1,1 0 0,0 0 0,-1-1-1,1 1 1,-1-1 0,0 0 0,1 0-1,-1 0 1,0 0 0,0-1 0,0 1-1,-1-1 1,1 0 0,-1 1 0,1-1-1,-1-1-1,8-10-69,-1-1-1,0 0 1,-1-1 0,-1 0-1,0 0 1,-1-1-1,-1 1 1,0-1-1,-2 0 1,1-3 69,2-31-315,-2 0 1,-3-42 314,0 88 91,-1-1-1,0 1 0,-1 0 1,1-1-1,-1 1 1,0 0-1,0 0 0,-1-1 1,1 1-1,-1 0 1,0 0-1,-1 1 0,1-1 1,-1 0-1,0 1 1,0-1-1,0 1 1,-4-4-91,6 8 25,1-1 0,0 1 0,-1 0 0,1 0 0,0-1 0,-1 1 0,1 0 0,-1 0 0,1 0 0,0-1 0,-1 1 0,1 0 0,-1 0 0,1 0 0,-1 0 1,1 0-1,0 0 0,-1 0 0,1 0 0,-1 0 0,1 0 0,-1 0 0,1 0 0,-1 0 0,1 0 0,0 0 0,-1 0 0,1 1 0,-1-1 0,1 0 0,0 0 1,-1 0-1,1 1 0,-1-1 0,1 1-25,-12 17 314,-1 22-40,13-40-243,-6 34 194,1 0-1,3-1 0,0 1 1,3 22-225,0-16 23,-1-26-61,1-1 0,0 0 0,1 0 1,1 0-1,0 0 0,1 0 0,0-1 0,1 1 1,1-1-1,2 5 38,12 16-723,1-2 1,24 29 722,-44-59-10,5 6-342,5 6-8,-9-2-3258,-2-10-3852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28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88 16520,'0'0'1200,"0"0"-1200,187-68-64,-99 60-672,6-3-5235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0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51 324 1393,'0'0'7715,"0"0"-4788,0 0-1348,0 0 65,0 0-310,-5-1-793,4 1-526,0 0-1,0 0 1,0 1 0,0-1-1,0 0 1,0 0-1,0 0 1,0 1 0,0-1-1,0 1 1,0-1-1,0 1 1,1-1 0,-1 1-1,0-1 1,0 1-1,0 0 1,1-1 0,-1 1-1,0 0 1,1-1-1,-1 1 1,0 0 0,1 0-1,-1 0 1,1 0-15,-12 36 688,5 55 760,7-84-1341,-2 36 432,0-11-174,1 0 1,2 0-1,4 25-365,-4-55 3,-1 0-1,1 0 0,-1 0 1,1-1-1,0 1 0,0 0 1,0-1-1,1 1 1,-1 0-1,0-1 0,1 0 1,0 1-1,-1-1 1,1 0-1,0 0 0,0 0 1,2 1-3,-3-2-10,1 0 1,0 0-1,0 0 1,0-1-1,0 1 1,0-1-1,0 1 1,1-1-1,-1 0 0,0 1 1,0-1-1,0 0 1,0 0-1,0-1 1,0 1-1,0 0 1,0-1-1,1 0 10,6-2-61,-1 0 1,1-1-1,-1 0 0,0-1 0,-1 1 1,1-2-1,-1 1 0,0-1 0,4-4 61,35-34-597,-21 18 26,1 1-1,2 2 0,0 1 0,15-8 572,-39 77 1364,-2-45-1344,0 0 1,-1 0-1,1 0 0,0-1 1,0 1-1,0 0 1,1-1-1,-1 1 0,0-1 1,0 0-1,1 0 1,-1 0-1,3 1-20,37 13 96,-38-14-54,16 3-553,-1-1 1,1 0-1,0-2 1,1 0-1,-1-2 1,13-1 510,-30 2-213,0-1 0,0 0-1,0 1 1,0-1 0,-1 0 0,1 0 0,0-1 0,0 1-1,-1-1 1,1 1 0,0-1 0,-1 0 0,0 0 0,1 0 0,-1 0-1,0 0 1,1-2 213,30-47-1473,-30 46 1538,-3 4 1042,0 1 235,0 0-218,0 0-236,0 0-421,30 1-320,12 11 474,-36-9-546,0 0 1,0-1-1,0 0 1,0-1-1,0 1 1,0-1-1,3 0-75,0-1 28,1-1 0,-1 1 0,0-1-1,0-1 1,0 0 0,0 0 0,0-1-1,-1 0 1,1-1 0,-1 1-1,0-2 1,0 1 0,0-1 0,0 0-1,-1-1 1,0 0 0,0 0 0,0 0-1,-1-1 1,0 0 0,0-1-1,-1 1 1,0-1 0,-1 0 0,1 0-1,-1 0 1,-1-1 0,2-4-28,1-8-128,0-1 0,-2 0 0,0 0 0,-2 0 0,0 0-1,-1 0 1,-2 0 0,0 0 0,-1-1 0,-2-4 128,2 18-63,-1 1-1,1 0 0,-1 0 1,-1-1-1,1 2 1,-2-1-1,1 0 0,-1 1 1,0 0-1,0 0 0,-1 0 1,-3-2 63,5 4 68,-1 1 1,0 0-1,0 0 0,0 0 1,-1 0-1,1 1 1,-1 0-1,0 0 0,0 1 1,0 0-1,0 0 0,0 0 1,0 0-1,-1 1 1,1 0-1,-7 0-68,12 2 13,0-1 0,0 0 0,-1 0 0,1 1 0,0-1 0,0 0 0,0 1 0,0 0 0,-1-1 0,1 1 0,0-1 0,0 1 0,0 0 0,0 0 0,1 0 1,-1 0-1,0-1 0,0 1 0,0 0 0,1 0 0,-1 1 0,0-1 0,1 0 0,-1 0 0,1 0 0,0 0 0,-1 0 0,1 1 0,0-1 0,-1 0 0,1 0 0,0 0 0,0 2-13,0 53 225,1-36 0,0 2-52,1-1 0,1 0-1,1 1 1,1-1 0,1 0-1,0-1 1,2 0-1,0 0 1,2 0 0,5 8-173,12 31 567,-18-37-426,1 0 1,0-1-1,2-1 1,0 0 0,1 0-1,12 13-141,-25-33 3,0 0-1,0 1 1,1-1-1,-1 1 1,0-1-1,0 0 0,0 1 1,0-1-1,0 0 1,1 0-1,-1 1 1,0-1-1,0 0 1,0 1-1,1-1 1,-1 0-1,0 0 1,1 1-1,-1-1 1,0 0-1,0 0 0,1 0 1,-1 1-1,0-1 1,1 0-1,-1 0 1,0 0-1,1 0 1,-1 0-1,1 0 1,-1 0-1,0 0 1,1 0-1,-1 0 1,0 0-1,1 0 0,-1 0 1,0 0-1,1 0 1,-1 0-1,1 0 1,-1 0-1,0-1 1,1 1-1,-1 0 1,0 0-1,0 0 1,1 0-1,-1-1 1,0 1-1,1 0 0,-1 0 1,0-1-1,0 1 1,0 0-1,1-1 1,-1 1-1,0 0 1,0-1-1,0 1 1,0 0-1,1-1 1,-1 1-1,0 0 1,0-1-1,0 1 0,0 0-2,1-3 33,8-15 70,-3 6-151,0-1 0,1 1 1,1 0-1,5-6 48,-11 15-47,1-1 0,0 1 0,0 1 0,0-1 0,0 0-1,1 1 1,-1 0 0,1-1 0,-1 1 0,1 1-1,0-1 1,0 0 0,0 1 0,0 0 0,0 0 0,0 0-1,0 1 1,1-1 47,14 1-2,0 1-1,0 1 1,-1 0 0,1 2-1,-1 0 1,0 1-1,0 0 1,2 3 2,6 1 77,1-2 1,1 0 0,6 0-78,-13-5-157,0 0 0,1-1 0,-1-1 0,0-1 0,1-1 0,4-1 157,-23 1-49,0 1 0,0 0-1,-1-1 1,1 1 0,-1-1 0,1 0 0,-1 0 0,0 0-1,1 0 1,-1 0 0,0 0 0,-1 0 0,1-1 0,0 1-1,-1-1 1,1 0 0,-1 1 0,0-1 0,0 0 0,0 0-1,0 0 1,0 0 0,-1 1 0,1-1 0,-1 0 0,0 0-1,0 0 1,0-2 49,-42 3-93,40 2 108,0 0 0,0 1 1,0-1-1,0 0 0,0 1 1,0-1-1,0 1 0,1 0 1,-1 0-1,0-1 0,1 1 0,-1 0 1,0 0-1,1 1 0,-1-1 1,1 0-1,-1 0 0,1 1 1,0-1-1,0 1 0,0-1 0,-1 1 1,1 0-1,1-1 0,-1 1 1,0 0-1,0-1 0,1 1 1,-1 0-1,1 0 0,-1 0 0,1 0 1,0 0-1,0 0 0,0 0 1,0-1-1,0 1 0,0 1-15,0 1 15,0 1 0,1-1 1,-1 0-1,1 0 0,0 0 0,0 0 0,0 0 0,0-1 0,1 1 0,-1 0 0,1 0 0,0-1 0,1 1 0,-1-1 0,0 0 1,1 0-1,2 3-15,5 1 35,1 0 1,-1-1-1,1 0 1,0-1 0,1 0-1,-1-1 1,1 0 0,0-1-1,0 0 1,0-1-1,0 0 1,0-1 0,1 0-1,-1-1 1,0-1 0,1 0-1,0 0-35,-6-1-7,0 0-1,0-1 0,-1 0 0,1 0 1,-1 0-1,0-1 0,0 0 1,0 0-1,0 0 0,-1-1 1,1 0-1,-1 0 0,0-1 1,1-2 7,37-31-234,-37 35 162,-1 1 0,0 0 0,1 1 1,-1-1-1,1 1 0,0 0 0,0 0 0,4 0 72,-8 1-6,0 1 1,0-1-1,1 1 0,-1 0 0,0 0 0,0 0 0,1 1 1,-1-1-1,0 0 0,0 1 0,0-1 0,0 1 0,0 0 1,0 0-1,1 0 0,-2 0 0,1 0 0,0 0 0,0 0 1,0 1-1,0-1 0,-1 1 0,1-1 0,-1 1 0,1 0 6,10 14 80,-10-12-33,1 1 0,-1-1 0,1 0-1,0 0 1,1 0 0,-1 0 0,1 0 0,0-1 0,0 0 0,0 0 0,0 0 0,0 0 0,1 0 0,-1-1-1,1 0 1,0 0 0,-1 0 0,1-1 0,0 0 0,0 0 0,1 0-47,1 0 14,0 0 0,0-1 0,-1 0 0,1-1 0,0 1-1,0-1 1,-1-1 0,1 1 0,0-1 0,-1 0 0,0-1 0,1 1 0,-1-1 0,0-1 0,0 1 0,-1-1 0,1 0 0,-1 0 0,0-1-1,0 1 1,0-1 0,-1 0 0,1 0 0,-1-1 0,-1 0 0,1 1 0,2-6-14,-6 10 2,1 1 0,0-1 0,-1 1 0,1-1 1,-1 0-1,0 1 0,1-1 0,-1 1 0,1-1 0,-1 0 0,0 0 0,1 1 0,-1-1 0,0 0 1,0 1-1,0-1 0,0 0 0,1 0 0,-1 1 0,0-1 0,0 0 0,-1 0 0,1 1 0,0-1 1,0 0-1,0 0 0,0 1 0,-1-1 0,1 0 0,0 0 0,0 1 0,-1-1 0,1 0 0,-1 1 1,1-1-1,-1 1 0,1-1 0,-1 0-2,0 1 11,0 1 0,1-1 1,-1 0-1,0 0 0,0 1 1,0-1-1,0 0 0,1 1 1,-1-1-1,0 1 0,0-1 1,1 1-1,-1-1 0,0 1 1,1-1-1,-1 1 0,0 0 1,1-1-1,-1 1 0,1 0 1,-1 0-1,1-1 0,0 1 1,-1 0-1,1 0 0,0 0 1,-1 0-1,1-1 0,0 1 1,0 0-1,0 0 0,0 0 1,0 0-12,-1 1 1,0 0 0,1 0 0,-1 1 0,1-1 0,-1 0 0,1 0 0,0 0 0,0 0 0,0 1 0,0-1 0,1 0 0,-1 0 0,1 0 0,-1 0 0,1 1 0,-1-1 0,1 0 0,0 0 0,0 0 0,0 0 0,1-1 0,-1 1 0,0 0 0,1 0 0,-1-1 0,1 1 0,-1-1 0,1 1 0,0-1 0,-1 0 0,1 1 0,0-1 0,0 0 0,0 0 0,0-1 0,0 1 0,0 0 0,0-1 0,2 1-1,12 2-273,-1 0-1,1-1 1,0-1 0,0-1-1,10-1 274,3 1-887,72 1-4787,13-1-7239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1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0 357 15399,'0'0'368,"0"0"273,22 30 554,14 16-713,10 15 1207,26 45-1689,-72-105 7,17 24 112,-10-17-28,-3-9 18,-7-58-639,-10-55 530,5 50-1015,1-36 1015,4 45-468,1 33 365,1 1-1,1-1 1,0 1-1,2-1 1,0 1-1,2-1 1,1-5 103,-4 24 21,1-1 0,-1 0 0,1 1-1,0-1 1,-1 1 0,1-1 0,1 1 0,-1 0 0,1 0 0,-1 0 0,1 0 0,0 0 0,0 1 0,0-1 0,0 1 0,0 0 0,1 0 0,-1 0 0,1 0 0,-1 1 0,2-1-21,-2 1 4,0 1 0,1-1 0,-1 1 0,0 0 0,1 0 0,-1 0 1,0 1-1,1-1 0,-1 1 0,0 0 0,0 0 0,0 0 0,1 0 0,-1 0 1,0 1-1,0 0 0,-1-1 0,1 1 0,0 0 0,-1 0 0,1 0 0,-1 1 0,1-1 1,0 3-5,7 5-41,-1 0 1,0 1 0,-1 0 0,0 0 0,-1 1 0,-1 0 0,1 1 0,-2 0 0,0-1 0,1 4 40,-4-7-586,-1-1-1,1 1 1,-1 0-1,-1 0 1,0 0-1,0 7 587,-6 21-4426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1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12118,'0'0'1680,"0"0"465,0 0-896,184-11-433,-118 0-816,3 2 0,-7 4-832,-15-7-3410</inkml:trace>
  <inkml:trace contextRef="#ctx0" brushRef="#br0" timeOffset="1">539 214 11733,'0'0'1649,"0"0"-112,0 0 32,0 0 688,0 0-849,172-31-1264,-103 17-144,-7-3-608,-9 9-480,-12 2-3795,-16-2-8835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0 109 7443,'0'0'8802,"0"0"-6876,0 0-1769,0 0 140,0 0 578,16 24-72,95 142-379,-107-339 448,-4 48-989,15 126 101,3 7-10,-2 1 0,1 1 0,-1 1 0,-1 0 0,0 2 0,11 10 26,19 15-18,-2-2-33,-32-25 55,1-1 0,0 0 0,1-1 1,0 0-1,0-1 0,11 4-4,6-9-72,-30-3 72,1 0 0,0-1 0,0 1 0,-1 0 0,1-1 0,0 1 0,-1 0 0,1-1 0,0 1 0,-1 0 1,1-1-1,-1 1 0,1-1 0,0 1 0,-1-1 0,1 0 0,-1 1 0,0-1 0,1 1 0,-1-1 0,1 0 0,-1 0 1,0 1-1,0-1 0,1 0 0,-1 1 0,0-1 0,0 0 0,0 0 0,0 1 0,0-1 0,0 0 0,0 0 0,0 1 0,0-1 1,0 0-1,0 0 0,0 1 0,-1-1 0,1 0 0,-1 0 0,1 0 5,0-18 9,1 10 36,0 0 0,-1 0-1,0 0 1,0 0 0,-1 0 0,-1 0 0,1 0 0,-1 1 0,-1-1-1,0 0 1,0 1 0,0 0 0,-1 0 0,-1 0 0,1 0 0,-1 0-1,-2-1-49,-2 4-976,3 4-4915,6 1-8585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3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204 185 3474,'0'0'9436,"0"0"-6229,0 0-2009,0 0-158,0 0 86,-10-19-302,-29-57-424,38 75-370,0-1 0,-1 0 0,1 0 0,0 0 0,-1 1 0,1-1 0,-1 1 0,0-1 0,0 1 0,0 0 0,1 0 0,-1-1 0,0 1 0,0 1-1,0-1 1,-1 0 0,1 0 0,0 1 0,0-1 0,0 1 0,0 0 0,-1 0 0,1-1 0,0 1 0,0 1 0,-1-1 0,1 0 0,0 1 0,0-1-1,0 1 1,0-1 0,-1 1 0,1 0 0,0 0 0,0 0 0,1 0 0,-1 0 0,0 1 0,0-1 0,0 1 0,-1 1-30,-2 1 26,-1 0 0,1 1 0,0 0 0,0 0 0,1 1 1,-1-1-1,1 1 0,0 0 0,1 0 0,-1 0 0,1 1 0,1-1 1,-1 1-1,0 1-26,0 8 8,0 0 1,0-1-1,1 1 0,1 0 1,1 12-9,0-26-7,1 0 0,-1-1 0,0 1 0,1 0 1,-1 0-1,1 0 0,-1 0 0,1-1 0,0 1 0,0 0 0,0-1 0,0 1 1,0 0-1,0-1 0,0 0 0,0 1 0,1-1 0,-1 1 0,1-1 0,-1 0 1,1 0-1,-1 0 0,1 0 0,-1 0 0,1 0 0,0-1 0,0 1 0,0 0 1,-1-1-1,1 1 0,0-1 0,0 0 0,2 0 7,8 2-38,0-1-1,1-1 1,-1 0-1,12-2 39,-15 1-41,-2 0-19,-1 0 0,1 0 0,-1-1 1,1 0-1,-1-1 0,0 1 0,0-1 0,0 0 0,-1-1 0,1 1 0,-1-1 0,0 0 0,0-1 0,0 1 0,0-1 0,2-3 60,0-1-82,0 1 0,-1-1-1,0-1 1,0 0 0,-1 1 0,0-2-1,-1 1 1,0 0 0,1-7 82,-1 7-717,-4 17 567,0-3 158,0 0 0,0 0 1,1 0-1,-1 0 0,1 0 1,0 0-1,0 0 0,0 0 1,2 2-9,-2-4-20,-1 0 0,2-1 1,-1 1-1,0 0 1,0 0-1,0-1 1,1 1-1,-1-1 0,1 1 1,-1-1-1,1 0 1,0 1-1,-1-1 1,1 0-1,0 0 0,0 0 1,0 0-1,0-1 1,0 1-1,0 0 1,0-1-1,0 0 0,0 1 1,0-1-1,0 0 1,0 0-1,0 0 1,1 0-1,-1 0 0,0-1 1,0 1-1,0-1 1,0 1-1,0-1 0,0 0 1,0 0-1,-1 0 1,1 0 19,7-4-343,0-1 0,-1 0 1,0-1-1,0 0 0,0 0 0,4-7 343,-9 11-113,0 0 120,0-1 0,0 1 0,1 0 0,-1 0-1,1 0 1,0 1 0,0-1 0,0 1 0,0 0-1,0 0 1,0 0 0,1 1 0,-1-1 0,1 1 0,-1 0-1,1 1 1,-1-1 0,1 1 0,-1-1 0,1 2-1,-1-1 1,1 0 0,0 1 0,-1 0 0,1 0 0,-1 0-1,2 1-6,1 2 8,-1 0-1,0 0 0,0 1 0,0 0 1,0 0-1,-1 0 0,0 1 0,4 4-7,-4-3 97,1 0 0,1-1 0,-1 0 1,1 0-1,0 0 0,1 0-97,-6-12 65,-1 1 0,0 0 0,0-1 0,0 1 0,-1 0 0,0-1 0,0 1 0,0-6-65,0 10 27,-1-15-41,4-26 99,-2 40-82,-1 1 0,1 0 0,0-1 0,0 1 1,0 0-1,0-1 0,0 1 0,0 0 0,0 0 0,0 0 0,0 0 0,0 0 0,0 0 0,1 0 1,-1 0-1,0 1 0,1-1 0,-1 0 0,1 1 0,-1-1 0,1 1 0,-1-1 0,1 1 0,-1 0 1,1 0-1,0 0-3,6-1 13,-1 0 1,1 0 0,0 1-1,-1 1 1,1-1 0,-1 1 0,1 0-1,-1 1 1,1 0 0,-1 0 0,0 0-1,0 1 1,0 0 0,0 1-1,0 0-13,6 5-11,0 1-1,-1 0 1,0 1-1,-1 0 0,-1 1 1,9 11 11,-10 2-76,-8-22 558,-1-8 1038,-1-19-1217,0 16-276,1 0 1,0 1 0,0-1-1,1 0 1,0 0-1,1-3-27,-2 9-6,1-1 0,0 1-1,0 0 1,0 0 0,0 0 0,0 0-1,0 0 1,1 0 0,-1 0-1,0 1 1,1-1 0,0 0 0,-1 1-1,1 0 1,0-1 0,0 1-1,0 0 1,0 0 0,0-1 0,0 2-1,0-1 1,0 0 0,0 0-1,2 0 7,13-3-39,-1 1-1,1 0 1,0 1-1,0 1 1,1 0 39,-11 1-35,0 1 1,0-1 0,0 1 0,0 0-1,0 1 1,0-1 0,0 2 0,0-1-1,-1 1 1,1 0 0,-1 0 0,1 0-1,1 2 35,15 13 1,-6-4 2,1-2 0,0 1 0,5 0-3,-15-9 13,0-1 1,0 1-1,0-2 1,0 1-1,1-1 1,-1 0-1,0-1 1,1 0-1,0 0 0,1-1-13,-7 0 9,20 0 36,0-1 0,0 0 1,5-3-46,-19 2-9,-1 0 1,0 0 0,0-1 0,0 0-1,0 0 1,-1-1 0,1 0-1,-1 0 1,0-1 0,4-3 8,3-4-97,-1 0 1,1 0-1,-2-1 1,1-2 96,-9 10-12,-1 1-1,1-1 1,-1 0 0,0 0 0,0-1-1,0 1 1,-1-1 0,0 1 0,0-1-1,-1 0 1,1 0 0,-1 0-1,0 0 1,-1-1 12,0 6 11,0 1-1,0-1 0,0 1 0,0-1 1,-1 1-1,1-1 0,0 1 1,0-1-1,-1 1 0,1-1 0,0 1 1,-1-1-1,1 1 0,0 0 1,-1-1-1,1 1 0,0-1 0,-1 1 1,1 0-1,-1 0 0,1-1 1,-1 1-1,1 0 0,-1 0 0,1 0 1,-1-1-1,1 1 0,-1 0 1,1 0-1,-1 0 0,1 0 0,-1 0 1,0 0-1,1 0 0,-1 0 1,1 0-1,-1 0-10,-23 3 243,23-2-221,-5 0 60,1 0 0,-1 1 1,1 0-1,-1 0 0,1 0 0,0 1 1,0 0-1,1 0 0,-1 0 1,0 1-1,1-1 0,0 1 0,0 0 1,0 0-1,0 1 0,1-1 1,-1 1-1,-2 4-82,2 0 42,0 0 0,0 0-1,1 0 1,0 0 0,1 0 0,0 0 0,0 1 0,1-1 0,0 1-1,1 8-41,0-16-37,1 0 1,-1 1-1,1-1 0,-1 0 0,1 1 0,0-1 0,0 0 0,0 0 0,0 0 0,0 1 0,1-1 0,-1 0 0,1-1 0,-1 1 0,1 0 0,-1 0 0,1-1 1,0 1-1,0-1 0,0 1 0,0-1 0,0 0 0,0 0 0,1 0 0,-1 0 0,0 0 0,1-1 0,-1 1 0,0-1 0,1 1 0,1-1 37,13 3-881,-1-1-1,1 0 0,-1-2 1,7 0 881,-12 0-987,43 0-5317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3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12710,'0'0'3778,"0"0"-2242,0 0-559,0 0 671,0 0-335,0 0-817,119-19-128,-66 7-47,3 12-273,10-8 0,-4 2-48,-9 3-353,-6 3-47,-15 0-528,-14 0-913,-8 0-944,-10 0-4050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4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13990,'0'0'3650,"0"0"-2465,0 0-321,0 0 176,0 0-671,206-53-257,-143 38-112,-4 4-481,-9 8-1007,-18-2-3843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4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16440,'0'0'2945,"0"0"-1825,0 0-479,0 0-449,0 0 16,0 0-208,0 62-128,3-9-833,0 1-751,9-1-1762,7-8-4017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42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10293,'0'0'672,"0"0"-592,0 0 496,0 0 881,0 0-913,0 0 337,106 0-145,-56 3-416,6-3-320,-3 0-48,7 0-2881,-7 0-2882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5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0 9636,'0'0'1737,"0"0"-285,0 0 188,-32 9 60,-103 30-313,128-37-1308,1 0-1,-1 1 1,1-1-1,0 2 1,0-1-1,0 1 1,0 0-1,0 0 1,1 0-1,0 1 1,0 0-1,0 0 1,1 0-1,-1 1 1,1-1-1,0 1 1,1 0-1,0 0 1,0 1-1,0-1 1,0 0-1,0 6-78,-3 3 159,-1 0-28,1 1 0,1 1-1,0-1 1,1 1 0,1 0 0,0 0-1,1 0 1,1 0 0,1 0 0,0 0-1,1 0 1,2 5-131,-1-17 8,0 1 0,0-1 0,0 1 0,1-1-1,0 0 1,0 0 0,0 0 0,1-1 0,0 1 0,0-1 0,0 0 0,0 0 0,1 0-1,-1 0 1,1-1 0,0 0 0,0 0 0,0 0 0,0 0 0,1-1 0,-1 0 0,1 0 0,5 0-8,8 3-66,1-1 0,-1-1 0,0-1 0,1-1 0,0 0 1,13-2 65,-23 0-154,1-1 1,-1 0-1,1 0 1,-1-1 0,0 0-1,0-1 1,0 0 0,0-1-1,-1 0 1,1 0 0,-1-1-1,-1 0 1,2-1 153,-4 2-53,-1 0-1,1 0 1,-1-1-1,0 1 1,0-1-1,-1 0 1,0 0-1,0-1 1,0 1-1,-1-1 1,0 0-1,0 0 1,-1 0-1,0 0 1,0-1 0,-1 1-1,1 0 1,-2-1-1,1-3 54,42 14 310,-23 6-312,-1 0 0,1 2 0,-1 0 0,-1 0 0,0 2 1,-1 1-1,-1 0 0,0 1 0,0 0 0,-2 1 0,0 1 0,-1 1 1,5 8 1,-17-25-98,-1-1 1,1 1 0,0 0 0,0-1-1,0 1 1,-1-1 0,1 1 0,0-1-1,0 1 1,0-1 0,0 0 0,0 1-1,0-1 1,0 0 0,0 0 0,0 0-1,0 0 1,0 0 0,0 0-1,0 0 1,0 0 0,0 0 0,1-1 97,4 1-1120,12 0-2740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5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0 12054,'0'0'1739,"0"0"193,0 0-22,-27 5-624,-89 18-393,110-22-828,1 1 0,0 0 0,0 0 0,0 0 0,0 0 0,0 1-1,0 0 1,0 0 0,1 0 0,-1 0 0,1 1 0,0-1 0,0 1-1,1 1 1,-1-1 0,1 0 0,0 1 0,-2 3-65,2 0 28,0-1 0,0 1 1,1 0-1,0 0 0,1 0 1,0 0-1,0 1 0,1-1 0,0 6-28,0-13-18,0 0 1,1 0-1,-1 0 0,0 0 0,0 0 0,0 0 0,1-1 0,-1 1 0,1 0 0,-1 0 0,1 0 0,-1 0 1,1 0-1,-1-1 0,1 1 0,0 0 0,-1 0 0,1-1 0,0 1 0,-1-1 0,1 1 0,0 0 0,0-1 0,0 0 1,0 1 17,31 7-348,-23-8 185,0 0 0,0 0 1,-1-1-1,1 0 1,0 0-1,5-3 163,-3 0-150,-1-2 1,0 0-1,0 0 0,-1 0 1,0-1-1,0-1 1,0 0-1,-1 0 0,-1 0 1,1-1-1,-1 0 1,-1-1-1,5-8 150,-10 18 237,-1 1-251,0 1 0,0 0 0,1 0 0,-1 0 0,0 0 0,1 0-1,0 0 1,-1-1 0,1 1 0,0 0 0,0 0 0,0-1-1,0 1 1,0-1 0,0 1 0,1-1 0,-1 1 0,0-1-1,1 0 1,-1 0 0,1 1 0,-1-1 0,1 0 0,0 0-1,0-1 15,2 3-570,0-1-1,0-1 0,0 1 1,0-1-1,0 1 0,1-1 0,-1-1 1,1 1-1,-1 0 0,2-1 571,7 0-4733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5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0 0 11301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6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0 256 11301,'117'-30'1150,"-113"28"-1079,0 1-1,-1 0 1,1 1-1,0-1 1,0 1-1,0-1 1,0 1-1,0 1 1,0-1-1,0 0 1,0 1-1,0 0 1,0 0-1,0 0 1,2 1-71,-3 0 67,0 0 0,-1 0 0,1 1 0,0-1 0,-1 1 1,1-1-1,-1 1 0,0 0 0,0 0 0,0 0 0,1 1-67,9 14 354,33 44 722,8 20-1076,-51-79 56,0 3 2640,-12-18-1791,-14-24-144,22 30-613,-1 0 0,2-1 1,-1 1-1,1-1 1,0 1-1,0-1 1,1 1-1,-1-1 1,2 0-1,-1 1 1,1-1-1,0 0 1,0 1-1,2-6-148,-1 8 7,-1 1 0,0 0 0,1-1 0,0 1 0,0 0-1,0 0 1,0 0 0,0 0 0,1 0 0,-1 1 0,1-1 0,0 1-1,0-1 1,0 1 0,0 0 0,0 0 0,0 1 0,1-1 0,-1 1-1,1-1 1,-1 1 0,1 0 0,-1 0 0,1 1 0,0-1 0,1 0-7,4 0-31,-1 0 0,0 0 0,0 1 0,1 0 0,-1 0 1,0 1-1,0 0 0,0 0 0,1 1 0,-1 0 0,-1 0 1,1 1-1,0 0 0,-1 1 0,1-1 0,-1 2 0,0-1 1,6 5 30,12 16-247,20 14-164,-43-38 76,1 1-1,0-1 0,0 1 0,0-1 0,0 0 0,-1 0 0,2 0 0,-1-1 0,0 1 0,0-1 0,0 1 0,0-1 0,0 0 0,0 0 0,0-1 0,0 1 0,2-1 336,4-4-1868,0-16-8123,-8 13 9760,-1 7 3688,0 1-432,0 8 1263,-1 31-2468,3 55 1653,-2-94-3556,0 1-1,0-1 1,0 1 0,0 0 0,0-1 0,0 1-1,0-1 1,1 1 0,-1-1 0,0 1 0,0-1-1,1 1 1,-1-1 0,0 1 0,1-1 0,-1 1-1,1-1 1,-1 1 0,0-1 0,1 0 0,-1 1-1,1-1 1,-1 0 0,1 1 0,-1-1 0,1 0-1,-1 0 1,1 1 0,0-1 0,-1 0 0,1 0-1,0 0 84,2 0-4925</inkml:trace>
  <inkml:trace contextRef="#ctx0" brushRef="#br0" timeOffset="1">525 0 16023,'0'0'1329,"0"0"-929,0 0-400,0 0-496,0 0-1217,0 0-1792,88 31-5059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6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9012,'0'0'1948,"0"0"-734,0 0 146,0 0 436,0 0-457,16 19-829,51 61-366,-50-57-112,-17-22-94,0-1-87,-9-32 125,9 30 43,-1 0 1,0 0-1,1 0 0,0-1 1,-1 1-1,1 0 0,0 0 1,0-1-1,0 1 1,0 0-1,1-1 0,-1 1 1,1 0-1,-1 0 0,1 0 1,0-1-1,0 1 1,0 0-1,0 0 0,0 0 1,0 0-1,1 0 0,-1 1 1,0-1-1,1 0 0,0 1 1,-1-1-1,1 1 1,0-1-1,0 1 0,0 0 1,0 0-1,0 0 0,0 0 1,0 0-1,0 0 1,0 0-1,3 0-19,8-1 166,1 0 0,0 0 0,0 1 1,0 1-1,0 0 0,3 2-166,10-2 94,-24 1-102,1-1 0,-1 1 1,1-1-1,-1 1 0,0 0 0,1 0 0,-1 1 0,0-1 0,0 1 0,0-1 0,0 1 0,0 0 0,0 0 0,0 0 0,-1 1 1,1-1-1,-1 1 0,1-1 0,-1 1 0,0 0 0,0 0 0,0 0 0,-1 0 0,1 0 0,-1 0 0,1 1 8,2 6-25,-1 0 0,1 0-1,-2 0 1,0 0 0,0 1 0,0-1-1,-2 1 1,1 5 25,-1-16 70,0 0 103,0-3 8,0-14-50,-1 11 66,1-1 1,0 0-1,0 0 0,1 1 1,0-1-1,0 0 0,2-4-197,-2 9 46,-1 0 0,1 1 1,0-1-1,0 0 0,1 0 0,-1 1 0,0-1 0,1 1 0,-1-1 0,0 1 1,1 0-1,0 0 0,-1 0 0,1-1 0,0 1 0,0 1 0,-1-1 0,1 0 0,0 0 1,0 1-1,0-1 0,0 1 0,0-1 0,0 1 0,0 0 0,0 0 0,0 0 1,0 0-1,1 0-46,19 0-47,-14-1-94,0 1 1,0-1-1,0 1 1,0 1 0,0 0-1,0 0 1,0 0-1,-1 1 1,1 0-1,0 1 1,-1 0-1,1 0 1,-1 0-1,0 1 1,0 0-1,1 1 141,-5-2-853,0-1 0,0 0 0,1 1 0,-1-2 0,0 1 0,1 0 0,0-1 0,3 2 853,11-2-8100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7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0 12278,'0'0'5183,"0"0"-3264,0 0-788,0 0-123,-20 9-493,-61 27-558,72-27-110,16-5 57,18-3-88,-24-1 145,165-6-1932,-164 6 2168,-2 0 139,0 3-269,1-1-1,-1 0 0,1 0 1,0 0-1,-1 0 1,1 0-1,0 0 0,1 0 1,-1 0-1,0 0 1,0 0-1,1-1 1,-1 1-1,1 0 0,0-1 1,-1 1-1,1-1 1,0 0-1,0 0 0,0 0 1,1 1-67,3 1 5,-1 0 1,2 0-1,-1 0 1,0-1-1,0 0 1,6 1-6,8 0-1332,0-2 1,0 0 0,13-2 1331,25-1-9335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37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18312,'0'0'1953,"0"0"-1200,0 0-113,0 0-96,0 0-144,0 0-63,66 132-337,-51-84-17,-8-3-383,-7-12-720,0-2-1393,0-14-5011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40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564 1 10453,'0'0'1577,"0"0"-390,0 0 526,0 0 199,0 0-572,0 0-620,0 14 24,0 41-297,3 1 1,2-1-1,3-1 0,2 1 0,10 26-447,-19-78 0,16 54-4,-1 1 1,-4 1-1,-2 1 0,-2-1 0,-3 11 4,-5-69-6,0 0 0,0-1 0,0 1 0,0 0 0,-1 0 0,1 0 0,0 0 0,-1-1 0,1 1 0,-1 0 0,1 0 0,0-1 0,-1 1 0,0 0 0,1-1-1,-1 1 1,1 0 0,-1-1 0,0 1 0,1-1 0,-1 1 0,0-1 0,0 1 0,1-1 0,-1 0 0,0 1 0,0-1 0,0 0 0,1 0 0,-1 0 0,0 1 0,0-1 0,0 0-1,0 0 7,-39 0 14,23-1-14,7 1 11,-232-6 365,193 2-239,1-2 1,0-3-1,0-1 1,0-3-138,27 8-148,-32-14-421,23-2-4288,26 12-107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40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0 12822,'0'0'1216,"0"0"-260,0 0-383,0 0 540,-15 27-116,10-16-895,-99 170 1069,82-147-787,11-20-172,1 1 1,1 0 0,0 0-1,1 1 1,1 0 0,0 0-1,1 1 1,1 0 0,1 0-1,-2 13-212,6-27 24,0 0 0,0-1 0,0 1 0,0 0 0,1-1 0,-1 1 0,1 0 0,0-1 0,0 1 0,0-1 0,0 1 0,0-1 0,0 0 0,1 1 0,-1-1 0,1 0 0,0 0-1,0 0 1,-1 0 0,1 0 0,1 0 0,-1-1 0,0 1 0,0-1 0,0 1 0,1-1 0,-1 0 0,1 0 0,-1 0 0,1 0-24,12 4 31,-1-1 0,1-1 1,0 0-1,0-2 0,4 1-31,2 0 43,113 7-1538,124-7 1495,-127-3-3939,-3 1-6154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49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 9204,'0'0'2788,"0"0"-1934,0 0-62,0 0 385,0 0 418,0 0-802,7-7-471,20-24 68,-17 17 1891,-9 14-1026,-2 13-1131,7 224-591,-6-248 526,0-53 55,2-1 0,3 1 0,10-40-114,-15 100-12,1 1 0,0 0 1,-1 0-1,1 0 1,1 1-1,-1-1 1,0 0-1,1 0 1,-1 0-1,1 1 1,0-1-1,0 1 1,0 0-1,2-3 12,-3 5-17,0 0 0,1-1 0,-1 1 0,0 0 0,1 0 0,-1 0 0,0 0 1,1 0-1,-1 0 0,0 1 0,0-1 0,1 0 0,-1 1 0,0-1 0,0 0 0,1 1 0,-1 0 0,0-1 0,0 1 0,0 0 0,0-1 0,0 1 0,0 0 0,0 0 0,0 0 0,0 0 0,0 0 0,-1 0 0,1 0 0,0 0 0,-1 1 0,1-1 17,81 87-619,-47-54 188,-2 2 1,0 3 430,-33-38-3,10 12-21,-1 0 0,2-1 0,0 0 0,0-1 0,12 9 24,-16-18 138,-1-1 1,0 0-1,1-1 1,-1 0-1,1 0 1,-1 0-1,1 0 0,-1-1 1,1 0-1,4-2-138,-6 0 48,1 0-1,-1 0 0,0-1 0,0 1 0,0-1 1,-1 0-1,1-1 0,-1 1 0,0-1 0,0 0 0,0 0 1,-1 0-1,0 0 0,0-1 0,0 1 0,-1-1 1,0 0-1,0 1 0,1-6-47,1-3 80,-1 0-1,-1-1 1,0 1 0,-1-1-1,-1 1 1,0-1 0,-1 1-1,-1-1-79,-12-9 556,9 19-2362,3 1-3595,2 11-991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42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12678,'0'0'1745,"0"0"-1713,0 0-32,0 0 368,0 0-368,219-17-1569,-134 12-3681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49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13030,'0'0'2510,"0"0"-1640,0 0-744,0 0-9,0 24 80,6 180 9,-6-106 98,0-97-184,0-1 104,3-20 643,0-9-866,1-1 0,2 1 0,0 0 0,2 1 0,2-1 0,0 2 0,2-1 0,1 2 0,1-1 0,1 2 0,9-11-1,-22 34-30,0-1 0,1 1 0,0 0 1,-1 0-1,1 0 0,0 0 0,0 1 1,0-1-1,0 1 0,0 0 0,0-1 0,0 2 1,1-1-1,-1 0 0,0 1 0,1-1 1,-1 1-1,0 0 0,1 0 0,-1 0 0,0 1 1,1-1-1,-1 1 0,0-1 0,1 1 1,-1 1-1,3 0 30,6 2-235,-1 1 0,0 0 1,0 1-1,0 0 1,0 1-1,-1 0 0,1 2 235,-5-5-86,-1 1-1,0 0 1,0 0-1,-1 0 0,0 1 1,0-1-1,0 1 1,0 0-1,-1 0 0,0 1 1,0-1-1,0 5 87,-2-8 18,0 0 0,0-1 0,-1 1 0,0 0 0,1 0 0,-1 0-1,0 0 1,0 0 0,-1 0 0,1 0 0,-1 0 0,1 0 0,-1 0 0,0 0 0,0 0 0,0 0-1,-1-1 1,1 1 0,-1 0 0,1-1 0,-1 1 0,0-1 0,0 0 0,0 1 0,0-1-1,0 0 1,-1 0 0,1-1 0,-3 2-18,-13 7 307,-2-1 0,1 0 0,-1-2 0,0 0 1,-1-2-1,1 0 0,-1-1 0,0-1 0,0-1 0,-21-1-307,41-1-782,2 0-2249,5 0-3710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50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14791,'0'0'2452,"0"0"-1708,0 0-627,0 0-10,0 0 165,0 24-2,0 181 114,0-198-344,0 0-1,0 0 1,-1 0 0,0 0 0,-1 0-1,1 0 1,-1 0 0,-1-1 0,1 1-1,-4 5-39,10-48 1022,9 10-1032,1-1-1,1 2 1,2 0 0,0 1-1,1 1 1,2 0 0,0 2-1,9-7 11,-27 26 39,0 0 0,0 0 0,0 1 0,0-1-1,1 1 1,-1 0 0,0-1 0,1 1 0,-1 0-1,1 1 1,-1-1 0,1 0 0,-1 1 0,1-1-1,0 1 1,-1 0 0,1 0 0,0 0 0,-1 0-1,1 0 1,-1 1 0,1-1 0,1 1-39,0 1 10,0 0-1,0 0 1,-1 0 0,1 1 0,0-1 0,-1 1-1,0 0 1,1 0 0,-1 0 0,0 1 0,-1-1-1,1 1 1,0 1-10,7 11-4,-1 1 0,-1 0 0,0 0 0,-1 1 0,-1 0-1,-1 0 5,3 20-22,-8-32-56,1 1 0,0-1 0,1 1 0,-1-1 1,1 0-1,1 0 0,-1 0 0,1 0 0,0 0 0,0 0 0,1 0 0,-1-1 0,5 4 78,-5-7-2415,-2-2 1215,2 0-3805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50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17224,'0'0'1681,"0"0"-1601,0 0-80,197-42-176,-144 39-513,-12 3-6626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52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63 297 10453,'0'0'950,"0"0"5,0 0 21,0 0 318,0 0-16,0-9-475,-6 278 1278,5-281-2054,-1 0-1,0 0 1,-1 0 0,0 1-1,-1-2-26,-6-27-146,3 0-210,2 0 1,2 0-1,1 0 1,4-37 355,-1 70-29,0 0 0,1 1 0,0-1 0,0 1 0,0-1 0,1 1-1,0 0 1,0 0 0,1 0 0,0 0 0,0 0 0,0 1 0,0 0 0,1 0 0,5-4 29,11-10-120,1 2 0,1 1 0,8-5 120,-6 5-23,-23 14 18,0 0 0,0 0 0,1 1 0,-1-1 0,0 1 0,0 0 0,1 0 0,-1-1 0,1 2 0,-1-1 0,1 0 0,0 0 0,-1 1 0,1-1 0,0 1 0,-1 0 0,1 0 0,0 0 0,-1 0 0,1 1 0,0-1 0,-1 1 0,1-1 0,0 1 1,-1 0-1,1 0 0,-1 0 0,1 0 0,-1 1 0,0-1 0,0 0 0,1 1 0,-1 0 0,0 0 0,0-1 0,-1 1 0,1 0 0,0 1 0,-1-1 0,1 0 0,-1 0 0,1 1 0,0 1 5,2 6-18,0 0 0,0 0 0,-1 0 0,0 1-1,-1-1 1,0 1 0,0 0 0,-1-1 0,-1 1 0,0 5 18,-1-12 12,0 0-1,0 0 1,0 0 0,0 0 0,-1-1-1,0 1 1,1-1 0,-1 1 0,0-1 0,-1 0-1,1 1 1,-1-1 0,1 0 0,-1-1 0,0 1-1,0 0 1,0-1 0,-1 0 0,0 1-12,-14 9 51,-1-1 0,-1 0 0,-3 0-51,1 0 23,-14 8-75,-41 20-465,27-19-2769,40-17-164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52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34 5010,'0'0'6430,"0"0"-4467,0 0-1304,0 0-360,0 0 80,-7 26 376,-2 7-474,-3 10 288,2 1 0,0 13-569,6-30 418,-2 0 0,-1-1 0,-1 1 0,-1-2-1,-2 2-417,11-28 4,0 1 0,0 0 0,0 0 0,0 0 0,0-1 0,0 1 0,0 0 0,0 0 0,0-1 0,0 1-1,-1 0 1,1 0 0,0 0 0,0-1 0,0 1 0,0 0 0,-1 0 0,1 0 0,0 0 0,0-1 0,0 1 0,0 0-1,-1 0 1,1 0 0,0 0 0,0 0 0,-1 0 0,1 0 0,0 0 0,0 0 0,-1 0 0,1 0 0,0 0 0,0 0-1,-1 0 1,1 0 0,0 0 0,0 0 0,0 0 0,-1 0 0,1 0 0,0 0 0,0 0 0,-1 0 0,1 0 0,0 0 0,0 1-1,0-1 1,-1 0 0,1 0 0,0 0 0,0 0 0,0 0 0,0 1 0,-1-1 0,1 0 0,0 0 0,0 0 0,0 1-1,0-1 1,0 0 0,0 0 0,0 1 0,-1-1 0,1 0 0,0 0 0,0 1 0,0-1 0,0 0-4,-5-21 23,-3-53-941,4 1 0,3-19 918,1 87-30,0 1 0,1-1 1,0 1-1,0-1 0,0 1 0,1 0 0,-1-1 0,1 1 0,0 0 0,0 0 0,1 0 0,-1 0 0,1 0 0,2-1 30,47-47 68,-34 37-15,-18 15-44,1-1 1,-1 1 0,1 0-1,-1-1 1,1 1 0,-1 0-1,1-1 1,0 1 0,-1 0-1,1 0 1,0 0 0,-1-1-1,1 1 1,0 0 0,-1 0-1,1 0 1,0 0 0,-1 0 0,1 0-1,0 0 1,-1 1 0,1-1-1,0 0 1,-1 0 0,1 0-1,-1 1 1,1-1 0,0 0-1,-1 1 1,1-1 0,-1 0-1,1 1 1,-1-1 0,1 1-1,-1-1 1,1 1 0,-1-1-1,1 1 1,-1-1 0,0 1 0,1-1-1,-1 1 1,0 0-10,18 33 73,-11-21 54,13 18 376,1-1 1,19 19-504,8 11 495,-46-57-544,1 1 0,-1-1 0,0 0 0,0 1 0,-1 0 0,1 0 0,-1-1 1,0 1-1,0 0 0,0 0 0,0 0 0,-1 0 0,1 0 0,-1 0 0,0 1 49,-1-4-224,-1-1-1,1 1 1,0 0-1,0-1 0,0 1 1,-1-1-1,1 1 1,0-1-1,0 1 1,-1-1-1,1 0 1,0 0-1,-1 0 0,1 0 1,0 0-1,-1 0 1,1 0-1,0 0 1,-1 0-1,0-1 225,-2 1-1250,-30 0-7778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13702,'0'0'2786,"0"0"-1426,0 0-1200,0 0 176,0 0 337,206-42-385,-143 39-192,-7 1-96,-12 2-752,-16 0-1153,-19 0-3042,-9 0-3056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53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0 274 7363,'0'0'2167,"0"0"34,0 0-646,0 0-85,0 0 24,31-8-467,190-51 200,-16 11 972,149-14-2199,-128 25-4421,45-20 4421,-260 55-4493,-10 2-461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53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0 288 10837,'0'0'1574,"0"0"21,0 0-418,0 0 48,0 0-150,24 0-144,67-6-96,-1-3 0,69-17-835,194-50 349,225-42-861,-468 95-157,-19 4-1468,-25 9-3405,-59 10 3438,-6 0-2115,-1 0-967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09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138 281 14935,'0'0'1699,"0"0"-383,0 0-335,0 0 44,0 0-260,0 0-426,7-16 307,-2 95-235,-3 1 0,-6 47-411,0 23 248,7-222-284,7-33 36,2-20-709,-10 91 365,2 0-1,1 0 0,2 0 0,2 1 0,2-6 345,-6 23-101,1 1 0,1 1 0,0-1 0,0 1 0,1 0 0,1 1 0,1 0-1,0 0 1,0 1 0,1 0 0,1 1 0,1-1 101,-10 10-7,-1 0 0,1 0-1,0 0 1,-1 1 0,1-1 0,0 1-1,0 0 1,0 0 0,0 0 0,1 0 0,-1 0 6,-2 1-7,0 0-1,-1 0 0,1 0 0,0 0 0,0 0 0,-1 0 0,1 1 0,0-1 1,0 0-1,-1 0 0,1 1 0,0-1 0,-1 0 0,1 1 0,0-1 0,-1 1 0,1-1 1,-1 0-1,1 1 0,0 0 0,-1-1 0,1 1 0,-1-1 0,0 1 0,1 0 1,-1-1-1,1 1 0,-1 0 0,0-1 0,0 1 0,1 0 0,-1-1 0,0 1 0,0 0 1,0 0-1,0-1 0,0 1 0,0 0 0,0 0 0,0-1 0,0 1 0,0 0 1,0 0 8,-1 9-18,0 0 0,-1-1 0,0 1 0,-1 0 0,0-1 0,0 0 0,-1 0 0,0 0 0,-1 0 0,1 0 0,-2-1 0,1 0 0,-1 0 0,-1-1 0,1 1 0,-2 0 18,-22 20 131,0-1 0,-2-1 0,-10 5-131,34-25 47,-35 22-203,-32 23 969,71-48-1327,0 1-1,0-1 0,0 1 0,0 0 0,1 0 1,0 1-1,0-1 0,0 0 0,0 1 0,0 0 0,1 0 1,0 0-1,-1 3 515,2-2-5499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09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98 5330,'0'0'8522,"0"0"-6719,0 0-1608,0 0 595,-8 31 349,0 5-856,-9 35 605,-24 66-888,30-101 302,-1 5 264,12-41-563,0 0 1,0 0-1,0 0 0,0 0 0,0-1 1,0 1-1,0 0 0,0 0 1,0 0-1,0 0 0,0 0 1,-1 0-1,1 0 0,0 0 1,0 0-1,0 0 0,0-1 1,0 1-1,0 0 0,0 0 0,0 0 1,0 0-1,0 0 0,0 0 1,0 0-1,0 0 0,-1 0 1,1 0-1,0 0 0,0 0 1,0 0-1,0 0 0,0 0 0,0 0 1,0 0-1,0 0 0,-1 0 1,1 0-1,0 0 0,0 0 1,0 0-1,0 0 0,0 0 1,0 0-1,0 0 0,0 0 1,0 0-1,-1 0 0,1 0 0,0 0 1,0 0-1,0 0 0,0 0 1,0 0-1,0 0 0,0 0 1,0 1-1,0-1 0,0 0 1,0 0-4,-2-28 48,2 6-149,0-1-1,2 0 0,0 1 1,2-1-1,0 1 1,2 0-1,0 0 1,1 1-1,2 0 0,0 0 1,1 1-1,1 0 1,7-8 101,-8 11-48,2 1 0,0 1 1,1 0-1,0 1 1,1 0-1,1 1 48,-15 12 9,1 0-1,0 1 0,0-1 1,0 1-1,0-1 1,-1 1-1,1-1 0,0 1 1,0 0-1,0-1 0,0 1 1,0 0-1,0 0 1,0 0-1,0 0 0,0 0 1,0 0-1,0 0 1,0 0-1,0 0 0,0 0 1,0 1-1,0-1 1,0 0-1,0 1 0,0-1 1,0 0-1,-1 1 1,1 0-1,0-1 0,0 1 1,0-1-1,-1 1 1,1 0-1,0-1 0,-1 1 1,1 0-1,0 0 1,-1 0-1,1 0-8,17 37 123,-16-30-35,12 24 60,16 40 1092,6 28-1240,-29-74-6,0 0 0,-2 0 0,-1 1 0,-1-1 0,0 24 6,-3-49-132,-1 0 0,1 0 0,0-1 0,-1 1 0,1 0 0,0 0 0,-1-1 0,1 1 0,-1-1 0,1 1 0,-1 0 0,0-1-1,1 1 1,-1-1 0,0 1 0,1-1 0,-1 1 0,0-1 0,1 0 0,-1 1 0,0-1 0,0 0 0,1 0 0,-1 1 0,0-1 0,0 0 0,0 0 0,1 0 0,-1 0 0,0 0 0,0 0 0,0 0 0,1 0 0,-1 0 0,0-1 0,0 1 0,0 0 0,1 0-1,-1-1 1,0 1 132,-6-1-1244,-19 1-5311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38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40 2081,'0'0'1366,"0"0"-507,0 0 27,0 0-150,0 0-352,0 0 96,-39 0 1719,20 0-655,18 0-826,-25-20 3770,24 20-4482,0 1 1,0 0 0,1-1 0,-1 1-1,0 0 1,0 0 0,1 0 0,-1 0-1,1 0 1,-1 0 0,1 1 0,-1-1-1,1 0 1,0 1 0,-1-1 0,1 1-1,0-1 1,0 1 0,0 0 0,0-1-1,1 1 1,-1 0 0,0 0 0,1 0 0,-1 0-1,1-1 1,0 1 0,-1 0 0,1 0-1,0 2-6,-5 68 309,5-68-274,2-3-17,0 0-1,0 0 1,0 0-1,-1-1 1,1 1-1,0 0 1,0-1-1,0 0 1,0 1-1,0-1 0,0 0 1,0 0-1,0 0 1,0 0-1,0 0 1,0-1-1,1 1-17,-2 0 8,41 2 126,28-2-363,-66 0 230,0-1 0,0 0 0,0 0 0,0 0 0,0 0 0,-1 0 0,1-1 0,-1 0 0,1 1 0,-1-1 0,1-1 0,-1 1 0,0 0 0,0-1 0,1-1-1,5-6-12,0 1 0,1 1 1,0-1-1,1 2 0,-1-1 0,1 1 1,1 1-1,-1 0 0,1 1 1,0 0-1,0 1 0,13-3 12,-5 3-27,1 1-1,-1 1 0,0 1 0,0 0 0,1 2 0,-1 1 1,0 0-1,2 1 28,-8 0 2,-6-3-12,0 1 0,-1 1 0,1-1-1,0 2 1,-1-1 0,1 1 0,-1 0 0,0 0-1,0 1 1,0 0 0,-1 0 0,1 0 10,-4-2-8,0 1 0,0-1 0,-1 0 0,1 1 0,-1-1 0,1 1 0,-1 0 0,0 0 0,0 0 0,0 0 0,0 0 0,-1 1 1,2 2 7,-1 1-45,-1 1 1,0 0-1,-1-1 1,1 1-1,-2 7 45,1-7-16,0-7 38,0-1 36,0 0 73,1-43 96,1 39-240,0 1 0,0 0 0,0-1 0,0 1 0,1 0 0,-1 0-1,1 0 1,0 1 0,0-1 0,0 1 0,0-1 0,0 1 0,0 0 0,1 0 0,-1 0 0,3 0 13,5-4 20,1 1 0,-1 1 0,1 0 0,-1 0-1,2 1-19,-1 1 15,11-3-127,1 1 0,-1 0-1,1 2 1,0 1 0,0 1-1,0 1 113,3 7-9,-23-6 9,0-1 1,0 0-1,0 1 1,1-1-1,-1-1 1,1 1-1,-1 0 1,1-1-1,138 0 117,-141-1-12,1 1 0,-1-1-1,0 1 1,0-1 0,1 0-1,-1 0 1,0 0 0,0 0-1,0 0 1,0-1 0,0 1-1,0 0 1,-1-1 0,1 0-1,0 1 1,-1-1-1,1 0 1,-1 0 0,0 0-1,1 0 1,-1 0 0,0 0-1,0 0 1,0 0 0,-1-1-1,1 1 1,0 0 0,-1-1-1,0 1 1,1 0 0,-1-2-105,0 3-267,-6 2-5915,2 1-3121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0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9893,'0'0'6002,"0"0"-5682,0 0 193,0 0 31,0 0 80,0 0-624,210 0-112,-148-6-2337,-12-3-4946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1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7 124 10917,'0'0'1123,"0"0"635,0 0 38,0 0-372,0 0-575,-2-9-296,1 4-547,1 7 166,-2 93 339,0-2 883,6 25-1394,-1-100 107,0-19 226,0-32-117,-5-52-529,2-76-780,1 139 972,1-1 1,1 1-1,1-1 1,1 1-1,7-17 121,-12 39-2,1-1 0,-1 1 0,0 0 0,1-1 1,-1 1-1,0 0 0,1-1 0,-1 1 0,1 0 0,-1-1 0,1 1 0,-1 0 0,1 0 0,-1 0 0,1-1 0,-1 1 1,1 0-1,-1 0 0,1 0 0,-1 0 0,1 0 0,-1 0 0,1 0 0,-1 0 0,1 0 0,-1 0 0,1 0 0,-1 1 1,1-1-1,-1 0 0,1 0 0,-1 0 0,1 1 0,-1-1 0,0 0 0,1 0 0,-1 1 0,1-1 0,-1 0 1,0 1-1,1-1 0,-1 1 0,0-1 0,1 0 0,-1 1 0,0 0 2,93 127 69,-45-67 138,-13-17 112,30 30-319,-54-63 14,0-1 0,1 0 0,0 0 0,0-1 0,1-1 0,0 0 0,0-1 0,11 4-14,-16-9-10,1 0-1,0 0 1,-1-1 0,1 0-1,0-1 1,0 0 0,2 0 10,2-1-24,-11-22 373,-3 10-313,-1 0 0,-1 1-1,0-1 1,0 1 0,-1 0-1,-1 0 1,0 0 0,0 1-1,-1-1 1,-1 1 0,-2-2-36,2 2 88,0 0 1,1 0 0,0-1 0,1 1-1,0-2 1,1 1 0,0 0 0,1-1 0,0 0-1,1 1 1,1-5-89,-9-50 563,10 66-976,0 1-436,0 4-317,3 43-6280,10-8-808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0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 11717,'0'0'2113,"0"0"-619,0 0-37,0 0 101,0 0-272,28 1-299,195 6-32,-124-6-826,-13 1-194,70-8 65,-99-8-1382,-56 14 1025,-1 0 85,-29 0-366,25 1 242,-16 0 1065,10-4-6072,5-1 2180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2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12182,'0'0'1310,"0"0"-73,0 0 185,0 0-274,0 0-700,9-2-277,3 1 32,1 1 1,-1 0 0,1 0 0,-1 1 0,0 1 0,0 0 0,12 4-204,94 32 1300,-86-27-1194,-22-8-70,-1 1 1,0 0 0,0 1-1,0 0 1,-1 0 0,1 1-1,5 6-36,-10-9-11,-1 0 1,0 0-1,0 0 0,0 1 0,0-1 0,0 1 0,-1 0 1,0 0-1,0 0 0,0 0 0,0 0 0,-1 0 0,1 1 1,-1-1-1,0 0 0,0 1 0,-1-1 0,1 4 11,-1-1-9,0 1-1,0-1 1,-1 1-1,0-1 1,0 0-1,-1 1 1,0-1-1,0 0 1,-1 0-1,-3 6 10,1-5 25,-1 0 1,0 0-1,-1 0 1,0-1-1,0 0 0,0 0 1,-9 5-26,-232 171 192,243-179-666,-27 19-91,11-17-5861,21-6 920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3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14 192 13910,'0'0'598,"0"0"240,0 0 781,0 0-362,0 0-862,0 13-190,-12 324 2556,11-275-2728,1-42 82,1-42 466,6-93-772,4 1 1,6 1 0,17-54 190,-32 159-77,0 1 0,1-1 0,-1 1 0,2-1 0,-1 1 1,1 0-1,0 0 0,4-4 77,-7 9-21,1 0 0,-1 1 0,1-1-1,0 0 1,-1 1 0,1 0 0,0-1 0,0 1 0,0 0 0,0 0-1,0 0 1,0 0 0,0 0 0,0 0 0,1 1 0,-1-1 0,0 1 0,0-1-1,1 1 1,-1 0 0,0 0 0,1 0 0,-1 0 0,0 0 0,1 1-1,-1-1 1,0 1 0,0-1 0,0 1 0,1 0 0,0 1 21,2 0-13,-1 1 1,0 0 0,-1 0 0,1 0 0,0 0-1,-1 0 1,0 1 0,0-1 0,0 1-1,0 0 1,0 0 0,-1 0 0,0 0-1,0 1 1,0-1 0,0 1 0,-1-1 0,0 1-1,1 0 1,-2-1 0,1 6 12,0-5-16,0 0 0,-1 0 0,0 0 0,0 0 1,0 0-1,-1 0 0,0 1 0,0-1 0,0 0 0,0 0 1,-1-1-1,0 1 0,0 0 0,0-1 0,0 1 0,-1-1 1,0 1-1,0-1 0,0 0 0,-3 2 16,-6 4 31,-2-1-1,0 0 0,0 0 1,0-2-1,-8 3-30,-42 25 115,55-25-218,10-8-5213,23-2-129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3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17 125 9380,'0'0'3887,"0"0"-2160,0 0-802,0 0 391,0 0 23,0 27-573,0 201 733,0-213-1331,1-9-84,-1 0-1,0 1 1,0-1 0,-1 0-1,0 0 1,0 0-1,0 0 1,-1-1-1,0 1 1,0 0 0,0 0-1,-2 2-83,3-7 211,1-6 82,0-17-129,-1 0-151,1 0 0,1 0 0,1 1 1,1-1-1,1 0 0,5-14-13,5-4-107,3 0-1,16-27 108,-23 49 20,1-1-1,1 2 0,0 0 1,1 0-1,1 1 0,9-7-19,-22 22-5,0 0-1,0 0 0,0 1 1,0-1-1,1 1 0,-1-1 1,0 1-1,0-1 1,0 1-1,1 0 0,-1-1 1,0 1-1,0 0 0,1 0 1,-1 0-1,0 0 0,0 0 1,1 0-1,-1 0 0,0 1 1,0-1-1,0 0 1,1 1-1,-1-1 0,0 1 1,0-1-1,0 1 0,0-1 1,0 1-1,0 0 0,0 0 1,0 0-1,0-1 0,0 1 1,0 0-1,0 0 0,-1 0 6,35 45 12,-27-33-28,16 22 45,-1 2 0,-2 0 0,-2 2 0,-1 0 0,-2 1 0,-2 1 0,-1 1-29,-11-35-319,-1 0 1,0 0-1,0 0 1,0 1 0,-1-1-1,0 5 319,0-10-418,-5-1-2007,-18-1-2535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3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9396,'0'0'8676,"0"0"-7699,0 0 479,0 0-303,0 0-705,0 0-448,172-71-304,-106 71-448,-1 0-1986,-5 0-6610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4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25 1777,'0'0'6125,"0"0"-3417,0 0-998,0 0 334,0 0-123,-1-1-1616,1 0-1,0 0 1,0 0 0,-1 0 0,1-1 0,0 1-1,0 0 1,0 0 0,0 0 0,0 0 0,0 0-1,0 0 1,0 0 0,1 0 0,-1 0 0,0 0 0,1 0-1,-1 0 1,0 0 0,1-1-305,14 2 62,-10-1-54,-1 1 1,0 0-1,1 0 1,-1 0-1,1 0 1,-1 1-1,0 0 0,1 0 1,-1 0-1,0 0 1,0 1-1,0-1 1,0 1-1,0 0 1,0 0-1,1 2-8,58 52-89,-3 3 0,44 55 89,1 2-86,-49-53-247,-56-63 303,0 0-1,0 0 1,0 0 0,0-1 0,0 1 0,0 0 0,0 0 0,0 0 0,0 0-1,0 0 1,0 0 0,0 0 0,1 0 0,-1 0 0,0 0 0,0 0 0,0 0-1,0 0 1,0 0 0,0 0 0,0-1 0,0 1 0,0 0 0,0 0 0,0 0-1,0 0 1,0 0 0,0 0 0,0 0 0,1 0 0,-1 0 0,0 0 0,0 0-1,0 0 1,0 0 0,0 0 0,0 0 0,0 0 0,0 0 0,0 0-1,0 0 1,0 0 0,0 0 0,1 0 0,-1 0 0,0 0 0,0 0 0,0 0-1,0 1 1,0-1 0,0 0 0,0 0 0,0 0 0,0 0 0,0 0 0,0 0-1,0 0 1,0 0 0,0 0 0,0 0 30,-3-9-625,-5 3-650,0 0 0,0 0 0,-1 1 0,1 0 1,-1 1-1,-3-1 1275,-28-13-10843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15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3 2657,'0'0'4565,"0"0"-2044,0 0-960,0 0 138,0 0 195,0-2 1807,-6 6-3144,-282 339 1168,174-211-1563,106-121-152,2-2-43,8-15 749,1 1-751,0 0-1,0 0 0,1 0 0,0 0 0,0 1 1,1-1-1,0 1 36,13-4-5056,-7 8-1496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55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41 11797,'0'0'313,"0"0"671,0 0 427,0 0 59,0 0-387,2-8-506,5-24-439,-4 31-127,1 9-8,2 12 10,5 53 313,-4 0 0,-2 0 0,-6 60-326,1-73 159,0-39-89,-15 693 1503,11-609-1524,1-31 33,-6 30-82,6-93-34,-1-12-64,-2-22-130,-3-64-2999,4-1 0,4-21 3227,1-12-6438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51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6371,'0'0'2006,"0"0"-472,0 0-72,0 0-133,0 0-281,0 0-175,1 0 3301,14-2-3853,41-9-160,1 2 0,0 3-1,1 3 1,45 3-161,-58 0 46,-4 1-24,0-1 0,-1-3 0,1-1-1,21-6-21,-27 7-9,-25 2-8,0 1 0,0-2 0,0 1 1,0-1-1,8-3 17,-18 5 24,0 0 0,0 0 0,0-1 0,0 1-1,0 0 1,0 0 0,0 0 0,0 0 0,0 0 0,0 0 0,0-1-1,0 1 1,0 0 0,0 0 0,0 0 0,0 0 0,0 0 0,0-1 0,0 1-1,0 0 1,0 0 0,0 0 0,0 0 0,0 0 0,0 0 0,0-1-1,0 1 1,0 0 0,0 0 0,1 0 0,-1 0 0,0 0 0,0 0 0,0 0-1,0 0 1,0 0 0,0 0 0,0-1 0,0 1 0,1 0 0,-1 0-1,0 0 1,0 0 0,0 0 0,0 0 0,0 0 0,0 0 0,1 0-24,-13-1 265,-30 19-2520,34-14 1352,-31 15-5338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1:57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14503,'0'0'370,"0"0"-127,0 0 280,0 0 515,0 0 10,30-11-650,96-34-289,-114 42-41,1-1-1,-1 2 0,1 0 1,0 0-1,0 2 0,-1-1 0,1 1 1,4 2-68,17-1 230,1335 32 2251,-220 23-2305,-767-56-113,158 8-67,-304 14 93,124 5-24,15-7 71,113 2-120,775-39 251,-1009 15-247,-96 2-98,122-16 78,-200 10 49,75 5-49,-88 1 47,-63 0-27,1 0 0,-1 0 0,0 1 0,0-1 0,0 1 0,0 0 0,0 0 0,0 0 0,0 1 0,-1-1 0,1 1 0,0 0 0,-1 0 0,1 0 0,-1 1 0,3 1-20,-2 1 12,0-1 0,-1 1 0,1 0 0,-1 0 0,0 0 1,0 1-1,-1-1 0,1 1 0,-1-1 0,0 1 0,0 3-12,10 49 50,-2 1 1,-3 0-1,-2 25-50,1-6 28,3 19 3,1-9-19,-4-1 0,-4 2 0,-5 15-12,-2-66-15,-2 0 1,-2-1 0,-6 16 14,6-22 21,0 0-1,3 1 0,0 0 0,2 0 0,1 13-20,-4 306 190,7-347-195,0 0 1,0 0 0,-1-1 0,1 1 0,-1 0 0,0 0 0,0 0-1,0-1 1,-1 1 0,0-1 0,1 1 0,-1-1 0,0 1-1,-1-1 1,1 0 0,-1 0 0,1 0 0,-1 0 0,0-1-1,0 1 1,0-1 0,0 1 0,0-1 0,-1 0 0,1 0-1,-1-1 1,1 1 0,-1-1 0,0 0 0,1 0 0,-4 1 4,-14 2-32,0-1 1,0-1-1,-1 0 1,1-2-1,-11-1 32,6 1-4,-619 16 34,-271-5-748,530-42 347,-62-1 291,-684 33-2131,7 0 2213,851-19 41,130 6-76,-15 6 33,30 6 14,-1 5-1,-25 9-13,105-7 5,4-2-2,1 1-1,0 3 1,1 2 0,0 1 0,-16 9-3,41-13-21,-1-2 1,0 0-1,0-1 1,-1-1-1,0-1 1,-13 0 20,-33-1 150,-27-4-150,11 1-6,47-2 70,1 0 0,-1-3 0,1 0-1,-26-10-63,20 5-24,0 2-1,0 2 0,-3 1 25,-304-1 72,268 7-189,80 0 46,-1 1 0,0-1-1,0-1 1,0 1 0,0 0 0,1 0 0,-1 0-1,0 0 1,0 0 0,0-1 0,0 1-1,1 0 1,-1-1 0,0 1 0,0-1 0,1 1-1,-1-1 1,0 1 0,1-1 0,-1 1-1,1-1 1,-1 0 0,0 1 0,1-1 0,0 0-1,-1 0 1,1 1 0,-1-1 0,1 0-1,0 0 1,-1 0 0,1 1 0,0-1 0,0 0-1,0 0 1,0 0 0,0 0 0,0 1-1,0-1 1,0 0 0,0 0 0,0 0 0,0 0-1,0 0 1,1 1 0,-1-2 71,0-21-4856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9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32 494 12470,'0'0'493,"0"0"-45,0 0 814,0 0 179,30-1-203,96-5-512,-115 5-654,0-1 0,0 1-1,0-2 1,-1 0 0,1 0 0,-1-1 0,0 0 0,0-1 0,0 0 0,0 0 0,-1-1 0,0 0 0,6-6-72,-4 1 38,0 0-1,-1-1 1,0 0-1,-1 0 1,0-1-1,-1-1 0,6-12-37,-9 17 23,-1-1 0,0 1 0,-1-1 0,0 0 0,0 0 0,-1 0 0,-1-1 0,1 1 0,-2 0 0,1-1 0,-2 1 0,1-1 0,-2-4-23,1 10 1,0 0 0,0 0 0,-1 0 0,1 1 0,-1-1 0,0 0 0,-1 1 0,1-1 0,-1 1 0,0 0 0,0 0 0,0 0-1,0 0 1,-1 1 0,1-1 0,-1 1 0,0 0 0,0 0 0,0 0 0,-1 1 0,1-1 0,-1 1 0,1 0 0,-1 0 0,0 1 0,0 0 0,0-1 0,0 1-1,-7 0 23,0-1 0,0 1 1,1 1-1,-1 0 0,0 1 0,0 0 1,0 1-1,0 0 0,1 1 0,-1 1 0,1-1 1,-1 2-1,2 0 0,-1 0 0,0 0 1,1 2-1,0-1 0,-6 6-23,8-5 22,-1 0 1,1 1-1,0 0 0,0 0 0,1 1 0,0 0 1,1 0-1,0 1 0,0 0 0,1 0 1,0 0-1,1 1 0,0-1 0,1 1 0,0 0 1,1 0-1,0 0 0,1 0 0,-1 10-22,2-19 4,0 1-1,0-1 0,0 0 0,0 1 0,0-1 0,1 0 1,-1 1-1,1-1 0,-1 0 0,1 1 0,0-1 0,0 0 1,0 0-1,0 0 0,0 0 0,2 2-3,-1-2 2,1 0 1,-1-1-1,1 0 0,0 1 1,-1-1-1,1 0 0,0-1 1,0 1-1,-1 0 0,1-1 0,0 1 1,0-1-1,0 0 0,0 0 1,1 0-3,11-1-60,-1 0 1,0 0-1,0-2 1,0 0-1,0 0 1,0-1 0,0-1-1,-1 0 1,0-1-1,0-1 1,-1 0-1,1 0 1,-2-1-1,6-5 60,3-3-157,0-1-1,-2-1 0,1 0 0,-2-2 0,-1 0 1,0-1-1,7-14 158,-17 24-79,0 0 1,-1 0 0,0-1-1,0 0 1,-2 0 0,1 0-1,-2 0 1,1-4 78,-3 15-5,1 0 0,-1 0 0,0 0 0,0-1 0,0 1 0,0 0 0,0 0-1,0-1 1,0 1 0,-1 0 0,1 0 0,0 0 0,-1-1 0,1 1 0,-1 0 0,1 0 0,-1 0 0,1 0 0,-1 0 0,0 0 0,0 0 0,1 0 0,-1 0 0,0 0 0,0 1 0,0-1-1,0 0 1,0 0 0,0 1 0,0-1 0,0 1 0,0-1 0,0 1 0,-1-1 0,1 1 0,0 0 0,0-1 0,0 1 0,-1 0 0,1 0 0,0 0 5,-7 0-37,-1 0 1,1 0-1,0 1 1,0 0-1,-7 2 37,12-3-2,-20 6 88,0 1 1,1 0-1,-1 2 0,2 0 1,-1 2-1,1 0 1,1 1-1,-10 8-86,14-8 174,0 0 0,1 1 0,0 0 0,1 1 0,1 1-1,0 0 1,1 1 0,0 0 0,2 1 0,-5 9-174,9-11 78,1 1 0,0 0 0,1 0 0,1 0 0,0 1 0,2-1 0,0 1 0,0 0 0,2 1-78,-2-16 1,1 1 0,0-1 0,0 1 1,0-1-1,1 1 0,-1-1 0,0 1 1,1-1-1,0 0 0,-1 1 0,1-1 0,0 1 1,1-1-1,-1 0 0,0 0 0,0 0 1,1 0-1,-1 0 0,1 0 0,0 0 0,1 1 0,1-1-2,1 0 1,-1 0 0,1 0 0,-1-1 0,1 1 0,0-1-1,0 0 1,-1-1 0,1 1 0,0-1 0,3 0 0,10 1-19,-1 0 0,1-1 1,0-1-1,0-1 0,0 0 1,-1-1-1,1-1 0,-1-1 1,0 0-1,0-1 0,-1-1 1,6-4 18,2-3-43,0 0 0,-1-2 0,-1-1 0,6-6 43,-19 15-34,-1 0 0,1-1 1,-1 0-1,-1 0 1,0-1-1,0 0 0,-1 0 1,0-1-1,-1 1 1,0-1-1,0-3 34,-4 12 4,-1 0 0,1 0 0,-1 0 0,1-1 0,-1 1 0,0 0 0,1 0 0,-1-1 0,0 1 0,-1 0 0,1 0 0,0-1 0,-1 1 0,1 0 0,-1-1-4,0 2-4,1 0 0,-1 0 0,0 0 0,0 0 0,1 0 0,-1 0 0,0 0 0,0 0 0,0 0-1,0 1 1,0-1 0,0 0 0,0 1 0,0-1 0,0 1 0,-1-1 0,1 1 0,0-1 0,0 1-1,-1 0 5,-5-1-10,-1 1 0,1 0 0,0 0-1,-1 0 1,1 1 0,0 0-1,0 1 1,-5 1 10,-6 3 40,1 0-1,0 1 1,1 1-1,-1 0 1,1 2-1,1 0 1,0 0-1,-3 5-39,-7 4 187,2 2 0,0 1 0,1 1 1,-7 12-188,24-29 40,1 0 1,-1 0 0,1 0 0,1 0 0,-1 1 0,1 0 0,0-1 0,1 1 0,0 0 0,0 0 0,0 1-1,1-1 1,0 0 0,0 1 0,1 4-41,0-11 0,0 0-1,1 1 0,-1-1 1,1 0-1,-1 0 0,0 1 1,1-1-1,0 0 1,-1 0-1,1 0 0,0 0 1,0 0-1,0 0 0,-1 0 1,1 0-1,0 0 1,0 0-1,0 0 0,0 0 1,1-1-1,-1 1 0,0-1 1,0 1-1,0 0 1,1-1-1,-1 0 0,0 1 1,0-1-1,1 0 1,-1 0-1,0 0 0,1 0 1,-1 0-1,1 0 1,57-1-80,-44 0 42,-6 0-16,0-1 0,0 1 0,-1-1 0,1-1 0,-1 0 0,1 0 0,-1 0 0,0-1 0,0-1 0,-1 1 0,1-1-1,-1 0 1,0-1 54,-2 2-18,0 0 0,-1-1 0,1 1 0,-1-1 0,0 1 0,0-1 0,-1-1 0,0 1 0,1 0 0,-2-1 0,1 0 0,-1 1 0,0-1 0,0 0 0,0 0 0,-1 0 0,0 0 0,0-1 0,-1 0 18,0 7-5,0-1 1,-1 1-1,1-1 1,-1 1 0,1 0-1,0-1 1,-1 1 0,1-1-1,-1 1 1,1 0-1,-1 0 1,1-1 0,-1 1-1,1 0 1,-1 0-1,0 0 1,1 0 0,-1 0-1,1-1 1,-1 1-1,1 0 1,-1 0 0,0 0-1,1 0 1,-1 1 0,1-1-1,-1 0 1,1 0-1,-1 0 1,0 0 4,-20 4 62,10 0 26,1-1 0,-1 2 0,1 0 0,1 0 0,-1 1 0,1 0 0,0 0-1,-3 3-87,6-4 75,0 0-1,0 1 1,0-1-1,1 1 0,0 0 1,0 1-1,0-1 0,1 1 1,0 0-1,1 0 0,-1 1 1,1 1-75,2-8 4,0 1-1,1-1 1,0 1 0,-1-1 0,1 1 0,0 0 0,0-1 0,0 1 0,0-1 0,0 1-1,0-1 1,0 1 0,1 0 0,-1-1 0,0 1 0,1-1 0,-1 1 0,1-1-1,0 0 1,0 1 0,-1-1 0,1 1 0,0-1 0,0 0 0,0 0 0,0 0 0,0 1-1,1-1 1,-1 0 0,0 0 0,0-1 0,1 1 0,-1 0 0,1 0 0,-1-1-1,1 1 1,-1-1 0,1 1-4,8 2-87,-1-1-1,1 0 1,0-1 0,-1 0-1,11 0 88,-13-1-97,104-2-2688,23-17-4427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24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0 994 10709,'0'0'1299,"0"0"0,0 0-928,0 0 144,0 0 456,0 0-360,4-7-320,1-8-41,0 0 1,-1 0-1,-1 0 1,0 0-1,-1 0 1,1-14-251,-2-106 1186,-2 71-1047,-6-433 1470,8 487-1570,0 0 0,1 0 1,0 0-1,1 1 1,0-1-1,0 1 0,1-1 1,4-6-40,16-49 245,-24 64-207,1 0 0,-1 1-1,0-1 1,1 0 0,-1 1 0,1-1 0,-1 1-1,1-1 1,-1 1 0,1-1 0,0 1-1,-1-1 1,1 1 0,0-1 0,-1 1 0,1 0-1,0 0 1,-1-1 0,1 1 0,0 0 0,0 0-1,-1 0 1,1 0 0,0 0 0,0 0 0,-1 0-1,1 0-37,29 0-259,-18 1 360,161-3-16,31 0-173,187 23 88,283 29-1039,-197-19 835,-265-20 331,12-10-127,-138-2 70,-85 1-30,-1 0 59,0 0 50,0 0-10,0 0 69,0 0-90,0 0 31,0 0-32,0 0-77,0 0-2,12 488-927,-12-400 961,0-87-26,-3-2-58,0 0 1,-1-1 0,1 1-1,0-1 1,0 0 0,0 0 0,0 0-1,0 0 1,0 0 0,1-1-1,-1 1 1,-1-3 11,-13-10-14,-60-22-108,62 32 142,1-1 0,0-1 0,0 0 0,1-1 0,0 0 0,-7-7-20,20 15 2,0 0 0,0 0 0,0 0 0,0 0 0,1 0 0,-1 0 0,0 0 0,0 0 0,0-1 0,0 1 0,1 0 0,-1 0 0,0 0 0,0 0 0,0 0 0,0 0 0,0 0 0,1-1 1,-1 1-1,0 0 0,0 0 0,0 0 0,0 0 0,0 0 0,0-1 0,0 1 0,0 0 0,0 0 0,0 0 0,1 0 0,-1-1 0,0 1 0,0 0 0,0 0 0,0 0 0,0-1 0,0 1 0,0 0 0,0 0 1,-1 0-1,1 0 0,0-1 0,0 1 0,0 0 0,0 0-2,20 7-36,33 29 112,-44-28-108,1-1-1,0 0 0,0 0 0,1-1 1,0 0-1,0-1 0,0 0 0,1-1 1,-1 0-1,1-1 0,0 0 1,0-1-1,1 0 0,0-1 33,-7-2 12,1 1 1,-1-1-1,1 0 0,-1-1 1,0 1-1,1-1 1,-1 0-1,0-1 0,0 0 1,-1 0-1,1 0 0,0 0 1,1-3-13,11-8 61,0-1 0,-1-1 1,2-4-62,22-20 47,-25 25-90,38-32 146,-50 44-161,-1 0 0,1 1 1,0-1-1,1 1 0,-1 0 1,0 0-1,1 0 1,-1 1-1,1 0 0,-1 0 1,1 0-1,3 0 58,-13 2-50,0 0 0,-1 0-1,1 1 1,1 0 0,-1 0 0,0 0-1,0 1 1,1 0 0,0 0 0,-1 0-1,-1 2 51,-47 41-1667,25-15-3468,10-7-6777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22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9380,'0'0'390,"0"0"-25,0 0 569,0 0 112,32 8-545,13 6-392,1 1 274,1-2 1,44 5-384,125 18 1962,325 46-968,1047 94-946,-1429-153-42,43 16-6,16 3 26,-129-35 182,-89-7-43,0 0 83,-19-4-261,-14-5-1823,-15-7-3860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05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42 305 13062,'0'0'934,"0"0"-214,0 0 155,0 0 456,0 0-351,-4-5-619,4 5-360,0 1 0,-1-1 1,1 0-1,0 0 0,0 0 1,0 0-1,-1 0 0,1 0 1,0 0-1,0 0 0,0 0 1,-1 0-1,1 1 0,0-1 1,0 0-1,0 0 0,-1 0 1,1 0-1,0 1 1,0-1-1,0 0 0,0 0 1,0 0-1,0 1 0,-1-1 1,1 0-1,0 0 0,0 1 1,0-1-1,0 0 0,0 0 1,0 0-1,0 1 0,0-1 1,0 0-1,0 0 0,0 1 1,0-1-1,0 0 0,0 0 1,0 1-1,0-1 0,1 0 1,-1 0-1,0 0 0,0 1 1,0-1-1,0 0 0,0 0 1,0 0-1,1 1-1,2 24 160,1 0-1,2-1 1,1 5-160,1 2 287,-1 0 1,1 24-288,-1 28 494,-4 1 1,-4 0-1,-4 5-494,-1-62 129,6-27-124,0-1 0,0 1 0,0 0 0,0-1 0,0 1 0,0 0 0,-1-1-1,1 1 1,0 0 0,0-1 0,0 1 0,-1 0 0,1 0 0,0-1 0,0 1 0,-1 0-1,1 0 1,0 0 0,0-1 0,-1 1 0,1 0 0,0 0 0,-1 0 0,1 0 0,0 0-1,-1-1 1,1 1 0,0 0 0,-1 0 0,1 0 0,0 0 0,-1 0 0,1 0-1,0 0 1,-1 0 0,1 0 0,0 0 0,-1 1 0,1-1 0,0 0 0,-1 0 0,1 0-1,0 0 1,-1 0 0,1 1 0,0-1 0,0 0 0,-1 0 0,1 0 0,0 1 0,0-1-1,-1 0 1,1 0 0,0 1 0,0-1 0,0 0 0,-1 1 0,1-1 0,0 0 0,0 1-1,0-1 1,0 1-5,-11-33-83,1-1-1,2 0 0,1 0 0,1 0 1,1-23 83,4 52-14,-5-48-274,2-1 0,2 0 0,2 0 0,3 0 0,3-9 288,-1 42-25,0 1 0,1 0 0,2 1 0,-1-1 0,2 1 0,1 1 1,0 0-1,1 0 0,0 1 0,2 0 0,0 1 0,0 0 0,2 2 1,0-1-1,0 2 0,1 0 0,1 1 0,0 0 0,0 1 0,1 1 0,0 1 1,16-5 24,-27 11-62,0 1 0,0-1-1,0 1 1,0 0 0,0 1 0,3 0 62,-8 0-40,0 0 0,0 0 1,0 0-1,0 0 0,-1 1 0,1-1 0,0 1 0,0-1 0,0 1 1,-1 0-1,1 0 0,0-1 0,0 1 0,-1 0 0,1 1 0,-1-1 1,1 0-1,-1 0 0,0 1 0,1-1 0,-1 1 0,0-1 0,0 1 1,0-1-1,0 1 0,0 0 0,0 0 40,2 8-61,1 0 0,-2 0 0,1 1-1,-2-1 1,1 1 0,-1 0 0,-1 0 0,0-1 0,0 1-1,-1 0 1,-1-1 0,0 1 0,-2 6 61,-1-1-40,-1-1-1,0 0 1,-2 0-1,1 0 1,-2-1-1,0 0 1,0-1-1,-7 6 41,-23 22 418,-1-2 0,-2-1 1,-1-3-1,-38 23-418,75-54 89,5-3-83,1-1 0,-1 1 0,0-1 0,0 1 0,0 0 0,0-1 0,1 1 0,-1 0 0,0 0 0,1 0 0,-1-1 0,1 1 0,-1 0 0,1 0 0,-1 0 0,1 0 0,-1 0 0,1 0 0,0 0 0,0 0 0,-1 0 0,1 0 0,0 0 0,0 0 0,0 0 0,0 0 0,0 0 0,0 0 0,1 0 0,-1 0 0,0 0 0,0 0 0,1 0 0,-1 0 0,1 0 0,-1 0 0,1 0 0,-1 0 0,1 0 0,-1 0 0,1-1 0,0 1 0,-1 0 0,1 0 0,0-1 0,0 1 0,0 0 0,0-1 0,-1 1 0,1-1 0,0 1 0,0-1 0,0 0 0,1 1-6,8 5 39,1-1 0,0 1 0,0-2 1,6 2-40,-12-4 53,39 13 3,-4-1 144,0 1 1,-1 2-1,30 18-200,-59-29-22,0 0 0,-1 1 0,0 0 1,0 1-1,0-1 0,-1 2 0,0-1 0,0 1 0,-1 0 0,-1 1 0,1 0 0,-1 0 0,-1 0 0,0 1 0,-1-1 0,2 5 22,-5-10-331,1 0 0,1 0-1,-1 0 1,1 0-1,-1-1 1,1 1 0,1-1-1,-1 0 1,1 0-1,-1 0 1,1 0 0,0 0-1,0-1 1,2 1 331,28 19-6176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05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1 14743,'0'0'1392,"0"0"-1360,0 0 321,0 0 1311,0 0-447,0 0-497,-197 160-320,125-8 257,10 2-193,40 12-64,16-19-80,12-10-320,63-18-96,15-27-64,38-13-320,9-25-737,4-35-816,-1-19-3665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06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113 197 2913,'0'0'9677,"-8"28"-7295,-55 229 932,56-215-2373,3-20-521,0 0 0,-1-1 0,-3 7-420,5-23 359,-1-13-113,1-19-131,1 0 0,1 0-1,1 0 1,1-6-115,1-27-64,-2 44 21,1-1-1,1 1 1,0 0 0,1 0-1,1 0 1,0 0 0,2 0-1,-1 1 1,4-4 43,5-7-75,1 0 0,1 1-1,1 0 1,15-15 75,-19 24 1,-1 0 9,1 1-1,0 1 1,1 0 0,14-11-10,-27 24-2,1 0-1,-1 1 0,0-1 1,0 0-1,0 1 1,0-1-1,1 0 1,-1 1-1,0 0 0,1-1 1,-1 1-1,0 0 1,1 0-1,-1-1 0,0 1 1,1 0-1,-1 0 1,0 1-1,1-1 0,-1 0 1,0 0-1,1 1 1,-1-1-1,0 1 1,1-1-1,-1 1 0,0-1 1,0 1-1,0 0 1,0-1-1,0 1 0,0 0 1,1 0 2,26 37-64,-24-31 104,203 360 1406,-200-354-1446,1 1-161,21 46 126,-22-18-3224,-12-38-767,-24-4-2150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06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14038,'0'0'2738,"0"0"-2594,0 0 880,0 0-111,0 0-721,0 0-192,169-37 0,-54 37-32,7-3-1329,-9-8-3425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07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35 364 17320,'0'0'1072,"-6"26"-938,-3 7-118,4-12 96,0 1-1,1-1 1,1 1-1,1-1 1,1 1-1,1 7-111,0 10 493,2-1-1,1 1 0,2-1 0,8 29-492,-8-125 382,-11-153-540,1-88-362,5 280 509,2 0-1,0 0 1,1 0-1,1 0 1,0 1-1,2-1 1,0 1-1,1 0 1,1 1 0,5-9 11,-12 25-8,-1-1 0,1 1 1,0 0-1,0-1 0,0 1 1,-1 0-1,1 0 0,0 0 1,1 0-1,-1-1 1,0 2-1,0-1 0,0 0 1,1 0-1,-1 0 0,0 0 1,1 1-1,-1-1 1,0 1-1,1-1 0,-1 1 1,1 0-1,-1-1 0,1 1 1,-1 0-1,1 0 1,-1 0-1,1 0 0,-1 0 1,1 0-1,-1 1 0,1-1 1,-1 0-1,1 1 1,-1-1-1,0 1 0,1-1 1,-1 1-1,0 0 0,1 0 1,-1 0-1,0 0 0,0 0 1,0 0-1,0 0 1,1 1 7,7 7-38,-2 0 1,1 0-1,-1 1 1,-1 0-1,5 8 38,-5-7-6,1 2 7,0 0 0,-1 1 0,-1 0 0,0 0 0,-1 0 0,0 1 0,-1 0-1,0 9 0,1 23 37,-2 1-1,-2 2-36,0-24 8,0-23-30,0 0-1,1 1 1,-1-1-1,1 0 1,0 1-1,0-1 1,0 0-1,1 0 1,-1 0-1,1 0 1,0 0-1,0 0 1,-1 0-1,2-1 1,-1 1-1,0-1 1,1 1-1,-1-1 1,1 0-1,-1 0 0,4 2 23,8 4-156,1 0 0,-1 0-1,2-2 1,3 2 156,18 7-302,-27-10 239,3 1 21,-1 0 0,0 0 0,-1 1 0,1 1 0,3 4 42,-13-11 3,1 1 0,-1 1 0,0-1 1,0 0-1,0 1 0,0-1 1,0 1-1,-1-1 0,1 1 1,-1 0-1,0 0 0,1-1 1,-1 1-1,0 0 0,-1 0 1,1 0-1,-1 0 0,1 1 1,-1-1-1,0 0 0,0 0 1,0 0-1,0 0 0,-1 0 1,1 0-1,-2 1-3,1-1 49,-1 0-1,1 0 1,-1-1 0,0 1 0,0-1 0,0 0-1,0 1 1,-1-1 0,1 0 0,-1 0-1,1 0 1,-1-1 0,0 1 0,0-1-1,1 1 1,-1-1 0,0 0 0,0 0-1,-1 0 1,1 0 0,0-1 0,-1 1-49,-83 10 563,71-10-502,-25 2-11,-14 1-459,0 3-1,-5 3 410,53-6-329,4-3-4832,6-1-2296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07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326 1 17656,'0'0'1681,"-169"45"-1553,103-14 512,16 22 401,19-2-257,22-1-416,9 4-224,0-6-48,37-3-96,22-12-80,20-13-128,27-14-432,22-6-353,16 0-319,12-3-417,13-20 480,-6-5-4225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13382,'0'0'1057,"0"0"-737,0 0 1120,0 0 17,0 0-1409,0 0 112,-41 51-160,41 0 721,0-1-145,0-5-112,0 9-192,0-12-192,0-5-80,0-9-160,0-17-704,0-11-1585,0 0-2866,7-25-2560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0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162 152 5234,'0'0'7940,"0"0"-5944,0 0-1548,0 0 574,0 0 277,-10 5-581,5-2-685,1 0 1,-1 0 0,1 1 0,0-1 0,0 1 0,0 0-1,0 1 1,1-1 0,-1 1 0,1-1 0,0 1 0,1 0-1,-1 0 1,0 2-34,-5 15 193,1 0-1,0 1 1,0 10-193,-15 89 791,5 2 1,5 28-792,2-36 143,5-55-87,4-46-271,4-43-16,11-75-57,14-39 288,-3 16-480,-12 59 111,2 1 0,22-58 369,-27 99-29,0-1-1,2 1 1,0 1-1,2 0 1,1 1-1,1 0 1,1 1-1,11-11 30,-26 30 1,1 1-1,0-1 0,-1 1 1,1 0-1,0-1 1,0 1-1,1 1 0,-1-1 1,0 0-1,1 1 1,-1-1-1,1 1 0,-1 0 1,1 0-1,-1 1 1,1-1-1,2 1 0,-3 0 1,-1 0 0,1 1 0,-1-1-1,0 1 1,1 0 0,-1-1 0,0 1 0,0 0 0,1 1 0,-1-1-1,0 0 1,0 1 0,0-1 0,0 1 0,-1-1 0,1 1 0,0 0 0,-1 0-1,1 0 1,-1 0 0,1 0 0,-1 0 0,0 0 0,0 0 0,0 1 0,0 0-1,17 46 215,-2 2 1,-3 0 0,7 45-216,11 46 521,-6-59-493,5-1-1,3-1 1,14 21-28,-42-89-254,0 1-4148,-10-17-336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0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15047,'0'0'784,"0"0"-784,0 0 0,0 0 400,0 0-304,163-6-96,-57-17-576,6-7-1265,-5 7-736,-23 3-2625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1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25 201 15079,'0'0'1489,"0"0"-1076,0 0 99,0 0 310,0 0-246,-2 23-111,-15 337 1431,16-328-1844,0-25-35,0-22-16,1-39-171,-2 26 31,1 0 0,2 0 1,1 0-1,1 0 0,2 1 0,0-1 0,5-9 139,4-6-86,2 1 0,2 1 0,2 0 1,1 1-1,3 2 0,2-2 86,-23 36-7,0 1 0,0 0 0,0 1 0,0-1 0,0 0 0,0 1-1,1 0 1,-1 0 0,1 0 0,-1 0 0,1 0 0,0 1 0,0 0 0,0 0 0,0 0 0,0 0 0,0 0 0,0 1 0,0 0-1,0 0 1,0 0 0,0 0 0,0 1 0,0-1 0,0 1 0,0 0 0,0 0 0,0 1 0,0-1 0,0 1 0,-1 0 0,1 0-1,-1 0 1,1 0 0,-1 1 0,0-1 0,0 1 0,0 0 0,0 0 0,-1 0 0,1 0 0,-1 0 0,1 1 0,-1-1-1,0 1 1,-1 0 0,1-1 0,-1 1 0,2 3 7,-1 5 3,1 0-1,-1 0 1,-1 0-1,0 0 1,-1 0-1,0 0 1,-1 0-1,0 0 1,-1 0 0,-1 0-1,1 0 1,-2 0-1,0-1 1,0 1-1,-1-1 1,0 0-1,-1-1 1,-1 1-1,1-1 1,-4 3-3,6-7 7,0 0-1,0 0 1,1 1 0,0-1 0,0 1 0,1-1-1,-1 1 1,1 0-7,2-4-6,-1 0 0,1 0-1,0 0 1,0 0 0,0 0 0,0-1-1,0 1 1,1 0 0,-1 0-1,1 0 1,-1 0 0,1 0 0,0-1-1,1 1 1,-1 0 0,0-1 0,1 1-1,-1-1 1,1 0 0,0 1-1,1 0 7,8 7-23,1 0-1,0-1 0,0 0 0,1-1 0,0 0 0,1-1 0,0-1 0,6 3 24,-5-3 6,0 0 0,0 2-1,-1 0 1,0 0-1,-1 2 1,0-1-1,7 8-5,-18-16-1,0 1 1,0 0-1,0 0 0,0 0 0,0 1 0,0-1 0,-1 0 0,1 1 0,-1-1 0,1 1 0,-1-1 0,0 1 0,0 0 0,0-1 0,-1 1 0,1 0 0,-1 0 0,1 0 0,-1-1 1,0 1-1,0 0 0,0 0 0,0 0 0,-1 0 0,1-1 0,-1 1 0,0 0 0,0 0 0,0-1 0,0 1 0,0 0 0,0-1 0,-2 2 1,-1 2 27,-1-1 0,-1 1 0,1-1 0,-1 0 0,0-1 1,0 0-1,0 1 0,0-2 0,-1 1 0,1-1 0,-1 0 0,-2 0-27,-34 12 23,0-1 0,-1-2 0,0-3 0,-1-1 0,0-2 0,0-2 0,-1-2 0,-34-4-23,80 2-17,0 0 0,-1 0 0,1 0 0,0 0 0,-1 0 0,1 0 0,0 0 0,0 0 0,-1 0 0,1 0 0,0 0 0,0 0 0,-1 0 0,1 0 0,0 0-1,-1 0 1,1 0 0,0 0 0,0 0 0,-1-1 0,1 1 0,0 0 0,0 0 0,0 0 0,-1-1 0,1 1 0,0 0 0,0 0 0,0 0 0,0-1 0,-1 1 0,1 0 0,0 0 0,0-1 0,0 1 0,0 0 0,0 0 0,0-1 0,0 1 0,0 0 0,0 0 0,0-1 0,0 1 0,0 0 0,0-1 0,0 1 0,0 0 0,0 0-1,0-1 1,0 1 0,0 0 0,0 0 0,0-1 0,0 1 0,0 0 0,1 0 0,-1-1 17,14-13-1577,60-15-4868,33-5-4131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1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 17400,'0'0'515,"0"0"-355,0 0 117,0 0 540,0 0-54,35 2-392,494-4 349,-483-1-924,138-10 586,-61-4-3145,-121 16-846,-3-2 1035,1 3 1852,-8-5-5641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1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11269,'0'0'4730,"0"0"-3644,0 0-944,0 0 250,0 0 72,23-4-147,-12 2-278,1 0-1,0 0 1,-1 1-1,1 1 1,0 0 0,0 1-1,0 0 1,-1 0-1,1 2 1,0-1-1,-1 1 1,0 1-1,0 0 1,0 1-1,0 0 1,0 1-39,16 10 186,-2 2 0,0 0 0,-1 1 0,18 20-186,-32-29 69,-1 0 0,-1 0-1,1 1 1,-2 1 0,0-1 0,0 1 0,-1 0 0,0 1 0,-1-1 0,-1 1 0,0 0 0,0 5-69,0-1 14,-2-1 1,0 1-1,-1 0 0,0-1 0,-2 1 1,0 0-1,-1-1 0,0 1 1,-1-1-1,-1 1 0,-1-1 0,0 0 1,-1-1-1,-1 1 0,0-1 0,-1-1 1,-1 1-1,0-1 0,-1-1 0,0 0 1,-1 0-1,-1-1 0,-5 4-14,-16 13-72,-2-1-1,-1-1 0,-1-2 1,-2-2-1,-25 12 73,62-34-8,-9 5-271,9-4 59,-1 0 0,0 0-1,0 0 1,0-1 0,0 1-1,0-1 1,0 0 0,0 0-1,0 0 1,0 0 0,-1 0-1,1-1 1,0 0 0,-1 1-1,1-1 1,-3-1 220,3-6-6112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2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855 113 11237,'0'0'2700,"0"0"-1761,0 0-181,0 0 304,0 0 63,-2-16-249,-8-52-207,9 67-640,0-1-1,0 0 1,0 0-1,0 0 1,0 1-1,0-1 1,-1 1-1,1-1 1,-1 1-1,1-1 1,-1 1-1,0 0 1,1 0-1,-1 0 1,0 0-1,0 0 1,0 0-1,0 0 1,0 0-1,0 1 1,0-1-1,0 1 1,0 0-1,0-1 1,0 1-1,0 0 1,0 0 0,0 1-1,0-1 1,0 0-1,0 0 1,0 1-1,-1 0-28,-8 0 118,3-1-69,-36-1 233,-1 2-1,1 2 0,-1 2 0,-17 6-281,-47 10 413,40-9 21,-42 15-434,90-21 43,0 1 0,1 2 0,0 0 0,0 0-1,1 2 1,0 1 0,-5 5-43,17-11-1,1 0 0,-1 1 0,2-1 0,-1 2 0,1-1 0,0 1 0,0-1 0,1 1 0,0 0 0,1 1 1,0-1-1,0 1 0,0 0 0,1-1 0,1 1 0,-1 0 0,2 0 0,-1 0 0,1 0 0,0 0 0,1 0 0,0 0 0,1 0 0,0 0 0,0 0 0,1 0 0,0-1 0,0 0 0,1 1 0,0-1 0,0 0 0,1-1 0,0 1 0,1-1 0,0 0 1,11 10-3,0-1 0,1-1 0,0-1 1,2-1-1,-1 0 0,2-1 0,-1-2 1,2 0-1,-1-1 0,1-1 0,1-1 1,-1-1-1,1-1 0,1-1 3,56 7-13,1-3 0,0-4 1,30-5 12,-86 1-1,19-2 95,1-2-1,-1-2 0,0-1 1,0-3-1,6-4-93,-40 11 434,-11 4-566,-22 3-2389,-9-2-993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5 279 8772,'0'0'1270,"0"0"-584,0 0 557,0 0 574,0 0 45,0 0-1821,-1 0 0,1 1 0,0-1 0,0 0 0,-1 0 0,1 0 0,0 0 0,0 1 0,-1-1 0,1 0 0,0 0 1,0 0-1,0 1 0,-1-1 0,1 0 0,0 0 0,0 1 0,0-1 0,0 0 0,0 1 0,0-1 0,0 0 0,0 0 0,-1 1 0,1-1 0,0 0 0,0 1 0,0-1 1,0 0-1,0 0 0,1 1 0,-1-1 0,0 0 0,0 1 0,0-1 0,0 0 0,0 0 0,0 1 0,0-1 0,0 0 0,1 1-41,8 2 144,0 0 1,0 0-1,1-1 0,-1 0 0,1-1 0,-1 0 0,1 0 0,0-1 0,-1-1 0,1 1-144,26 0 379,861 0 2278,7-48-2601,-596 29 0,260-12-636,764-53 290,-14-4-465,-1024 71 179,-274 13 245,-28 1-339,-38-2-1160,-41 0-2974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9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7251,'0'0'2185,"0"0"-805,0 0 58,0 0 232,0 0-67,2 3-746,1 6-774,1 0 1,-1 0 0,0 0 0,-1 1 0,0 0 0,0 8-84,7 26 478,27 106 571,-7 2-1,2 71-1048,12 170 229,22 293-52,-43-132 12,22 355 708,-12-454-508,30 317 1,-19-403 82,0-12 77,-4 294-549,-38-554 168,-4 0 1,-4-1-1,-17 79-168,8-100 72,-6 15-38,5 0 0,4 1 0,4 0 0,3 3-34,6-58 0,-1-8 1,1 1 0,2 0 0,1-1 0,1 1 0,4 14-1,25 89 24,-33-131-39,0-1 0,0 0-1,0 1 1,0-1 0,0 0-1,0 1 1,0-1 0,0 0-1,1 1 1,-1-1 0,0 0 0,0 1-1,0-1 1,0 0 0,1 1-1,-1-1 1,0 0 0,0 1 0,0-1-1,1 0 1,-1 0 0,0 1-1,0-1 1,1 0 0,-1 0 0,0 1-1,1-1 1,-1 0 0,0 0-1,1 0 1,-1 0 0,0 0 0,1 0-1,-1 1 16,9-11-561,6-28-402,7-54-1744,8-41-3632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20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6268 10 5138,'0'0'3613,"0"0"-1895,0 0 211,0 0 178,0 0-458,0-7-216,0 4-1410,0 6 426,13 306 36,-3-115-194,19 548 1313,-18-571-754,21 97-850,46 170 469,17 131-198,-38 42-60,-7-51 485,44 150 62,-77-533-552,-7 0 1,-14 168-207,-7-216 246,-18 71-246,11-89 191,5 1-1,3 40-190,9 744 357,2-890-419,-1-1 0,1 0 0,1 1 0,-1-1 0,1 0-1,0 0 1,0 0 0,0 0 0,1 0 0,-1 0-1,1-1 1,0 0 0,1 1 0,-1-1 0,1 0-1,1 0 63,-5-4-11,0 1 0,0-1-1,0 0 1,0 0 0,0 0 0,0 0-1,1 0 1,-1 0 0,0 1-1,0-1 1,0 0 0,0 0 0,0 0-1,0 0 1,0 0 0,0 1-1,0-1 1,0 0 0,0 0-1,0 0 1,0 0 0,0 1 0,0-1-1,0 0 1,0 0 0,0 0-1,0 0 1,0 1 0,0-1 0,0 0-1,0 0 1,0 0 0,-1 0-1,1 0 1,0 1 0,0-1-1,0 0 1,0 0 0,0 0 0,0 0-1,0 0 1,-1 0 0,1 0-1,0 0 1,0 1 0,0-1 0,0 0-1,0 0 1,-1 0 0,1 0-1,0 0 1,0 0 0,0 0-1,0 0 1,-1 0 0,1 0 0,0 0-1,0 0 1,0 0 0,0 0 11,-42 10-80,1-2 1,-1-1 0,0-2-1,-1-3 1,1-1 0,-7-2 79,-112 6 54,-82 28-19,2 11 1,-84 32-36,66-15 113,-233 24-113,268-70-56,-176-13 56,193-4-200,-301 9-315,291 4 342,-74 20 173,17 10 36,-154 21 38,280-47 147,-136-5-221,241-14 17,0-1 1,1-3 0,0-1-1,1-2 1,0-2 0,-17-8-18,-101-29 6,129 43-12,-425-99-71,348 88 73,0 4 1,-1 4-1,-31 5 4,63 3 8,43 0 0,-1 1 0,1 2 0,-1 1 0,1 2 0,-21 5-8,186-3-1160,-72-6-1399,-2 0-2878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22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97 2385,'0'0'4810,"0"0"-2355,0 0-769,0 0-406,0 0 134,0 0 104,0 0-416,0 0-200,0 0 42,1-5 825,5-8-1630,0 0-1,0 0 0,2 1 0,-1 0 1,2 0-1,4-5-138,-11 21-57,0 0 0,0 0 0,-1 1 0,1-1 1,-1 0-1,0 0 0,0 1 0,0 1 57,-1-6-7,74 368 588,-16 2-1,4 290-580,15 178 700,1 35-159,0 487-54,-28-514-270,-36-92 45,-14-648-231,-4-31 60,-3 0 0,-3-1-1,-10 30-90,14-61 59,1 0-1,2 1 1,2-1-1,1 0 1,3 1-1,2-1 1,1 0-1,2-1 1,3 0-1,1 0 0,13 29-58,-16-38 16,-8-26-15,0-1-1,0 0 1,1 0 0,0 0-1,0 0 1,1 0-1,0 0 1,0-1-1,0 1 1,2 1-1,-3-11-53,-1-1 0,1 1 1,-1 0-1,1-1 0,-1 1 1,0-1-1,-1 1 0,1-4 53,28-200-1119,56-337-3983,-22 262-2771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4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 0 11701,'0'0'649,"0"0"234,-17 29 781,4-5-1268,-14 27 231,-3-2-1,-2-1 1,-10 10-627,38-54 25,0 1 0,0 0 0,-1-1 0,0 0 0,0 0 0,0-1-1,0 1 1,0-1 0,-1 0 0,1-1 0,-1 1 0,0-1 0,0 0 0,-3 0-25,-8 1 143,-1-1 0,1-1 0,-1 0 0,-8-1-143,4-1 144,22 2-103,-1-1 1,1 0 0,-1 0 0,1 0 0,0 0-1,-1 0 1,1 0 0,-1 0 0,1 0-1,0 0 1,-1 0 0,1 0 0,-1 0 0,1 0-1,0-1 1,-1 1 0,1 0 0,0 0 0,-1 0-1,1-1 1,-1 1 0,1 0 0,0 0-1,0-1 1,-1 1 0,1 0 0,0 0 0,-1-1-1,1 1 1,0 0 0,0-1 0,0 1-1,-1-1 1,1 1 0,0 0 0,0-1 0,0 1-1,0 0 1,0-1 0,0 1 0,0-1-1,0 1 1,0 0 0,0-1 0,0 1 0,0-1-1,0 1 1,0-1 0,0 1 0,0 0-1,0-1 1,0 1 0,0 0 0,1-1 0,-1 1-1,0-1-41,46 3 64,0 1-1,-1 2 0,24 7-63,-2 0-469,1-3 0,0-3 0,1-4 0,17-2 469,-77-1-92,-1 0 0,0 0 0,1 0 0,-1-1 0,0 0 0,0 0 0,0-1 0,0 0 0,2-2 92,-7 3-6,-1 1 0,1-1 0,0 0 0,0 0 0,-1 0 1,1 0-1,-1 0 0,1-1 0,-1 1 0,0-1 1,0 1-1,0-1 0,-1 0 0,1 0 0,-1 0 0,1 0 1,-1 0-1,0 0 0,0 0 0,0 0 0,-1-1 1,1 1-1,-1 0 0,1-3 6,-2 5 17,1 0 0,0 0 1,-1 0-1,1 0 0,-1 0 1,1 1-1,-1-1 0,0 0 1,1 0-1,-1 1 0,0-1 1,1 0-1,-1 0 0,0 1 0,0-1 1,0 1-1,0-1 0,0 1 1,1-1-1,-1 1 0,0 0 1,0-1-1,0 1 0,0 0 0,0 0 1,0 0-1,0 0 0,0 0 1,0 0-1,0 0 0,0 0 1,0 0-18,-43 0 158,33 1-160,7-1 29,0 0 0,0 0 0,0 0 0,0 0 0,0 1 0,0 0 0,0 0 0,0 0 0,0 0 0,-2 2-27,4-2 9,1 0 1,-1 0-1,1 1 1,-1-1-1,1 1 1,0-1-1,-1 1 0,1 0 1,0-1-1,0 1 1,0 0-1,1 0 0,-1 0 1,0 0-1,1 0 1,-1 0-1,1-1 0,-1 1 1,1 0-1,0 0 1,0 0-1,0 2-9,0 5 25,-1-1 0,1 0-1,1 1 1,-1-1 0,1 0-1,1 1 1,0-1 0,0 0 0,1 0-1,-1 0 1,2 0 0,-1-1-1,2 2-24,-2-4 9,1 0-1,0 0 0,0-1 0,0 0 1,1 1-1,0-1 0,-1-1 0,1 1 1,1-1-1,-1 0 0,0 0 0,1 0 0,-1-1 1,1 0-1,0 0 0,0-1 0,0 1 1,4-1-9,0 1-8,-1-1 0,1 0 1,-1-1-1,1 0 0,-1-1 0,1 0 1,-1 0-1,1-1 0,-1 0 1,0 0-1,0-1 0,0-1 1,0 0-1,-1 0 0,1 0 0,-1-1 1,4-3 7,5-5-276,-2 0 1,1-2-1,-2 1 1,0-2-1,0 0 1,-2 0-1,5-10 276,-13 21-120,-2 2 82,1 0 0,-1 0 0,0-1 0,0 1 1,0-1-1,0 0 0,-1 0 0,1 1 0,-1-1 0,0-3 38,-26 15 1134,22-7-1089,0 1 0,1 0 1,-1 0-1,1 1 0,-1-1 0,1 0 0,0 1 1,0-1-1,0 1 0,0 0 0,1 0 0,-1 0 1,1 0-1,0 0 0,-1 0 0,1 0 1,0 2-46,-1 6 109,0 0 0,1 0 1,1 1-1,0 8-109,0-19 0,0 1-1,0 0 1,0-1 0,1 1 0,-1-1-1,1 1 1,-1-1 0,1 1 0,0-1-1,0 1 1,-1-1 0,1 1 0,0-1 0,0 0-1,0 1 1,1-1 0,-1 0 0,0 0-1,0 0 1,1 0 0,-1 0 0,0 0-1,1 0 1,-1-1 0,1 1 0,-1 0-1,1-1 1,-1 1 0,1-1 0,0 0 0,-1 1-1,2-1 1,9 2-59,0-1-1,0-1 1,0 1-1,6-2 60,-1 1-133,0-2 69,-1 0-1,-1 0 1,1-2 0,0 0-1,-1 0 1,0-2 0,7-3 64,37-11 39,-59 21 106,1 0 1,-1 1-1,1-1 0,-1 0 1,1 1-1,-1-1 0,0 1 1,0-1-1,0 1 0,0-1 1,0 1-1,0-1 0,0 0 1,0 1-1,0-1 0,-1 1 1,1-1-146,-48 190 2630,38-140-2397,3-17-66,2 1 0,1 0 0,1 8-167,3-42-841,1-3-1717,1-10-3322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22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8340,'0'0'1513,"0"0"50,0 0-80,0 0 121,0 0-513,16 14-232,51 42-149,-31-32 160,-34-23-833,-1 0 1,1 0-1,-1 0 1,1 0-1,-1 0 1,1 0 0,-1 1-1,0-1 1,0 0-1,1 1 1,-1-1-1,0 1 1,0-1 0,-1 1-1,1-1 1,0 1-1,0 0 1,-1-1-1,1 1 1,-1 0 0,0 0-1,1-1 1,-1 2-38,30 125 778,-6 1 0,-5 1-1,-3 40-777,18 131 118,17 60-6,75 432 774,11-200-557,33 164-192,-136-560-74,-9 2 0,-1 174-63,-21-169 107,-10 1 0,-23 133-107,-18 44 1083,10 159-1083,-11 10 631,20-289 267,7 159-898,22-372 41,0-45-206,0-36-215,0-423-7725,0 200-4792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23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4 692 1313,'0'0'6104,"0"0"-2937,0 0-1151,0 0-575,0 0-155,0 0-1254,-1 0 0,1 0-1,0-1 1,0 1 0,0 0-1,-1 0 1,1 0 0,0 0 0,0-1-1,0 1 1,0 0 0,-1 0 0,1 0-1,0-1 1,0 1 0,0 0 0,0 0-1,0-1 1,0 1 0,0 0 0,0 0-1,-1-1 1,1 1 0,0 0 0,0 0-1,0-1 1,0 1 0,0 0 0,0 0-1,1-1 1,-1 1 0,0 0 0,0 0-1,0 0 1,0-1 0,0 1-1,0 0 1,0 0 0,0-1 0,1 1-1,-1 0 1,0 0 0,0 0 0,0-1-1,0 1 1,1 0 0,-1 0 0,0 0-1,0 0-31,4-2 43,0 1 0,0-1 0,0 1 0,0 1 0,1-1 0,-1 0 0,0 1 0,0 0 0,0 0 0,2 1-43,14-2 184,383-42 1952,-90 6-1884,128 7-177,83-8-60,204-58-214,-632 81 148,440-41-804,-257 32 779,-205 16 134,1184-96 12,-797 66-145,-132 8 104,260 18 258,-446 12 115,-130 0-392,5 1 49,1-1-1,-1 0 0,1-2 1,-1 0-1,0-1 0,0-1 0,12-4-58,-31 8 12,1 0 0,0 0 0,-1-1 0,1 1-1,0 0 1,-1 0 0,1 0 0,0 0-1,-1 0 1,1-1 0,0 1 0,-1 0 0,1 0-1,0 0 1,0-1 0,-1 1 0,1 0-1,0 0 1,0-1 0,0 1 0,-1 0-1,1-1 1,0 1 0,0 0 0,0-1 0,0 1-1,0 0 1,0-1 0,-1 1 0,1 0-1,0-1 1,0 1 0,0 0 0,0-1 0,0 1-1,0 0 1,0-1 0,1 1 0,-1 0-1,0-1 1,0 1 0,0 0 0,0-1-1,0 1 1,0 0 0,1-1 0,-1 1 0,0 0-1,0-1 1,0 1 0,1 0 0,-1 0-1,0-1 1,1 1 0,-1 0 0,0 0 0,0 0-1,1-1 1,-1 1 0,0 0 0,1 0-1,-1 0 1,1 0-12,-46-15-640,0 2-1,-1 2 1,-11 1 640,-38-10-2275,-77-20-3704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24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63 11365,'0'0'1315,"0"0"147,0 0-512,0 0-499,0 0-11,-7 20 99,-48 197 1283,-13 44 214,32-138-1166,37-159-935,1 0 0,2 0 0,1 1 0,2 0 0,1 0 0,2 0 0,1 1 0,2 0 0,1 1 0,2 1 0,12-20 65,-9 21-86,0 1 1,2 1 0,2 0-1,0 2 1,2 0 0,1 2-1,19-15 86,-43 39 3,-1-1 0,1 1 0,-1 0 0,1 0-1,0 0 1,-1 0 0,1 0 0,0 1 0,-1-1 0,1 0-1,0 1 1,0-1 0,0 1 0,0 0 0,0 0 0,-1-1 0,1 1-1,0 1 1,0-1 0,0 0 0,0 0 0,0 1 0,0-1 0,-1 1-1,1-1 1,0 1 0,0 0 0,-1 0 0,1 0 0,0 0 0,-1 0-1,1 0 1,-1 0 0,1 1-3,4 5 19,0 0-1,-1 0 1,0 0-1,0 1 1,-1-1 0,3 8-19,0-1 21,15 35 211,-2 1 1,-2 1-1,-3 1 0,4 26-232,17 56 127,-29-113-385,3 12-291,-7-11-4001,-3-22-543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24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11733,'0'0'2946,"0"0"-2082,0 0-528,0 0-288,0 0 705,213 0-753,-85-25-961,6 2-1280,1 1-4450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25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4 244 7603,'0'0'5982,"0"0"-4272,0 0-1147,0 0 163,0 0 482,3 28-295,7 84 970,-5 22-1883,-17-28 862,12-106-822,-1-6 27,-5-58-109,3 0 0,3-1 1,3 1-1,3-5 42,-4 49-39,2 0-1,0 0 1,1 1-1,1-1 1,1 1 0,1 1-1,0-1 1,2 1-1,0 1 1,1-1 0,0 2-1,1 0 1,1 0-1,1 1 1,5-4 39,-19 19-15,1 0 0,-1 0 0,0-1 0,0 1 0,0 0 1,1 0-1,-1 0 0,0 0 0,0 0 0,1-1 0,-1 1 0,0 0 0,0 0 0,1 0 1,-1 0-1,0 0 0,1 0 0,-1 0 0,0 0 0,0 0 0,1 0 0,-1 0 0,0 0 1,0 0-1,1 0 0,-1 1 0,0-1 0,1 0 0,-1 0 0,0 0 0,0 0 0,0 0 0,1 0 1,-1 1-1,0-1 0,0 0 0,0 0 0,1 0 0,-1 1 0,0-1 0,0 0 15,8 16-167,2 22 3,-6 2-23,-2 0-1,-1 0 1,-3 11 187,1 16-438,2-65 404,0 1 0,1 0 0,-1 0 0,1-1 0,0 1 0,-1 0 1,1-1-1,0 0 0,1 1 0,-1-1 0,0 0 0,1 0 0,-1-1 1,1 1-1,-1 0 0,1-1 0,0 1 0,0-1 0,0 0 34,19 13 67,-17-8-61,1 0 0,-1 0-1,1 0 1,-2 1-1,1 0 1,-1 0 0,0 0-1,0 0 1,-1 1 0,0-1-1,0 1 1,-1 0-1,0 0 1,-1 0 0,1 0-1,-2 0 1,1 0-1,-1 0 1,0 1-6,-1-6 0,1 0 0,-1 0 0,0 0 0,0 0 0,0-1 0,-1 1 0,1 0 0,-1 0 0,1-1 0,-1 1 0,0-1 0,0 1 0,0-1 0,0 0 0,-1 0 0,1 0 0,-1 0 0,1 0 0,-1-1 0,-2 2 0,-59 30 36,63-33-37,-14 6 34,0-1 1,-1 0 0,0-2-1,0 0 1,0 0 0,0-2 0,0 0-1,-16-1-33,55-12-3084,32-4-5848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25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404 49 8452,'0'0'4474,"0"0"-3079,0 0 65,0 0 178,0 0-483,-3-10-632,2 4-471,-10-21 69,11 26-116,-1 1-1,0-1 0,0 1 0,1-1 0,-1 1 0,0 0 0,0-1 1,0 1-1,0 0 0,1-1 0,-1 1 0,0 0 0,0 0 0,0 0 1,0 0-1,0 0 0,0 0 0,0 0 0,0 0 0,0 0 0,0 0 1,1 1-1,-1-1 0,0 0 0,0 1 0,0-1 0,0 0 0,0 1 1,1-1-1,-1 1 0,0-1 0,1 1 0,-1 0 0,0-1 0,1 1 1,-1 0-5,-47 34 562,1 1 1,2 3 0,2 2 0,1 1 0,3 2 0,-3 8-563,35-43 40,1 0 0,0 1 1,1-1-1,0 1 0,1 0 0,0 0 0,0 1 1,1-1-1,1 1 0,0 0 0,0 0 0,1-1 1,0 1-1,1 0 0,0 0 0,1 4-40,0-11 3,0-1-1,1 0 1,-1 1-1,1-1 1,-1 0-1,1 0 1,0 0-1,0 0 1,1 0-1,-1-1 1,0 1-1,1-1 1,0 1-1,0-1 1,-1 0-1,1 0 1,0 0-1,1-1 1,-1 1-1,0-1 1,0 1-1,1-1 1,-1 0-1,1 0 1,-1-1-1,1 1-2,14 3 35,0-1-1,0 0 0,0-2 1,10 0-35,-22-1 11,53 3-32,0-3-1,0-2 1,0-3-1,0-3 1,21-7 21,-20-2-72,-35 8 78,2 2 0,-1 0 0,20-1-6,-40 7-344,-10 1-132,-17 0-723,6 1 222,-30-1-2552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30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427 215 7283,'0'0'1465,"0"0"-411,0 0 611,0 0 77,2-25-158,3-11-993,-1-4 1121,-1 1 1,-2-28-1713,-3 66 24,-1-1 1,1 1 0,-1 1 0,1-1 0,-1 0 0,0 1-1,1-1 1,-1 1 0,0 0 0,1-1 0,-1 1-1,0 1 1,1-1 0,-3 1-25,1-1 34,-15 0-13,-11-1 29,0 2 0,1 1 1,-21 5-51,41-6 31,0 1 0,0 1 1,0 0-1,1 0 1,-1 1-1,1 0 0,0 0 1,0 1-1,0 0 1,1 0-1,-1 1 0,1 0 1,1 0-1,-3 3-31,-4 6 6,1 1 0,0 0 0,2 0 1,0 1-1,0 0 0,2 1 0,0 0 0,1 1 0,1-1 0,0 1 0,2 1 1,0-1-1,1 0 0,1 1 0,1 0 0,1-1 0,1 9-6,-1-26 1,0 1-1,1 0 1,-1-1-1,1 1 1,0-1 0,0 1-1,0-1 1,0 0-1,0 1 1,0-1-1,1 0 1,-1 0 0,1 0-1,-1 0 1,1 0-1,0 0 1,0 0-1,0-1 1,0 1 0,0 0-1,0-1 1,0 0-1,1 1 1,-1-1-1,0 0 1,1 0 0,-1-1-1,1 1 1,-1 0-1,3-1 0,9 3 8,1-1 0,-1-1 0,1-1-1,-1 0 1,3-1-8,-4 1 13,-1-1-22,1-1 0,-1-1 0,0 1 0,0-2 0,0 0 0,0 0-1,0-1 1,-1-1 0,0 0 0,0 0 0,-1-1 0,0 0 0,0-1-1,0 0 1,0-2 9,11-10-25,-2 0 0,-1-1 0,0-2 0,-2 1-1,-1-2 1,5-8 25,-13 10 19,-4 15 22,-2 9-2,-2 17-31,0-12-2,1 0 0,0 0-1,0 1 1,0-1 0,1 0 0,0 0-1,1 0 1,-1 0 0,1-1 0,0 1-1,1 0 1,0-1 0,1 3-6,7 8 1,1-1 1,1-1 0,0 0 0,1 0-1,1-1 1,14 10-2,-19-17-328,-1-1 1,1 0-1,1-1 0,-1 0 1,8 2 327,-8-4-932,0 0 1,0 0-1,0-2 1,0 1 0,0-1-1,9 0 932,28-1-7673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30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10213,'0'0'2849,"0"0"-2273,0 0 1041,0 0-176,0 0-945,0 0-272,3 116 592,-3-66-15,0 6 47,0 9-480,0-9-48,3-2-240,13-9-80,-1 0-400,10 5-848,4-13-1554,2-12-4289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31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 15847,'0'0'947,"0"0"-549,0 0 197,0 0 195,0 0-129,26-16-306,-26 16-355,35-21 100,1 1 0,7-2-100,-40 21 5,0 0 0,0 0 0,-1 0-1,1 0 1,1 0 0,-1 1 0,0-1 0,0 1 0,0 0 0,0 0-1,0 0 1,0 0 0,0 0 0,0 1 0,0 0 0,0-1 0,0 1-1,0 0 1,0 1 0,0-1 0,0 0 0,0 1 0,-1 0-1,1-1 1,-1 1 0,1 0 0,-1 0 0,0 0 0,0 1 0,0-1-1,0 1 1,0-1 0,0 1 0,-1-1 0,1 2-5,5 4 11,1 3-11,0 1-1,-1-1 0,0 1 0,-1 0 0,0 1 0,-1-1 0,0 1 0,-1 0 0,0 1 0,-1-1 0,-1 1 0,0-1 0,-1 1 0,0 0 0,-1-1 0,-1 1 0,0 0 0,-2 5 1,0-1 11,-1-1 0,-1 0 0,-1 0 0,0-1 0,-1 1 0,0-2 0,-2 1 0,0-1 0,0 0 0,-1 0 0,-1-2 0,-1 1 0,-12 10-11,15-15 18,6-5 24,0-1-1,0 1 1,0-1-1,-1 0 0,1 0 1,-1-1-1,0 1 1,1-1-1,-1 0 1,-1 0-1,1 0 1,0 0-1,0-1 1,-1 1-1,0-1-41,5-2 33,-1 0 0,0 1 0,0-1 0,0 0 0,1 0 0,-1 0 0,1 0 1,-1 0-1,0 0 0,1 0 0,0 0 0,-1 0 0,1 0 0,0 0 0,-1 0 0,1 0 0,0 0 0,0 0 0,0 0 0,0 0 0,0 0 0,0-1 0,0 1 0,0 0-33,0-38 16,0 32 10,0-3-45,1 0 0,1 0 0,0 0 0,0 0 0,0 0 0,1 1 0,1-1 0,0 1 0,0 0 0,1 0 0,0 1 0,0-1 0,1 1 0,0 0 0,5-5 19,15-14-147,1 1 0,2 2 1,20-14 146,16-14-278,-53 41 186,-9 7 83,1 0-1,0 0 0,0 1 1,1 0-1,-1-1 0,1 1 0,-1 1 1,1-1-1,0 1 0,0 0 1,0 0-1,0 0 10,-5 10-19,-1 10 175,-1 0-1,-1 0 0,-1-1 0,-1 0 0,0 0 1,-1 0-1,-3 4-155,2-6 158,1 1-1,1 0 1,0 0-1,1 0 1,1 1 0,1 0-1,0-1 1,1 1-1,0 12-157,2-26-6,0-1 1,0 1-1,0 0 0,0 0 0,0-1 0,0 1 0,1-1 0,-1 1 0,1-1 0,-1 0 0,1 0 0,0 1 0,0-1 0,0 0 0,0-1 0,1 1 0,-1 0 0,0-1 0,1 1 0,-1-1 0,1 0 0,0 1 0,-1-1 0,1-1 0,0 1 0,0 0 0,-1-1 0,1 1 0,1-1 6,16 3-196,0-1 0,0 0 0,0-2 0,2 0 196,-5-1-230,80-4-1765,-33-9-2357,7-17-8163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32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44 2945,'0'0'1839,"0"0"-337,0 0 125,0 0-117,0 0-598,0-6-423,0-18-321,0 18 229,0 6 606,0 0 225,0 0 73,-1-8 1411,1 16-1169,-1 38-825,-1 67-838,-1 584 609,3-698-489,0 1 0,0 0 0,1 0 0,-1 0 0,0 0 0,0 0 0,0-1 0,0 1 0,0 0 0,0 0 0,0 0 0,0 0 0,1 0 0,-1 0 0,0 0 0,0-1 0,0 1 0,0 0 0,0 0 1,1 0-1,-1 0 0,0 0 0,0 0 0,0 0 0,0 0 0,0 0 0,1 0 0,-1 0 0,0 0 0,0 0 0,0 0 0,0 0 0,1 0 0,-1 0 0,0 0 0,0 0 0,0 0 0,0 0 0,0 0 0,1 0 0,-1 0 0,0 1 1,0-1-1,0 0 0,0 0 0,0 0 0,0 0 0,1 0 0,-1 0 0,0 0 0,0 1 0,0-1 0,0 0 0,0 0 0,0 0 0,0 0 0,0 0 0,0 1 0,0-1 0,0 0 0,0 0 0,0 0 0,1 0 0,-1 0 1,0 1-1,0-1 0,-1 0 0,1 0 0,0 0 0,0 1 0,11-13 77,30-38 284,2 3 1,32-27-362,-16 15-467,-59 59 465,1 0-1,-1-1 1,1 1 0,-1 0 0,1 0 0,-1-1 0,1 1-1,-1 0 1,0-1 0,1 1 0,-1-1 0,0 1 0,1 0 0,-1-1-1,0 1 1,0-1 0,1 1 0,-1-1 0,0 1 0,0-1-1,0 1 1,1-1 0,-1 1 0,0-1 0,0 1 0,0-1-1,0 1 1,0-1 0,0 1 0,0-1 0,0 1 0,0-1-1,-1 1 1,1-1 0,0 1 0,0-1 0,0 1 0,-1-1-1,1 1 1,0-1 0,0 1 0,-1-1 0,1 1 0,0 0-1,-1-1 1,1 1 0,-1-1 0,1 1 0,0 0 0,-1-1 0,1 1-1,-1 0 1,1 0 0,-1 0 0,1-1 0,-1 1 0,1 0-1,-1 0 1,1 0 0,-1 0 0,1 0 0,-1 0 0,1 0-1,-1 0 1,1 0 0,-1 0 0,1 0 0,-1 0 2,-48 0-269,38 0 207,9 0 43,-38-1-267,0 2-1,-1 1 1,1 3-1,0 1 1,-16 5 286,53-10-670,6-1-720,15 0-3951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0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0 10037,'0'0'213,"-11"25"99,1-2-109,-3 7 408,1 1 1,1 0 0,1 1-1,-1 16-611,-14 100 2360,16-82-1292,-3 0-1,-3-1 1,-2-1-1,-9 13-1067,2-14 560,23-61-445,1-31 440,0 12-575,0 0 1,1 1-1,0-1 0,1 0 0,2 1 1,-1-1-1,2 1 0,0 0 1,1 0-1,0 1 0,1 0 1,1 0-1,7-10 20,20-26-70,-8 12 79,-1-1-1,-2 0 1,-2-2 0,3-12-9,-23 49-11,11-24 43,-13 28-45,0 0 1,1 1 0,-1-1-1,1 0 1,-1 1 0,1-1 0,-1 0-1,1 1 1,-1-1 0,1 0-1,0 1 1,-1-1 0,1 1-1,0-1 1,-1 1 0,1 0 0,0-1-1,0 1 1,-1 0 0,1-1-1,0 1 1,0 0 0,0 0 0,-1 0-1,1 0 1,0 0 0,0 0-1,0 0 1,0 0 12,1 1-11,-1 0-1,0 0 1,0 0-1,1 1 0,-1-1 1,0 0-1,0 1 1,0-1-1,0 1 1,-1-1-1,1 1 1,0 0-1,-1-1 1,1 1-1,-1 0 1,1-1-1,-1 1 1,0 1 11,3 7-1,29 72 866,4-1 1,15 22-866,-4-9 1214,9 33-1214,-52-115-22,0 1 0,-1-1 0,-1 0 0,0 1 0,0 0 0,-1-1 0,-1 8 22,0-19-58,-1 0 1,0-1-1,1 1 1,-1 0-1,1-1 1,-1 1-1,0-1 1,0 1 0,1-1-1,-1 1 1,0-1-1,0 0 1,0 1-1,0-1 1,1 0 0,-1 1-1,0-1 1,0 0-1,0 0 1,0 0-1,0 0 1,0 0 0,0 0-1,1 0 1,-1 0-1,0 0 1,-1-1 57,-33 0-1605,30 0 1178,-54-6-3714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34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13030,'0'0'2465,"0"0"-1368,0 0-428,0 0-28,31-12-167,97-35-298,-122 45-175,-1 0-1,0 0 1,1 1-1,-1 0 0,1 0 1,-1 0-1,1 1 1,0-1-1,-1 1 0,1 1 1,0-1-1,-1 1 1,1 0-1,-1 0 0,1 1 1,-1 0-1,1 0 1,-1 0-1,0 0 0,0 1 1,0 0-1,0 0 0,-1 0 1,1 0-1,-1 1 1,0 0-1,0 0 0,0 0 1,0 1-1,-1-1 1,0 1-1,0-1 0,2 5 0,0 1-11,-1-1 0,-1 1 0,1 0 0,-1 0 0,-1 1 0,0-1 0,-1 1 0,0-1 0,0 1 0,-1-1 0,0 1 0,-1-1 0,0 1 0,-1-1 0,-2 8 11,-1-6-4,-1-1-1,1 1 0,-2-1 0,0-1 0,0 1 0,-1-1 0,0-1 0,-1 1 0,0-1 0,0-1 0,-7 5 5,-12 9 192,-2-1-1,0-1 1,-15 6-192,34-20 140,3-1 101,-1 0 1,1-1-1,-1 0 0,0-1 1,-7 2-242,14-4 392,2-1-58,18-1-214,557-50-2284,-557 49 506,0-1 0,0-1 0,0-1 0,13-5 1658,14-7-8348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35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11637,'0'0'2193,"0"0"-1648,0 0 335,0 0 257,0 0 111,0 0-384,25 17-79,-6-3 175,0 6-367,3-3-129,-4 5-368,4 1 16,-6-4-112,-4 7-96,4-1-753,0-3-623,6-5-1394,-4-3-2656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35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535 0 9636,'0'0'3165,"0"0"-2098,0 0 115,0 0 111,0 3-594,0 14-596,1 1 154,0-1-1,-2 1 1,0-1 0,-1 0 0,-1 0 0,-1 1 0,0-2 0,-1 1 0,-2 3-257,-12 15 377,0-1-1,-3 0 1,-1-2 0,-1 0 0,-1-2-1,-2-1 1,-20 17-377,-52 41-3274,-67 43 3274,159-125-246,-24 18-4434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3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396 13 11093,'0'0'1233,"0"0"-145,0 0 470,0 0-528,0 0-550,-18-3-306,5 1-137,10 0-22,-1 1 0,0 0 1,0 0-1,0 0 0,0 0 0,0 1 0,0-1 0,0 1 0,0 0 1,0 1-1,0-1 0,0 1 0,0-1 0,0 1 0,0 1 0,0-1 1,0 0-1,0 1 0,1 0 0,-1 0 0,1 0 0,-1 0 1,1 0-1,0 1 0,-3 2-15,-78 83 1392,54-60-907,2 2 0,1 1 0,-4 9-485,23-29 90,0 2 0,1-1 0,0 1 0,1 0 0,1 1 0,0 0 0,1-1 0,0 1-1,1 1 1,1-1 0,0 3-90,1-10 8,0 0 0,0 0 0,1 0 1,0 0-1,1 0 0,-1 0 0,1 0 0,1 0 0,-1-1 0,1 1 0,1 0-8,-1-4-6,0 0 0,0 0 0,1 0 0,-1 0 0,1 0 0,0 0 0,0-1 0,0 1 0,0-1 0,0 0 0,1 0 0,-1 0 0,1-1-1,-1 1 1,1-1 0,0 0 0,-1 0 0,1 0 0,0 0 0,3 0 6,18 3-177,0-1-1,1-2 0,0 0 0,-1-1 1,1-2-1,14-2 178,34-9-5374,44-13 5374,-46 6-4591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39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7 143 7603,'0'0'1937,"0"0"-773,0 0 877,0 0-187,0 0-488,-1-16-606,-4-53-285,5 67-436,0 0-1,0-1 1,0 1 0,1 0 0,-1 0-1,1 0 1,-1 0 0,1 0 0,0-1 0,0 1-1,0 0 1,0 1 0,0-1 0,0 0-1,0 0 1,1 0 0,-1 1 0,1-1-1,-1 0 1,1 1 0,0 0 0,-1-1 0,1 1-1,0 0 1,0 0 0,0 0 0,0 0-1,0 0 1,0 0 0,0 1 0,1-1-1,-1 1-38,8-2 45,0 0-1,0 1 1,1 1-1,-1 0 1,0 0-1,1 1-44,5-1 48,29 0 92,-11-1-33,0 1-1,-1 2 1,1 1-1,7 3-106,-31-3 5,0-1-1,0 1 1,0 0-1,-1 1 1,0 0-1,0 1 1,0 0-1,0 0 1,-1 1-1,0 0 0,0 0 1,0 1-1,-1 0 1,0 0-1,0 1 1,1 2-5,-4-3-16,-1 1 1,1 0-1,-1-1 1,-1 1-1,1 0 1,-1 0-1,-1 1 1,1-1-1,-1 0 1,-1 1-1,0-1 1,0 0-1,0 1 1,-1-1-1,-1 3 16,1 3-42,0-7 37,-1 1 1,0-1-1,0 0 1,-1 0-1,0 0 0,0 0 1,0 0-1,-1-1 1,0 1-1,-1-1 0,1 0 1,-1-1-1,0 1 0,-1-1 1,1 0-1,-1 0 1,0 0-1,0-1 0,-1 0 1,1 0-1,-5 1 5,-13 8 209,-1-2 1,0 0-1,0-2 1,-1-1-1,-13 2-209,14-5 345,6 0 687,48-4-787,82-6-284,-1-5 1,14-7 38,-28 4-521,-65 9-547,0-1-1,-1-2 0,0 0 0,0-2 1,17-9 1068,-30 9-3848,-4-2-1714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39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8836,'0'0'1707,"0"0"-538,0 0-145,0 0 62,0 0 16,9-2-277,54-7 695,1 3 0,47 2-1520,77-6 476,-123 2-436,-5 0-15,-1 2 0,1 3 0,13 3-25,-71 0-16,-1 0 0,0 1 1,1-1-1,-1 0 1,1 0-1,-1 1 1,0-1-1,1 1 1,-1-1-1,0 1 1,1 0-1,-1-1 1,0 1-1,0 0 1,0 0-1,1 0 1,-1 0-1,0 0 0,0 0 1,-1 0-1,1 0 1,0 0-1,0 1 1,0-1-1,-1 0 1,1 0-1,-1 1 1,1-1-1,-1 0 1,1 1-1,-1-1 1,0 1-1,0-1 0,1 1 1,-1-1-1,0 0 1,-1 1-1,1-1 1,0 1-1,0-1 1,0 1-1,-1-1 1,0 1 15,0 3-46,0 0 1,0 0 0,-1 0 0,0-1-1,0 1 1,0-1 0,-1 1-1,1-1 1,-1 0 0,0 0 0,0 0-1,-3 2 46,-28 20 12,-1-2 0,0-1 0,-16 6-12,-5 3 119,-6 5-21,-36 21 172,-83 65-270,177-120 40,-26 24 243,29-26-267,0 0 0,0 0 0,0 0 0,0 0 0,0 0 1,0 1-1,0-1 0,1 0 0,-1 0 0,0 1 0,1-1 0,-1 1 0,1-1 1,0 0-1,-1 1 0,1-1 0,0 1 0,0-1 0,0 1 0,0-1 1,0 1-1,0-1 0,0 1-16,11 4 43,33-2 392,-1-1 0,1-3 1,22-3-436,-34 2 57,90-8 337,2-6-394,95-8 129,-18 17-63,-201 6-88,1 0-1,-1 0 0,0 0 0,0 0 1,1 0-1,-1 0 0,0 0 0,0 0 1,1 0-1,-1 0 0,0 1 0,0-1 1,1 0-1,-1 0 0,0 0 0,0 0 0,1 0 1,-1 0-1,0 1 0,0-1 0,0 0 1,1 0-1,-1 0 0,0 1 0,0-1 1,0 0-1,0 0 0,1 1 0,-1-1 1,0 0-1,0 0 0,0 1 0,0-1 1,0 0-1,0 0 0,0 1 0,0-1 0,0 0 1,0 0-1,0 1 0,0-1 0,0 0 1,0 0-1,0 1 0,0-1 0,0 0 1,0 0-1,0 1 0,0-1 0,-1 0 1,1 0-1,0 1 0,0-1 0,0 0 0,0 0 1,-1 1-1,1-1 0,0 0 0,0 0 1,0 0-1,-1 0 0,1 1 0,0-1 1,0 0 22,-16 16-1145,-31 10-3219,-16 2-6737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41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302 467 9284,'0'0'953,"0"0"602,0 0-64,0 0 17,0 0-396,0 0-354,6-16-147,21-49 67,-26 64-660,-1 0 1,1 0 0,-1-1-1,1 1 1,-1 0 0,0 0-1,0 0 1,1 0 0,-1 0-1,0 0 1,0-1 0,0 1 0,0 0-1,0 0 1,-1 0 0,1 0-1,0 0 1,0 0 0,-1 0-1,1-1 1,-1 1 0,1 0 0,-1 0-1,1 0 1,-1 0 0,0 1-1,1-1 1,-1 0 0,0 0-1,0 0 1,0 0 0,0 1-1,0-1 1,0 0 0,0 1 0,0-1-19,-38-9 89,30 9-51,-2-2-13,0 1-1,-1 0 1,1 1-1,0 1 1,-1-1 0,1 2-1,0-1 1,-1 2 0,1 0-1,-6 1-24,10 0 21,-1 0-1,0 0 1,1 1-1,0 0 1,0 0-1,0 1 1,0 0-1,1 0 1,0 1-1,0-1 1,0 1-1,1 1 1,0-1-1,-3 5-20,2 0 8,0 0 0,0 0-1,1 0 1,0 1-1,1-1 1,1 1-1,0 0 1,0 1-1,1-1 1,1 0-1,0 1 1,1-1-1,0 0 1,1 1-1,0-1 1,2 4-8,-3-14 2,1-1 1,0 0 0,-1 1-1,1-1 1,0 0 0,0 0-1,0 0 1,0 0 0,0 0-1,0 0 1,0 0 0,1 0-1,-1 0 1,0-1 0,0 1 0,1 0-1,-1-1 1,0 1 0,1-1-1,-1 0 1,1 1 0,-1-1-1,1 0 1,-1 0 0,0 0-1,1 0-2,46 2 80,-38-2-85,0 0 4,1 0 0,-1 0 0,0-1 0,0 0 0,0-1 0,0 0 0,0-1 0,0 0 0,-1-1 0,1 1 0,-1-2 0,0 1 0,0-1 1,0-1-1,-1 0 0,0 0 0,0 0 0,0-1 0,-1 0 0,2-3 1,4-6 5,-1-1 1,0-1-1,-1 0 1,-1 0-1,-1-1 0,0 0 1,-1-1-1,-2 0 1,0 0-1,-1 0 0,0-4-5,4-33 29,-3 1 1,-3-1-1,-2-28-29,-5 38 32,3 46-37,1-1 0,0 1 0,-1 0 0,1-1 0,-1 1 0,1-1 0,-1 1 0,1 0 0,-1 0 0,0-1 0,0 1 0,0 0 0,0 0 0,0 0 0,0 0 0,0 0 0,0 0 0,0 0 0,0 0 0,0 0 0,-1 0 0,1 1 0,0-1 0,-1 1 0,1-1 0,-1 1 0,1-1 0,0 1 0,-1 0 0,1-1 0,-1 1 5,1 1-8,-1 0-1,1-1 1,0 1-1,-1 0 1,1 0-1,0 0 1,0 0 0,0 0-1,-1 0 1,1 0-1,0 0 1,1 0 0,-1 1-1,0-1 1,0 0-1,0 1 1,1-1-1,-1 0 1,1 1 0,-1-1-1,1 1 9,-15 41 40,12-34-26,-3 11 50,0-1-1,1 1 1,1 0-1,1 1 1,1-1-1,1 1 1,1-1-1,0 1 1,2-1-1,1 5-63,-1-13 23,1 0 0,0 0-1,1 0 1,1 0 0,0-1 0,0 0-1,1 0 1,1 0 0,-1-1 0,2 1-1,-1-2 1,2 1 0,-1-1 0,1-1 0,1 1-1,-1-2 1,5 4-23,25 15-34,0-1 0,2-1 0,19 5 34,-39-19-1207,1-2 0,0-1 0,0 0 0,20 2 1207,9-4-7854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43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8708,'0'0'2110,"0"0"-373,0 0-115,0 0-376,0 0-200,0 0-1027,0-1 1,0 1-1,0-1 1,0 1-1,0-1 0,0 1 1,0-1-1,0 1 1,0-1-1,0 1 0,0-1 1,0 1-1,0-1 1,0 1-1,1-1 1,-1 1-1,0-1 0,0 1 1,0 0-1,1-1 1,-1 1-1,0-1 0,1 1 1,-1 0-1,0-1 1,1 1-1,-1 0 1,1-1-1,-1 1 0,0 0 1,1-1-1,-1 1 1,1 0-1,-1 0 0,1 0 1,0-1-20,10-3 98,1 0 0,1 1 0,-1 1 1,0 0-1,1 0 0,-1 1 0,1 0 1,2 2-99,11-3 65,-5 1-21,72-3 35,-85 4-88,-1 0 0,1 1 0,0-1 0,-1 2 0,1-1 0,0 1 0,-1 0 0,0 1 1,7 3 8,-11-4-19,0 0 1,0 0-1,-1 1 1,1-1-1,-1 1 0,1-1 1,-1 1-1,0 0 1,0 0-1,0 0 1,-1 0-1,1 0 1,-1 1-1,0-1 1,1 0-1,-2 1 1,1-1-1,0 1 1,-1-1-1,1 1 1,-1-1-1,0 1 1,0-1-1,0 1 1,-1 2 18,0 0-4,0-1 0,0 1 0,0 0 0,-1-1 0,0 1 0,0-1 0,0 0 0,-1 0 1,1 0-1,-1 0 0,-1 0 0,1 0 0,-1-1 0,-3 4 4,-7 3 37,-1 0 0,0-1 1,-1-1-1,1 0 0,-2-2 0,-15 6-37,-30 16 399,57-26-370,4-3-160,31 0-1120,-2 0 813,-3 0 31,-1 0 0,1 2 1,16 3 406,-33-4-10,0 1 1,0 0 0,0 1 0,0 0 0,-1 0-1,1 1 1,-1 0 0,1 1 0,-1-1 0,-1 1-1,1 0 1,4 6 9,-9-10 48,-1 0 0,0 0 0,0 0 0,0 0 0,0 0 0,0 0 0,0 0 0,0 0-1,0 0 1,0 1 0,0-1 0,-1 0 0,1 1 0,0-1 0,-1 1 0,1-1 0,-1 1 0,0-1 0,0 1-1,1-1 1,-1 1 0,0-1 0,0 1 0,0-1 0,0 1 0,-1-1 0,1 1 0,0-1 0,-1 1 0,1-1-1,-1 0 1,1 1 0,-1-1 0,0 1 0,0-1 0,1 0 0,-1 0 0,0 1 0,0-1 0,0 0 0,0 0 0,0 0-1,-1 0 1,1 0 0,0 0 0,0-1 0,-1 1 0,1 0 0,0-1 0,-1 1 0,0 0-48,-10 5 242,-1-1 0,1-1 0,-1 1 1,0-2-1,-4 1-242,15-4-24,-63 14 275,35-9-291,-1 2 0,1 1 0,0 1 0,-6 5 40,34-12-818,4-2-5439,11 0-4762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45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18 2097,'0'0'6950,"0"0"-4797,0 0-806,0 0-72,0 0 187,-6-17 2903,19 426-2908,-13-408-1449,4 31 188,2-25 17,4-19 122,11-46 166,14-30-425,-33 83-129,1 0 0,0 0-1,0 0 1,0 0 0,1 1 0,-1-1 0,1 1-1,0 0 1,0 0 0,1 1 0,-1-1-1,1 1 1,0 0 0,1 0 53,-2 1-28,-1 1 0,1-1 0,0 1 0,0 0 0,0 0 0,0 1 0,0-1 0,0 1 0,0 0 1,0 0-1,0 0 0,0 0 0,0 1 0,0 0 0,0 0 0,-1 0 0,1 0 0,0 0 0,0 1 0,-1 0 0,1 0 0,0 0 28,8 6-13,1 2-1,-2-1 0,1 2 1,-1 0-1,3 4 14,-2-3 40,0 1 0,1-2 0,9 7-40,-1-5 15,0 0 1,0-2-1,1 0 0,5 0-15,-19-8 15,0 1-1,1-2 1,-1 1-1,1-1 1,0-1 0,-1 0-1,1 0 1,0 0-1,0-1 1,0-1 0,-1 0-1,1 0 1,4-1-15,-12 1 43,0-1-1,0 1 1,0-1 0,0 0 0,0 0 0,0 1 0,0-1 0,-1 0-1,1 0 1,0 0 0,-1 0 0,0 1 0,1-1 0,-1 0 0,0 0-1,0 0 1,0 0 0,-1-2-43,2 1 5,0-20 178,0 1-1,-1-1 0,-1 0 1,-1 1-1,-1 0 0,-1-1 1,-1 1-1,-1 0 1,-1 1-1,-1 0 0,-4-6-182,-11-21 423,19 35-7270,-1 39-836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47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215 319 8260,'0'0'2065,"0"0"-918,0 0 448,0 0 254,0 0-368,17 4-638,-6-1-700,-1 0-27,-1 0-1,0 0 1,1-1-1,0 0 1,-1-1-1,1 0 0,0-1 1,-1 0-1,1 0 1,0-1-1,0-1 1,7-1-116,-5-3 45,0 0 1,-1-1 0,1 0 0,-1-1-1,-1 0 1,0-1 0,0 0 0,0-1 0,-1 0-1,-1 0 1,1-1-46,-2 1-4,-1 1 1,0-1-1,0 0 1,-1 0-1,0 0 0,-1-1 1,0 1-1,-1-1 0,0 0 1,0-1-1,-2 1 0,1 0 1,-1-4 3,-2 12-29,1 0 1,-1 0-1,0-1 0,0 1 1,0 0-1,-1 0 1,1 0-1,-1 0 1,0 0-1,0 1 0,0-1 1,0 0-1,0 1 1,0 0-1,-1-1 1,1 1-1,-1 0 0,0 0 1,1 0-1,-1 1 1,0-1-1,0 1 0,0-1 1,0 1-1,-1 0 1,1 0-1,-3 0 29,-9-4-45,0 2 1,0 0-1,-1 0 0,1 1 1,-9 1 44,15 0 15,0 0 1,-1 1-1,1 1 0,-1-1 1,1 1-1,0 1 1,-1 0-1,1 0 1,0 1-1,0 0 1,0 0-1,1 1 0,-1 1 1,1-1-1,0 1 1,0 1-1,1-1 1,-1 1-1,0 1-15,-17 18 76,1 0 0,1 1 0,1 1 0,1 2 0,2 0 0,1 1 0,1 0 0,-11 31-76,24-51 37,0 1 0,1-1-1,0 1 1,1 0-1,0 0 1,1 1 0,0-1-1,1 0 1,0 0-1,1 10-36,0-15 8,1 1-1,-1-1 1,1 1-1,0-1 1,1 0 0,-1 0-1,1 0 1,0 0-1,1 0 1,-1 0-1,1-1 1,0 0-1,1 0 1,-1 0-1,1 0 1,0-1-1,0 0 1,3 2-8,12 6 6,1-1-1,0-1 1,1 0 0,0-2-1,1 0 1,-1-2-1,1-1 1,1 0 0,22 1-6,12-2-537,0-2-1,1-2 1,29-6 537,-62 4-1491,0-2 0,21-6 1491,51-21-5486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9:59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200 248 3265,'0'0'2402,"0"0"-1562,0 0 521,0 0 279,-13-4-428,1-1-686,0 1 1,0 0-1,0 2 0,0-1 1,-1 1-1,1 1 1,-1 0-1,0 1 1,1 0-1,-1 1 1,0 1-1,-2 0-526,3-1 807,12-1-772,0 0 1,-1 0 0,1 0-1,0 0 1,-1 0-1,1 0 1,0 0-1,-1 0 1,1 0-1,-1 0 1,1 0-1,0 0 1,-1 0 0,1 0-1,0 0 1,-1 0-1,1 1 1,0-1-1,-1 0 1,1 0-1,0 0 1,0 0-1,-1 1 1,1-1 0,0 0-1,0 0 1,-1 1-1,1-1 1,0 0-1,0 0 1,-1 1-1,1-1 1,0 0-1,0 1 1,0-1 0,0 0-1,0 1 1,-1-1-1,1 0 1,0 1-1,0-1 1,0 1-36,0 0 429,5 6 214,15-4-569,-1-2-1,1 0 1,0-1-1,7-2-73,24 0 229,373-1 489,70-25-718,-383 15 48,-54 5-43,-1 2-1,1 3 0,27 3-4,-89-26-1430,-3 18 1286,0 0-1,-1 1 1,1 0 0,-2 1-1,1 0 1,0 0-1,-1 1 1,0 0-1,0 1 1,-6-2 144,0 0-74,1-2 0,0 1 1,0-2-1,-2-2 74,10 7 8,0 0 0,-1 0 0,0 0-1,0 1 1,-5-2-8,6 4 46,1-2-1,0 1 1,0-1-1,1 0 0,-1 0 1,0 0-1,-1-2-45,6 4 91,1 1-107,18 15-123,-1-4 162,2-1-1,-1-1 1,1 0-1,1-1 0,0-2 1,0 0-1,0 0 1,18 1-23,-9-1 136,0 1 1,0 2 0,13 6-137,-40-14 6,0 0 0,0 0 0,0 0 0,0 0 0,0 0 0,0 0 0,0 0 0,0 1 0,-1-1 0,1 0 0,0 1 0,-1 0 1,1-1-1,-1 1 0,1 0 0,-1 0 0,0 0 0,0 0 0,0 0 0,0 0 0,0 0 0,-1 0 0,1 0 0,-1 1 0,1-1 0,-1 0 0,0 0 0,1 1 0,-1-1 0,0 0 0,-1 2-6,0 0 25,0 0-1,-1 0 0,1 0 1,-1 0-1,0 0 0,0-1 1,0 1-1,-1-1 0,1 1 1,-1-1-1,0 0 0,0 0 1,0 0-1,-1 0 0,-2 2-24,-63 43-12,-1-4-1,-3-2 1,-9 0 12,74-38-258,5-2 27,0-1 0,0 1-1,1-1 1,-1 0 0,0 0 0,0 0-1,0 0 1,-1-1 0,1 1 0,0-1 0,-2 0 231,4 0-4477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0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1 116 13702,'0'0'1857,"0"0"-1105,0 0 465,0 0 32,0 0-961,194-85-288,-125 74-144,-7 0-993,13 3-4465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48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1 139 9172,'0'0'2113,"0"0"-248,0 0-142,0 0-559,0 0-681,1-12-334,0 3-130,-1 6-9,0-1 1,0 0-1,0 1 1,1-1-1,-1 1 1,1-1-1,0 1 0,0-1 1,0 1-1,1 0 1,-1-1-1,1 1 0,0 0 1,0 0-1,0 0 1,0 0-1,0 0 1,1 1-1,-1-1 0,1 1 1,0 0-1,0-1 1,0 1-11,17-6 89,0 0-1,0 1 1,1 2 0,0 0 0,0 1 0,0 1 0,1 0-1,-1 2 1,1 1 0,17 2-89,-34-2 5,0 0 1,0 0-1,0 1 0,0 0 1,0 0-1,0 0 0,-1 0 1,1 1-1,0 0 0,-1 0 0,1 0 1,-1 0-1,0 1 0,0-1 1,0 1-1,0 0 0,0 1 1,0 0-6,-1 0-14,1 1 1,-1 0-1,0 1 1,0-1-1,-1 0 1,0 1-1,0-1 1,0 1-1,0 0 1,-1 0-1,0 0 1,0 0-1,-1 0 1,0 0-1,0 0 14,1 1-2,-1 0-1,-1 0 0,1-1 1,-1 1-1,-1 0 0,1 0 1,-1-1-1,0 1 0,-1-1 1,1 0-1,-1 0 0,-1 0 1,1 0-1,-1 0 0,0-1 1,0 1-1,0-1 0,-4 3 3,-7 5 36,0-1 0,0-1 0,-1 0 0,-1-2 0,0 1 1,-1-2-37,-50 25 693,66-31-642,8-1-278,150-1-611,-152 0 817,-1 1 0,1-1 0,-1 1-1,1-1 1,-1 1 0,1 0-1,-1 0 1,1 1 0,-1-1 0,0 1-1,0-1 1,0 1 0,0 0 0,0 0-1,0 0 1,0 1 0,-1-1-1,1 1 1,-1-1 0,0 1 0,1 0-1,-1 0 1,-1 0 0,1 0 0,0 1-1,-1-1 1,1 0 0,-1 1-1,0-1 1,0 0 0,-1 1 0,1-1-1,-1 1 1,0 0 0,1-1-1,-1 1 1,-1-1 0,1 1 0,-1 2 21,0-4 30,1-1 0,-1 1 0,1 0 0,-1-1 0,0 1 0,0 0 0,0-1 0,0 1 0,0-1 0,0 1 0,0-1 0,-1 0 0,1 1 0,0-1 0,-1 0-1,1 0 1,-1 0 0,1 0 0,-1 0 0,0 0 0,1-1 0,-1 1 0,0 0 0,0-1 0,-1 1-30,-52 10 547,52-11-523,-63 5 290,0-3 0,-16-4-314,0 1-132,77 1-186,-7-1-409,8-5-3411,4-7-4101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49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80 10261,'0'0'1035,"0"0"75,0 0 370,0 0-52,0 0-545,-2-15-360,-11-50 813,12 112-966,2 0 1,3-1-1,1 1 0,8 26-370,43 156 915,-55-225-875,-1-3-33,0 1-1,0-1 0,0 0 1,0 0-1,0 0 1,0 0-1,1 0 0,-1 0 1,0 0-1,1 0 1,-1 0-1,1 0 0,-1-1 1,1 1-1,0 0 1,-1 0-1,1 0 0,0-1 1,-1 1-1,1 0 1,0 0-1,0-1 0,0 1 1,0-1-1,-1 1 1,1-1-1,0 1 0,0-1 1,0 0-1,1 1-6,0-2 31,-1-1 0,1 1 0,0 0 0,-1-1-1,1 1 1,-1-1 0,1 0 0,-1 0 0,0 1 0,0-1 0,0 0-1,0 0 1,0 0 0,0 0 0,0 0 0,-1 0 0,1 0 0,-1-1-1,1-1-30,2-4 52,3-8-158,0 1 0,1-1 0,1 1 0,1 1 0,0 0-1,1 0 1,0 1 0,1 0 0,0 0 0,1 1 0,1 1 0,1-1 106,-12 11-9,1-1-1,-1 1 0,0 0 1,0 1-1,0-1 0,0 0 1,1 1-1,-1-1 0,0 1 1,1-1-1,-1 1 0,0 0 1,1 0-1,-1 0 0,1 1 1,-1-1-1,0 0 0,0 1 1,1 0-1,-1-1 0,0 1 1,0 0-1,0 0 0,1 0 1,-1 0-1,0 1 0,-1-1 1,3 2 9,6 5-6,0 1-1,-1 1 1,0 0 0,0 0-1,-1 1 7,19 21-10,-10-16 58,1-1 1,0 0-1,4 1-48,-16-12-8,1 0-1,-1-1 1,0 1-1,1-1 0,0-1 1,0 1-1,0-1 1,0 0-1,0-1 1,0 0-1,0 0 1,2 0 8,-8-2 8,0 1 1,0-1-1,0 0 1,0 1-1,0-1 1,-1 0-1,1 0 1,0 0-1,0 1 0,0-1 1,-1 0-1,1 0 1,0 0-1,-1 0 1,1 0-1,-1-1 1,1 1-1,-1 0 1,0 0-1,1 0 1,-1 0-1,0 0 1,0-1-1,0 1 1,0-1-9,2-6 60,7-30 141,-1 0 0,-3-1 0,-1 1 0,-2-1 0,-1-1 0,-3-2-201,2 16 267,0 25-545,-5 13-3668,4 13-1269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50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0 9636,'0'0'1380,"0"0"-953,0 0-153,0 0 423,0 0 172,0 6-258,2 11 161,0 0 1,1 0-1,1-1 0,2 7-772,9 44 750,-2 35 200,-5 0-1,-4 65-949,-22 202 270,17-266-299,1-102 22,1-1 0,-1 1 0,1 0 0,-1-1 0,1 1 0,0-1 0,-1 1 0,1-1 0,0 1 0,-1-1 0,1 1 0,0-1 0,0 0 0,-1 1 0,1-1 0,0 0 0,0 1 0,0-1 0,0 0 0,-1 0 0,1 0 0,0 0 0,0 0 0,0 0 0,0 0 0,0 0 0,-1 0 0,1-1 0,0 1 0,0 0 0,0 0 0,-1-1 0,1 1 0,0 0 0,0-1 0,-1 1 0,1-1 7,35-12-34,-24 6 26,-1-1-1,0 0 1,-1 0 0,1-1 0,-2-1 0,1 0 0,-1 0 0,-1-1-1,0 0 1,0 0 0,-1-1 0,-1 0 0,0 0 0,0 0 0,-1-1 0,-1 0-1,0 0 1,-1 0 0,0-1 0,-1 1 0,0-7 8,-2 16-18,-1 0 0,1 0 0,-1 0 1,0-1-1,0 1 0,0 0 0,-1 0 0,0 0 1,1 0-1,-1 1 0,0-1 0,-1 0 0,1 1 0,-1-1 1,-1 0 17,-2-3-33,-2 0 1,1 0 0,-1 1 0,0 0-1,0 0 1,-8-4 32,-14-5-90,0 2 0,-1 0 0,-21-4 90,3 4-82,-20-8 95,68 21-16,1 0 1,0 0 0,-1 0 0,1 0 0,0 0 0,-1 0 0,1 0-1,0 0 1,0-1 0,-1 1 0,1 0 0,0 0 0,-1 0 0,1 0-1,0-1 1,0 1 0,0 0 0,-1 0 0,1 0 0,0-1 0,0 1 0,0 0-1,-1 0 1,1-1 0,0 1 0,0 0 0,0-1 0,0 1 0,0 0-1,0 0 1,0-1 0,0 1 0,-1 0 0,1-1 0,0 1 0,0 0-1,0-1 1,1 1 0,-1 0 0,0-1 0,0 1 0,0 0 0,0 0 0,0-1-1,0 1 1,0 0 0,1-1 2,15-10-414,38-11-103,0 3 1,2 2-1,0 3 0,26-3 517,18-5-1172,70-16-1702,-107 25 337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51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 8100,'0'0'2243,"0"0"-1015,0 0 431,0 0 41,0 0-348,14-5-509,10-4-488,2 0 0,-1 2 0,1 1-1,0 1 1,0 2 0,13-1-355,-26 4 80,-8 0-68,0 0 0,0 0 1,0 0-1,0 0 1,0 1-1,0 0 0,3 1-12,-7-1-5,1-1-1,-1 1 0,1 0 0,-1 0 1,0 0-1,0 0 0,0 0 0,1 0 0,-1 0 1,0 0-1,0 1 0,0-1 0,-1 0 1,1 1-1,0-1 0,0 0 0,-1 1 0,1-1 1,-1 1-1,1-1 0,-1 1 0,0-1 1,0 1-1,1 0 0,-1-1 0,0 1 6,0 7-16,0 0 0,0 0-1,0 0 1,-1 0 0,-1 0-1,0 0 1,0 0 0,0 0-1,-1-1 1,-1 1 0,1-1-1,-1 0 1,-1 0 0,1 0 0,-1-1-1,-1 0 1,1 0 0,-1 0-1,-1 0 1,1-1 0,-1 0-1,0 0 1,0-1 0,-1 0 0,0 0-1,0-1 1,-3 1 16,45 0-1003,40-6 853,-53-1 170,-1 1-1,0 1 1,0 0 0,0 2 0,0 1-1,0 0 1,0 1 0,5 3-20,-22-6-6,1 1 1,0 0-1,-1 0 1,0 1-1,1-1 1,-1 1-1,0-1 1,0 1-1,0 0 1,0 1 5,-3-3 1,1-1 0,0 1 1,0 0-1,-1 0 0,1 0 1,-1 0-1,1 0 0,-1 0 1,1 0-1,-1 1 0,0-1 0,0 0 1,1 0-1,-1 0 0,0 0 1,0 0-1,0 0 0,0 1 1,0-1-1,-1 0 0,1 0 1,0 0-1,0 0 0,-1 0 1,1 0-1,0 0 0,-1 0 0,0 0 1,1 0-1,-1 0 0,1 0 1,-1 0-1,0 0 0,0 0 1,1 0-1,-1-1 0,0 1 1,0 0-1,0-1 0,0 1-1,-9 5 141,0 0 0,-1 0 0,0-1-1,0-1 1,0 0 0,0 0 0,-1-1 0,-5 0-141,-100 14 506,-33-13-490,150-4-77,0 0 0,0 0 0,1-1 0,-1 1 0,0 0 1,0 0-1,0-1 0,0 1 0,0 0 0,1 0 0,-1 0 0,0-1 0,0 1 0,0 0 0,0 0 1,0-1-1,0 1 0,0 0 0,0 0 0,0-1 0,0 1 0,0 0 0,0-1 0,0 1 1,0 0-1,0 0 0,0-1 0,0 1 0,0 0 0,-1 0 0,1 0 0,0-1 0,0 1 0,0 0 1,0 0-1,0-1 0,-1 1 0,1 0 0,0 0 0,0 0 0,0 0 0,-1-1 0,1 1 0,0 0 1,0 0-1,-1 0 0,1 0 0,0 0 0,0 0 0,-1 0 0,1 0 0,0 0 0,0 0 1,-1 0-1,1-1 0,0 1 0,0 1 0,-1-1 0,1 0 0,0 0 0,0 0 0,-1 0 0,1 0 1,0 0-1,0 0 0,-1 0 0,1 0 0,0 0 0,0 1 61,15-14-6155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52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13 6915,'0'0'1438,"0"0"568,0 0-79,0 0-129,0 0-446,-3-3-423,-8-7-609,6 15-217,5 29 167,1-23-53,0 65 865,-1-47-679,0 0 0,2 0 0,6 26-403,4-20 276,-1-31-118,1-20-42,-5 2-248,0 0-1,1 0 1,0 1 0,1 0-1,0 0 1,1 1 0,0 1-1,1-1 1,1 2 0,10-9 132,-21 18-9,1 0 0,-1 1 0,1-1 0,0 0 0,-1 1 0,1-1 0,-1 1 1,1 0-1,0-1 0,-1 1 0,1 0 0,0 0 0,-1 0 0,1 0 0,0 0 0,-1 1 1,1-1-1,0 0 0,-1 1 0,1-1 0,-1 1 0,1 0 0,-1-1 0,1 1 0,-1 0 1,1 0-1,-1 0 0,0 0 0,1 0 0,-1 1 9,41 45-1,-19-20 93,-18-23-95,0-1 1,0 0-1,1 0 1,-1 0-1,1-1 1,0 0-1,-1 0 1,1 0-1,0-1 1,0 0-1,1 0 1,2 0 2,7 0 30,-1 0 0,1-2 0,-1 1 0,9-3-30,-21 2 14,0 0 0,-1 0 0,1-1 0,0 1 0,-1-1 0,1 1 0,-1-1 0,0 0-1,1 0 1,-1 0 0,0 0 0,0 0 0,-1-1 0,1 1 0,0-1 0,-1 1 0,1-1 0,-1 1 0,0-1 0,0 0-1,0 0-13,19-62 394,-16 37 399,-2 0-1,-1 0 1,-1-11-793,0 23 1432,0 15-1654,0 1-613,0 10-4783,0 8-729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52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14391,'0'0'0,"0"0"-16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08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464 145 11237,'0'0'1294,"0"0"296,0 0 419,0 0-376,0 0-795,0 0-588,0 0-50,0 0 59,-7-23-104,0-1-139,-2 0 0,0 1 0,-2 0-16,10 21-2,-1-1 0,1 1 1,-1 0-1,0 1 0,0-1 0,0 0 0,0 0 0,0 1 1,0-1-1,-1 1 0,1 0 0,0 0 0,-1 0 1,1 0-1,-1 0 0,0 0 0,1 1 0,-1-1 1,1 1-1,-1-1 0,0 1 0,1 0 0,-1 0 1,0 1-1,1-1 0,-1 0 0,0 1 0,1 0 1,-1-1-1,1 1 2,-10 1-5,-4 1 12,1 0 0,0 2 0,0-1 0,1 2-1,0 0 1,0 1 0,0 0 0,0 1 0,-9 8-7,2-1 3,1 0 0,0 2 0,2 0 0,0 1 1,-11 16-4,21-24-10,2 0 0,-1 0 0,1 1 0,1-1 0,0 1 1,0 1-1,1-1 0,-1 7 10,4-13-19,-1-1 1,2 1-1,-1 0 1,0 0-1,1-1 1,0 1-1,0 0 1,0 0-1,1-1 1,0 1-1,-1 0 1,2-1-1,-1 1 1,0 0-1,1-1 1,0 0-1,0 1 1,1-1-1,-1 0 1,1 0-1,0 0 1,0 0-1,0 0 19,19 15-29,2-1-1,0-2 0,0 0 0,21 9 30,40 27 10,-81-49-4,18 11 5,-1 2-1,0 0 0,-2 1 1,0 2-1,1 1-10,-16-15-1,1 0 0,-1 1-1,0 0 1,-1 0-1,1 0 1,-1 0 0,0 1-1,-1-1 1,0 1-1,0 0 1,0-1 0,0 1-1,-1 0 1,-1 0 0,1 0-1,-1 0 1,0 0-1,-1 0 1,1 0 0,-1 0-1,-1 2 2,0-5 22,1-1-1,-1 1 0,0-1 1,0 1-1,0-1 0,-1 1 1,1-1-1,-1 0 0,0 0 1,1 0-1,-1-1 1,-1 1-1,1-1 0,0 1 1,-1-1-1,1 0 0,-1 0 1,0-1-1,1 1 0,-1-1 1,0 0-1,-2 1-21,-10 2 95,-1 0 1,1-1-1,-1-1 0,-15 1-95,17-2-12,0-1-1,0 0 1,0-1-1,0 0 1,0-1-1,-9-3 13,19 3-113,0 1 0,1-1 0,-1 0 0,1 0 0,0-1 0,0 1 0,0-1-1,0 0 1,0 0 0,0 0 0,1-1 0,0 1 0,-1-1 0,1 0-1,1 0 1,-1 0 0,0 0 0,1 0 0,0-1 0,0 1 0,0-1 0,0-1 113,-5-48-3757,6 2-1269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08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9332,'0'0'4789,"0"0"-3684,0 0-756,0 0 297,0 0-265,8 23 150,0 4-352,5 11 176,-1 1 1,-3 1 0,-1 1-356,0 36 561,-3-1 0,-4 55-561,-1-87-33,0-41-45,0 1 1,0-1-1,0 1 1,0 0-1,-1-1 1,0 1 0,0-1-1,0 1 1,0-1-1,0 1 1,-1-1 0,-1 3 77,2-5-214,-1 1 0,1 0 1,-1-1-1,1 0 0,-1 1 1,0-1-1,0 0 0,0 0 1,0 0-1,1 0 0,-1 0 1,-1-1-1,1 1 0,0 0 1,0-1-1,0 0 0,0 1 1,0-1-1,0 0 0,-1 0 1,-1 0 213,-28 0-4464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08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9524,'0'0'1729,"0"0"-1473,0 0-192,0 0 897,0 0 287,203 39-1248,-159-39-128,-10-17-2449,-15 6-6483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09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29 479 10533,'0'0'870,"0"0"402,0 0 894,0 0-543,0 0-903,12-26-448,36-81-35,-36 65 233,-14 33-129,-35 74-152,26-49-89,1 1-1,0 1 0,2 0 1,0 0-1,-4 13-99,12-30 4,-1 1 0,1-1-1,-1 0 1,1 1 0,0-1-1,0 0 1,-1 1 0,1-1 0,0 1-1,0-1 1,0 0 0,1 1 0,-1-1-1,0 0 1,0 1 0,1-1-1,-1 1 1,1-1 0,-1 0 0,1 0-1,-1 1 1,1-1 0,0 0 0,0 0-1,0 0 1,-1 0 0,1 0-1,1 1-3,0-1 5,0-1-1,0 1 1,1 0-1,-1-1 1,0 1-1,0-1 1,1 1 0,-1-1-1,0 0 1,1 0-1,-1 0 1,0-1-1,1 1 1,-1 0-1,2-1-4,12-4 5,1 0 0,-1-1 0,0 0 0,4-4-5,-18 10-2,65-31-120,-12 7-316,-1-3 1,-2-1-1,0-3 0,14-14 438,-60 40 4,1 0 0,-1-1 0,0 0-1,-1-1 1,1 1 0,-1-1 0,-1 0 0,1 0 0,-1 0 0,0-1 0,-1 0 0,0 1 0,0-1 0,-1 0 0,0-1 0,0 1 0,-1 0 0,0-1 0,0 1 0,-1 0 0,0-1 0,-1 1 0,0-1-1,0 1 1,-1-4-4,0 5 49,0 1 0,0 0-1,-1 1 1,0-1-1,0 0 1,0 1-1,0 0 1,-1-1 0,0 1-1,0 1 1,-2-2-49,4 3 32,-1 0 0,0 0 1,-1 0-1,1 0 0,0 0 1,-1 1-1,0 0 0,1 0 0,-1 0 1,0 0-1,0 0 0,0 1 1,0 0-1,-1 0 0,1 0 1,-2 0-33,4 2 2,1 0 1,0 0 0,0 0 0,0 0-1,0 0 1,0 0 0,0 0 0,0 0-1,0 1 1,0-1 0,0 0 0,1 1-1,-1-1 1,1 0 0,-1 1 0,1-1-1,-1 1 1,1-1 0,0 1 0,0-1-1,0 1 1,0-1 0,0 2-3,-2 5 11,-11 71 163,4 2-1,2-1 1,5 1-1,5 41-173,-2-14 245,20 381 1060,4-620-78,-19 95-1376,2 1 0,2 0 1,1 1-1,2 0 0,1 1 0,2 0 0,1 1 0,1 1 0,2 1 0,10-12 149,-26 37-21,0-1-1,1 1 0,0 0 0,-1 1 0,2-1 0,-1 1 0,0 0 0,1 0 1,0 1-1,0 0 0,0 0 0,0 0 0,0 0 0,1 1 0,4-1 22,-11 3-15,1 0 0,-1 0 0,1 0 0,-1 0-1,1 0 1,-1 0 0,1 0 0,-1 0 0,1 1 0,-1-1-1,0 0 1,1 0 0,-1 0 0,1 0 0,-1 1-1,0-1 1,1 0 0,-1 0 0,1 1 0,-1-1-1,0 0 1,1 1 0,-1-1 0,0 0 0,0 1 0,1-1-1,-1 1 1,0-1 0,0 0 0,1 1 0,-1-1-1,0 1 1,0-1 0,0 1 0,0-1 0,0 1 0,0-1-1,0 1 16,-1 21-229,0-14 216,0 1 1,-1 0 0,-1 0-1,0-1 1,0 1 0,0-1-1,-1 0 1,-1 0 0,1 0-1,-1 0 1,0-1 0,-1 0-1,0 0 1,0 0 0,-5 3 12,-8 8-54,-2 0 1,0-1-1,-1-2 0,-9 6 54,28-19-307,0 0 0,0 0-1,0-1 1,0 1-1,-1 0 1,1-1-1,0 0 1,-1 0 0,1 0-1,-1 0 1,0 0-1,1-1 1,-2 0 307,1-2-5002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0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103 190 12934,'0'0'2807,"0"0"-1570,0 0-540,0 0 196,0 0 204,0 31-153,0 211 1132,1-229-1980,-1-10-74,0 0 0,1 1 0,-1-1 0,0 0 0,0 1 0,-1-1 0,1 0 0,-1 0 0,0 1 0,1-1 0,-1 0 0,-1 0 1,1 0-1,0 0 0,-1 0 0,0 0 0,1 0 0,-1-1 0,0 1-22,1-3 5,1 1-1,-1-1 1,0 0 0,1 1 0,-1-1-1,0 0 1,1 0 0,-1 1-1,0-1 1,1 0 0,-1 0 0,0 0-1,1 0 1,-1 0 0,0 0-1,1 0 1,-1 0 0,0 0 0,0 0-1,1 0 1,-1-1 0,0 1-1,1 0 1,-1 0 0,1-1-1,-1 1 1,0-1 0,1 1 0,-1 0-1,1-1 1,-1 1 0,1-1-1,-1 1 1,1-1 0,-1 1 0,1-1-1,0 1 1,-1-1-5,-16-24-1,17 23 7,-7-8-51,2 0 0,-1-1 0,1 0 0,1 0-1,0 0 1,1-1 0,0 1 0,0-1 0,2 0 0,-1 0 0,1-4 45,1-21-239,-2 22 164,2 0 0,-1 0 0,2 0 0,0 0 0,1 0 0,1 0-1,0 0 1,1 1 0,0 0 0,6-13 75,-1 12-63,-1 0 0,2 1-1,0 1 1,1 0 0,0 0 0,11-8 63,-16 15-75,0 1 0,0 1-1,1-1 1,-1 1 0,1 0 0,0 0 0,1 1 0,-1 0 0,0 1 0,1-1 0,0 1 0,-1 1 0,1-1 0,0 2 0,6-1 75,2 1-223,-6-1 104,0 1 1,0 0-1,0 1 1,0 0-1,0 1 1,9 2 118,-17-3-22,1 0 0,-1 0 0,1 1 1,-1-1-1,1 1 0,-1-1 1,0 1-1,1 0 0,-1 0 0,0 0 1,0 0-1,-1 0 0,1 0 1,0 0-1,-1 1 0,1-1 0,-1 1 1,0-1-1,0 1 0,0 0 1,0-1-1,0 1 0,-1 0 0,1 0 1,-1 0-1,1 2 22,0 18-35,0 1 1,-2 0-1,0 0 0,-2-1 1,-1 1-1,0-1 0,-2 0 1,-1 0-1,-5 14 35,8-26 13,1 0 1,0 1-1,1-1 0,0 1 1,1-1-1,0 1 0,1 6-13,0-17 0,1 1 0,-1 0 0,1-1 0,0 1 0,-1-1 0,1 1 0,0-1 0,0 1-1,0-1 1,0 0 0,0 0 0,1 1 0,-1-1 0,0 0 0,0 0 0,1 0 0,-1 0 0,1 0 0,-1 0 0,1-1 0,-1 1-1,1 0 1,0-1 0,-1 1 0,1-1 0,-1 0 0,1 1 0,0-1 0,0 0 0,-1 0 0,2 0 0,68 3-76,-52-3 93,-10 1 12,-5-1-20,0 0-1,1 0 1,-1 0 0,0 1 0,0-1-1,0 1 1,0 0 0,0 0 0,2 2-9,-4-2 12,-1 0 1,0 0 0,0 0-1,0 1 1,0-1 0,0 0-1,0 1 1,0-1 0,0 1-1,-1-1 1,1 1 0,0-1 0,-1 1-1,1-1 1,-1 1 0,0 0-1,1-1 1,-1 1 0,0-1-1,0 1 1,0 0 0,0-1-1,-1 1 1,1 0 0,0-1-1,-1 1-12,1 1 61,-1-1 0,0 1 0,0-1 0,0 1-1,0-1 1,-1 0 0,1 0 0,0 0 0,-1 1-1,0-1 1,0-1 0,1 1 0,-1 0-1,0 0 1,0-1 0,-1 1 0,1-1 0,0 1-1,-1-1-60,-50 25 767,44-22-557,7-3-187,-112 43 844,101-40-906,1-1 0,0 0-1,-1-1 1,1 0 0,-1-1 0,0 0 0,0-1-1,-6-1 40,19 1-31,0 0 1,-1 0-1,1 0 0,0-1 0,0 1 0,0 0 0,0 0 0,-1 0 0,1 0 0,0 0 1,0 0-1,0 0 0,0 0 0,0 0 0,-1 0 0,1-1 0,0 1 0,0 0 0,0 0 1,0 0-1,0 0 0,0 0 0,0-1 0,-1 1 0,1 0 0,0 0 0,0 0 1,0 0-1,0-1 0,0 1 0,0 0 0,0 0 0,0 0 0,0 0 0,0-1 0,0 1 1,0 0-1,0 0 0,0 0 0,0 0 0,0-1 0,0 1 0,0 0 0,0 0 0,1 0 1,-1 0-1,0-1 0,0 1 0,0 0 0,0 0 0,0 0 0,0 0 31,6-27-3601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09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0 14102,'0'0'753,"0"0"-481,0 0 528,0 0 449,12 144-49,1-99-831,-7 0 31,0-9-32,-3-5-224,1-8-144,-1-12-32,-3 0-432,0-5-96,0-6-1137,-28 0-1361,-7-11-671,-9-29-3635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09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0 10661,'-128'14'1921,"128"-8"-1217,0 14 1905,0 2-1088,0 3-368,0 1-737,0 7-336,-13 10-16,-6 2-64,-6 14-657,-12 5-1760,-4-2-3601</inkml:trace>
  <inkml:trace contextRef="#ctx0" brushRef="#br0" timeOffset="1">35 706 11813,'0'0'1489,"0"0"-1233,187-104 1569,-124 76 176,-7 5-1009,-6 9-431,-9 9-465,-16 5-96,-4 0-849,-17 0-3217,-4 19-5586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0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0 270 16888,'0'0'563,"36"-9"-363,-21 6-166,62-15 702,-1 3 1,72-3-737,484 6 2435,8 1-1823,-240-28-1669,-2-16 1,65-32 1056,-449 84-3092,-17 5 1395,-28 7 8,11-2 121,-76 25-3019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0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0 321 17208,'0'0'480,"0"0"-480,0 0 0,0 0 480,285-57 177,-73 18 191,26-6-608,22 0-64,8 3 256,-5 5-224,-13 9-79,-40 11-129,-51 6-209,-59 11-783,-56 0-2193,-44 0-3763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07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19241,'0'0'368,"0"0"-176,0 0-192,0 152 528,19-91 689,0 4-945,-3-3-48,-4-3-192,-9-14-32,-3-14 0,0-14-112,0-11-1024,-9-6-625,-7-9-945,1-36-4177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08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10005,'0'0'4103,"0"0"-2398,0 0-833,0 0-170,30 13 127,-6-3-658,3 1-22,-1 0 0,0 2 0,-1 2 0,-1 0 0,0 1 0,15 15-149,-18-14 87,0 2 1,-2 0-1,-1 1 0,0 1 1,14 22-88,-25-32 35,-1 0 1,0 0 0,0 1 0,-1 0-1,-1 0 1,0 1 0,0-1 0,-1 1-1,-1 0 1,0 0 0,-1 0 0,-1 0 0,0 7-36,0-15 7,-1 0 0,0 0 1,0 0-1,0 0 1,-1 0-1,1 0 1,-1 0-1,0 0 0,-1 0 1,1-1-1,-1 0 1,0 1-1,0-1 1,0 0-1,-3 2-7,-1 1-10,0-1 0,-1 0 0,0 0 0,0 0 0,-1-1 0,1-1 0,-1 1 0,-2-1 10,-13 5-149,0-1-1,0-1 0,-1-1 0,0-2 0,0 0 1,-3-2 149,-33-1-1796,16-8-2854</inkml:trace>
  <inkml:trace contextRef="#ctx0" brushRef="#br0" timeOffset="1">945 0 16824,'0'0'1200,"0"0"-880,100 236 721,-65-131 271,8 27-383,-14-6-561,5 9-320,-18 14 64,-16-5-112,-38 5-848,-81 3-1841,-43-23-14551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25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98 229 8548,'0'0'968,"0"0"-434,0 0 392,0 0 461,0 0-10,0 0-321,-7-3-328,-24-8 943,31 11-1077,0 0-279,0 0-40,0 0-158,0 0-28,0 0-55,0 0 1,0 0 34,0 0 83,0 0 152,0 0 30,-2-4-273,0 0 0,-1 1 0,1-1 0,-1 1 0,0 0 0,0-1 0,-1 1 0,1 1 0,0-1 0,-1 0 0,0 1 0,1 0 0,-1 0 0,0 0 0,0 0 0,-4 0-61,8 2-69,0 0 16,0 0-30,0 9-69,0 231 64,0-237 80,0 0 1,0 0 0,0 0-1,0 0 1,1 0 0,-1 0-1,1-1 1,0 1-1,0 0 1,0 0 0,0-1-1,1 1 1,-1 0 0,1-1-1,-1 1 1,1-1-1,0 0 1,0 0 0,0 0-1,0 0 1,1 1 7,1-1-14,0 1 0,0-1-1,0 0 1,0-1 0,1 1 0,-1-1-1,1 0 1,-1 0 0,1 0 0,-1 0 0,1-1-1,-1 0 1,1 0 14,10-1-38,0 0 0,0-1-1,-1 0 1,1-2 0,-1 1 0,1-2-1,-1 0 1,4-3 38,89-43-466,-15 6-458,54-16 924,-115 50-58,0 1-1,1 2 0,0 1 1,0 2-1,1 1 0,30 0 59,92 4 222,-152 0-224,-1 1 0,1 0 1,-1-1-1,1 1 0,-1 0 1,0 0-1,1 1 0,-1-1 1,0 0-1,0 1 0,0-1 1,0 1-1,0 0 0,0-1 1,0 1-1,-1 0 0,1 0 0,-1 0 1,1 1-1,-1-1 0,0 0 1,0 1-1,0-1 0,0 0 1,0 1-1,0-1 0,-1 1 1,1-1-1,-1 1 0,0-1 1,0 1-1,0 1 2,1-6-4,-1 1-1,0-1 1,1 1-1,-1 0 1,1-1-1,-1 1 0,1-1 1,0 1-1,0 0 1,-1-1-1,1 1 1,0 0-1,0 0 1,0 0-1,0 0 1,1 0-1,-1 0 1,0 0-1,0 0 1,1 0-1,-1 1 1,1-2 4,34-13-97,-34 14 96,27-8 39,0 2 1,1 1-1,0 0 0,1 3 1,16 0-39,158 4 306,-128 1-265,58 4-32,-69-1 15,-1-3 1,1-3-1,-1-3 0,0-2 0,2-4-24,-9-1 39,-27 5-50,-1 0 0,1-2 0,23-10 11,-52 18 15,-1-1 1,0 1 0,0-1-1,0 1 1,0-1-1,1 0 1,-1 1 0,0-1-1,0 0 1,0 0 0,-1 0-1,1 0 1,0 0 0,0 0-1,0 0 1,-1 0-1,1 0 1,0 0 0,-1 0-1,1 0 1,-1-1 0,1 1-1,-1 0 1,0 0-1,1-2-15,-1 1 30,-1 0-1,1-1 0,0 1 0,-1-1 1,1 1-1,-1 0 0,0-1 0,0 1 0,0 0 1,0 0-1,0 0 0,0 0 0,-1-1-29,-4-4 45,1 0-1,-1 0 1,0 0-1,-1 1 1,1 0 0,-8-5-45,-2 1-64,-1 0 1,0 1 0,0 1-1,0 1 1,-1 0 0,0 1-1,-1 1 1,1 1 0,-1 1-1,0 0 1,0 1 0,0 1-1,0 1 1,0 1 0,-4 1 63,18-2-290,1 1 1,0 0 0,-1 0-1,1 0 1,0 0 0,0 1 0,-1 0-1,1 0 1,-2 1 289,-35 34-4693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26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0 11941,'0'0'358,"0"0"-62,0 0 536,0 0 582,0 0-325,-26 7-494,6-4-486,13-2-70,0 0 0,0 0 0,-1 0 0,1 1 0,0 0 0,0 0 0,0 1 0,1 0 1,-1 0-1,1 1 0,-1-1 0,1 1 0,0 1 0,1-1 0,-1 1 0,1 0 0,0 0 0,0 1 0,0 0 0,1 0 0,0 0 0,-3 5-39,-5 15 108,1 1-1,2 0 0,0 0 1,2 1-1,1 0 1,1 0-1,1 1 0,1 19-107,3-44-4,0-1-1,0 0 0,1 1 0,-1-1 0,1 0 1,0 0-1,0 1 0,0-1 0,0 0 0,1 0 1,-1 0-1,1 0 0,-1 0 0,1-1 0,0 1 0,1 0 1,-1-1-1,0 1 0,1-1 0,-1 0 0,1 0 1,-1 0-1,1 0 0,0 0 0,0-1 0,0 1 1,0-1-1,0 0 0,0 0 0,4 1 5,9 1-435,1 0 0,-1 0 0,1-2 0,-1 0 0,13-1 435,-25 0-175,5 0-455,0 0 0,0-1-1,1 0 1,-1 0 0,2-1 630,39-23-4659,-48 24 4471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26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1 194 11973,'0'0'1380,"0"0"-1017,0 0-118,0 0 619,2 29 161,5 44-273,2 0 1,7 13-753,-12-69 187,6 26 145,-6-31-220,-3-17-63,-2-49-243,0 4-5,3 0 0,2-10 199,-2 44-48,0 1-1,2-1 1,-1 1 0,2 0-1,0 0 1,1 1 0,0 0-1,2 0 1,1-3 48,2-1-41,1 0 1,2 1 0,-1 0-1,2 1 1,5-4 40,-14 14 2,0 1 1,0 0-1,0 1 0,1 0 0,-1 0 1,1 0-1,0 1 0,1 0 1,-1 0-1,0 1 0,1 0 0,-1 0 1,1 0-1,0 1 0,-1 1 0,2-1-2,-9 2-2,1-1-1,0 0 1,0 1-1,0-1 0,0 0 1,0 1-1,0-1 1,-1 1-1,1 0 0,0-1 1,0 1-1,-1 0 1,1-1-1,-1 1 1,1 0-1,0 0 0,-1-1 1,1 1-1,-1 0 1,0 0-1,1 0 0,-1 0 1,0 0-1,1 0 1,-1 0-1,0 0 0,0 0 1,0 0-1,0 0 1,0-1-1,0 1 1,0 1 2,1 41-76,-2-30 66,1 1 38,-1 0-1,-1 0 1,0 0 0,-1-1-1,-1 1 1,0-1-1,0 1 1,-2-1 0,1-1-1,-2 1 1,0-1-1,0 0 1,-1-1-1,0 1 1,-1-1 0,-2 1-28,-14 12-59,0-1 1,-1-1-1,-1-1 1,-1-1-1,-1-1 1,-5 0 58,5 0-4725,28-18-144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27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 13766,'0'0'513,"0"0"-497,0 0 832,-15 160 673,15-109-577,12 0-432,7 5 1,-3-3-241,-16-2-160,0-9-112,0-11 64,0-9-144,-10-10-16,-2-12-657,-7 0-239,3-9-817,4-30-2657,6-6-3666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1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16408,'0'0'3500,"0"0"-2769,0 0-547,0 0 453,33 0-132,227 7-100,-196-5-358,378-4-307,-395-2-831,-1-1-1,44-13 1092,-79 14-2019,-11-3-5513,-5 1-1546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27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1 11269,'0'0'696,"0"0"73,0 0 261,0 0 293,0 0-480,-19 16-494,-56 53-66,73-67-249,-1 0 0,1 0 0,0 0 0,0 0 0,1 0 0,-1 0-1,0 1 1,1-1 0,0 1 0,-1-1 0,1 1 0,0-1 0,0 1 0,0 0 0,1 0-1,-1-1 1,1 1 0,-1 0 0,1 0 0,0 0 0,0 0 0,0 0 0,0-1-1,1 1 1,-1 0 0,1 0 0,0 0 0,0 0-34,1 1 2,0-1 1,0 1-1,1-1 0,-1 0 1,1 0-1,0 0 0,0 0 1,0 0-1,0 0 0,0-1 1,1 0-1,-1 1 0,4 0-2,10 5 35,1-1-1,0-1 0,0-1 0,0 0 0,1-2 1,0 0-1,-1-1 0,1 0 0,0-2 0,0 0 1,8-2-35,-21 1-3,-1 0 1,0-1-1,0 1 1,0-1-1,0 0 1,0-1-1,0 1 1,-1-1-1,1 1 1,-1-2-1,0 1 1,0 0-1,0-1 1,0 0-1,0 1 1,-1-2-1,0 1 1,3-4 2,-2 1-40,1 0 1,-2 1-1,1-2 1,-1 1 0,0 0-1,0-1 1,-1 1 0,0-1-1,0 0 1,-1 0-1,0 0 1,-1-1 39,-22 7-112,18 3 118,-1 0 0,1 0 0,0 0 0,0 0 0,0 1 0,0 0 0,0 0 0,0 0 0,0 0 0,1 1 0,-1-1 0,1 1 0,0 0 0,-1 0 0,1 0 0,1 0 0,-1 1 0,0-1 0,1 1 0,0 0 0,0-1 0,0 1 0,0 0 0,0 0 0,0 4-6,-2 3 88,0-1 0,1 0-1,1 1 1,-1 0 0,2-1-1,-1 1 1,1 0 0,1 0-1,0 0 1,1 4-88,0-13 4,0 0 1,0 1-1,0-1 0,0 0 1,0 1-1,1-1 0,-1 0 1,1 0-1,0 0 0,-1 0 1,1-1-1,0 1 0,0 0 0,0-1 1,0 1-1,0-1 0,0 0 1,1 0-1,-1 1 0,0-2 1,1 1-1,-1 0 0,1 0 1,-1-1-1,1 1 0,-1-1 1,1 0-1,-1 0 0,2 0-4,14 2 21,-1-2 0,1 0 0,15-3-21,-28 3-1,3-1-13,0 0 0,0-1-1,0 0 1,-1-1 0,1 1 0,0-1 0,-1-1 0,0 0 0,0 0 0,2-1 14,63-53-407,-17 11-142,-52 108 1651,-3-58-1069,-1 1-1,1 0 0,1-1 1,-1 1-1,0-1 0,1 1 1,-1 0-1,1-1 0,0 0 1,1 1-1,-1-1 1,0 0-1,1 1 0,0-1 1,0 0-1,0 1-32,1-2 12,0 0 0,0 0 0,0-1 0,0 1 0,0-1 0,0 1 0,1-1 0,-1 0 0,0 0 0,1 0 0,-1-1 0,1 1 0,-1-1 0,1 0 0,-1 0 0,3 0-12,23 0-47,0-2 0,1 0 0,-1-2 0,0-2 0,26-7 47,-45 10-23,41-8-15,-49 11 38,0-1 1,1 1-1,-1 0 1,0 0-1,0 0 0,0 0 1,0 0-1,1 1 0,-1-1 1,0 0-1,0 1 1,0 0-1,0-1 0,0 1 1,0 0-1,0 0 1,0 0-1,0 0 0,-1 1 1,2 0-1,-1 2 24,1 0 0,-1 0 0,0 1 1,0-1-1,-1 1 0,1 0 0,-1-1 1,0 1-1,0 0 0,0-1 1,-1 6-25,1 62 720,-2-45-336,2 29-7,-4 0 0,-1 0 0,-8 32-377,9-73-167,-15 86 20,13-34-4402,5-46-4848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7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63 181 11877,'0'0'1388,"0"0"-1031,0 0-53,0 0 561,0 0-33,-1 31-261,-2 12-406,-2 120 639,6-102-7,1-37-468,-1 0 0,-1 0 0,-1 0 0,-2 0 0,0 0 0,-1 0 0,-1-1 1,-2 0-1,-1 3-329,1-70 845,-1-155-782,-3-182-795,10 378 698,1-1 0,0 0 0,1 0 0,-1 1 1,1-1-1,-1 0 0,1 0 0,0 1 1,1-1-1,-1 1 0,1-1 0,-1 1 0,1 0 1,0-1-1,0 1 0,0 0 0,1 0 0,-1 0 1,1 1-1,0-1 0,-1 0 0,2 0 34,1 1-6,0-1 1,1 1-1,-1 0 0,0 0 0,1 0 1,-1 1-1,1-1 0,-1 2 0,1-1 0,0 0 1,-1 1-1,1 0 0,0 1 0,-1-1 6,-3 1-15,0-1 1,-1 0-1,1 1 0,-1-1 0,1 1 1,-1 0-1,0-1 0,1 1 0,-1 0 0,0 0 1,1 0-1,-1 0 0,0 0 0,0 0 1,0 0-1,0 1 0,0-1 0,0 0 0,0 1 1,0-1-1,-1 0 0,1 1 0,0-1 0,-1 1 1,1-1-1,-1 1 0,0-1 0,1 1 1,-1 0-1,0 0 15,3 55-173,-3-45 157,0-5 28,-1 0-1,0 0 1,0 0-1,0 0 1,-1 0-1,0 0 1,0 0-1,-1-1 1,0 1-1,0-1 1,-2 2-12,-6 10 24,-1-1 0,-1 0 0,-3 2-24,2-3-74,7 4-3594,7-19-3530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8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 6611,'0'0'1515,"0"0"-346,0 0-273,0 0 179,0 0-197,1-6-400,-1 5-339,5-25-218,-5 25 195,0 0-1,1 0 0,-1 0 1,0 0-1,1 0 0,-1 0 1,0 0-1,1 0 0,-1 0 1,1 0-1,0 1 0,-1-1 1,1 0-1,0 0 1,-1 1-1,1-1 0,0 0 1,0 1-1,0-1 0,-1 0 1,1 1-1,0-1 0,0 1 1,0 0-1,0-1 0,0 1 1,0 0-116,0 0 907,-1 0-214,0 0-293,38 68-112,3-1-1,13 12-287,35 55 162,-82-122-38,1 1-149,0-1 0,0 0-1,10 11 26,-16-21 65,0 0 0,0 1 0,0-1 0,1 0 0,-1-1 0,0 1 0,1 0 0,0-1 0,-1 1 1,1-1-1,0 0 0,0 1 0,-1-1 0,1-1 0,0 1 0,0 0 0,0-1 0,0 0 0,0 1 0,0-1 0,2-1-65,-3 1 36,0-1 1,0 0 0,0 0-1,-1 0 1,1 0 0,0 0-1,-1-1 1,1 1 0,-1 0-1,1-1 1,-1 1-1,0-1 1,1 1 0,-1-1-1,0 0 1,0 0 0,0 0-1,0 1 1,-1-1-1,1 0 1,0 0 0,-1 0-37,14-53 569,-11 42-546,6-35-61,-3 0 1,-2 0 0,-2-1-1,-2 1 1,-3-2 37,2 39 3,0 0-1,-1 0 1,-1 1-1,0-1 1,-1 0-3,1 2-37,0-1 1,1 1-1,0-1 0,1 1 0,-1-10 37,2 17-440,5 17-2785,27 45-3074,-16-31 589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9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1 131 6515,'0'0'3076,"0"0"-1427,0 0 258,0 0-55,0 0-870,13 10 26,-5-5-860,-2-1-78,0 0 0,0 0-1,0 1 1,0 0 0,-1 0-1,0 1 1,0-1-1,0 1 1,-1 0 0,1 0-1,-2 1 1,1-1-1,-1 1 1,0 0 0,2 6-70,2 27 545,-1 0 0,-2 1 0,-2 0 0,-3 36-545,0-30 986,-8-210-766,4 103-542,2 0 0,3 0-1,3-18 323,-2 72-22,0 0 1,1 1-1,-1-1 0,1 1 0,0 0 0,0-1 0,1 1 0,0 0 0,0 0 0,0 1 0,0-1 0,1 1 0,0-1 0,0 1 0,4-3 22,-5 4-6,0 1 1,0 0-1,0-1 1,0 1-1,0 1 0,1-1 1,-1 0-1,1 1 0,-1 0 1,1-1-1,0 1 1,0 1-1,-1-1 0,1 1 1,0-1-1,0 1 1,0 0-1,0 0 0,-1 1 1,1-1-1,0 1 0,0 0 1,-1 0-1,2 1 6,-4-2-11,-1 1 0,1-1-1,0 1 1,0 0 0,0 0 0,-1 0-1,1-1 1,-1 1 0,1 0-1,0 0 1,-1 0 0,1 0 0,-1 0-1,0 0 1,1 0 0,-1 0 0,0 0-1,0 0 1,0 0 0,1 0-1,-1 0 1,0 1 0,0-1 11,-1 31-125,1-21 112,0-5 12,1 0 0,-1 0 0,0 0 0,-1-1 0,1 1 0,-1 0 0,0 0 0,-1-1 0,1 1 0,-1 0 0,0-1 0,-1 0 0,1 1 0,-1-1 0,0 0 0,0 0 0,-1-1 0,1 1 0,-2 0 1,3-3-292,-28 37-50,25-20-7615,5-19 749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9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 13206,'0'0'2993,"0"0"-2032,0 0-606,0 0 408,1 28 475,-1-1-974,0 17 16,3-1 0,1 1 0,3 4-280,6 60 443,-8-57-215,2 0 0,3 2-228,-8-45 166,1-9-48,1-17 11,2-37-63,-6 53-62,7-132-70,-4 47-273,10-50 339,2 72-295,-13 60 286,-1 0-1,1 0 1,0 0 0,1 1-1,-1-1 1,1 1 0,0-1-1,0 1 1,0 0-1,0 0 1,2-1 9,-4 4 4,1 0-1,0 0 1,0 0 0,0 0-1,0 0 1,0 1 0,0-1-1,0 0 1,0 1 0,0 0-1,1-1 1,-1 1 0,0 0-1,0 0 1,0 0 0,0 1-1,0-1 1,1 0 0,-1 1-1,0-1 1,0 1 0,0 0-1,0 0 1,0 0 0,0 0-1,0 0 1,-1 0 0,1 0-1,0 0 1,0 1 0,-1-1-1,1 1-3,8 7 11,-1 0-1,0 1 0,-1 0 1,7 9-11,-12-15 17,37 56 205,-2 2 0,-3 2 0,7 21-222,-4-9 73,-4-17-1103,-33-57-800,-6-2-2137,-19-3-3316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40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14695,'0'0'1697,"0"0"-1617,0 0 160,175 0-32,-115-3-208,-7-6-5427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41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58 101 8244,'0'0'1432,"0"0"281,0 0 323,0 0 98,0 0-578,-7-9-607,-20-29-292,27 38-646,0-1 1,0 1-1,0 0 0,0 0 1,0-1-1,-1 1 1,1 0-1,0-1 1,0 1-1,0 0 1,0 0-1,0-1 1,0 1-1,-1 0 1,1 0-1,0 0 1,0-1-1,0 1 1,-1 0-1,1 0 0,0 0 1,0-1-1,-1 1 1,1 0-1,0 0 1,0 0-1,-1 0 1,1 0-1,0 0 1,0-1-1,-1 1 1,1 0-1,0 0 1,-1 0-1,1 0 1,0 0-1,0 0 1,-1 0-1,1 0 0,0 0 1,-1 1-1,1-1 1,0 0-1,0 0 1,-1 0-1,1 0 1,0 0-1,0 0 1,-1 0-1,1 1 1,0-1-1,0 0 1,-1 0-1,1 0 1,0 1-1,0-1 0,0 0 1,0 0-1,-1 1 1,1-1-1,0 0 1,0 0-1,0 1-11,-3 18-97,3-16 152,-1 13-37,-3 16 181,2 1 1,1-1 0,2 1 0,1 0-1,4 18-199,-3-42 47,0 0-1,0-1 0,0 0 1,1 0-1,1 0 0,-1 0 1,1-1-1,1 1 0,-1-1 1,1-1-1,1 1 0,-1-1 1,1 0-1,0 0 0,0-1 1,3 1-47,0 1 4,0-1 0,1-1 0,-1 0 1,1 0-1,0-1 0,1-1 0,-1 0 1,1 0-1,-1-1 0,1 0 0,0-1 1,1-1-5,1 1-48,-1-1 0,1 0 0,0-1 1,0-1-1,-1 0 0,1-1 0,-1 0 1,1-1-1,-1-1 0,4-2 48,138-78-1025,-85 44 29,63-26 996,-108 56-21,-1 2-1,1 1 1,0 1-1,1 1 1,-1 1-1,1 2 1,20-1 21,-11 2 7,-7 1 19,0 0 0,1 2 0,14 3-26,-41-4-5,0 1-1,-1-1 1,1 1 0,0-1-1,-1 1 1,1 0 0,0 0-1,-1 0 1,1 0 0,-1 0-1,0 0 1,1 0-1,-1 0 1,0 1 0,0-1-1,1 0 1,-1 1 0,0-1-1,0 1 1,-1-1 0,1 1-1,0 0 1,0-1 0,-1 1-1,1 1 6,7 52-72,-8-48 66,1 0 1,-1-1-1,1 1 0,0-1 1,1 1-1,0-1 0,2 6 6,18-46-333,-15 23 236,1 1 0,0-1 0,1 2 1,1-1-1,-1 1 0,1 0 0,1 1 0,2-2 97,9-4-90,0 0 0,1 2-1,17-8 91,-25 14-9,0 1 0,1 0 0,-1 1-1,1 1 1,0 0 0,0 1 0,0 1 0,0 0 0,0 2-1,0-1 1,0 2 0,0 0 0,0 1 0,-1 1 0,1 0-1,5 3 10,-3 1 145,1 0 0,0-2 0,0 0 0,0-1 0,1-1 0,0-1 0,-1-1 0,1 0 0,0-2 0,17-1-145,-28 0 56,0 0 1,1-1-1,-1 0 0,0 0 1,0-1-1,-1 0 0,1-1 1,0 0-1,-1 0 0,0-1 1,0 0-1,-1-1 0,1 1 1,-1-1-1,0-1 0,0 1 1,-1-1-1,0-1 0,0 1 1,-1-1-1,0 0 0,0 0 1,2-6-57,-6 10 173,1-1 1,-1 0-1,1 0 1,-1 0-1,-1 0 1,1 0-1,-1 0 1,1 1-1,-2-1 1,1-2-174,0-4 770,-1 10-777,0 1 1,0-1-1,0 0 0,0 1 1,0-1-1,0 1 0,0-1 1,0 1-1,0-1 1,0 1-1,0 0 0,0-1 1,0 1-1,0 0 1,0 0-1,-1 0 0,1 0 1,0 0-1,0 0 0,0 0 1,0 0-1,-1 1 7,-29 1-1239,9 7-1503,3 9-2530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42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97 4994,'0'0'6059,"0"0"-4167,0 0-993,0 0 720,0 0 14,0 0-747,0 0-350,12 0 606,20 0-402,42 1-105,0-4 1,0-2-1,43-10-635,277-48-1682,-361 58 840,-26 5 108,14-3-51,-15 0-4293,-6 3-279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43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 0,'0'0'8318,"0"0"-6138,0 0-1425,0 0 921,0 0 127,-4 27-466,-3 7-1010,3-12-153,0 0 1,1 0 0,1 1 0,1-1 0,1 0 0,2 9-175,16 118 1197,-8-85-903,-4 0 0,-1 23-294,-5-70 541,0-11-1907,0-1-5138,0-26 974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43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9973,'0'0'1987,"0"0"-1045,0 0 664,0 0 318,0 0-1012,1 8-616,8 50 1418,-1 52-1714,-3-44 1362,9 45-1362,-8-55-290,-6-45-3305,0 0-3661,0-23 834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1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12934,'0'0'1072,"0"0"-626,0 0-169,0 0 548,35 0-340,117 0-306,-141 0-74,1 0 0,0 1 0,-1 0 0,0 1-1,1 1 1,-1 0 0,0 0 0,0 1 0,0 0 0,-1 1 0,1 0-1,-1 1 1,0 0 0,-1 0 0,1 1 0,-1 1 0,-1-1 0,1 2 0,-1-1-1,6 10-104,-6-5 205,0 1 0,-2 0 0,0 0 0,0 0 0,-1 1 0,-1 0 0,0 0 0,-1 0 0,-1 0 0,0 1 0,-2-1 0,1 1 0,-3 12-205,1-14 70,-1-1-1,0 1 1,-2-1-1,1 0 1,-2 0-1,1 0 0,-2 0 1,0-1-1,0 0 1,-1 0-1,-1-1 1,0 0-1,0 0 1,-3 2-70,-10 10 29,-1-2 0,0 0 0,-2-2 0,0 0 0,-23 12-29,40-26-376,0-1 0,0-1 0,0 1 1,0-1-1,-1 0 0,1-1 0,-1 0 0,0 0 0,-3 0 376,-10-1-5493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43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579 0 12630,'0'0'2758,"0"0"-2104,0 0-529,0 0 324,0 0 559,-1 26-200,-2 15-614,0-11 3,2-1 0,1 1 0,3 27-197,10 50 955,-5-55-1105,-3 1 1,-1 10 149,-4-61-846,-8-3-3428,-6-1-2155</inkml:trace>
  <inkml:trace contextRef="#ctx0" brushRef="#br0" timeOffset="1">0 717 16231,'0'0'1137,"0"0"-817,0 0 737,0 0-145,0 0-48,175-31-591,-96 20-225,8-3 0,4 0-48,-7 3-1105,-9-3-2080,-15 0-5972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44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7684,'0'0'2798,"0"0"-1459,0 0-282,0 0 93,0 0 346,1 19-186,11 202 1222,-8-312-1779,-3-9-753,-4 71-145,0-12 35,5 33-33,3 17-129,1 2 295,1 0 1,0 0-1,0 0 0,1-1 1,0 0-1,1-1 0,0 0 0,2 1-23,10 9 71,1-1-1,1-1 0,7 2-70,-22-14 8,1 0-1,0-1 0,0 0 1,0-1-1,1 0 0,-1-1 1,1 0-1,0 0 0,0-1 1,-1 0-1,1-1 0,3 0-7,-12 0 6,0 0 0,0-1 0,0 1 0,1 0 0,-1-1 0,0 1 0,0-1 0,0 0 0,0 1-1,0-1 1,0 0 0,0 0 0,0 1 0,0-1 0,0 0 0,0 0 0,-1 0 0,1 0 0,0 0-1,-1 0 1,1 0 0,-1 0 0,1-1 0,-1 1 0,1 0 0,-1 0 0,0 0 0,0-1 0,1 1-1,-1 0 1,0-1-6,4-46 211,-4 37-194,0 3-18,1 1-24,-1-1-1,1 0 1,-2 1 0,1-1 0,-1 1 0,0-1 0,-1 1-1,0-5 26,0 10-19,1 0-1,0 0 1,-1 0-1,0 0 0,1 0 1,-1 0-1,0 0 1,0 0-1,0 0 0,0 1 1,0-1-1,0 1 1,-1 0-1,1-1 0,-1 1 1,1 0-1,0 1 1,-1-1-1,1 0 1,-1 1-1,0-1 0,1 1 1,-1 0-1,1 0 1,-1 0-1,-1 0 20,-37-1-2106,26 1-2028,11 0-1688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44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1 214 3986,'0'0'7630,"0"0"-5947,0 0-1469,0 0 658,0 0 510,6 26-285,21 78-630,-12-61 130,-12-43-414,-2-10-67,-7-48-156,-1-3-107,3 1 1,3-38 146,1 93-17,0 0 0,0 0 1,1 0-1,-1 0 1,1 1-1,0-1 1,0 0-1,1 0 1,0 0-1,-1 1 0,2-1 1,-1 1-1,0 0 1,2-2 16,-2 3 28,1 1 1,0-1 0,0 1-1,-1 0 1,1 0 0,0 0-1,1 0 1,-1 0 0,0 1-1,1 0 1,-1-1 0,0 1-1,1 0 1,0 1 0,-1-1-1,1 1 1,-1-1 0,1 1-1,0 0 1,0 0-29,2 0-129,12 0 293,-1 1 1,0 0-1,14 3-164,7 10-1175,-35-12 722,0 0-1,0 0 1,0 0-1,-1 1 0,1-1 1,-1 1-1,1-1 1,-1 1-1,0 0 1,1 1 453,-1 8-5189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45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12422,'0'0'1857,"0"0"-1233,0 0 1281,172-33-593,-115 10-1216,8 3-96,-5 1-2193,-10-1-7635</inkml:trace>
  <inkml:trace contextRef="#ctx0" brushRef="#br0" timeOffset="1">666 74 14887,'0'0'2625,"0"0"-2385,0 0-240,0 0-1409,0 0-11685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28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291 173 11589,'0'0'3658,"0"0"-2433,0 0-414,0-25 266,0-78-303,0 101-763,0 0-1,0 0 1,0 0 0,0 0-1,0 0 1,0 0-1,0 0 1,0 0 0,-1 0-1,1 0 1,-1 0 0,0 0-1,0 0 1,1 1-1,-1-1 1,0 0 0,0 1-1,0-1 1,-1 0 0,1 1-1,-1-1-10,1 1-4,-1 1-1,1-1 0,-1 1 1,0-1-1,1 1 1,-1 0-1,1 0 1,-1 0-1,1 0 0,-1 0 1,0 0-1,1 0 1,-1 1-1,1-1 1,-2 1 4,-10 1-3,3-3 7,0 2 0,0-1 0,0 1-1,0 1 1,0 0 0,1 0 0,-1 1 0,1 0-1,-1 0 1,1 1 0,0 1 0,1-1 0,-1 1-1,1 1 1,0 0 0,0 0 0,1 0 0,-1 1-1,2 0 1,-1 1 0,1 0 0,0 0 0,0 0-1,1 0 1,0 1 0,1 0 0,0 0 0,0 0-1,1 0 1,0 1 0,1 0 0,0-1 0,0 1-1,1 0 1,0 0 0,1 0 0,0 0 0,1 0-1,0 0 1,0 0-4,2 0-2,-1-1-1,1 0 0,1 0 1,0-1-1,0 1 1,0-1-1,1 0 1,1 0-1,-1 0 0,1-1 1,0 0-1,1 0 1,1 0 2,20 19-38,1-2 0,24 15 38,-6-5-147,-31-22-100,4 3 80,-1 1-1,15 15 168,-30-28-268,-1 1 1,0-1-1,0 1 0,0-1 0,0 1 1,-1 0-1,1 0 0,-1 0 1,0 1-1,0-1 0,-1 0 1,0 1-1,1-1 0,-1 1 0,-1-1 1,1 1-1,0 3 268,-1-7-106,0-1 0,-1 1 0,1 0 0,0 0 0,0 0 0,-1 0 0,1 0 0,0 0-1,-1-1 1,1 1 0,-1 0 0,1 0 0,-1 0 0,1-1 0,-1 1 0,1 0 0,-1-1 0,0 1 0,1 0 0,-1-1 0,0 1 0,0-1-1,0 1 1,1-1 0,-1 0 0,0 1 0,0-1 0,0 0 106,-28 3-752,19-2 299,9-1 425,-120 2-1056,103-4 2285,0 1 1,0-2-1,-9-3-1201,27 6 62,0 0 1,0 0-1,-1 0 0,1 0 1,0 0-1,0 0 1,0 0-1,0 0 1,-1 0-1,1 0 1,0 0-1,0 0 1,0 0-1,-1 0 0,1 0 1,0 0-1,0 0 1,0 0-1,-1 0 1,1 0-1,0 0 1,0 0-1,0 1 1,0-1-1,-1 0 0,1 0 1,0 0-1,0 0 1,0 0-1,0 0 1,0 1-1,0-1 1,-1 0-1,1 0 1,0 0-1,0 0 0,0 1 1,0-1-1,0 0 1,0 0-1,0 0 1,0 1-1,0-1 1,0 0-1,0 0 1,0 0-1,0 0 0,0 1 1,0-1-1,0 0 1,0 0-1,0 0 1,0 1-63,5 16 709,11 14-553,-1-4 210,-2 0-1,-1 2 1,0-1 0,-3 1 0,0 1-1,-2 0 1,-1 0 0,-1 1 0,-2-1-1,-1 1 1,-2 22-366,0-39 57,0 0 1,1 0-1,1 0 1,0 0-1,1 0 0,1-1 1,2 7-58,-4-16-1,0 1 1,0 0-1,0-1 0,1 1 1,0-1-1,0 0 1,0 0-1,0 0 0,0 0 1,1 0-1,0-1 1,0 0-1,0 0 1,0 0-1,1 0 0,-1 0 1,1-1-1,-1 0 1,1 0-1,0 0 1,2 0 0,23 3-440,0-1 0,0-2 0,1 0 1,-1-2-1,0-2 0,27-4 440,39-12-3452,-7-9-2527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28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22 179 15767,'0'0'1932,"0"0"-1457,-3 29 450,-7 97 858,5 10-1783,2-59 850,3-61-351,4-63-442,1 14-167,1 0 0,1 0 0,2 1 0,1 0 0,2 1 0,10-20 110,8-11-76,3 2 0,31-42 76,-61 98-10,-1 0 42,1-1-1,0 1 1,0 0-1,0 0 1,1 0-1,-1 0 1,1 1 0,0-1-1,3-1-31,-5 4 5,0 1 0,-1 0 0,1 0 0,0 0 0,0 0 0,-1 0 0,1 0 0,0 0 0,0 0 0,-1 1 0,1-1 0,0 1 0,0-1 0,-1 1 0,1-1 0,-1 1 0,1 0 0,-1 0 0,1 0 0,-1 0 0,1 0 0,-1 0 0,0 1 0,1-1 0,-1 0 0,0 1 0,0-1 0,0 1-5,64 60 11,-4-4 184,17 24-195,-62-64 11,-1 1 0,-1 1 0,-1 0 0,0 0 0,-2 2 0,9 20-11,-17-32-178,0 1 1,0-1-1,-1 1 0,0 0 0,-1-1 1,-1 1-1,0 0 0,0 2 178,-3-2-2030,-10-9-1889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29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3490,'0'0'13926,"0"0"-13494,0 0-208,0 0 849,0 0 255,166 0-991,-82 0-337,10 3-513,-16 0-1328,-12-3-4113</inkml:trace>
  <inkml:trace contextRef="#ctx0" brushRef="#br0" timeOffset="1">888 254 15335,'0'0'1713,"0"0"-593,0 0-431,-47 165 127,35-117-816,-1 0-128,-6-11-720,10-29-4979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29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0 231 18152,'0'0'587,"0"0"-299,4 32 419,35 216 1046,-36-233-1669,4 23 25,-5-34-130,-1-23-81,-4-369-1907,3 383 2053,1 0 0,-1-1 0,1 1 0,0 0 0,0 0 0,0 0 0,1 0 0,-1 0 0,1 0 0,1 0 0,-1 1 0,1-1 1,0 1-1,0-1 0,0 1 0,2-2-44,1 0 35,0 1 1,1-1 0,-1 1 0,1 0 0,1 1-1,-1 0 1,1 0 0,-1 0 0,8-1-36,9-2 2,-1 1 1,2 0 0,-1 2-1,1 1 1,-1 2 0,18 0-3,-37 1-6,0 0 1,0 0-1,0 0 0,0 1 1,-1 0-1,1 0 0,0 0 1,-1 1-1,1-1 0,-1 1 1,1 0-1,-1 0 1,0 1-1,0-1 0,0 1 1,0 0-1,0 0 0,0 1 1,-1-1-1,0 1 1,0-1-1,0 1 0,0 0 1,0 0-1,-1 0 0,0 1 1,1-1-1,-1 3 6,3 7-32,-1 0 0,-1 1 0,-1-1 0,0 1 0,0-1 0,-2 1 0,0 0 0,-2 14 32,1-21 1,0-1 0,-1 0 0,0 1 0,0-1 0,-1 0 0,0 0 0,0 0 0,0-1 0,-1 1 0,0-1 0,-1 0 0,1 0 0,-1 0 0,0-1 0,-3 3-1,-1 1 43,1 1 0,0 0 0,1 1 0,-6 10-43,12-19-1,0-1 0,0 1 0,0-1 1,1 1-1,-1-1 0,1 1 0,-1 0 0,1-1 0,-1 1 0,1 0 1,0-1-1,0 1 0,0 0 0,0-1 0,0 1 0,0 0 0,0-1 1,0 1-1,1 0 0,-1-1 0,1 1 0,-1-1 0,1 1 0,0-1 1,0 1-1,-1-1 0,1 1 0,0-1 0,1 1 1,2 2-27,1-1-1,-1 1 1,1-1-1,0 0 1,0 0-1,0-1 1,6 2 27,-6-2-23,0 0 1,-1 1 0,1-1-1,0 1 1,-1 0-1,1 0 1,-1 0 0,0 0-1,3 4 23,-5-4-4,0 0 0,0 0 0,0 1 0,0-1 0,-1 0 0,0 0 0,1 1 1,-1-1-1,-1 1 0,1-1 0,0 1 0,-1-1 0,0 1 0,1 0 0,-2-1 0,1 1 0,0-1 0,-1 1 0,1 0 0,-1-1 0,0 1 0,0-1 0,-1 0 0,0 2 4,0 0 31,-2 1-1,1-1 0,0 1 1,-1-1-1,0 0 0,0 0 1,-1-1-1,1 1 1,-1-1-1,0 0 0,0-1 1,-6 4-31,-5 3 114,0-1 1,-1-1-1,0 0 1,-1-1-1,0-1 1,0-1-1,0 0 1,0-2-1,-1 0 1,1-1-1,-1 0 1,-12-2-115,30-1-24,0 1 1,0-1 0,0 1 0,0-1 0,0 1-1,0-1 1,0 0 0,0 0 0,0 0 0,0 0-1,0 1 1,1-1 0,-1 0 0,0 0-1,1 0 1,-1-1 0,0 1 0,1 0 0,0 0-1,-1 0 1,1 0 0,0 0 0,-1-1 0,1 1-1,0 0 1,0 0 0,0-1 0,0 1 0,0 0-1,0 0 1,0 0 0,1-1 0,-1 1 0,1-1 23,-1-4-401,1 0-1,0 1 1,0-1 0,0 0 0,1 1 0,0-1 0,2-4 401,4-1-1620,0 0-1,1 0 0,0 1 0,2-1 1621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0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11829,'0'0'3186,"0"0"-1697,0 0-481,0 0 62,0 0-590,28 10-176,-10-4-246,0 0 7,1 0 1,-1 1 0,-1 1 0,1 1-1,-2 1 1,1 0 0,-1 1 0,-1 0-1,0 1 1,0 1-66,-2 1 67,0 0 0,-1 0 0,0 1 0,-2 1-1,0-1 1,0 2 0,-1-1 0,-1 2 0,-1-1 0,-1 1-1,0 0 1,-1 0 0,-1 0 0,-1 1 0,-1-1 0,0 1 0,-1 0-1,-1 2-66,0 112 345,10-140-415,75-57-226,-83 63 339,-2 3-42,1 0 0,-1 1 1,1-1-1,-1 0 0,0 1 0,0-1 1,0 0-1,0 1 0,0-1 0,0 0 1,-1 2-2,0 7-22,-2 32 112,-1 1 1,-3-1-1,-1-1 1,-6 13-91,3-7 79,1 0 1,3 0-1,0 18-79,7 0 268,1-33 239,-1-1 1,-5 28-508,4-52 54,0 0 0,-1 0 0,0-1 1,0 1-1,0-1 0,-1 0 0,0 0 1,-1 0-1,0 0 0,0 0 0,0-1 0,-1 1 1,-5 4-55,6-8 19,0 1 0,0-1 0,0 0 1,-1-1-1,1 1 0,-1-1 0,0 0 1,0 0-1,0 0 0,0-1 0,0 1 1,0-1-1,-2 0-19,-70 2 173,58-3-162,9 0-14,0-1 0,-1 0 0,1 0 0,1-1 0,-1 0 0,0-1 0,0 0 0,1 0 0,0-1 0,-1-1 0,1 1 0,1-2 0,-1 1 3,5 2-175,-1-1 0,1 1 0,0-1 0,1 0 0,-1 0 1,1 0-1,-1 0 0,1-1 0,1 1 0,-1-1 0,1 0 0,-1 0 0,1 0 0,1 0 0,-1 0 0,1 0 0,0-1 0,0 1 0,0 0 0,1-1 1,0 1-1,0 0 0,0-1 0,1 1 0,0-4 175,12-39-4237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0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30 278 17560,'0'0'1737,"-5"35"-867,-1 5-620,-2 11 121,3-1 0,1 1 0,4 8-371,-1-22 192,0-9 8,1-1-1,1 0 1,2 0 0,0 0-1,2 0 1,2 5-200,-7-71 404,1 8-352,-3-79-116,0 25-250,3-1 0,6-17 314,-4 77-56,1 0 0,1 1 0,1-1-1,2 1 1,0 0 0,2 1 0,0 0-1,2 0 1,5-7 56,-12 25-16,0-1 0,0 0-1,0 1 1,1 0 0,0 1 0,0-1-1,0 1 1,1 0 0,0 0-1,0 1 1,0 0 0,0 0 0,1 1-1,3-1 17,-6 2-10,1 0 0,-1 1-1,1 0 1,0 0 0,0 0-1,-1 1 1,1 0 0,0 0-1,0 0 1,0 1-1,-1 0 1,1 0 0,0 1-1,-1-1 1,1 1 0,-1 0-1,0 1 1,1-1 0,-1 1-1,4 3 11,-1 0-9,0 1 0,0 0-1,0 1 1,-1 0 0,0 0-1,0 0 1,-1 1 0,0 0-1,-1 1 1,0-1 0,0 1-1,2 9 10,-1-2 18,0 1 0,-2 0 0,0 1 0,-1-1 0,-1 0 0,-1 1 0,-1 3-18,0-14 31,-1-1 0,0 1 1,-1-1-1,0 1 1,0-1-1,0 0 1,-1 0-1,0 0 0,-1 0 1,0 0-1,0-1 1,0 1-1,0-1 0,-1 0 1,0-1-1,-1 1 1,1-1-1,-1 0 0,0 0 1,0-1-1,-2 2-31,-9 4 16,0 1 0,-1-2 0,0 0 0,0-2 0,-1 0 0,0 0 0,-17 2-16,34-8-90,0-1 1,0 1 0,0-1 0,0 1-1,0-1 1,-1 0 0,1 0 0,0 0-1,0 0 1,0 0 0,0 0 0,-1-1-1,1 1 1,0-1 0,0 1 89,1-1-280,1 0 0,-1 0 0,0-1-1,1 1 1,-1 0 0,1 0 0,-1 0 0,1-1 0,0 1-1,-1 0 1,1 0 0,0-1 0,0 1 0,0 0 0,0-1 0,0 1-1,0 0 1,1 0 0,-1-1 0,0 1 0,0 0 0,1 0-1,-1-1 1,1 1 0,0-1 280,14-38-12984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1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1 11509,'0'0'3314,"0"0"-2546,0 0 1361,0 0-464,-160 8-240,104 32-529,9 5-128,3 5-15,19 1-193,13-3-144,9-3-176,3 5-208,28-8-32,37-8-320,29-6-1121,22-5-1456,24-15-5139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1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 14871,'0'0'1270,"0"0"-174,0 0 854,0 0-117,11 32-744,32 108-409,-34-108-451,-2 0 1,-2 1-1,-1-1 0,-1 1 1,-2 0-1,-1 0 0,-2 13-229,-1 32 113,3-57-543,0-49 239,0-41-27,-2 10-233,3 1 0,3-1 0,2-6 451,-3 49 7,0 0 0,1-1-1,0 1 1,1 1 0,1-1 0,1 1-1,0 0 1,1 0 0,0 1-1,1 0 1,1 1 0,0 0-1,4-3-6,-8 11 18,0 0 0,0 1 0,0 0 0,1 0-1,-1 0 1,1 1 0,0 0 0,0 1 0,0-1-1,0 1 1,1 0 0,-1 1 0,1 0 0,-1 0 0,1 1-1,-1 0 1,3 0-18,-1 0-14,0 1 0,1 0-1,-1 0 1,0 1 0,0 0 0,0 1-1,0 0 1,0 0 0,0 1-1,-1 0 1,0 0 0,0 1 0,2 2 14,4 4-5,-1 1 0,0 1 1,0 0-1,-2 1 0,0 0 1,0 1-1,-1 0 1,-1 1-1,-1 0 0,0 0 1,-1 1-1,-1 0 0,0 0 1,-1 1-1,-1-1 1,-1 1-1,0 0 0,-2 0 1,0 6 4,-1-9-184,1-6 236,-1 0 1,0 0-1,-1 0 1,0 0 0,-1 0-1,-1 7-52,2-13-155,0-1 0,0 1 0,-1-1 0,1 0 0,-1 1 0,1-1 0,-1 0 0,1 0 0,-1 0 0,0 0 0,0 0 0,0-1 0,0 1 0,0-1 0,-1 1 0,1-1 0,0 0 0,-1 0 0,1 0 0,-1 0 0,1 0 1,-1 0-1,0-1 0,1 1 0,-3-1 155,-22 2-6059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1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16103,'0'0'3810,"0"0"-3026,0 0-191,0 0-17,178-17-496,-68 9-80,-1 8-1505,-9 0-303,-19 3-2466,-12 14-2097</inkml:trace>
  <inkml:trace contextRef="#ctx0" brushRef="#br0" timeOffset="1">935 96 12438,'0'0'464,"0"0"-464,0 0-3282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2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348 170 15239,'0'0'1035,"0"0"-299,7-27 100,20-79 9,-26 104-817,-1 1 1,1-1-1,-1 0 0,1 1 0,-1-1 0,0 0 0,1 1 1,-1-1-1,0 0 0,0 1 0,0-1 0,0 0 0,-1 0 1,1 1-1,0-1 0,-1 0 0,1 1 0,-1-1 1,0-1-29,0 3 0,0 0 0,1-1 0,-1 1 1,0 0-1,0 0 0,0-1 0,1 1 1,-1 0-1,0 0 0,0 0 0,0 0 1,0 0-1,1 0 0,-1 0 0,0 0 1,0 1-1,0-1 0,1 0 0,-1 0 1,-1 1-1,-7 1 54,-6-2-11,0 2 1,-1 0-1,1 1 0,0 1 0,0 0 0,1 1 1,-1 0-1,1 1 0,0 1 0,1 0 0,0 1 0,0 1 1,-7 6-44,13-10 11,0 0-1,1 1 1,-1-1 0,2 2 0,-1-1 0,0 1 0,1-1-1,1 2 1,-1-1 0,1 0 0,0 1 0,1 0 0,-1 0-1,2 0 1,-1 0 0,1 0 0,0 1 0,1-1 0,0 1-1,1-1 1,-1 1 0,1-1 0,1 1 0,0-1 0,2 9-11,-2-11-8,2 0 1,-1 0 0,1 0 0,0 0 0,0-1 0,0 1 0,1-1 0,0 1 0,0-1-1,0-1 1,1 1 0,-1 0 0,2-1 7,12 11-74,2 0 1,20 10 73,-11-6-102,8 4-1,-13-10 45,-1 2-1,-1 1 1,0 0-1,2 5 59,-20-17-38,1 0 1,-1 0-1,0 0 0,-1 1 0,1-1 0,-1 1 0,0 0 1,0 0-1,0 0 0,-1 1 0,0-1 0,0 1 0,0-1 1,0 1-1,-1 0 0,0-1 0,-1 1 0,1 0 1,-1 0-1,0 0 0,0 2 38,-1-5-25,0-1 1,0 1-1,0 0 1,0 0-1,-1-1 1,1 1-1,-1-1 1,1 0-1,-1 1 1,0-1-1,0 0 1,0 0-1,0 0 1,0 0-1,0 0 1,-1 0-1,1-1 1,-1 1-1,1-1 1,-1 0-1,1 0 1,-1 0-1,0 0 1,0 0 24,-12 4 35,-1-1-1,0-1 1,-15 2-35,16-3-2,-66 7 915,-1-4-1,-38-4-912,126 1-7,-1 0 0,0 0 0,0 1 0,-1-1 0,1 1 0,0 0-1,-1 1 1,2 1 7,7 4-42,5 2 87,0 2 0,-1-1-1,-1 2 1,0 0 0,-1 1-1,0 1 1,-1 0 0,-1 1-1,-1 1 1,0 0 0,-1 0-1,-1 1 1,-1 0-1,-1 1 1,3 10-45,2 25 314,-7-30-113,0-1 0,1 0 0,5 9-201,-9-27 5,-1 0-1,1-1 0,0 1 1,1-1-1,-1 0 0,1 0 0,0 0 1,0 0-1,0-1 0,1 1 1,0-1-1,0-1 0,0 1 1,0-1-1,3 2-4,6 1-250,0-1 0,0 0 0,0-1 1,1-1-1,-1 0 0,1-1 0,3 0 250,106 0-4058,-73-2 1352,45 0-3788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2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14279,'0'0'2657,"0"0"-1649,0 0 337,-159 11 176,121 31-513,13 3-720,16 9-48,9-1-176,6 0-96,41 4 32,28-15-272,19-6-224,9-10-849,7-18-848,-7-8-2609,-19 0-6691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3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336 22 15575,'0'0'955,"0"0"-221,0 0 149,0 0-77,0 0-465,19-5-175,-5 0-148,0 2 0,1 0 0,-1 0 0,11 1-18,-24 2 1,1 0 1,-1 0 0,0 0 0,1 0 0,-1 1 0,0-1-1,1 1 1,-1-1 0,0 1 0,0-1 0,1 1 0,-1 0-1,0-1 1,0 1 0,0 0 0,0 0 0,0 0 0,0 0-1,0 0 1,0 0 0,-1 0 0,1 0 0,0 0 0,0 0-1,-1 0 1,1 1 0,-1-1 0,1 0 0,-1 0 0,1 2-2,1 40 41,-2-32-33,0-11-8,1 23 34,-1 0 1,-2 0 0,0 0-1,-1 0 1,-1 0 0,-5 11-35,2-13 13,1 1 0,0-1-1,2 1 1,0 0 0,2 1 0,0 12-13,2-33-42,0 0 0,1 0-1,-1 0 1,1 0 0,0 0 0,-1 0 0,1 0-1,0-1 1,0 1 0,0 0 0,0 0-1,0-1 1,1 1 0,-1-1 0,0 1 0,1-1-1,-1 1 1,1-1 0,0 0 0,-1 0 0,1 0-1,0 0 1,0 0 0,-1 0 0,1 0-1,0-1 1,0 1 0,0 0 0,0-1 0,0 0-1,0 0 1,0 1 0,1-1 42,14 1-915,0 1 0,-1-2 0,1-1 0,2 0 915,5 0-1400,-22 1 1396,-1 0 0,1 0 0,-1 0 0,1 0 0,-1 0 0,0 0 0,1 0 0,-1 1 0,1-1 0,-1 0 0,0 1 0,1-1 0,-1 1 0,0 0 0,1-1 0,-1 1 0,0 0 0,0 0 4,0 0 138,-1 0 0,1 1 0,-1-1 0,0 0 0,1 0 0,-1 1 1,0-1-1,0 0 0,0 0 0,0 1 0,0-1 0,0 0 0,0 1 0,0-1 0,-1 0 0,1 0 0,-1 1 0,1-1 0,0 0 0,-1 0 0,0 1-138,-5 11 678,0-1-1,-1 0 0,-1-1 0,0 0 0,0 0 1,-3 2-678,1-1 216,1-1 0,0 1 0,1 1 0,0-1 0,1 1 0,0 2-216,-7 27-16,2 0 0,1 4 16,3-11-142,-1-1 0,-14 32 142,18-53-19,-1-1-1,-1 0 0,0 0 0,-1 0 1,0-1-1,-1 0 0,0-1 0,-1 0 1,-6 6 19,5-7-14,-1-1 0,0 0 1,0 0-1,-1-1 0,1-1 1,-1 0-1,-1-1 0,1 0 0,-1-1 1,0-1-1,0 0 0,0-1 1,0 0-1,-1-1 0,-10-1 14,21 0-103,0 1 0,0-1 0,1 0 0,-1 0 0,0 0 0,0-1 0,1 1 0,-1-1 0,0 0 0,1 0 0,-1 0 0,0-1 0,1 1 0,0-1 0,-1 0 0,1 0-1,0 0 1,0 0 0,0 0 0,0-1 0,0 1 0,1-1 0,-1 0 0,-1-2 103,-15-45-4861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3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86 19209,'0'0'333,"-11"35"-375,-33 119 399,39-132-298,1 1 1,1 0-1,1 0 1,1 0-1,1 0 0,3 15-59,-1 0 106,-1-31-9,0-1 1,0 0-1,1 1 1,0-1-1,0 0 1,0 0 0,2 2-98,-5-76 74,4 1 0,2-1 0,4 1 0,2 1 0,9-24-74,-16 78-8,0 0 0,0 1 0,1 0 0,0 0 0,1 1 0,7-10 8,-12 18-10,0 0-1,0 0 1,1 1-1,-1-1 1,1 0-1,-1 1 0,1-1 1,0 1-1,0-1 1,0 1-1,-1 0 1,1 0-1,0 0 1,0 0-1,1 0 1,-1 0-1,0 0 1,0 1-1,0-1 0,1 1 1,-1 0-1,0 0 1,0-1-1,1 1 1,-1 1-1,0-1 1,0 0-1,1 1 1,-1-1-1,0 1 1,0-1-1,0 1 0,0 0 1,0 0-1,0 0 1,0 0-1,0 0 1,0 1-1,0-1 1,0 1-1,0 0 11,20 18-17,-2 1 0,0 2 1,10 15 16,17 18 0,2 2 4,-24-26 17,1-2 0,2-1 0,0-2 0,15 10-21,-43-36-2,1-1 1,-1 1 0,1-1 0,0 1 0,-1-1-1,1 1 1,0-1 0,-1 0 0,1 1 0,0-1-1,-1 0 1,1 0 0,0 1 0,-1-1 0,1 0-1,0 0 1,0 0 0,-1 0 0,1 0 0,0 0-1,0 0 1,-1 0 0,1 0 0,0 0 0,0 0-1,-1-1 1,1 1 0,0 0 0,-1-1 0,2 1 1,-1-1 1,0-1 1,0 1 0,0 0 0,0-1 0,-1 1-1,1-1 1,0 1 0,-1-1 0,1 1-1,-1-1 1,1 1 0,-1-1 0,0 0 0,1 0-2,0-65 119,-1 54-91,1-30-6,0 26-10,-1-1 0,0 0 0,-1 0 0,-1 0 0,0 1 0,-2-1 0,-4-13-12,8 30-90,0 1-1,-1-1 0,1 1 1,0-1-1,0 1 0,0-1 1,0 1-1,-1-1 0,1 0 1,0 1-1,0-1 0,0 1 1,0-1-1,0 1 0,0-1 1,1 1-1,-1-1 0,0 1 0,0-1 1,0 1-1,0-1 0,1 1 1,-1-1-1,0 1 0,0-1 1,1 1-1,-1-1 0,0 1 1,1-1-1,-1 1 0,1 0 1,-1-1-1,0 1 0,1 0 1,-1-1-1,1 1 0,-1 0 1,1 0-1,-1-1 0,1 1 1,-1 0-1,1 0 0,-1 0 0,1 0 1,0 0-1,-1 0 0,1 0 91,34 0-4967,-20 1 2807,45-1-6246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4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67 164 9204,'0'0'3466,"0"0"-1473,0 0 322,-10 27-476,-32 89-644,38-102-1015,1 0 0,0 1 0,1-1 0,1 1 0,0-1 0,1 1-1,0 0 1,2 4-180,0 22 287,-3 10 3,1-21-88,1-66-104,7-43-419,3 0 1,3 1 0,21-64 320,-31 127-39,0-1 50,0-1-1,2 0 0,0 1 1,1 0-11,-6 13-28,0-1 0,1 1 0,0 0 0,0 0 1,0 0-1,0 0 0,0 1 0,1-1 0,-1 0 0,1 1 1,-1 0-1,1 0 0,0 0 0,0 0 0,0 0 1,0 0-1,1 1 0,-1-1 0,0 1 0,1 0 0,2 0 29,0 0-84,0 0 0,0 1 0,1-1 0,-1 2 0,0-1 0,0 1 0,1 0 0,-1 0 0,0 1 0,0-1 0,0 1 0,0 1 0,-1-1 1,1 1-1,-1 0 0,1 0 0,-1 1 0,0 0 0,0 0 0,0 0 0,0 2 83,0-1-21,0 1 1,0 1-1,-1-1 1,0 1-1,0-1 0,-1 1 1,0 0-1,0 1 1,-1-1-1,0 0 0,0 1 1,0-1-1,-1 1 1,0 0-1,-1-1 0,0 1 1,0 3 20,0-7 1,-1-1-1,1 0 1,-1-1 0,0 1 0,1 0-1,-1 0 1,0 0 0,-1 0-1,1-1 1,0 1 0,-1 0 0,0-1-1,1 1 1,-1-1 0,0 0 0,0 0-1,-1 1 1,1-1 0,-3 1-1,-1 1 8,0 0 1,-1 0-1,0-1 0,0 0 1,0 0-1,0-1 0,0 0 1,-4 1-9,-18 2 38,1-2 0,-1-1-1,-28-1-37,54-1 1,-10 1-1,10-1-162,1 1 0,-1-1 0,1 0 0,-1 0-1,1 0 1,-1 0 0,1 0 0,-1-1 0,0 1 0,1-1 0,0 0 0,-2 0 162,1-11-4602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4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86 13366,'0'0'1401,"0"0"704,0 0-8,1 31-417,10 215 100,-11-157-1620,0-89-435,-1-4-16,-4-23 154,0 1-1,2-1 0,1 0 0,1 0 1,1 0-1,2 0 0,0 0 1,5-17 137,-2 30-14,-1 1 0,1 1 0,1-1-1,1 1 1,-1 0 0,2 0 0,7-8 14,-10 12 124,1 1-1,0 0 0,1 0 0,-1 0 0,2 1 0,-1 0 1,0 0-1,1 1 0,0 0 0,0 0 0,9-3-123,-14 7 12,0 0 0,0 1 0,0-1 0,0 1 0,0 0 1,0-1-1,-1 1 0,1 1 0,0-1 0,0 0 0,0 1 0,0-1 0,0 1 0,-1 0 0,1 0 0,0 0 0,0 0 0,-1 1 0,1-1 0,-1 1 1,1-1-1,-1 1 0,0 0 0,0 0 0,0 0 0,0 0 0,0 1 0,0-1 0,0 0 0,0 2-12,6 9-24,-1 0 1,0 0-1,0 1 0,-2 1 1,2 4 23,0 0 23,15 35-43,-2 0 0,-2 2 0,-3 0 0,8 56 20,-23-112-40,0 9-276,0-7-2265,-3-2-2024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34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9300,'0'0'8356,"0"0"-7700,0 0-656,176-3-64,-98-5-608,-3 8-2802,-3 0-1952,-7 0-129</inkml:trace>
  <inkml:trace contextRef="#ctx0" brushRef="#br0" timeOffset="1">623 1 9508,'0'0'4498,"0"0"-1072,0 0-3426,0 0-32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15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 13094,'0'0'1510,"0"0"-686,0 0 262,0 0-117,0 0-465,0 0-315,7 4-74,1 1-42,1-1 0,0 0 0,0-1 0,0 0-1,1 0 1,-1-1 0,1 0 0,-1 0 0,1-1 0,2-1-73,112 1 410,-72-2-474,-42 1 38,19 0-227,0 1 0,0 1 0,0 1 0,3 2 253,-30-4-517,-2 0 503,-1-1 0,0 1 0,1 0 0,-1-1 0,0 1 0,0 0 0,1-1 0,-1 1 0,0-1 0,0 1 0,0-1 0,0 0 0,0 1 0,0-1 0,0 0 0,0 0 0,0 1 0,0-1 0,0 0 0,0 0 0,0 0 0,0 0 0,0 0 0,0-1 14,-7 3-14,-369 53 585,366-54-529,7-1-16,0 0 1,0 0 0,0 1 0,0 0 0,1-1-1,-1 1 1,0 0 0,0 1 0,1-1 0,-2 2-27,5-3 0,-1 0 1,1 0-1,0 1 1,0-1-1,0 0 1,0 0-1,0 1 1,0-1-1,0 0 1,0 0-1,-1 1 0,1-1 1,0 0-1,0 1 1,0-1-1,0 0 1,0 0-1,1 1 1,-1-1-1,0 0 1,0 0-1,0 1 1,0-1-1,0 0 1,0 0-1,0 1 1,0-1-1,1 0 1,-1 0-1,0 1 1,0-1-1,0 0 1,0 0-1,1 0 0,-1 1 1,0-1-1,0 0 1,1 0-1,-1 0 1,0 0-1,0 0 1,1 0-1,-1 1 1,0-1-1,0 0 1,1 0-1,-1 0 1,0 0-1,0 0 1,1 0-1,-1 0 1,0 0-1,1 0 1,-1 0-1,0 0 1,0 0-1,1 0 0,-1-1 1,0 1-1,0 0 1,1 0-1,-1 0 1,0 0-1,0 0 1,1 0-1,-1-1 1,0 1-1,62 1-45,9 0-204,40-6 249,-111 5-5,0 0 0,0 0 0,0 0 0,0-1 0,0 1 0,0 0 0,0 0 0,0 0 0,0 0-1,0 0 1,0 0 0,0 0 0,0 0 0,0 0 0,0 0 0,0 0 0,0 0 0,0 0 0,0-1 0,0 1 0,0 0-1,0 0 1,0 0 0,0 0 0,0 0 0,0 0 0,0 0 0,0 0 5,-18-3-14,-26 0 34,-37 5-58,36 0-1681,1-2 0,-41-5 1719,69 0-4928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3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10549,'0'0'339,"0"0"248,-2 25 610,-1-2-775,-1 17 732,1 1 1,2-1-1,3 26-1154,-1-57 169,0-1 0,1 1 0,0 0 0,0-1 0,1 0 0,0 1 0,1-1 0,3 7-169,-5-12 25,1 1-1,-1-1 0,1 0 1,-1 1-1,1-1 1,0-1-1,0 1 1,0 0-1,1-1 0,-1 1 1,1-1-1,-1 0 1,1 0-1,0 0 1,0-1-1,0 1 0,0-1 1,0 0-1,0 0 1,2 0-25,3 0-11,0 1 1,0-1 0,0-1-1,0 0 1,0 0 0,0-1 0,0 0-1,0 0 1,0-1 0,0 0-1,0-1 1,-1 0 0,1 0-1,-1-1 1,5-2 10,3-5-103,9-7-27,1 1 1,1 2 0,0 1-1,1 0 1,0 2 0,1 2 0,15-4 129,15 1-13,0 3 0,1 2 1,1 3-1,12 2 13,-69 3-8,0 0 0,0 0 0,0 1-1,0-1 1,0 1 0,0-1 0,0 1 0,0 0 0,0 1 0,-1-1 0,1 1 0,0 0-1,-1-1 1,0 2 0,1-1 0,-1 0 0,0 1 0,0-1 0,1 2 8,-1 1 8,1 0 1,-1 0-1,0 0 0,-1 1 1,1 0-1,-1-1 1,0 1-1,-1 0 0,1 0 1,-1 0-1,0 0 1,-1 0-9,2 70 1037,-2-75-954,0-1-3,0 0 29,0 0 84,-1-5-147,1 0 1,0 0 0,0 0-1,0 0 1,1 0 0,-1 0-1,1 1 1,1-5-47,1 7 3,-1-1 0,1 1 0,0 0 0,0 1 1,0-1-1,0 0 0,0 1 0,0 0 0,1-1 0,-1 1 0,0 1 0,1-1 1,-1 0-1,1 1 0,1 0-3,59-2-9,-45 2 11,-19 0-1,23-1-37,1 1 1,-1 1 0,0 1-1,0 1 1,0 1-1,-1 1 1,1 1-1,0 2 36,8 1 21,-1-1 0,1-2 0,1-1 1,-1-1-1,1-1 0,0-2 0,23-3-21,-46 2 10,2 0 32,0 0 0,0-1 0,0 0 1,-1 0-1,1-2 0,0 1 0,-1-1 0,1-1 1,-1 0-1,0 0 0,-1-1 0,1 0 0,-1-1 1,0 0-1,0 0 0,0-1 0,0-1-42,-7 4 158,0 0 0,0 1 0,0-1 0,-1 0 0,1 0 0,-1 0 0,0 0 0,0 0 0,-1 0 0,1 0 0,-1-1 0,0 1 0,0 0 0,0 0 0,-1 0 0,1 0 0,-1-1-158,0-4 82,-1 0-1,0 0 1,0 0-1,-1 0 1,0 0-1,-4-7-81,-6 0-335,10 26-1559,9 31-1957,6 12-2349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17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54 6115,'0'0'2750,"0"0"-1533,0 0-38,0 0 337,0 0 71,0 0-488,0-9-219,0-26 89,0 26-89,0 9-367,0 0-137,0 0-67,0 4-50,0 42-130,2 0-55,-2 0 1,-3 0-1,-1 0 1,-3 0 0,-1-1-1,-3 2-74,0-1 14,2-9 173,11-64-580,-1 21 58,0 1 0,1 0-1,-1 0 1,1-1 0,0 1 0,0 0-1,1 1 1,1-3 335,16-21-5001,0 5-3043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18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6499,'0'0'3217,"0"0"-1506,0 0-124,0 0 489,0 0-420,1 2 2365,11 23-3992,-1 15 111,-2 0-1,-2 1 0,-1 0 1,-2 0-1,-2 0 0,-2 17-139,9 103 263,5-64 628,-14-96-722,0-1-1,0 0-158,0 0-711,-2 0-1524,-6 0-2551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30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16 154 3666,'0'0'3316,"0"0"-952,0 0-774,0 0-352,0 0-310,0 0-496,3-9 3559,10-22-3590,-11 31-367,-1 0 124,-1 0 10,0 0-51,0 0-53,0 0-115,0 0-122,0 0-35,11 41 56,-4-19 133,12 88 112,-15-77-49,2 0 0,0-1-1,3 2-43,-9-189-525,-1 126 727,-1 0 1,-2 0-1,-4-14-202,8 40-2,-5-26 12,2 1 0,1-1 0,2-11-10,0 39-14,0 1 1,0 0-1,0 0 1,0 0 0,0 0-1,0-1 1,0 1-1,0 0 1,-1 0 0,1 0-1,0 0 1,0-1-1,0 1 1,0 0-1,0 0 1,0 0 0,-1 0-1,1 0 1,0 0-1,0-1 1,0 1 0,0 0-1,-1 0 1,1 0-1,0 0 1,0 0 0,0 0-1,-1 0 1,1 0-1,0 0 1,0 0-1,0 0 1,-1 0 0,1 0-1,0 0 1,0 0-1,0 0 1,0 0 0,-1 0-1,1 0 1,0 0-1,0 0 1,0 0 0,0 1-1,-1-1 1,1 0-1,0 0 1,0 0-1,0 0 1,0 0 0,-1 0-1,1 1 1,0-1-1,0 0 1,0 0 0,0 0 13,-10 9-767,-17 52-1410,6-13-4424,15-38-1301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30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10949,'0'0'2036,"0"0"-1471,0 0-303,0 0 410,0 0 216,0 14-191,0-3-636,-1 17 327,2 0 0,0-1 0,3 1 0,0 0 0,2 4-388,4-2 99,-2-7-58,0 0 0,-2 0 0,-1 1 1,0 0-1,-2 0 0,-1 5-41,-2-29-138,0 0-174,-11-2-2997,-9-10-2080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30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7187,'0'0'2396,"0"0"-1414,0 0-403,0 0 528,0 0 387,11 12 80,3 5-1238,0 0 0,-2 0 0,0 1 1,-1 0-1,-1 1 0,-1 1 0,0 2-336,11 36 987,-15-38-837,2 0 0,0-1 0,1 0 0,1 0 0,7 10-150,-15-28-434,2 6 709,-7-5-6607,-14-5 681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31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10037,'0'0'1870,"0"0"-1379,0 0-294,0 0 694,27-1 675,399-9 2119,-84-5-2239,-260 13-2247,-80 2-95,-3 8-1332,-1-5 1964,0 0-1,1-1 1,-2 1-1,1-1 1,0 1-1,0-1 1,-1 0-1,1 0 1,-1 0-1,0 0 1,0 0 0,1 0-1,-1-1 1,0 1-1,-1-1 1,1 0-1,0 0 265,-22 12-3420,3 1-1977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31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11781,'0'0'1609,"0"0"-1230,27 5 5,-9-2-197,50 10 2235,67 2-2422,164-9 1809,-228-6-1409,3-4 247,-1-3-1,0-4 1,23-8-647,48-7-222,-143 27 100,-1-1-1,1 0 0,-1 0 1,0 0-1,1 0 0,-1 0 0,1 0 1,-1 0-1,1 0 0,-1 0 1,0 0-1,1 0 0,-1 0 0,1-1 1,-1 1-1,1 0 0,-1 0 0,0 0 1,1-1-1,-1 1 0,0 0 1,1 0-1,-1-1 0,0 1 0,1 0 1,-1-1-1,0 1 0,1 0 1,-1-1-1,0 1 0,0 0 0,0-1 1,1 1-1,-1-1 0,0 1 0,0 0 1,0-1-1,0 1 0,0-1 1,0 1-1,0-1 0,0 1 0,0 0 1,0-1-1,0 1 0,0-1 1,0 1-1,0-1 123,0-4-2127,0-4-6015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32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14118,'0'0'1214,"0"0"-531,0 0 43,0 0-80,0 0-107,0 0-534,0 0 0,0 0 1,-1-1-1,1 1 0,0 0 1,0 0-1,-1 0 0,1 0 1,0 0-1,0 0 0,-1 0 1,1 0-1,0 0 0,0 0 1,-1 0-1,1 0 0,0 0 1,0 0-1,-1 0 0,1 0 1,0 0-1,0 1 0,-1-1 1,1 0-1,0 0 0,0 0 1,-1 0-1,1 0 0,0 1 1,0-1-1,0 0 0,-1 0 1,1 0-1,0 1 0,0-1 1,0 0-1,0 0 0,0 1 1,-1-1-1,1 0 0,0 0 1,0 1-1,0-1 0,0 0 1,0 0-1,0 1 0,0-1 1,0 0-1,0 0 0,0 1 1,0-1-6,1 238 2051,-1-229-2024,1-1 0,0 0 0,0 1 0,1-1 0,0 0-1,1 0 1,0 0 0,0 0 0,1 0 0,-1-1 0,2 1 0,-1-1 0,1 0-1,3 3-26,-7-9 40,-1-1 32,0-5 91,0-339-795,1 347 616,1 0 0,0 0 0,-1 0 1,1 0-1,0 0 0,1-1 0,-1 1 0,0-1 0,1 1 0,0-1 1,1 1 15,6 7-5,30 39 25,-20-22 32,2-1 1,1-2-1,17 15-52,-33-32 3,1-1 0,0 0-1,1-1 1,0 0 0,-1 0 0,2 0 0,-1-2-1,0 1 1,1-1 0,-1 0 0,1-1 0,0 0-1,0-1 1,3 1-3,-8-2 4,1 0 0,-1 0 0,1 0 0,-1 0 0,0-1 0,1 0 0,-1 0 0,0 0 0,0-1 0,0 0 0,1 0-1,-2 0 1,1 0 0,0-1 0,0 0 0,-1 0 0,3-3-4,-1 0 31,0 0-1,-1-1 0,0 0 1,0 0-1,-1 0 1,0-1-1,0 0 0,-1 1 1,0-1-1,1-6-30,1-2 117,-2 0-1,0-1 1,-1 1-1,0-1 1,-1 1-1,-1-1 1,-1-5-117,0-11 409,-16 33-404,12 0-131,1 1 0,0-1 0,-1 1 0,1 0 0,0 0 0,0 0 1,0 1-1,0-1 0,0 1 0,0 0 0,1 0 0,-1 1 0,0-1 0,1 1 0,0 0 0,-1 0 126,2-1-493,1 0 0,-1 0 0,0 0-1,1 0 1,-1 0 0,1 0 0,0 1 0,-1-1-1,1 0 1,1 1 0,-1-1 0,0 1-1,0-1 1,1 1 0,0 0 0,-1-1 0,1 1 493,0 3-7073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32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43 125 7091,'0'0'5675,"0"0"-3784,0 0-1397,0 0 546,0 0 238,-6 23-421,-22 73-500,26-88-325,0 1 0,0 0-1,1 0 1,0 0 0,1 0 0,0 0 0,0 0-1,1 0 1,0 0 0,1 0 0,0 0-1,0 0 1,0-1 0,2 1 0,-1-1-1,1 1-31,4 12 130,-7-17-82,-1-3 16,0-1 75,-2-45 816,-7-42-955,3 43 109,1-39-109,5 70 53,-1 3 63,1 1 1,1-1 0,-1 1 0,2-1 0,-1 1 0,3-9-117,-2 14 8,-1 1 0,1 0-1,0 0 1,-1 0 0,1 0 0,1 1 0,-1-1-1,0 0 1,1 1 0,-1 0 0,1 0 0,0-1-1,0 1 1,0 1 0,0-1 0,0 0-1,0 1 1,0 0 0,0-1 0,3 1-8,20-6-69,0 1 0,1 1 0,-1 2 0,1 1 0,0 1 0,19 1 69,-45 0-57,0 0-1,1 0 0,-1 0 1,0 1-1,1-1 0,-1 0 1,0 0-1,1 1 0,-1-1 1,0 1-1,0-1 0,0 1 1,1 0-1,-1-1 0,0 1 1,0 0-1,0 0 0,0 0 1,0 0-1,0 0 0,0 0 1,-1 0-1,1 0 0,0 0 1,0 0-1,-1 0 0,1 0 1,-1 1-1,1-1 0,-1 0 1,1 0-1,-1 1 0,0 0 58,0 51-3620,0-49 3261,-5 30-3702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32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0 0 8580</inkml:trace>
  <inkml:trace contextRef="#ctx0" brushRef="#br0" timeOffset="1">0 0 8580,'122'141'4258,"-109"-141"-3474,9 0 337,9 0 800,6-6-497,7-8-895,-3 0-529,3 0-305,-7 5-2144,-6 7-4962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6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1777,'0'0'1248,"0"0"-1072,0 0-128,0 0 113,203 144-1,-143-139 32,-4 4-192,-3-1 0,-3-5-641,3 5-687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33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6707,'0'0'5459,"0"0"-4627,0 0-736,0 0-128,0 0 32,0 0-2097,0 0-6083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33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 11445,'0'0'2759,"0"0"-1831,0 0-672,0 0 3,0 0 269,3 16 433,5 13-410,1 0 0,2 0 0,5 9-551,-9-23 220,0-1 0,0 0 1,2 0-1,0-1 0,0 0 0,1-1 1,1 1-1,8 6-220,-16-17 59,0 0 1,0 0-1,1 0 1,-1 0-1,1-1 1,-1 0-1,1 1 1,0-1-1,-1-1 1,1 1-1,0 0 1,0-1-1,0 0 1,0 0-1,-1 0 1,1 0-1,0-1 1,0 1-1,0-1 1,-1 0-1,1 0 1,0 0-1,1-2-59,12-4 129,0-1 0,-1-1 0,0 0 0,6-6-129,-3 3 98,140-87 219,4 6 1,121-46-318,-276 135-89,1 0 0,-1 1-1,1 1 1,0-1 0,0 1 0,0 1 0,7-1 89,-16 10-3885,-11 9-1920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41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58 110 4914,'0'0'2716,"0"0"-744,0 0-356,0 0-420,0 0-239,0 0-303,-11-4 427,-35-11 74,66 10 21,17 3-850,643 16 1584,-472-12-1747,222-4-115,-357-3-121,50-11 73,-56 7 47,-1 2 0,21 2-47,333-12-627,937 15 894,-1360-11-1059,-2 10 410,-1 1 1,1-1 0,-1 1 0,1 0 0,-1 0 0,0 1-1,0 0 1,-4-1 381,-38-4-4434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42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1 944,'0'0'3938,"0"0"-2116,0 0-248,0 0 155,0 0-467,0 0-448,1 0-746,-1 0 1,0 0 0,1 0-1,-1 0 1,0 0 0,0 0-1,1 0 1,-1 0 0,0 0-1,0 1 1,1-1-1,-1 0 1,0 0 0,0 0-1,1 0 1,-1 1 0,0-1-1,0 0 1,0 0-1,1 0 1,-1 1 0,0-1-1,0 0 1,0 0 0,0 1-1,0-1 1,0 0 0,1 0-1,-1 1 1,0-1-1,0 0 1,0 0 0,0 1-1,0-1 1,0 0 0,0 1-1,0-1 1,0 0 0,0 0-1,0 1-68,2 27 681,2-1 0,1 1-1,1-1 1,2 0 0,8 21-681,5 20 478,25 100 1005,24 167-1483,-69-329 26,13 92 290,-4 2-1,-4 29-315,-4-83 198,2-1 0,11 45-198,-7-46 93,-2 1-1,0 43-92,-7-28 68,-2 0 0,-8 43-68,5-47 33,3-1 1,2 1-1,4 21-33,0 28 20,-3 326 829,0-431-740,0 0 64,0 0 62,0 0 83,0 0 15,0 0-18,-20 0-11,15 0-555,0 0 0,1 0 0,-1 0 0,0-1 0,1 0 1,-1 0-1,1 0 0,-1 0 0,1-1 0,0 0 0,0 0 0,-1 0 0,1 0 0,0-1 0,1 0 0,-1 1 0,0-1 0,-2-4 251,-15-25-5864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44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6739,'0'0'5843,"0"0"-4627,0 0-735,0 0-161,0 0-320,0 0-1873,22 0-3089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44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9 12502,'0'0'2305,"0"0"-2049,0 0 512,0 0 337,0 0-1105,0 0-176,-104-8-2882,73 8-1904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44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12005,'0'0'4403,"0"0"-4403,0 0-16,0 0 16,0 0-49,0 0 49,144-9-2128,-85 1-706,1-6-2928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45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3378,'0'0'0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58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1136 77 8292,'0'0'2177,"0"0"-921,0 0-90,0 0-53,0 0-278,0 0-360,1-1-288,-1 0 0,1-1 0,-1 1 1,1 0-1,-1 0 0,0 0 0,1 0 0,-1-1 1,0 1-1,0 0 0,0 0 0,0-1 1,0 1-1,0 0 0,0 0 0,0-1 0,0 1-187,-11-4 59,1 0 0,-1 1 0,1 0 0,-1 0 0,-9 0-59,7 0 23,-34-5-1,-1 2 0,1 2 0,-1 3 1,0 1-1,-32 4-22,-19-1-60,87-2 66,1 0 1,-1 1-1,1 0 1,0 1-1,-1 0 1,1 0-1,0 1 1,0 1-1,0 0 1,1 1-1,-1 0 1,1 0-1,0 1 1,1 0-1,-1 1 1,1 0-1,1 0 1,-4 5-7,-17 18 23,1 1-1,1 2 1,2 1-1,-12 22-22,4-6 273,-31 33-273,-17 23 271,48-62-26,-1 0-1,-3-2-244,33-38 613,2-1-3946,6-8-2324,4-10-1349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58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1 9044,'0'0'2935,"0"0"-2242,0 0-615,0 0 191,0 0 529,-8 20 162,-1 4-708,1-4-4,1 0 0,0 0 0,2 0 0,-2 16-248,-7 20 716,-3 0 1,-2-2 0,-24 48-717,14-34 472,8-20-53,21-46-296,0-2 24,0 0 10,0 0 107,0 0 78,0 0-28,4 0-58,296-2 609,-3 1-5222,-260 1-987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8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2471 782 9957,'0'0'354,"0"0"177,0 0 614,0 0-185,0 0-664,-3 3-197,-9 15 1291,9 2 5789,5-152-6486,1 38-782,-4-1 0,-5-4 89,-25-58-85,24 125 67,-2-1-1,-1 1 1,-6-10 18,-7-20 36,12 44-62,10 17 30,0 0 0,0-1 0,0 1 0,0 0 0,1-1 0,-1 1-1,0 0 1,0-1 0,1 1 0,-1-1 0,1 1 0,0-1 0,-1 1 0,1-1-1,0 0 1,0 1 0,0-2-4,-31 5-224,-64 2 240,43-4-23,1 3 1,-36 8 6,-67 12-116,0-6 0,-13-7 116,-218 10-579,242-13 429,-103-9 150,137-14 190,-534 16-1300,628 2 1257,14 10 38,1 3-213,-1 111 16,3 140 299,7-153-234,-9-113-669,1 15 1910,0-9-3770,1-4-4311,-13-2-5424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10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8548,'0'0'1697,"0"0"-457,0 0 134,0 0 214,0 0-22,0 0-454,14-11 30,-8 9-1018,-1 1 1,1 0-1,0 0 0,-1 0 1,1 1-1,0 0 0,0 0 1,-1 1-1,3 0-124,15 0 290,107-4 356,109-18-646,3-17-3341,-192 26-1237,-16-7-2415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10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 13718,'0'0'705,"0"0"-673,0 0 80,0 0 32,172 73 160,-144-19 176,-19 10-400,-9 7-80,-12 7 0,-45 7 288,-14-1 80,-4 0-368,3-16-640,15-17-1201,14-26-1536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11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7780,'0'0'2073,"0"0"-1017,0 0-125,0 0-48,0 0-40,0-1 2571,0 8-3341,19 127-62,-19-124-9,1 0-1,1 0 1,0 0 0,0 0-1,1 0 1,1 1-2,-3-8-27,1 0 1,0 0-1,-1 0 0,1 0 0,1-1 0,-1 1 1,0 0-1,0-1 0,1 0 0,0 1 0,-1-1 1,1 0-1,0 0 0,0-1 0,0 1 0,0-1 1,0 1-1,0-1 0,2 1 27,17 3 17,0-1 0,0 0 0,0-1 0,1-2-1,-1 0 1,8-2-17,-26 0 9,1 0 1,-1-1-1,0 1 0,0-1 0,0 0 0,0 0 0,0-1 0,0 1 1,0-1-1,-1 0 0,1 0 0,-1 0 0,0 0 0,0 0 0,0-1 0,0 1 1,0-2-10,4-4-123,0-1 0,-1 1 0,0-1 0,-1 0 1,0-1-1,1-4 123,-6 8-2999,-8 7 190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12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10 144 1008,'0'0'8468,"0"0"-8196,0 0 289,0 0 559,0 0 145,0 0-481,-10 0-512,48 0 32,9-14 97,9-3-273,10-3-128,2-2-16,4-1-1873,-9-2-1361,-10 2-5106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13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8996,'0'0'2113,"0"0"-2081,0 0 224,0 0 320,162-42 145,-84 25-577,1 5-144,-8 4-2273,-14 2-3458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13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0 122 8244,'0'0'2769,"0"0"-2545,0 0-192,0 0 384,0 0 865,0 0 480,200-15-1441,-65-13-320,18-11-1521,6 0-1936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5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1 3762,'0'0'1889,"0"0"-433,0 0-42,-29 25 40,-92 85-101,111-100-1154,0 0 1,1 0 0,0 1-1,1 0 1,0 0-1,1 1 1,0 0-1,1 0 1,0 1-1,1 0 1,1 0 0,0 0-1,-1 8-199,-6 17 725,1-6-96,3 0 1,0 0 0,2 1-1,1-1 1,2 1-1,2 26-629,0-56 11,0 1-1,0-1 0,0 0 0,0 0 0,1 0 0,-1 1 0,1-1 0,0 0 1,0 0-1,0 0 0,1 0 0,-1 0 0,1 0 0,-1-1 0,1 1 1,0 0-1,0-1 0,0 0 0,1 1 0,-1-1 0,0 0 0,1 0 0,0 0 1,-1 0-1,1-1 0,0 1 0,0-1 0,0 1 0,0-1 0,1 0-10,11 3-8,0-1 0,0-1 0,0 0-1,-1-2 1,1 1 0,4-2 8,-13 1 2,53-4-817,1-3 1,-1-2-1,-1-3 1,0-3-1,16-7 815,30-7-3691,23-5-3848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5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14487,'0'0'736,"0"0"-288,0 0 801,0 0-321,206-20-688,-121 15 0,-1 5-224,7-6-16,6 6 32,-7-6-32,7-2-832,-18 5-865,-20-8-1584,-18 2-2466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6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9764,'0'0'3053,"0"0"-2338,0 0-193,0 0 738,22 29-220,133 157 129,-143-172-1040,0 0 0,0 1 0,-2 1 1,0-1-1,-1 2 0,0-1 0,-1 1 1,-1 0-1,-1 1 0,-1 0 0,0 0 0,-1 0 1,-1 1-1,-1-1 0,0 1 0,-1 7-129,-2-15 34,-1 0 1,1 1-1,-2-1 0,0 0 0,0 0 0,-1 0 0,0-1 0,-1 1 0,0-1 0,-1 0 0,0 0 0,0-1 1,-1 0-1,0 0-34,-23 26-357,-1-2 0,-32 27 357,40-39-471,-10 9-2405,19-14-4055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6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0 314 15911,'0'0'1518,"0"0"-1155,0 0-123,3 25 577,22 170 818,-15-119-1092,5 32 702,19 71-1245,-40-359 616,-7-2-1043,7 0 0,10-36 427,-3 213-40,-1 1 0,1-1 0,-1 0 0,1 0 0,0 1 0,1-1 0,-1 1 0,1-1 0,0 1 0,0-1 0,1 1 0,-1 0 0,1 0 0,0 0 1,0 1-1,0-1 0,0 1 0,1-1 0,0 1 0,-1 0 0,1 0 0,0 1 0,0-1 0,1 1 0,-1 0 0,0 0 0,5-1 40,12-4-284,0 2-1,1 0 1,0 1 0,0 2-1,14-1 285,-11 1-159,-16 1 124,-1 0 0,1 1 0,-1 0 0,1 0 0,-1 1 1,1 0-1,-1 1 0,9 2 35,-14-3-7,0 0 1,0 1-1,0 0 1,0 0-1,0 0 1,0 0-1,0 0 1,-1 1 0,1-1-1,-1 1 1,1-1-1,-1 1 1,0 0-1,0 0 1,0 0-1,-1 0 1,1 1-1,-1-1 1,0 0 0,0 1-1,0-1 1,0 2 6,3 7-27,-2 0 0,0 0 1,0 0-1,-1 0 1,-1 0-1,0 1 0,-1-1 1,0 0-1,-1 3 27,0-8 0,0 1 0,0 0 0,0-1-1,-1 1 1,-1-1 0,1 0 0,-1 0-1,0 0 1,-1 0 0,0-1 0,0 1-1,0-1 1,-1-1 0,0 1 0,-138 113 365,143-119-365,0 1-1,0 0 0,0-1 0,1 1 0,-1-1 0,0 1 0,1 0 1,-1-1-1,1 1 0,-1 0 0,1 0 0,-1-1 0,1 1 0,-1 0 1,1 0-1,0 0 0,0 0 0,-1 0 0,1-1 0,0 1 0,0 0 1,0 0-1,0 0 0,0 0 1,0 0-2,1-1 0,-1 1 0,1 0-1,-1-1 1,1 1 0,-1 0 0,1-1 0,0 1 0,-1-1 0,1 0 0,0 1 0,0-1 0,-1 1 0,1-1 0,0 0 0,0 0-1,-1 1 1,1-1 0,0 0 0,0 0 0,0 0 2,52 2-48,-45-2 64,27 0 98,14-1-49,0 2 0,0 2 0,-1 3 0,16 4-65,-60-9 2,0 0 0,0 0 0,0 0 0,0 1 0,-1-1 0,1 1 0,0 0 0,-1 1 0,1-1 0,-1 0 0,1 1 0,-1 0 0,0 0 0,0 0 0,-1 0 0,1 0 0,-1 1 0,1-1 0,-1 1 0,1 2-2,0 1 7,0 1 0,-1 0 0,0 0 0,-1-1 0,0 1 0,0 0 0,0 0-1,-1 0 1,0 0 0,-1 3-7,0-8 22,0 1-1,0-1 1,0 0-1,0 0 1,-1 1-1,1-1 1,-1 0-1,0 0 1,0-1-1,0 1 1,0 0-1,-1-1 1,1 1-1,-1-1 1,1 0-1,-1 1 1,0-1 0,0-1-1,0 1 1,0 0-1,0-1 1,-2 1-22,-16 8 116,0-2 1,-1 0 0,-4 0-117,1 0 46,-15 5-232,0-1-1,0-1 1,-1-3 0,-1-1-1,1-3 1,-4 0 186,45-4-35,0 0 1,-1 0-1,1 0 0,0 0 0,0 0 0,0 0 1,-1 0-1,1 0 0,0 0 0,0 0 0,-1 0 1,1 0-1,0 0 0,0 0 0,0 0 0,-1 0 1,1 0-1,0 0 0,0 0 0,0 0 1,-1-1-1,1 1 0,0 0 0,0 0 0,0 0 1,0 0-1,-1 0 0,1-1 0,0 1 0,0 0 1,0 0-1,0 0 0,0 0 0,0-1 0,-1 1 1,1 0-1,0 0 0,0 0 0,0-1 1,0 1-1,0 0 0,0 0 0,0 0 0,0-1 1,0 1-1,0 0 0,0 0 0,0-1 0,0 1 1,0 0 34,0-28-3661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49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5619,'0'0'1912,"0"0"-359,0 0-163,0 0-243,0 0-346,1-1-635,0-1 0,0 1 1,1-1-1,-1 1 0,1-1 0,-1 1 1,1 0-1,-1 0 0,1 0 1,0 0-1,-1 0 0,3-1-166,0 4 74,0-1 0,1 0 0,-1 1 0,0 0 0,0-1 0,0 2 0,0-1 0,0 0 0,0 1 0,-1 0 0,1 0 0,-1 0 0,0 0-1,0 0 1,0 1 0,1 0-74,33 30 749,-13-21-254,-22-12-477,1 0 0,0 0 0,-1 0 0,1 0-1,-1 0 1,1 1 0,-1-1 0,0 1 0,1 0 0,-1 0 0,0 0-1,0 0 1,0 0 0,-1 0 0,1 0 0,0 1 0,-1-1-1,0 1 1,1-1 0,-1 1 0,0-1 0,0 1 0,-1 0 0,1 0-1,0-1 1,-1 1 0,0 0 0,1 2-18,9-4 123,9 0-95,-14-1 1,0 1 0,0-1 1,0 0-1,0 0 0,0 0 0,0-1 1,-1 0-1,1 0 0,0 0 0,0 0 1,-1-1-1,1 0 0,-1 0 0,1 0 1,-1-1-1,0 1 0,1-2-29,77-56 416,37-56 393,-119 105-697,0 10-149,0 1-46,0 0-291,-4 40-6960,-4-12 2044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2:17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18200,'0'0'0,"0"0"-160,0 0-4610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1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 0 17064,'0'0'1032,"0"0"-752,0 0-165,-18 39 389,1-4-310,-22 47 370,3 2-1,-2 18-563,-95 331 2310,125-415-2279,4-16 43,6-18 208,7-23-278,2 1 0,2 0 0,2 1 0,4-4-4,10-29-104,8-20-526,24-39 630,-44 98-62,1 0 0,1 2 1,2 0-1,1 2 0,24-25 62,-42 47 6,1 0 0,1 1 0,-1-1 0,0 1 0,1 0 0,0 1 0,0-1 0,0 1 0,1 0 0,-1 1 0,0 0 0,1 0 0,0 0 0,0 0 0,-1 1 0,1 0 0,0 1 0,0 0 0,0 0 0,0 0 0,0 1 0,0 0 0,-1 0 0,1 1 0,0 0 0,-1 0 0,5 2-6,3 3 22,0 1 0,0 0 0,-1 1 0,0 0 0,-1 1 0,0 1-1,0 0 1,-1 0 0,0 1 0,-1 1 0,1 2-22,7 9-99,-1 1 0,-1 1 0,-1 0-1,-1 1 1,-1 0 0,-2 1 0,-1 0 0,-1 1 0,-2 0 0,0 1 0,-2-1-1,-1 1 1,-1 12 99,-3-41-158,0 0 0,0 0-1,0 1 1,0-1 0,0 0 0,0 0-1,0 1 1,0-1 0,-1 0-1,1 0 1,0 0 0,-1 1 0,1-1-1,-1 0 1,1 0 0,-1 0-1,1 0 1,-1 0 0,0 0 0,0 0 158,-19 5-5295,-22-5-7025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1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17304,'0'0'896,"0"0"-848,0 0-48,0 0 641,0 0 287,172 20-640,-88-20-288,4 0-64,-1-9-1296,-5-16-1538,-7-6-2352,-13 0-4739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1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58 216 10805,'0'0'1200,"0"0"481,1 28 622,7 222 1893,-10-124-1952,-21-214-2258,12 52-119,2-1 0,1 1-1,2-2 1,1-14 133,4 39-81,0-12-47,0 0-1,2 1 1,1-1-1,1-2 129,-1 18-11,0 1 0,0 0-1,1 0 1,0 0 0,0 1 0,1-1-1,0 1 1,0 0 0,1 0 0,0 0-1,0 0 1,1 1 0,-1 0 0,2 0 11,1-3-34,1 1 1,0 1 0,1-1-1,0 1 1,0 1 0,0 0-1,1 1 1,-1 0 0,2 0-1,-1 1 1,0 0-1,1 1 1,-1 1 0,1 0-1,0 0 1,0 1 0,0 1-1,8 0 34,-16 1-14,-1-1 0,0 2-1,0-1 1,0 0 0,0 0-1,0 1 1,0 0-1,0 0 1,0-1 0,-1 2-1,1-1 1,-1 0 0,1 0-1,-1 1 1,0 0 0,0-1-1,0 1 1,0 0-1,0 0 1,-1 0 0,1 0-1,-1 0 1,0 0 0,0 0-1,0 1 1,-1-1-1,1 0 1,0 4 14,1 10-104,0 0 0,-1 1 0,0-1-1,-2 0 1,0 2 104,-1-4-35,-1 1 0,-1-1 0,0 0 0,-1-1 0,0 1 0,-1-1 0,-1 0 0,0 0 0,-5 6 35,-24 48-21,35-66 15,0 0 1,-1 1-1,1-1 0,0 0 0,1 0 1,-1 0-1,0 1 0,0-1 0,1 0 1,0 1-1,-1-1 0,1 1 0,0-1 1,0 1-1,0-1 0,0 0 0,1 1 1,-1-1-1,1 0 0,-1 1 0,1-1 0,0 0 1,0 1-1,0-1 0,0 0 0,0 0 1,1 0-1,-1 0 0,1 0 6,4 2-32,0 0 0,0-1 0,0 0 0,0 0-1,1 0 1,-1-1 0,1 0 0,-1 0 0,3 0 32,8 3-5,5 1-2,4 0 47,-1 1 1,0 2-1,-1 0 0,1 2 0,-2 0 0,1 2 0,17 13-40,-39-25 36,0 0 0,0 1 0,1 0 0,-1-1 0,0 1 0,-1 0 0,1 0 0,0 0 0,0 0 0,-1 0 0,1 0 0,-1 1 0,0-1 0,0 0 0,0 1 0,0-1 0,0 1 0,0-1 0,-1 1 0,1 0 0,-1-1 0,0 1 0,0-1 0,0 1 0,0 0 0,0-1 0,0 1 0,-1 0 0,1-1 0,-1 1 0,0-1 0,0 1 0,0-1 0,0 2-36,-4 2 95,1 0 1,-1-1-1,0 1 1,0-1-1,0-1 0,-1 1 1,1-1-1,-1 1 1,0-2-1,-1 1 0,-5 2-95,-13 6 19,-1-2-1,0 0 1,0-2-1,-1-1 0,0-1 1,-1-1-1,1-2 0,-1 0 1,-10-2-19,36-1-98,0 1 1,0-1-1,1 0 1,-1 0-1,0 1 1,0-1-1,1-1 1,-1 1-1,0 0 1,1 0-1,-1-1 0,0 1 1,0-1-1,1 1 1,-1-1-1,1 0 1,-1 1-1,1-1 1,-1 0-1,1 0 1,-1 0-1,1-1 1,0 1-1,-1 0 1,1 0-1,0-1 0,0 1 1,0 0-1,0-1 1,0 1-1,0-1 1,1 0-1,-1 1 1,0-1-1,1 0 1,0 1-1,-1-1 1,1 0-1,0 1 1,0-1-1,-1 0 1,1 0-1,1 0 98,-4-49-6411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2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885 1 18488,'0'0'625,"0"0"-609,0 0 640,94 211 737,-44-102-753,3 23-224,-6-5-416,-12 0 0,-23 10 0,-12-7-480,-41-4-160,-43-8-81,-38-28-303,-37-19-369,-20-29-111,-18-20-1058,-6-19-543,12-3-1249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2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1 9861,'0'0'6611,"0"0"-6339,0 0 48,-175 188 944,135-59 177,11 21-384,26 7-529,3 1-128,19-12-176,31-8-96,13-17-128,21-17 0,22-23-352,26-25-256,30-30-1249,26-26-1201,18-28-4097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2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16103,'0'0'753,"0"0"-641,0 0 208,0 0 784,0 143 65,-3-87-849,0 4 64,0-7-96,3 3-176,0-11-112,0-8-176,9-6-1040,13-23-529,-13-8-3569,-6 0-6324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3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15719,'0'0'1601,"0"0"-1313,0 0-288,159-28 256,-87 28 112,0 0-368,-6 0-272,-16 11-1633,-19 6-5058</inkml:trace>
  <inkml:trace contextRef="#ctx0" brushRef="#br0" timeOffset="1">682 599 15223,'0'0'2657,"0"0"-2497,0 0 849,226-45-1,-161 23-720,-5-4-288,-13 4-2001,-26 5-7923</inkml:trace>
  <inkml:trace contextRef="#ctx0" brushRef="#br0" timeOffset="2">795 962 16456,'0'0'1392,"0"0"-1264,0 0 721,0 0 447,219-45-1296,-119 8-480,-6-5-2401,-13-6-8148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3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1 16023,'0'0'537,"0"0"-263,0 0 415,0 0 535,-30 33-314,4-5-722,7-9-45,0 1 1,2 0 0,0 2 0,1 0-1,1 1 1,1 0 0,1 2-1,2-1 1,0 1 0,-2 11-144,-4 22 284,2 1 0,3 1 1,2 0-1,3 0 0,3 1 1,2-1-1,7 56-284,-1-87 10,2-1 0,1 1-1,2-1 1,0 0 0,2-1 0,1 0 0,1-1-1,1-1 1,2 0 0,0 0 0,9 8-10,24 27-593,2-2 1,2-3-1,46 36 593,-36-42-2543,-9-22-1869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4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0 16456,'-13'30'602,"-12"27"61,3 2 0,3 0 0,2 2-1,3 0 1,1 9-663,8 10 1998,4 53-1998,2-72 512,-1-57-450,-1-3-45,1 1 0,0 0 1,-1-1-1,1 1 0,0 0 1,0 0-1,0 0 0,1-1 0,-1 1 1,0 0-1,1 0 0,-1-1 0,1 1 1,-1 0-1,1-1 0,0 1 1,0-1-1,0 1 0,0-1 0,0 1 1,0 0-18,0-9 53,7-64-275,2 0 0,3 0 0,4 1 1,2 1-1,4 1 0,15-30 222,-32 82 31,2-1 0,0 1 0,1 1 0,1 0 0,0 0 1,1 1-1,0 0 0,2 1 0,9-9-31,-20 20 14,1 0 0,-1 0 0,1 1 0,0-1 0,0 1 0,0-1 0,0 1 0,0 0 0,0 0 0,0 1 0,1-1 0,-1 0 0,0 1 0,0 0 0,1 0 1,-1 0-1,0 0 0,3 1-14,0 0 6,-1 1 1,0 0 0,0 0-1,1 0 1,-2 0 0,1 1 0,0 0-1,0 0 1,-1 0 0,4 4-7,8 9 18,0 1-1,-1 0 1,-1 1 0,-1 1 0,0 0-18,-7-10 36,55 89 235,-4 2-1,-5 2 0,10 36-270,-42-77-1107,-20-60 1037,1-1-1,-1 0 0,0 0 1,0 1-1,0-1 0,0 0 0,0 0 1,0 1-1,0-1 0,0 0 1,0 0-1,0 1 0,0-1 1,0 0-1,0 0 0,0 1 0,0-1 1,0 0-1,0 0 0,-1 1 1,1-1-1,0 0 0,0 0 1,0 0-1,0 1 0,0-1 1,-1 0-1,1 0 0,0 0 0,0 1 1,0-1-1,-1 0 0,1 0 1,0 0-1,0 0 0,0 0 1,-1 0-1,1 1 0,0-1 0,0 0 1,-1 0-1,1 0 0,0 0 71,-15-1-2574,10 0 1276,-48-8-8950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54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9812,'0'0'1524,"0"0"-1031,0 0 260,0 0 322,-8 0-622,-23 0-202,23 0 264,8 1-437,1 0 0,-1 0 0,0-1 0,0 1 0,1 0 0,-1-1 0,0 1 0,1 0 0,-1-1 0,1 1 0,-1 0 0,1-1 0,-1 1 0,1-1 0,-1 1 0,1-1 0,-1 1 0,1-1 0,0 0 0,-1 1 0,1-1 0,0 1 0,0-1 0,-1 0 0,1 0 0,0 0-78,12 6 344,1-1 0,0 0 0,0-1 0,1-1 0,-1 0 0,13 1-344,96 3 677,-121-7-660,1917 45 1357,-1026-41-1336,-523-5-129,-366 1 90,266 0 186,257-34-185,-294-8 259,-228 42-230,-121 8-3122,107-7 2795,-100 12-4336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4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9877,'0'0'8499,"0"0"-8339,0 0 17,0 0 751,210-14-160,-101 11-768,7 3-432,9-14-816,-22-5-1234,-9-4-2272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4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1 351 13414,'0'0'1350,"0"0"280,0 31 227,0 101-371,-1-109-1151,2 0 1,1 0-1,1-1 0,1 1 0,1-1 1,0 0-1,2 0 0,1 0 0,2 2-335,1 7 595,-10-30-549,2-45-152,-1-1 1,-5-36 105,1-2-342,2 45 258,1 0-1,2 1 1,2-1-1,2 1 0,1 0 1,1 1-1,3 0 0,0 0 1,3 2-1,1-1 0,9-13 85,-22 43-16,0 0-1,1 0 0,-1 0 0,1 1 0,0-1 1,0 1-1,1 0 0,-1 0 0,1 1 0,0-1 1,0 1-1,0 0 0,1 0 0,-1 1 0,1 0 1,-1 0-1,1 0 0,4-1 17,-6 3-46,0-1 0,0 1 1,0 0-1,1 0 0,-1 0 0,0 1 0,0 0 0,0-1 1,0 2-1,0-1 0,0 0 0,0 1 0,0-1 0,0 1 1,-1 0-1,1 0 0,-1 1 0,1-1 0,-1 1 0,0 0 1,0 0-1,0 0 0,0 0 0,-1 0 0,1 1 0,0 0 46,3 8-37,1-1-1,-2 1 0,0 0 1,0 0-1,-1 0 0,0 1 1,-1-1-1,-1 1 0,0 0 1,0 0 37,0 24-45,-1-1-1,-3 37 46,0-59 27,0 0 0,-1 0 0,-1 0 0,-2 8-27,2-13-3,1 0 0,1 0 0,-1 0 0,2 1 0,-1-1 0,1 1 0,1-1 0,0 1 0,0 0 0,0-1 0,2 2 3,-1-8-4,0 0 0,0-1-1,1 1 1,-1 0 0,1-1 0,-1 1-1,1-1 1,0 1 0,0-1 0,0 0-1,1 0 1,-1 0 0,0 0 0,1 0-1,0-1 1,-1 1 0,1-1 0,0 1 4,62 25 10,-27-11 37,-30-12-40,-1 0 0,0 0-1,0 1 1,-1 0 0,1 0-1,-1 1 1,-1 0-1,1 0 1,-1 0 0,0 1-1,1 1-6,-5-6 13,1 0 1,-1 0-1,0 1 0,0-1 0,0 0 0,0 1 0,0-1 1,0 1-1,-1-1 0,1 1 0,-1 0 0,0-1 1,0 1-1,0-1 0,0 1 0,0 0 0,0-1 0,-1 1 1,1-1-1,-1 1 0,0-1 0,0 1 0,0-1 1,0 0-1,0 1 0,0-1 0,-1 0 0,1 0 0,-1 0 1,0 0-1,1 0 0,-1 0 0,0 0 0,0 0 1,0-1-1,0 1 0,-1-1 0,0 1-13,-12 7 122,0-1 1,-1 0-1,0-1 0,-1-1 0,1 0 0,-1-1 1,0-1-1,-11 1-122,-16 1 79,0-2 1,-42-1-80,84-3-51,0 0 1,1 0 0,-1 0-1,0 0 1,0 0 0,0-1 0,0 1-1,0 0 1,1-1 0,-1 0-1,0 1 1,0-1 0,1 0 0,-3-1 50,4 1-162,-1 0 0,0 0 0,0 0 0,1-1 1,-1 1-1,1 0 0,-1 0 0,1-1 0,-1 1 0,1 0 1,0-1-1,0 1 0,0-1 0,0 1 0,0 0 0,0-1 1,0 1-1,0 0 0,0-1 0,1 0 162,4-28-6331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5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0 15031,'0'0'2855,"-32"8"-1724,-103 27 125,124-31-1068,0 0 0,0 1 0,1 0 0,-1 1 0,1 0 0,1 1 0,-1 0 0,1 0 0,0 1 0,0 0 0,1 1 0,1 0 0,-1 0 0,1 1 0,1-1 0,0 2 0,0-1 0,1 1 0,0-1 0,1 1 0,-2 6-188,-3 16 78,2-1 0,1 2 0,2-1 0,1 0 0,1 1 0,2 11-78,0-40-26,0 1 0,-1-1 1,2 0-1,-1 0 0,1 0 1,-1 1-1,1-1 0,1 0 1,-1 0-1,1 0 0,0-1 1,0 1-1,0 0 0,1-1 1,0 1-1,-1-1 0,2 0 1,-1 0-1,0 0 0,1 0 1,0 0-1,0-1 0,0 0 1,0 0-1,0 0 0,1 0 1,-1-1-1,1 1 0,4 0 26,7 4-250,0-2-1,0 0 0,1-1 0,0 0 0,0-2 1,16 1 250,106-2-1685,-92-2 872,-27 0 49,-1 0 0,1-1-1,-1-1 1,0-1 0,0-1-1,0-1 1,-1 0 0,3-2 764,54-26-7329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3:15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347 256 7411,'0'0'1953,"0"0"-1219,0 0 816,0 0 883,0 0-211,12 1-789,-1-1-974,34 2 270,-10-2 3000,-35 0-3815,1 0 1,-1 0-1,0 0 1,0 0-1,0-1 0,1 1 1,-1 0-1,0 0 1,0 0-1,0-1 0,0 1 1,1 0-1,-1 0 1,0 0-1,0-1 0,0 1 1,0 0-1,0 0 1,0-1-1,0 1 0,0 0 1,0 0-1,0-1 1,0 1-1,0 0 0,0 0 1,0-1-1,0 1 1,0 0-1,0 0 0,0-1 1,0 1-1,0 0 1,0 0-1,0 0 0,-1-1 1,1 1-1,0 0 1,0 0-1,0 0 0,0-1 1,-1 1-1,1 0 1,0 0-1,0 0 0,0 0 1,-1-1-1,1 1 1,0 0-1,0 0 0,0 0 1,-1 0-1,1 0 1,0 0-1,0 0 86,-13-15 915,12 14-1265,-5-7 305,0 1 0,1-1 0,1-1 0,-1 1 0,1-1 0,1 1 0,0-1 1,0 0-1,0 0 0,1-1 45,-1-3-8,-1 1 1,0 0 0,-1 0 0,0 0-1,-2-2 8,4 8 239,1 1-1,-1-1 0,1 0 1,1 1-1,-1-1 0,1 0 1,0 0-1,1 0 0,-1-5-238,13 13 291,-8 0-295,0 1 1,0 0-1,0 0 1,-1 0-1,1 1 0,-1-1 1,1 1-1,-1 0 1,0 0-1,0 0 0,-1 0 1,3 4 3,5 9 38,22 32 86,-3 0 1,-1 2-1,-3 0 0,-3 2 1,-1 1-1,-3 1 1,-2 0-1,-3 1 0,-2 1 1,-3-1-1,0 30-124,-8-62 13,0 0-1,-2 0 1,0 0-1,-2 0 1,-1 0-1,-1 0 1,0-1-1,-8 14-12,0-3 0,-3-2 0,0 0 0,-2-1-1,-1 0 1,-13 11 0,-40 47-954,-3-5 0,-83 71 954,-20-3-2854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04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7299,'0'0'3877,"0"0"-2501,0 0-482,0 0 718,0 0-102,0 0-670,0 0-352,5-3 1716,-4 2-7644,-1-1 833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05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6995,'0'0'2241,"0"0"-832,0 0 128,0 0 31,0 0-111,0 0-529,0 0-447,0 0 79,0 0-112,0 0-176,0 0-208,-7 0-64,-2 0-704,-13 0-2994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23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37 464,'0'0'6574,"0"0"-3701,0 0-1256,0 0 45,0 0 211,-19-8 3513,136 20-5116,0-6 1,109-9-271,-158 1 44,221-18 121,-55 2-1835,-217 17 1085,-20 0-364,-31 0-158,-33 6-1190,-15 18-2642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23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11557,'0'0'1139,"0"0"-501,0 0 160,0 0 136,0 0-339,1 20 58,-1-12-578,1 14 152,1 0 0,1 0 1,1-1-1,1 1 0,5 16-227,0-3 336,-2 1 0,-2 0-1,-2 1 1,-1-1-1,-1 1-335,-3-35-30,1 0 0,0-1-1,0 1 1,0 0-1,0-1 1,0 1-1,1 0 1,-1-1-1,0 1 1,1-1 0,-1 1-1,1 0 1,-1-1-1,1 1 1,0-1-1,0 1 1,0-1-1,0 0 1,0 1-1,0-1 1,0 0 0,0 0-1,0 1 1,1-1-1,-1 0 31,1-2-212,-1 1-1,1-1 1,-1 0 0,0 0-1,1 0 1,-1 0 0,0 0-1,0 0 1,0 0-1,0 0 1,0 0 0,0 0-1,0-1 1,0 1 0,0 0-1,0-1 1,-1 1 0,1-1-1,-1 1 1,1-1-1,-1 1 1,1-1 0,-1 1-1,0-1 1,0 1 0,0-3 212,12-43-5013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23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11157,'0'0'1889,"0"0"-1281,0 0-168,0 0 556,0 0-97,4 13-270,20 87 154,-4 1-1,-4 1 1,-4 5-783,-7-76-178,1-25-881,2-19-836,4-21-1677,3-13-1615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24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12598,'0'0'1790,"0"0"-1345,0 0-95,0 25 757,1 32-529,2 0 1,2 0-1,3-1 0,4 9-578,5-10 1024,16 36-1024,-12-37-18,-21-54-66,0 0 1,0 1-1,0-1 0,0 0 1,0 1-1,0-1 0,0 0 1,-1 1-1,1-1 1,0 0-1,0 1 0,0-1 1,0 0-1,0 0 0,-1 1 1,1-1-1,0 0 0,0 0 1,-1 1-1,1-1 0,0 0 1,0 0-1,-1 0 1,1 1-1,0-1 0,-1 0 1,1 0-1,0 0 0,-1 0 1,1 0-1,0 0 0,-1 0 1,1 1-1,0-1 0,-1 0 1,1 0-1,0 0 0,-1 0 1,1-1-1,0 1 1,-1 0-1,1 0 0,0 0 1,-1 0-1,1 0 0,0 0 1,-1-1 83,-4 2-1351,-21 3-4844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00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3 237 9332,'0'0'3348,"0"0"-2259,0 0-558,0 0 1238,0 24-171,-1 10-1184,-1 1-4,2-1 1,2 0 0,2 15-411,30 131 1724,-19-114-1144,-4 1-1,-2 0 0,-3 1 1,-2 4-580,-17-616-1598,14 286-467,-1 244 1915,2 0 0,0 0-1,0 0 1,2 1 0,0-4 150,-2 11-24,0 1 0,0-1 0,1 0 0,0 0-1,0 1 1,0 0 0,0-1 0,1 1 0,0 0 0,0 1-1,0-1 1,3-2 24,-1 6 24,-1-1 0,0 1 0,0 0 0,1 0-1,-1 0 1,0 1 0,1 0 0,-1 0 0,1 0-1,-1 1 1,3 0-24,4 0 29,-3 0-10,0 0-1,1 1 1,-1 0-1,0 0 1,0 1-1,0 0 1,-1 1-1,8 4-18,-13-7-5,1 1 0,0 0 0,-1 0 0,1 1 0,-1-1 0,0 1 0,0 0 0,0-1 0,0 2 0,-1-1 0,1 0 0,-1 0 0,1 1 0,-1-1 0,0 1 0,-1 0 0,1-1 0,-1 1 0,1 0 0,-1 3 5,0 0-10,0-1 0,-1 1 1,0-1-1,-1 0 0,1 1 0,-1-1 1,0 0-1,-1 0 0,1 1 0,-1-1 1,-1 0-1,1-1 0,-1 1 0,-3 4 10,-3 3 7,-1 0-1,-1-1 1,0 0-1,0-1 0,-2 1-6,-7 6 49,-37 41 290,55-58-329,2-1-71,0 0-134,4 1 175,0-1 0,0 1 0,0 0-1,1-1 1,-1 0 0,0 0 0,0 0-1,1-1 1,3 0 20,12 0 44,-1 0-42,0 2 1,0 0-1,0 2 1,0 0 0,-1 1-1,0 0 1,0 2-1,3 1-2,-16-5 12,1 1-1,-1-1 0,0 1 1,0 0-1,0 1 0,0-1 0,0 1 1,-1 0-1,0 0 0,0 0 1,0 1-1,0-1 0,0 1 0,-1 0 1,0 0-1,0 0 0,-1 1 1,1-1-1,-1 1 0,0-1 0,-1 1 1,1 0-1,-1-1 0,0 1 1,-1 0-1,1 0 0,-1 3-11,0-6 61,0 1 1,0-1-1,0 0 0,0 0 1,0 0-1,-1 0 0,1 0 1,-1 0-1,0 0 0,0 0 1,0 0-1,-1 0 0,1 0 0,-1 0 1,0 0-62,-2 1 78,0-1 0,0 0 1,0 0-1,0 0 0,-1-1 1,1 1-1,-1-1 1,0 0-1,-1 0-78,-14 4-41,1 0 1,-2-1-1,1-1 0,0-1 1,-1 0-1,0-2 1,1-1-1,-1 0 0,-18-3 41,35 2-214,1 1 0,0 0-1,0-1 1,0 0 0,0 0-1,0 0 1,0 0 0,0 0-1,-3-2 215,-13-20-4281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55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 8 9396,'0'0'283,"0"0"123,0 0 946,0 0 569,0 0-696,-5-3-545,5 3-656,-1-1 0,0 1-1,1-1 1,-1 1 0,1 0 0,-1-1 0,1 1-1,-1 0 1,0 0 0,1-1 0,-1 1 0,0 0-1,1 0 1,-1 0 0,0 0 0,1 0 0,-1 0-1,0 0 1,1 0 0,-1 0 0,0 0 0,1 0-1,-1 0 1,0 0 0,1 1 0,-1-1 0,1 0-1,-1 0 1,0 1 0,1-1 0,-1 0-1,1 1 1,-1-1 0,1 1 0,-1-1 0,1 1-1,-1-1 1,1 1 0,-1 0-24,-2 34 1000,3-8-484,-9 188 1414,-3 172-461,8-27-688,-25 100-781,-7-67 242,-24 218 274,34-330-352,11 66-164,14 281 142,3-282 46,-7-268-162,-3-1 0,-3 0 1,-4 0-1,-16 44-26,-23 120 20,30-81 15,5-25 69,-20 56-104,38-187 3,1-2-1,0-1 0,0 0 0,0 0 0,0 1 0,0-1 0,-1 0 0,1 1 0,0-1 0,-1 0 0,1 0 0,-1 0 0,0 0 0,1 1 0,-1-1 0,0 0 0,0 0 0,0 0-1,1 0 1,-1-1 0,-1 2-2,1-2 27,1 0 2,0 0-79,-1 0 0,1 1 0,-1-1 0,1 0 0,-1 0 0,1 0 0,-1 0-1,0 1 1,1-1 0,-1 0 0,1 0 0,-1 0 0,0 0 0,1 0 0,-1-1-1,1 1 1,-1 0 0,1 0 0,-1 0 0,0 0 0,1-1 0,-1 1-1,1 0 1,-1 0 0,1-1 0,-1 1 0,1-1 0,0 1 0,-1 0 0,1-1-1,-1 1 1,1-1 0,0 1 0,-1-1 0,1 1 0,0-1 0,-1 1 0,1-1 50,-15-34-3685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24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13830,'0'0'1457,"0"0"-435,28 0-166,201 0-87,-93 2-500,116-2 743,-197-3-1996,1-3 0,-1-2 0,26-8 984,-54 4-7104,-12 2-406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24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45 231 10005,'0'0'765,"0"0"-487,0 0 487,0 0 967,0 0-315,-6-7-876,2 2-488,-12-11 19,8 18 18,4 15 130,-2 219 3646,6-343-3760,4-1 1,13-64-107,-16 171-5,-1 0 0,0 1 0,1-1 0,-1 1 0,0-1 0,1 1 0,-1-1 0,1 1 0,-1-1 0,1 1 0,-1-1 0,1 1 0,0-1 0,-1 1 0,1 0 0,-1-1-1,1 1 1,0 0 0,-1 0 0,1 0 0,0-1 0,-1 1 0,1 0 0,0 0 0,-1 0 0,1 0 0,0 0 0,-1 0 0,1 0 0,0 0 0,0 1 5,24 3-105,-13 3 97,-1 0 1,1 1 0,-1 1 0,-1 0 0,0 0-1,0 1 1,0 0 0,-2 1 0,2 1 7,28 31 14,1-4 1,44 34-15,-69-63 9,0 0 1,0 0-1,1-2 1,0 1-1,0-2 1,1 0-1,0-1 1,10 2-10,-25-7 0,0-1 0,1 1 1,-1-1-1,1 1 0,-1-1 0,1 1 1,-1-1-1,1 0 0,-1 0 1,1 0-1,0 0 0,-1 0 0,1 0 1,-1 0-1,1-1 0,-1 1 1,1-1-1,-1 1 0,1-1 0,-1 1 1,0-1-1,1 0 0,-1 1 1,0-1-1,1 0 0,-1 0 0,0 0 1,0 0-1,0 0 0,0-1 1,0 1-1,0 0 0,0-1 0,1-3 35,-1 0-1,0 0 1,0 0 0,0-1-1,-1 1 1,0 0 0,0-1-1,0-4-34,-1-6 50,2-18 69,0 12-10,-1 0-1,-1 0 0,-1 0 1,0 0-1,-2 0 0,-1 1 1,-4-14-109,7 29-45,-3-5-86,2 1 1,-1-1 0,1 1-1,1-1 1,0 0 0,0-2 130,2 12-705,2 23-3571,8 10 599,13 7-325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25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36 231 13078,'0'0'1137,"0"0"-799,0 0 348,-3 26 659,-6 68 138,2 40-1483,7-83 686,0-49-588,0-15 340,-6-55-223,-1-2-114,4-48-101,3 97 4,1 1 1,1-1-1,1 1 1,1-1-1,1 1 1,1 1-1,1-1 1,0 1-5,-2 8 8,-2 2-5,1 1-1,0-1 0,1 1 1,0 0-1,1-1-2,-4 7 0,-1 0 0,1 0-1,0 0 1,0 0 0,0 0 0,1 1 0,-1-1-1,0 1 1,0-1 0,1 1 0,-1 0 0,1 0-1,-1 0 1,1 0 0,0 1 0,-1-1 0,1 1-1,0-1 1,-1 1 0,2 0 0,6 1-260,0 0-1,-1 1 1,1 1 0,-1-1-1,0 2 1,0-1 0,0 1-1,0 0 1,0 1-1,-1 0 1,0 1 0,0 0-1,5 5 261,14 7-1169,-14-7-3209,-9-4-2793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25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9092,'0'0'2177,"0"0"-2049,0 0 1025,0 0 736,0 0-721,178-14-1168,-118 11-256,-10-8-1601,0 5-3089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4:26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2 165 10293,'0'0'2934,"0"0"-1720,0 0-419,0 0 264,0 0 73,-1 0-1076,1 1 1,0 0 0,0-1 0,-1 1 0,1 0-1,0-1 1,0 1 0,0 0 0,0 0 0,0-1-1,0 1 1,0 0 0,0 0 0,0-1 0,1 1-1,-1 0 1,0 0 0,0-1 0,1 1 0,-1 0 0,0-1-1,1 1 1,-1-1 0,1 1-57,10 22 275,0-1 0,2-1-1,0 0 1,2-1 0,0-1 0,1 0-1,1-1 1,10 8-275,-25-24 30,1-1 0,-1 1 0,1-1 0,0 1 0,0-1 0,-1 0 0,1 0 0,0 0 0,0 0 0,0-1 0,0 1 0,0-1 0,0 1 0,0-1 0,0 0 0,0 0 0,0-1 0,0 1 0,0-1 0,0 1 0,0-1 0,0 0 0,0 0 0,0 0 0,1-2-30,8-3 101,0-1 1,-1 0 0,0 0-1,0-2 1,1 0-102,-11 7 7,100-78 371,52-29-378,-118 87-15,2 1-1,0 1 1,1 3-1,1 1 1,0 1-1,24-4 16,-51 16-236,0 1 0,1 0 0,0 0 0,6 1 236,-19 1-66,1 0 0,-1 0 1,1 0-1,-1 0 0,1 0 1,-1 0-1,1 0 0,-1 0 1,0 0-1,1 0 0,-1 0 0,1 0 1,-1 0-1,1 0 0,-1 0 1,1 1-1,-1-1 0,0 0 0,1 0 1,-1 0-1,1 1 0,-1-1 1,0 0-1,1 0 0,-1 1 1,0-1-1,1 0 0,-1 1 0,0-1 1,0 1-1,1-1 0,-1 0 1,0 1-1,0-1 0,0 1 1,0-1-1,1 0 0,-1 1 0,0-1 1,0 1-1,0-1 0,0 1 1,0-1-1,0 1 0,0-1 0,0 0 1,0 1-1,0-1 0,0 1 1,-1-1-1,1 1 0,0-1 1,0 0-1,0 1 0,0-1 0,-1 1 1,1-1-1,0 0 66,0 3-383,-6 35-5012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28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1 263 4610,'0'0'5867,"0"0"-4184,0 0-1152,0 0 352,0 0 168,0 0-114,0 0 146,8 15-219,-8-14-848,8 15 240,0-1 1,-2 1-1,0 0 1,0 0-1,-2 1 1,0 0-1,-1 0 1,0 2-257,-2 36 808,1-4 329,-2-49-933,0-7-65,0-33-127,-1-51-134,3-119-1242,-1 197 1308,0-1 1,1 1-1,0 1 0,1-1 1,0 0-1,1 0 1,0 1-1,0 0 1,1 0-1,1 0 1,0 1-1,0-1 0,0 2 1,1-1-1,1 0 1,0 1-1,5-4 56,-11 10-12,-1 1 0,0 0 0,0 0 0,1 0 0,-1 0 0,1 0 0,-1 0-1,1 1 1,0-1 0,-1 0 0,1 1 0,0-1 0,-1 1 0,1-1 0,0 1 0,-1 0-1,1 0 1,0 0 0,0 0 0,-1 0 0,1 0 0,0 0 0,0 1 0,-1-1 0,1 1 0,0-1-1,-1 1 1,1 0 12,0 1-22,1 0 0,-1 0 0,-1 0 0,1 0 0,0 1 0,-1-1 0,1 1-1,-1-1 1,1 1 0,-1 0 0,0-1 0,0 1 0,-1 0 0,1 0 0,0 2 22,1 8-28,-1 0 1,0-1 0,0 1-1,-1 0 1,-1 0 0,0 0 0,-2 5 27,-1-7 36,-1-1 0,0 0 1,-1 0-1,0 0 1,0-1-1,-1 0 1,0 0-1,-1 0 1,-3 2-37,-20 25-3359,30-34-2244,1-2-4332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28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11973,'0'0'1895,"0"0"-1020,0 0 579,0 0-110,3 26-485,2 1-705,6 50 1424,1 45-1578,-12-105 118,2 68 879,-4-74-754,-1-11-57,-9-40-95,7 6-227,2 1-1,1-1 1,1 0 0,2-3 136,-1-3-164,1 28 145,0 0 0,1-1 1,1 1-1,0 0 0,1 0 1,0 0-1,0 0 0,1 1 1,1 0-1,0 0 0,1 0 1,0 1-1,0 0 0,1 0 1,5-4 18,-12 12-2,1 1 0,0-1 0,0 0 0,0 1 0,0-1 0,0 1 0,0-1 0,0 1 0,0 0 0,1 0 0,-1 0 1,0 0-1,1 1 0,-1-1 0,1 0 0,-1 1 0,1 0 0,-1 0 0,1-1 0,-1 1 0,1 1 0,-1-1 0,1 0 1,-1 1-1,0-1 0,1 1 0,-1 0 0,1 0 0,-1 0 0,0 0 0,0 0 0,0 0 0,1 1 0,-1-1 0,0 1 1,-1-1-1,1 1 0,0 0 0,1 1 2,10 10 7,-1 1 0,0 0 1,-1 1-1,-1 1 1,2 3-8,4 6 110,-3-8-162,-1 1 0,-1 1 0,0 0 1,-2 0-1,0 1 0,-2 0 1,0 0-1,1 10 52,-7-30-490,-1 5 772,-4-5-5586,-17-4-128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28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3858,'0'0'10260,"0"0"-9235,0 0-369,0 0 945,0 0-641,212-33-944,-146 18-16,-13 4-1248,-25 3-8437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30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87 8852,'0'0'888,"0"0"-239,0 0 650,0 0 235,0 0-571,-1-6-357,-6-18-99,6 18 226,1 6-159,0 0-371,0 3-198,1 13 150,1 0 1,0-1-1,2 1 0,-1 0 1,2-1-1,0 0 1,1 0-1,1 0 0,0-1 1,1 0-1,0 0 0,1-1 1,10 12-156,-7-11 163,-21-23 104,-21-24-238,21 22-60,1 0 1,0-1-1,1 0 1,0-1-1,1 1 1,0-1-1,1 0 1,1 0-1,0-1 1,1 1-1,0-1 1,1 0-1,0 0 1,1-13 30,4 27-16,0-1 1,0 0 0,-1 1 0,1 0-1,0-1 1,0 1 0,0 0-1,0 1 1,0-1 0,0 0 0,1 1 15,10 4-5,1 0 1,0 1-1,-1 0 1,0 1 0,-1 1-1,0 0 1,0 1-1,8 8 5,-4-5 13,1 0 0,0-1 0,0 0 0,16 5-13,-17-9 10,-4-1 23,1-1 1,-1 0 0,1-1-1,-1-1 1,1 0-1,0 0 1,1-2-34,-14-3 67,0 0 0,0 0-1,-1 0 1,1-1 0,-1 1 0,0 0 0,0 0 0,1-1-1,-2 1 1,1 0 0,0 0 0,0-2-67,-1 0 60,3-23 42,-1-32-43,-1 56-54,0 0 1,0 0-1,0 1 0,-1-1 0,1 0 1,-1 0-1,0 1 0,0-1 0,0 1 1,0-1-1,0 1 0,0-1 0,-1 1 1,1 0-1,-1-1 0,-1 0-5,-3-2-38,2 1-15,0 1-1,0-1 1,0 1-1,0 0 1,-1 0-1,0 0 1,1 1-1,-1-1 1,0 1-1,0 0 1,0 1-1,0-1 1,-1 1-1,1 0 1,-5 0 53,9 6-888,0 0-1,0 0 1,1 0 0,-1 0 0,1 0 0,0 0-1,0 1 889,0-6-292,4 17-3221,14-5-1559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30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1 154 48,'0'0'7571,"0"0"-5663,0 0-1116,0 0 681,0 0-144,0-5-718,0 4-594,0 0 0,0 0 1,0 1-1,0-1 1,0 0-1,0 0 0,0 1 1,0-1-1,0 0 0,0 0 1,0 1-1,0-1 1,0 0-1,1 1 0,-1-1 1,0 0-1,0 1 1,1-1-1,-1 0 0,1 1 1,-1-1-1,0 0 0,1 1 1,0-1-18,9 13 716,9 41 618,-9 14-214,-8-51-935,0 1 0,1-1-1,0 0 1,2 0 0,5 15-185,2-17 53,-11-36 145,-11-113-548,5 89-47,2 0-1,2-40 398,2 83-7,-1 1 0,1 0 0,0-1 0,0 1 0,-1 0 0,1-1 0,1 1 0,-1 0 0,0 0 0,0 0 0,1 0 0,0 0 0,-1 0 0,1 0 0,0 1 0,0-1 0,0 0 0,0 1 0,0 0 0,0-1 0,0 1 0,0 0 0,0 0 0,1 0 0,-1 0 0,1 1 0,-1-1 0,0 1 0,1-1 0,2 1 7,11-2-34,1 0 0,-1 1 0,1 1 0,6 1 34,-2 0-150,-20-1 127,1 1 1,0 0-1,0-1 1,0 1-1,-1 0 1,1 0-1,-1 0 1,1 0-1,-1 1 0,1-1 1,-1 0-1,1 1 1,-1-1-1,0 1 1,0-1-1,0 1 1,0-1-1,0 1 0,0 0 1,0-1-1,-1 1 1,1 0-1,-1 0 1,1 0-1,-1 0 1,1 0-1,-1-1 0,0 1 1,0 0-1,0 0 1,0 0-1,-1 1 23,2 4-28,-1 0 1,0 1-1,0-1 0,-1 1 0,0-1 0,0 0 0,-1 1 1,-1 3 27,-3-1-94,-1 0 1,0 0 0,-1-1 0,0 0 0,0 0-1,-1-1 1,0 0 0,-1 0 0,1-1 0,-1-1-1,-1 0 1,1 0 0,-1-1 0,0 0-1,-1 0 1,-1-1 93,9-4-3022,3 0-1938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57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4659 116 2865,'0'0'1830,"0"0"-293,0 0-536,0 0-108,0 0 73,2-19-104,5-54 42,-3 49 2583,-4 24-3411,1 0 0,-1 1-1,0-1 1,0 0 0,0 0 0,0 0 0,0 0-1,0 0 1,0 0 0,0 0 0,0 0-1,0 0 1,0 0 0,0 0 0,0 0-1,0 0 1,0 0 0,0 0 0,1 0 0,-1 0-1,0 0 1,0 0 0,0 0 0,0 0-1,0 0 1,0 0 0,0 0 0,0 0-1,0 0 1,0 0 0,0 0 0,0 0 0,1 0-1,-1 0 1,0 0 0,0 0 0,0 0-1,0 0 1,0 0 0,0 0 0,0 0-1,0 0 1,0 0 0,0 0 0,0 0 0,0 0-1,0 0 1,0 0 0,0 0 0,0-1-1,0 1 1,0 0 0,0 0 0,1 0-1,-1 0-75,1 12 2688,0 0-3639,-8 167 3089,-9 15-2138,-8 168 586,25-26-355,-15 381 186,-45 552 128,58-998-522,6 413 23,6-538 17,17 72-63,-7-72 44,-16-75 103,-2-1 1,-6 40-148,2-63 49,0-29 25,-1 0-1,0 0 1,-2 0-1,0 0 1,-1-1-1,-1 1 1,-7 14-74,-12 19 695,-27 42-695,-11 20 231,62-109-229,-1-1-1,1 1 1,-1-1 0,0 1 0,0-1 0,0 0 0,-1 1 0,1-1 0,-1-1 0,1 1 0,-1 0 0,0 0 0,0-1-1,0 0 1,-1 1 0,1-1 0,-1-1 0,1 1 0,-1 0 0,1-1 0,-1 0 0,0 0 0,0 0 0,0 0 0,1 0-1,-1-1 1,0 0 0,0 0 0,0 0 0,0 0 0,-1-1-2,-10-2-71,1-2 0,0 0-1,0-1 1,0 0 0,1-1-1,-1 0 1,-4-5 71,-32-16-283,25 18 234,1 1 0,-2 1 0,1 1 0,-1 2 1,0 0-1,0 2 0,-10 0 49,-55 0-104,-44 6 104,113-2-11,-135 12-10,1 6-1,-16 11 22,-26 2-61,-241 49-194,106-18 11,172-29-595,-15 11 839,13-3-510,104-26 336,29-7 92,-1-1-1,0-2 0,-25 2 83,46-8-29,1 1-1,-1-2 1,1 1-1,-1-1 1,1-1-1,-1 1 0,1-2 1,0 1-1,0-1 1,0-1-1,0 0 1,0 0-1,1 0 0,-4-4 30,-8-4-61,-1 0-1,0 1 0,0 1 0,-1 1 0,0 2 0,-1 0 0,0 1 0,0 1 0,-1 1 62,-19-8-48,1-1 0,1-2 0,1-2 0,0-1 0,-28-19 48,-35-16-344,75 41 342,-1 2 1,0 1 0,0 1-1,0 1 1,-1 2 0,0 1-1,-4 1 2,-67-2 283,-49 6-283,18 0 44,-67-7 634,199 5-693,-1 1 1,1 0 0,0 0-1,0-1 1,-1 1-1,1 0 1,0 0 0,0-1-1,0 1 1,0 0-1,0-1 1,-1 1-1,1 0 1,0-1 0,0 1-1,0 0 1,0-1-1,0 1 1,0 0 0,0-1-1,0 1 1,0 0-1,0-1 1,0 1 0,0 0-1,1-1 1,-1 1-1,0 0 1,0-1 0,0 1-1,0 0 1,0-1-1,1 1 1,-1 0 0,0 0-1,0-1 1,1 1-1,-1 0 1,0 0 0,0-1-1,1 1 1,-1 0-1,0 0 1,1 0-1,-1 0 15,64-15-2801,-26-5-2252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31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0 108 12630,'0'0'2918,"0"0"-1797,0 0-126,0 0-205,1 2-441,6 62 520,-3-1-1,-3 32-868,-1-117-58,2 0 0,0 0 0,1 1 0,2-1 0,0 1 0,1-1 0,4-6 58,-6 16-46,1 2 1,0-1-1,1 0 0,0 1 1,0 0-1,1 0 0,0 1 0,1 0 1,0 0-1,1 1 0,-1 0 1,2 1-1,-1-1 0,7-2 46,-13 8 13,0 1-1,0 0 1,1-1-1,-1 1 1,1 1-1,-1-1 1,1 0-1,-1 1 1,1 0-1,0 0 1,-1 0-1,1 0 0,-1 0 1,1 1-1,-1 0 1,1-1-1,-1 1 1,1 1-1,-1-1 1,0 0-1,0 1 1,0 0-1,0 0 1,0 0-1,0 0 1,0 0-1,2 2-12,10 9 131,-1 1-1,-1 1 0,0 0 0,8 12-130,1 2 188,-3-7-635,34 38 1632,-21-39-2974,-28-19 1049,-1-1 0,1 0 0,-1 1 0,1-2 0,-1 1 0,1 0 0,0-1 0,3 1 740,-6-1-4285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31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10997,'0'0'1585,"0"0"-1569,0 0 1360,0 0 417,0 0-864,0 0-801,184-28-128,-155 28-577,-4 0-1103,-7 0-2882,-5 0-4194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32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1 370 12422,'0'0'1227,"0"0"-627,0 0 307,0 0 278,43-1 7,26-9-906,0-2 0,-1-4-1,0-2 1,18-11-286,17-3 122,266-93 375,-50 15-423,-302 105-160,13-5 227,-25 9-545,-17 4-688,-80 37-3158,44-18 184,-5 1-2969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32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1 369 10757,'0'0'1152,"0"0"-108,0 0 300,0 0 41,0 0-566,22-3-326,44-16 342,54-24-835,-1 1 307,173-41 171,-143 44-323,-2-7-1,40-22-154,-143 43 72,-43 24-120,-15 1-1363,-35 8-6187,19-2-1139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33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9156,'0'0'739,"0"0"-453,0 0 23,0 0 721,0 0-43,-1 31-112,-1 9-536,-1 12 459,2 1-1,5 48-797,22 88 1267,-10-88-458,0 71-809,-15 300-237,-3-497-1296,0 1 1,-2-1 0,-1 1 1532,-13-37-5147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35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0 133 5811,'0'0'2310,"0"0"-1368,0 0-473,0 0 190,0 0 336,24 4 73,-1 1-774,6 1 206,1-1 0,0-1 0,0-1 0,13-2-500,89-8 1388,-2-5 0,120-28-1388,-38 6 103,61 1-920,218 4 817,-245 23-1239,746 9-1257,-659 8 1595,-172-7 967,-48 0 10,-32 1-106,0-4-1,-1-3 0,50-9 31,-92 7 189,-1 2 1,24 2-190,-33 0 555,-25 1-474,-1 0 0,1 0 1,0 0-1,-1 0 0,1 0 0,-1 1 0,1 0 1,-1-1-1,0 1 0,0 0 0,0 0 0,0 0 1,0 0-1,0 0 0,0 1 0,0 0-81,28 42 833,-11-3-773,-1 2 0,-3 0 1,-1 1-1,-2 0 1,-3 1-1,0 4-60,-2-13 38,1 2-14,12 65 639,5-1 0,6 3-663,-22-84 48,1 0 1,2 0-1,0-1 1,1 0-1,3 2-48,-4-6-391,0 1-1,-1 1 0,-1-1 1,0 2-1,5 18 392,-14-37-84,-1 0 0,1-1 1,-1 1-1,0 0 0,1 0 0,-1 0 0,0 0 0,0 0 0,1 0 0,-1 0 0,0 0 1,0 0-1,0-1 0,0 1 0,0 0 0,0 0 0,-1 0 0,1 0 0,0 0 0,0 0 0,-1 0 1,1 0-1,0 0 0,-1-1 0,1 1 0,-1 0 0,1 0 0,-1-1 0,0 1 0,1 0 0,-1 0 1,0-1-1,1 1 0,-1-1 0,0 1 0,0-1 0,0 1 84,-37 1-1659,17-4 1788,-442 18 2595,-62 14-2758,170-14-3256,-100 28 3290,299-27-1412,-1-8 1412,-3 1-1584,-168 30 3220,132-13 1503,128-19-2827,-536 48-2043,447-52 1375,-166 10-14,270-8 1467,-47 12-1097,40-7 1643,119-18-4351,-10-11-221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3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63 7475,'0'0'803,"0"0"-146,0 0-41,-28-11 451,-87-30 200,80 31-523,35 10-736,0 0 1,0 0 0,0 0 0,0 0 0,0 0-1,0 0 1,0 0 0,-1-1 0,1 1 0,0 0 0,0 0-1,0 0 1,0 0 0,0 0 0,-1 0 0,1 0-1,0 0 1,0 0 0,0 0 0,0 0 0,0 0 0,-1 0-1,1 0 1,0 0 0,0 0 0,0 0 0,0 0-1,-1 0 1,1 0 0,0 0 0,0 0 0,0 0 0,0 1-1,0-1 1,0 0 0,-1 0 0,1 0 0,0 0-1,0 0 1,0 0 0,0 0 0,0 0 0,0 1 0,0-1-1,0 0 1,0 0 0,-1 0 0,1 0 0,0 0-1,0 1 1,0-1 0,0 0 0,0 0 0,0 0 0,0 0-1,0 0 1,0 1 0,0-1 0,0 0 0,0 0-9,16 14 440,-8-10-345,0-1 0,0 1 0,0-1-1,0-1 1,1 0 0,-1 0 0,1 0 0,0-1-1,3 0-94,85-1 395,-44-2-392,128 4 69,110 0-1329,-199-7-2453,6-4 3710,-1-6-4127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3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0 7379,'0'0'337,"0"0"943,0 0-303,109 169 191,-65-113-400,0 12-95,-10 2-321,-12 6-48,-22 5-32,0 7-96,-50 2-32,-25-6-144,-16-3-384,1-13-1569,-1-23-2417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5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13494,'0'0'1782,"0"0"-1339,0 0-301,0 0 410,0 34 262,0-17-709,0 43 282,3 0 1,2 0-1,7 21-387,63 412 1909,-22 2 0,-10 478-1909,-22-47 1124,6-525 19,34 114-1143,-53-461 14,7 35 55,-5 0 0,-2 46-69,-9-162-208,-2 0 0,-1 1-1,-1 0 1,-5-12 208,-11-64-997,14 26-885,3 1-1,3-1 0,6-38 1883,18-71-7168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5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11989,'0'0'1985,"0"0"-1280,0 0 1024,0 0-1073,0 0-368,159-22-128,-5 22 80,24 0-240,12 0 32,-5-6 112,-16-5-144,-16-3 0,-34 0-208,-32 0-1649,-43 0-2033,-44 0-1312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58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98 6323,'0'0'48,"0"0"67,0 0 418,0 0 622,0 0-117,12-11-205,53-48 1709,-64 58-1051,-1 1-135,-16-26 2280,18 415-2267,-5 464 143,-12-489-958,-3 187-40,37 171-75,-1-5-57,-18-572-277,19 1046 796,-18-1157-894,0-7 44,0 0-1,2-1 0,1 0 1,1 0-1,3 6-50,1-4-9,6 16-3,-2 0 0,-2 1 0,-2 0 0,-2 1-1,0 16 13,-9-380-2117,1-4-4492,1 157-2529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6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0 9668,'0'0'1073,"0"0"-481,0 0 1281,185 206 464,-145-133-784,-8 6-465,-17 2-367,-15 1-81,0-4-288,-40 1-112,-29 3-208,-16-6-32,1-14-1024,6-29-1361,18-33-5091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6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27 422 18280,'0'0'337,"-1"39"-100,-5 264 1358,14-120-269,26 144-1326,-56-457 505,9 57-553,-2-58 48,7 16-206,5-2 1,5 1-1,5-4 206,-2 87-200,2 0 0,1 1 0,1 0 0,2 0 0,1 1 0,1 0 0,3-1 200,-7 14-125,1 1 0,0 1 0,1 0 1,1 0-1,0 1 0,1 1 1,0 0-1,2 0 0,-1 2 0,2 0 1,-1 0-1,13-5 125,-19 13-31,0 0 0,0 1 1,0 0-1,0 0 0,1 1 0,-1 1 0,1-1 0,-1 2 1,1-1-1,0 1 0,7 1 31,-13 0-12,-1 0-1,1 0 1,0 0-1,-1 1 1,1-1 0,-1 1-1,1 0 1,-1 0-1,0 0 1,0 0-1,0 0 1,0 1 0,0 0-1,0-1 1,-1 1-1,1 0 1,-1 0 0,0 0-1,0 1 1,0-1-1,0 0 1,-1 1-1,1 0 1,-1-1 0,0 1-1,0 0 1,0-1-1,0 2 13,3 14-4,-1 0-1,-1 0 0,0 0 1,-1 0-1,-1 1 5,0-6 7,-1-1-1,0 1 1,-1-1-1,0 1 1,-1-1-1,-1 0 1,0 0-1,0-1 1,-2 1-1,1-1 1,-2 0-1,1 0 1,-2-1 0,1 1-1,-2-2 1,1 1-1,-1-1 1,-4 2-7,-27 26 93,-2-2 0,-19 11-93,-56 49 361,114-93-329,0 0 0,0 0 0,1 0 0,-1 0 1,1 1-1,0-1 0,0 1 0,0-1 0,1 1 1,-2 3-33,3-6 15,0 1 1,-1-1-1,1 0 1,0 1-1,0-1 1,0 0-1,0 1 1,0-1 0,0 0-1,0 1 1,0-1-1,0 0 1,1 0-1,-1 1 1,0-1 0,1 0-1,0 0 1,-1 1-1,1-1 1,-1 0-1,1 0 1,0 0-1,0 0 1,0 0 0,0 0-1,0 0 1,0 0-1,0 0 1,0 0-1,0-1 1,0 1-1,0 0 1,0-1 0,1 1-16,24 8 227,0-1 0,1-1 0,0-1 1,0-2-1,9 1-227,48 8 222,-52-7-233,64 17 74,-86-20-114,0 0-1,0 1 0,-1 0 0,0 1 1,1 0-1,-2 0 0,9 7 52,-15-10-159,0 0-1,0 0 1,0 0-1,0 0 1,0 0-1,-1 0 1,1 1-1,-1-1 1,0 1-1,0-1 1,0 1-1,0-1 1,0 1-1,0 0 1,0 2 159,1 25-5452,-2-7-2378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7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0 16295,'0'0'1569,"0"0"-1121,0 0 593,-21 146 223,21-87-783,0 17-481,0 6-32,0-3-2145,0-20-10165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50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13366,'0'0'414,"0"0"1122,0 0-621,0 0-674,0 0-164,0 0-59,-1 1 0,1-1 1,-1 0-1,1 0 0,0 1 0,-1-1 0,1 0 1,-1 1-1,1-1 0,0 0 0,-1 1 1,1-1-1,0 0 0,0 1 0,-1-1 0,1 1 1,0-1-1,0 1 0,0-1 0,-1 1 0,1-1 1,0 1-1,0-1 0,0 1 0,0-1 1,0 1-1,0-1 0,0 1 0,0-1 0,0 1 1,0-1-1,0 0 0,0 1 0,1-1 1,-1 1-19,3 42 446,1 1 1,2-2 0,3 1 0,9 29-447,5 26 472,214 1098 1281,-185-840-1534,-15 3 0,-15 1-1,-17 50-218,-15 209 391,2 203 563,22-604-501,-1 16-247,-13-243-347,-1 1 0,0-1 1,0 0-1,-1 1 0,0-1 0,0 1 1,-1 0-1,-1-3 141,-9-27-515,-4-23-939,3-1 0,3 0 1,0-20 1453,4-10-6476,3-3 6476,3-94-10965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51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756 108 11573,'0'0'182,"0"0"509,0 0-248,-31-17-241,-102-49 145,125 62-231,-1 0 0,0 0 1,0 1-1,0 1 0,0-1 0,0 1 0,0 1 0,-1 0 0,1 0 1,-1 1-1,1 0 0,-10 2-116,-13 0 338,8 0-22,-1 1 0,1 1 0,0 1 1,0 1-1,0 1 0,-9 5-316,3-2 469,29-9-446,0-1 0,0 0 1,0 0-1,0 1 0,0-1 0,1 1 0,-1-1 0,0 1 1,0-1-1,0 1 0,0-1 0,0 1 0,1 0 0,-1-1 1,0 1-1,1 0 0,-1 0 0,0 0 0,1-1 0,-1 1 1,1 1-24,0-2 0,0 1 0,1 0 0,-1 0 1,0 0-1,1 0 0,-1 0 0,1-1 1,-1 1-1,1 0 0,-1 0 0,1-1 1,0 1-1,-1-1 0,1 1 0,0 0 1,-1-1-1,1 1 0,0-1 0,0 1 1,0-1-1,-1 0 0,1 1 0,0-1 1,0 0-1,0 0 0,0 1 0,0-1 1,0 0-1,26 7 136,0-1 1,0-2-1,0-1 0,23 1-136,-40-4 47,569 16 1163,-286-13-1041,440 8-40,813 27-28,-865-9-162,737 44-305,-1351-68 336,108 7-4,0 9-1,7 8 35,-180-29 0,1 1 1,-1-1-1,1 1 0,-1-1 0,0 1 1,1 0-1,-1 0 0,0 0 0,1 0 1,-1 0-1,0 1 0,0-1 1,0 1-1,0-1 0,0 1 0,-1 0 1,1 0-1,0-1 0,-1 1 0,2 2 0,-2 1 7,1 0-1,-1 0 0,0 0 0,0 0 0,-1 0 1,0 0-1,0 0 0,0 0 0,0 0-6,0 4 11,-1 229 237,18 577 40,54 657 374,-71-1431-648,-31 1074 209,-25-582-125,32-373-13,-7-2-1,-20 47-84,48-192 14,2-10 0,1 1 0,-1-1-1,0 0 1,0 0 0,0 0-1,0 0 1,0 0 0,0 0-1,-1 0 1,0 0 0,0-1-1,1 1 1,-1 0 0,-1-1 0,1 0-1,0 1 1,-1-1 0,1 0-1,-1 0 1,1 0 0,-2 0-14,-29 11-42,-1-1 1,-1-2-1,0-1 1,0-2-1,0-1 1,-4-2 41,-84 5-84,-16-5 84,50-2-12,-356 28 205,-127 38-193,-325 25-118,-355-78 201,927-37-67,-112-31-16,95 9 3,-18 15-3,115 20 26,1 10 1,-75 17-27,241-13 78,44-6-1044,145-34-6222,41-23 7188,51-23-10565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52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11637,'0'0'1097,"0"0"781,0 0-771,0 0-877,-3 13 60,-7 65 633,4 1-1,3 0 1,5 39-923,-1-23 381,20 651 1115,-2-167-1098,-19-547-376,19 698 444,38-5-101,19-187-6,7 57 47,-57-334 25,-9 74-431,-14-219 155,0-1 541,-9 92-696,3-191 128,-1-14 190,-6-30 202,-18-98-861,-7-2 341,21 84-1040,-1 1-1,-3 1 0,-1 1 0,-23-36 1041,-23-15-3564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53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 7892,'0'0'4855,"0"0"-3673,0 0-643,0 0 739,0 0-310,29-1-463,507-2 1252,-310 4-1503,602 10 386,-69 0-55,1253 16-124,-1235 27-413,-274-14-104,-502-40 88,-1 0 0,1 0 0,-1 0 0,1 0 0,-1 0 0,1 0 0,-1 0 0,1 0 0,-1 0 0,1 0 0,-1 0 0,0 0 0,1-1 0,-1 1 0,1 0 0,-1 0 0,0 0 0,1-1 0,-1 1 0,1 0 0,-1-1 0,0 1 0,1 0 0,-1-1 0,0 1 0,0 0 0,1-1 0,-1 1 1,0 0-1,0-1 0,1 1 0,-1-1 0,0 1 0,0-1-32,-2-19 372,-17-21-405,8 27-201,0-1 0,-2 2 0,1 0 0,-2 0 0,0 2 0,0-1 0,-9-4 235,-32-18-3629,-30-13 3628,82 45-98,-142-70-6102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53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0 13894,'0'0'998,"0"0"216,0 0 77,0 0-867,0 0-317,-12 2 72,7-2-149,0 1 0,1-1 0,-1 1 0,0 0 0,0 1 0,1-1 0,-1 1 0,1 0 0,-1 0 0,1 0 0,0 1 0,0-1 0,0 1 0,0 0 0,0 0 0,1 1 0,-1-1 0,1 1 0,0 0 0,-3 3-30,-15 25 311,0 0 0,2 1 1,1 1-1,-6 19-311,17-36 44,1 1-1,1 0 1,1 0 0,0 0 0,1 0 0,1 1 0,1-1 0,0 1 0,2-1 0,1 10-44,-1-22-15,0-1 0,0 0 0,0 0 0,1 0 0,0 0 0,0 0 0,0 0 0,1-1 0,-1 1 0,1-1 0,0 1 0,1-1 0,-1 0 0,1 0 0,3 3 15,1-1-75,0 0 1,0 0 0,1-1-1,-1 0 1,1-1 0,0 0-1,1 0 1,4 0 74,21 5-544,1-1 0,0-3 0,0 0 0,20-2 544,122 2-2828,19-5-1862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54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90 209 13366,'0'0'1110,"0"0"443,-2 20-198,-7 290 3,7-121-416,2-175-875,1-9-43,-1 1 1,0 0 0,0 0 0,0 0-1,-1 0 1,0 0 0,0-1-1,0 1 1,-1 0 0,0-1-1,0 1 1,0-1 0,-1 0 0,0 0-1,-1 2-24,4-7 86,-1-2 2,-10-76-48,7 31-256,-15-86-54,6-2 1,6 1-1,7-23 270,0 148-5,1-1 0,0 1 0,1 0 0,0-1 0,1 1 0,-1 0 0,2 0 0,-1 0 0,3-3 5,-4 8-8,0 1 0,1-1-1,-1 1 1,0 0 0,1 0-1,0 0 1,0 0-1,0 0 1,0 1 0,0-1-1,1 1 1,-1 0-1,1 0 1,-1 0 0,1 0-1,0 1 1,-1 0 0,1 0-1,0 0 1,0 0-1,0 0 1,0 1 0,1-1 8,7 1-5,0 0 0,0 0 0,-1 1 0,1 1 0,-1 0 0,1 0 0,-1 1 0,1 1 0,-1 0 0,-1 0 0,11 6 5,-14-6-2,0 1 0,-1 0 0,1 0 0,-1 0 0,0 1 0,0 0-1,-1 0 1,1 0 0,-2 1 0,1 0 0,-1 0 0,0 0 0,0 0-1,-1 1 1,0-1 0,0 1 0,1 6 2,-1 1-3,-1 0 0,-1 0-1,0 1 1,-1-1 0,-1 1 0,0-1-1,-1 0 1,-1 0 0,0 0 0,-1 0-1,-1 0 1,0-1 0,-1 1 0,-7 12 3,11-23 0,-20 50 4,21-50-4,0-1-1,0 1 1,1-1 0,-1 1-1,1-1 1,-1 1 0,1-1-1,0 1 1,0-1 0,1 1 0,-1 0-1,1-1 1,0 1 0,0 0 0,0-2-1,0 0 0,1-1 1,-1 1-1,1-1 1,-1 0-1,1 1 0,-1-1 1,1 0-1,0 0 0,0 0 1,0 0-1,-1 0 0,1-1 1,0 1-1,0 0 1,0-1-1,0 0 0,0 1 1,1-1 0,46 6 37,-31-5-6,1 1 8,3 0-8,-1 1-1,1 1 1,-1 1-1,0 0 1,11 6-31,-28-9 0,0-1 0,0 1-1,-1-1 1,1 1 0,-1 1 0,1-1 0,-1 0 0,0 1 0,0-1 0,0 1 0,0 0 0,0 0 0,-1 1 0,1-1-1,-1 0 1,0 1 0,0-1 0,0 1 0,0 0 0,-1 0 0,1-1 0,-1 1 0,0 0 0,0 0 0,-1 0 0,1 0-1,-1 1 1,0-1 0,0 0 0,0 0 0,-1 4 0,0-4 18,0 0 0,-1-1 1,1 1-1,-1 0 0,0 0 0,0-1 0,0 1 0,0-1 0,-1 0 1,1 0-1,-1 0 0,0 0 0,0 0 0,0 0 0,0-1 1,0 1-1,-1-1 0,1 0 0,-1 0 0,-2 1-18,-13 6 155,-1-1 0,1-1 0,-15 3-155,11-3 69,6-2-81,0 0 0,0-1 1,-1-1-1,0 0 1,1-1-1,-5-1 12,21-1-76,0-1 0,0 1-1,0 0 1,0 0 0,0-1 0,1 1 0,-1-1-1,0 1 1,0 0 0,1-1 0,-1 0-1,0 1 1,0-1 0,1 1 0,-1-1-1,1 0 1,-1 1 0,0-1 0,1 0-1,0 0 1,-1 0 0,1 1 0,-1-1 0,1 0-1,0 0 1,-1 0 0,1 0 0,0 0-1,0 1 1,0-1 0,0 0 0,0 0-1,0 0 1,0 0 0,0 0 0,0 0-1,0 0 1,1 0 0,-1 1 0,0-1-1,1 0 1,-1 0 0,0 0 0,1 0 76,0-6-1261,4-41-8594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54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45 2897,'0'0'9269,"0"0"-9269,-159-45-2097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59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1 6515,'0'0'478,"0"0"-286,0 0 368,0 0 977,0 0-436,-17 4-647,-54 13-83,53-13 635,17 4-419,0-1 1,-1 1-1,0 0 1,-1-1 0,1 1-1,-1-1 1,-1 0 0,-3 6-588,-8 20 853,4 0-467,1 0 0,1 1 1,2 0-1,2 0 0,0 14-386,-1 59 904,5 11-904,1-84 188,6 68 237,4 0 0,5-1 0,10 27-425,15 103 390,-19 1 316,-9 213-706,7 97 339,11 98 237,-30 2 138,-3-255-600,1-304 10,-4-1 0,-4 1 0,-3-2 0,-24 80-124,20-56 128,16-88-109,-1 0 1,0-1-1,-1 1 1,0-1-1,-2 0 1,0 0-1,-1 0 1,0-1-1,-1 0 1,-5 7-20,10-19-17,1-1 1,-1 0-1,0 1 0,0-1 1,0 0-1,0 0 1,0 0-1,0 0 1,-1-1-1,1 1 0,-1 0 1,1-1-1,-1 0 1,-1 1 16,3-2-29,0 0 0,-1 1 0,1-1 1,-1 0-1,1 0 0,0 0 0,-1 0 0,1 0 1,0-1-1,-1 1 0,1 0 0,0-1 1,-1 1-1,1-1 0,0 1 0,0-1 0,-1 1 1,1-1-1,0 0 0,0 0 0,-1 0 29,-2-4-161,0 0 0,0 0 0,0 0 0,0 0 0,1-1-1,0 1 1,0-1 0,0 0 0,1 0 0,0 0 0,-1-4 161,-19-84-3114,-7-32-3169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55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0 260 13654,'0'0'462,"0"0"1320,2 34-936,15 155-118,14 227 889,-31-242-977,0-171-579,1-11 94,50-636-857,-48 607 569,2 1 0,2 0-1,1 0 1,7-18 133,-11 43-36,0-1 0,1 1 0,1 0 0,-1 0 0,2 1 0,0-1 0,0 2 0,0-1 0,1 1 1,1 0-1,0 0 0,0 1 0,0 0 0,1 1 0,2 0 36,6-4-60,1 1 0,0 1 0,0 1 0,1 1 0,0 0 0,0 2 0,1 0 0,0 1 0,0 1 0,0 2 0,0 0 0,0 0 0,0 2 0,5 2 60,-24-3-22,0 0 0,0 1 1,0 0-1,0-1 1,0 1-1,-1 0 0,1 0 1,0 0-1,0 0 1,-1 0-1,1 0 0,-1 0 1,1 1-1,-1-1 1,1 1-1,-1-1 0,0 1 1,0-1-1,1 1 1,-1 0-1,-1 0 0,1-1 22,1 3-25,-1 0-1,0 0 0,0 1 0,0-1 0,0 0 1,-1 0-1,0 0 0,0 0 0,0 1 1,-1 3 25,0 1-15,-1 0 1,0 0 0,0 0 0,-1 0 0,0 0-1,-1 0 1,0 0 0,0-1 0,-1 0 0,0 1 14,-13 12 10,-1 0 0,-1-1 0,-1 0 0,0-2 0,-14 9-10,-128 80 478,78-54 58,69-43-435,-23 17 229,37-26-310,0 1 0,1-1 0,-1 1 0,1 0 0,0-1 0,-1 1 1,1 0-1,0 0 0,0 0 0,0-1 0,0 1 0,1 0 0,-1 1 0,0-1 0,1 0 0,-1 0 0,1 0 0,0 1-20,0-1 4,1 0 1,-1 0-1,1 0 0,0 0 0,0 0 0,0-1 0,0 1 0,0 0 0,0 0 0,0-1 0,0 1 0,1-1 0,-1 1 0,1-1 0,-1 0 0,1 1 1,-1-1-1,1 0 0,0 0 0,0 0 0,0 0 0,0 0-4,49 20 37,-41-17-12,63 22 39,2-3-1,0-3 1,12-2-64,-35-9-991,1-3 0,0-2 0,4-3 991,3-5-2937,0-17-1980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55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8708,'0'0'4402,"0"0"-2305,0 0 256,0 149-2017,0-90 128,16 8-304,-10 18-160,-6-1-1200,-19 6-10325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01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4370,'0'0'6328,"0"0"-2633,0 0-1662,0 0-902,0 0-224,0 0-442,5 7-204,87 108 1322,-56-73-1256,-2 0 0,-2 2 0,-1 3-327,-23-34-75,-7-9-86,1 1 0,0-1 0,1 0 0,-1 0 0,1-1 0,0 1 0,0-1 0,0 1 0,0-1 0,1 0 0,3 3 161,-6-6-782,-1-8-1000,0-40-5117,0 23 1256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01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0 6131,'0'0'3140,"0"0"-448,0 0-934,0 0-574,0 0-599,-9 16-220,-57 87 2183,-72 84-2548,98-139 211,-2-3 0,-22 17-211,63-62-1321,7-1-2443,20-6-3621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02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3 10053,'0'0'2225,"0"0"245,0 0-1168,0 0-296,0 0-86,0-1-871,0 1 0,-1 0 0,1 0 0,-1 0 0,1-1 0,-1 1 0,1 0 0,0 0 0,-1 0 0,1 0 0,-1 0 0,1 0 0,-1 0 0,1 0 0,0 0 0,-1 0 0,1 0 0,-1 0 0,1 0 0,-1 0 0,1 0 0,-1 0 0,1 0 0,0 1 0,-1-1 0,1 0 0,-1 0 0,1 1-49,0 399 2390,0-403-2618,0 0 1,-1 1-1,1-1 1,0 0-1,-1 1 1,0-1-1,0 1 1,0-1-1,0 1 1,0 0-1,-1-3 228,-17-19-4844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03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9812,'0'0'1116,"0"0"1303,0 0-706,0 0-1129,0 0 9,12 4 178,23 12-741,-2 1 1,-1 1-1,0 2 1,-1 1-1,-1 1 1,-1 2-1,21 22-30,-41-32-2486,-8-6-3045,-1-7-728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04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1 9060,'0'0'1233,"0"0"1024,0 0-1425,0 0 321,0 0-113,-82 171-191,64-120-113,-4 5-272,-7-5 0,4 0-256,-3-9 16,-3 0-143,6-8-33,0-9-48,9-5-193,10-18-287,6-2-1521,0-14-3889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04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8772,'0'0'1393,"0"0"1072,0 0-1163,0 0-899,0 0 288,24-1 50,1-1-509,20-2 528,-1 2 1,36 4-761,-77-2 12,-1 0 0,0 1-1,1-1 1,-1 1 0,1-1 0,-1 1 0,0 0-1,0 0 1,1 0 0,-1 0 0,0 1-1,0-1 1,0 0 0,0 1 0,0 0 0,-1-1-1,1 1 1,0 0 0,-1 0 0,1 0 0,-1 0-1,0 0 1,0 0 0,1 0 0,-1 0-1,-1 1 1,1-1 0,0 0 0,0 1-12,1 8 22,0 0 1,-1 1 0,0-1-1,-1 0 1,-1 10-23,0 0 65,1-14-62,0-1 0,-1 1 1,1-1-1,-2 1 0,1-1 0,-1 0 0,0 1 0,0-1 0,-1 0 0,0 0 1,0 0-1,0-1 0,-1 1 0,-2 2-3,-5 6 31,-2-1 0,0-1 0,-1 0 0,-6 5-31,-18 15 91,24-14 109,13-17 144,17-1 587,153-8-419,-1-7 0,23-12-512,-152 21 28,-23 3-358,15-2 192,-14 7-5669,-17-2-4854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05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10 10837,'0'0'1115,"0"0"635,0 0-53,0 0-1022,0 0-139,6 0-242,168-5 978,-57 0-202,57 8-1070,-173-4-14,0 1 1,1 0-1,-1 0 0,0 0 0,0 0 0,1 1 1,-1-1-1,0 0 0,0 1 0,1-1 1,-1 0-1,0 1 0,0-1 0,0 1 0,0 0 1,1-1-1,-1 1 0,0 0 0,0 0 1,-1 0-1,1 0 0,0 0 0,0 0 0,0 0 1,0 0-1,-1 0 0,1 0 0,-1 0 1,1 0-1,-1 0 0,1 1 0,-1-1 0,0 0 1,1 0-1,-1 1 0,0-1 0,0 0 1,0 1-1,0-1 0,0 0 0,0 0 0,0 1 1,0-1-1,-1 0 0,1 0 0,0 1 1,-1-1-1,1 0 0,-1 0 0,0 0 0,0 1 14,-2 5-7,0-2 0,0 1 0,0 0 0,-1 0 0,0-1 0,0 0 0,0 0 0,-1 0 0,0 0-1,0-1 8,-30 19 8,-2-1-1,0-2 1,-2-1-1,0-3 1,-14 4-8,3-1 40,1 3 0,1 1 0,0 3-40,41-22 2,-1 2 0,1-1 0,1 1 0,-1 0 0,-2 3-2,-11 11 91,19-17 99,10-3-60,136-2 1040,0-6 0,21-10-1170,17-2 45,-174 18-655,0 0-1,0-1 0,0-1 0,0 1 0,4-4 611,25-9-3095,15 0-3420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06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26 11941,'0'0'881,"0"0"1021,0 0-837,0 0-735,0 0-52,26-5 13,85-13-121,-109 17-168,0 1-1,0-1 0,0 1 0,0 0 0,0 0 0,0 0 1,1 0-1,-1 0 0,0 1 0,0-1 0,0 1 1,0-1-1,0 1 0,0 0 0,0 0 0,0 0 0,0 0 1,-1 0-1,1 0 0,0 0 0,-1 0 0,1 1 1,-1-1-1,1 1 0,-1-1 0,1 1 0,-1 0 0,0 0 1,0-1-1,0 1 0,0 0 0,0 0 0,0 0 1,-1 0-1,1 0 0,-1 0 0,1 0-1,-1 3 4,1 0-1,-1 0 1,0 0 0,0-1 0,0 1-1,-1 0 1,0 0 0,0-1-1,0 1 1,0 0 0,-1-1-1,0 2-3,-2 0 6,0-1-1,-1 1 0,1-1 0,-1 0 1,0 0-1,0 0 0,-1-1 0,0 0 0,1 0 1,-1 0-1,-1-1 0,1 0 0,-3 1-5,-90 33 490,93-35-421,-1 0-141,-20 7 1158,25-4-458,18-1-477,114 3 660,78-7-811,-81-2-45,40-6-1369,-164 8-582,-6 0-2656,-13 0-2616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0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0 180 3506,'0'0'1822,"0"0"-238,0 0 164,0 0 378,0 0-221,0 7 4066,1-8-5902,0 0-1,-1 0 1,1 0 0,0-1-1,-1 1 1,1 0 0,0 1-1,0-1 1,0 0 0,0 0-1,0 0 1,0 0 0,0 1 0,0-1-1,0 0 1,1 1 0,-1-1-1,0 1 1,0 0 0,1-1-1,-1 1 1,0 0 0,0 0-1,1-1 1,-1 1 0,0 0 0,1 0-1,-1 1 1,0-1 0,1 0-69,58 2-370,-43-1 546,304 6 174,134-21-350,451-3-407,-400 16 176,49-39 109,-290 15 164,75 10-42,78 15 75,-429-14-102,-10 7-1095,0 0-1,-1 2 1,-1 0 1122,-12-3-2507,-66-14-5841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08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10597,'0'0'1006,"0"0"1357,0 0-556,0 0-1258,0 0-359,0 3-73,3 69 810,3-1-1,3 1 1,5 10-927,-14-82 2,0 0 0,0-1 0,0 1 0,1 0 0,-1 0 1,0 0-1,0 0 0,0 0 0,0 0 0,0 0 0,0 0 0,0 0 0,1 0 1,-1 0-1,0 0 0,0 0 0,0 0 0,0 0 0,0 0 0,1 0 0,-1 0 1,0 0-1,0 0 0,0 0 0,0 0 0,0 0 0,0 0 0,1 0 0,-1 0 1,0 0-1,0 0 0,0 0 0,0 0 0,0 0 0,0 0 0,0 0 0,1 0 0,-1 1 1,0-1-1,0 0 0,0 0 0,0 0 0,0 0 0,0 0 0,0 0 0,0 0 1,0 1-1,0-1 0,0 0 0,0 0 0,0 0 0,0 0 0,0 0 0,0 0 1,0 1-1,0-1 0,0 0 0,0 0 0,0 0 0,0 0 0,0 0 0,0 1 1,0-1-1,0 0 0,0 0 0,0 0 0,0 0 0,0 0 0,0 0 0,0 1-2,8-16 16,-7 12-131,0 0 1,0 0-1,1 0 0,-1 1 1,1-1-1,0 0 1,0 1-1,0-1 1,0 1-1,1 0 0,1-2 115,13-3-313,0 1-1,1 0 0,0 2 0,0 0 0,0 1 1,0 1-1,0 1 0,4 0 314,-19 1-15,0 1 1,1-1-1,-1 1 0,0 0 1,0 0-1,0 0 1,0 1-1,-1-1 0,1 1 1,0-1-1,0 1 0,-1 0 1,3 2 14,37 36 50,-3-3 234,-31-33-183,0 0-1,1-1 1,-1 1-1,1-2 1,0 1-1,-1-1 1,1 0-1,0-1 1,0 0-1,0-1 1,0 1 0,0-2-1,1 1 1,-1-1-1,-1-1 1,2 0-101,-9 2 25,-1-1 1,1 0-1,0 1 1,0-1 0,0 0-1,-1 0 1,1 1-1,-1-1 1,1 0 0,0 0-1,-1 0 1,1 0-1,-1 0 1,0 0 0,1 1-1,-1-1 1,0 0-1,0 0 1,1 0 0,-1 0-1,0 0 1,0-1-1,0 1 1,0 0-26,0-33 314,-1 22-156,0-4-61,-2 1 1,0 0 0,-1 0 0,0 0-1,-1 0 1,0 1 0,-4-6-98,-13-37 471,21 53-399,1 2-35,0 0 0,0 0 0,-1 1 0,1-1 0,-1 0 0,1 1 0,-1-1 0,0 1 0,1-1 0,-1 0 0,0 1 0,0 0 0,0-1 0,0 1 0,0-1 0,-1 1 0,0-1-37,1 33-1291,1-11 806,2 29-4664,6-34-1700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09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5138,'0'0'4747,"0"0"-2149,0 0 75,0 0-1104,0 0-457,3-11-511,-1 3-547,-1 5-51,-1 1 1,0-1 0,1 0-1,0 1 1,-1-1 0,1 1-1,0-1 1,0 1 0,1-1 0,-1 1-1,0 0 1,1 0 0,0 0-1,-1-1 1,1 2 0,0-1-1,0 0 1,0 0 0,0 0 0,0 1-1,1-1 1,-1 1 0,0 0-1,1 0 1,-1 0 0,1 0-1,-1 0 1,3 0-4,21-3 14,0 2 0,0 0 0,0 2 1,1 1-1,-1 1 0,0 1 0,7 3-14,-29-5-50,0 0 1,0 1-1,0 0 0,0-1 1,0 1-1,0 1 0,0-1 0,-1 0 1,1 1-1,-1 0 0,0 0 1,0 0-1,0 0 0,0 0 1,0 1-1,-1-1 0,1 1 1,-1 0-1,0 0 0,0 0 1,0 0-1,-1 0 0,1 0 1,-1 0-1,0 1 0,-1-1 1,1 0-1,-1 1 0,1 3 50,-2-6-19,0 0-1,0 1 0,0-1 1,0 0-1,0 0 1,0 0-1,0 0 0,-1 0 1,1-1-1,-1 1 1,1 0-1,-1 0 0,0-1 1,0 0-1,0 1 1,0-1-1,0 0 0,0 0 1,0 0-1,0 0 1,0 0-1,0 0 0,-1 0 1,1-1-1,0 0 1,-1 1 19,-72 15-41,65-15 20,-30 8 53,-23 2 1662,62-11-1496,30 0-214,2 1-23,1 0-1,-1 2 1,13 4 39,-35-6-27,0 1 1,0 0 0,0 1-1,0 0 1,-1 0-1,1 1 1,-1 0-1,0 1 1,0-1 0,0 2-1,-1-1 1,1 1-1,4 5 27,-8-5 42,-1 1 1,0-1-1,0 1 0,0-1 0,-1 1 0,0 0 0,0 0 0,-1 0 0,1 0 0,-2 0 1,1 0-1,-1 0 0,0 1 0,-1 5-42,1-8 96,0-4-79,-1 0 0,1 0-1,0-1 1,-1 1 0,1 0 0,-1 0 0,1 0 0,-1-1 0,1 1-1,-1 0 1,1-1 0,-1 1 0,0 0 0,1-1 0,-1 1-1,0-1 1,0 1 0,1-1 0,-1 1 0,0-1 0,0 0-1,0 1 1,0-1 0,0 0 0,1 0 0,-1 0 0,0 1 0,0-1-1,0 0 1,0 0 0,0 0-17,-39 2 246,25-2-179,-2 1-61,-243 12-458,259-13 402,0 0-1,0 0 0,1 0 0,-1 0 0,0 0 1,0 0-1,1-1 0,-1 1 0,0 0 0,1 0 1,-1 0-1,0-1 0,1 1 0,-1-1 0,1 1 0,-1 0 1,0-1-1,1 1 0,-1-1 0,1 1 0,-1-1 1,1 1-1,-1-1 0,1 0 0,0 1 0,-1-1 1,1 1-1,0-1 0,-1 0 0,1 1 0,0-1 0,0 0 1,0 0-1,0 1 0,-1-1 0,1 0 0,0 0 51,5-29-3962,16-16-5877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09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11301,'0'0'0,"0"0"-9508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14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1354 9172,'0'0'558,"0"0"-185,0 0 689,0 0 16,0 0 64,0 0-86,0 0-506,0 0-78,0 0 326,14-1 1485,3-4-2128,0-1-1,-1-1 0,0 0 0,0-1 1,8-6-155,20-9 96,213-90 215,17 6-311,-134 54 27,142-60-19,129-48-5,-83 32-241,-117 44 239,128-25 209,-54 19-140,-112 35-66,-94 33 25,0-4 0,-2-3-1,12-10-28,-55 24 6,0 2-1,31-8-5,-1 0-35,-36 11 31,-1 1 2,0 1 0,26-6 2,35-8 3,-67 20-302,-56 16-981,2 6-1209,-1 0-2279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14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9012,'0'0'2220,"0"0"-49,0 0-234,0 0-1350,0 0-72,17-2 171,354-5 2139,-357 7-2790,0 1 0,0 0 0,-1 0 0,1 1 0,0 1 0,-1 1-1,4 1-34,-12-3-17,0 0 1,-1 0-1,0 0 0,1 1 0,-1-1 0,0 1 0,0 0 0,0 0 0,-1 1 0,1-1 0,-1 1 0,0 0 0,0 0 0,0 0 0,0 0 0,-1 0 0,1 1 0,-1-1 0,0 1 0,-1 0 0,2 2 17,0 5 56,0 0 1,0 1-1,-1-1 0,-1 0 0,0 1 1,0-1-1,-2 0 0,1 1 1,-2-1-1,1 0 0,-2 1 0,1-1 1,-2 0-1,0-1 0,0 1 1,-1 0-1,0-1 0,-1 0 0,-1-1 1,0 1-1,-3 2-56,-12 11 324,-1 0 1,-23 16-325,-33 34 269,76-70-335,0 0 0,0 0 0,0 1 0,0 0 1,0-1-1,1 1 0,0 0 0,0 0 0,1 1 0,-1-1 0,1 1 66,-3 36-3664,4-13-1883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15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15 8388,'0'0'976,"0"0"793,0 0-699,0 0-270,0 0 233,-7-14 1216,6 14-2176,1 0 0,-1 0 0,0 0 1,1 0-1,-1 0 0,0 0 0,0 0 0,1 0 0,-1 0 1,1 0-1,-1 1 0,0-1 0,1 0 0,-1 0 0,0 1 1,1-1-1,-1 0 0,1 1 0,-1-1 0,1 1 1,-1-1-1,1 1 0,-1-1 0,1 1 0,-1-1 0,1 1 1,0-1-1,-1 1 0,1 0-73,-8 27 716,8 46-777,0-52 453,22 375 931,-11-252-1256,-11-137-45,0 0 0,1 1-1,0-1 1,1 0 0,0 0-1,0 0 1,1 0 0,3 7-22,-6-14 69,0-139-4092,0 88-1244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17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8708,'0'0'2057,"0"0"-1059,0 0 194,0 0-800,0 0-162,2-10 103,8-34-178,-9 43-133,0 0 0,0 0 0,-1-1 0,1 1 1,0 0-1,0 0 0,0 0 0,1 1 0,-1-1 0,0 0 0,0 0 0,0 0 0,1 1 0,-1-1 0,0 1 1,0-1-1,1 1 0,-1 0 0,1-1 0,-1 1 0,0 0 0,1 0 0,-1 0 0,1 0 0,-1 0 0,0 0 1,1 0-1,-1 0 0,1 1 0,-1-1 0,0 1 0,1-1-22,6 1 523,499 16 3922,-199 0-4357,-119-10 5,-1 8 0,48 17-93,-83-12 162,1-7 0,0-6 0,43-8-162,-112 0 27,167 12 95,220 40-122,-266-26-34,103-3-383,273-16 417,-324-8-1077,-171 10 1082,-86-4 75,0 0-1,1-1 1,-2 1 0,1 0-1,0-1 1,-1 1 0,0 0-1,0 0 1,0-1-1,0 1 1,-1 3-80,1 0 58,0 8-4,0 0-1,-1 0 1,-1 0 0,0 0-1,-1-1 1,-1 1 0,0-1-1,-1 2-53,-4 12 15,2-1 0,1 1 0,1 0 0,0 26-15,-4 17 31,6-28-25,3-38-9,0-1-1,1 1 1,-1-1 0,-1 1 0,1-1 0,-1 0-1,0 1 1,0-1 0,0 1 0,0-1 0,-1 0-1,0 0 1,0 0 0,0 0 0,0 0 0,-1 0-1,1-1 1,-1 1 0,0-1 0,0 1 0,-3 2 3,-24 23-202,27-25 107,0 0-1,0 0 1,-1-1-1,0 1 1,1-1-1,-1 0 1,0 0-1,0 0 1,-1-1-1,1 1 0,-1-1 1,1 0-1,-6 1 96,-24 4-49,0-2 0,0-1-1,-1-2 1,1-1-1,-29-4 50,-16 1-35,-401-15-176,218 20-1434,-291-6-1011,397-7 2875,-76-2-72,159 12-141,-101 0-228,-119 17 222,159-8-237,-1-5 1,-5-7 236,-18 1-120,-399 2 368,524-1-44,1-2 0,-16-4-204,-53-5 153,-218 10 3048,318 2-2838,1 0 184,0 0 40,0-1-467,0 0 0,0 0 0,1 0 0,-1 0 0,0 0 0,0-1 0,1 1 0,-1 0 0,1 0 0,-1 1 0,1-1 0,-1 0 1,1 0-1,0 0 0,0 0 0,-1 0 0,1 1 0,0-1 0,0 0 0,0 0-120,7-10-1553,-8 11-1256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28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10485,'0'0'1022,"0"0"-377,0 0 390,0 0 667,0 0-373,0 0-499,8 0 771,205 16 55,-126-14-1571,-8 1-867,0-3-1,1-4 1,62-11 782,-133 14-739,0-1-1,0 0 1,-1 0 0,1-1 0,0 0-1,-1-1 1,0 0 0,0 0-1,0-1 1,3-2 739,11-20-6232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28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1 12198,'0'0'992,"0"0"-264,0 0 281,0 0-364,0 0-263,15 12 333,-14-11-703,11 9 135,0 1 1,-1 0-1,1 1 0,-2 0 1,0 1-1,-1 0 0,0 0 1,-1 1-1,0 0 0,-1 0 1,2 8-148,-3-2 166,-1 0 0,-1 1 0,-1-1-1,-1 1 1,-1 19-166,-1-29 55,0 0 0,-1 0 0,-1 0 0,1-1-1,-2 1 1,0 0 0,0-1 0,0 1 0,-2-1 0,1 0-1,-6 9-54,-5 1-9,-1-1-1,-1 0 1,0-1-1,-2-1 1,0 0-1,0-2 1,-2 0-1,0-2 1,-9 5 9,10-7-783,-2 0 1,0-1-1,0-2 1,0 0-1,-1-2 1,-3 1 782,-48 0-6278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29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7 259 12774,'0'0'2329,"0"0"-1812,0 0-359,6 25 325,-3-10-344,7 25 427,-3 1 1,-1 0-1,-1 32-566,-3-19 447,-2 0 0,-3 0 0,-2 0-1,-6 24-446,1-107 451,1-52-602,3 0 0,4 0 0,5-18 151,-1 79-40,0 0-1,2 0 1,1 1 0,0 0-1,1 0 1,2 0 0,-1 0 0,2 1-1,1 0 1,0 1 0,1 0 0,1 1-1,0 0 1,1 1 0,14-12 40,-16 15-23,2 1 0,0 0-1,0 1 1,1 0 0,0 1 0,0 1 0,1 0 0,0 1 0,1 1 0,-1 0 0,1 1-1,0 1 1,1 0 0,-1 1 0,1 1 0,-1 1 0,1 0 0,0 1 0,5 1 23,-19 0-5,1 0 0,0 0 0,-1 0 0,0 0 1,1 1-1,-1 0 0,0-1 0,0 1 0,0 0 0,0 0 1,0 1-1,0-1 0,0 1 0,-1-1 0,0 1 1,1 0-1,-1 0 0,0 0 0,0 0 0,0 0 0,-1 1 1,1-1-1,-1 0 0,0 1 0,0-1 0,0 1 1,0-1-1,-1 2 5,2 3-11,0 1 1,-1 0 0,-1 0 0,0 0-1,0-1 1,0 1 0,-1 0-1,0 0 1,-1 0 0,0-1-1,-2 6 12,-1-4-3,0 1 0,-1-1 0,-1 0 0,1-1 1,-2 1-1,1-1 0,-1-1 0,0 1 1,-10 6 1,-14 11 20,-1-1 0,-9 3-20,-6 1 72,-46 19-72,-23 13 747,116-59-735,0-1 1,1 1 0,-1-1-1,0 1 1,1-1 0,-1 1 0,1-1-1,-1 1 1,1 0 0,0-1-1,0 1 1,0-1 0,0 1 0,0 0-1,0-1 1,0 1 0,1 0-1,-1-1 1,0 1 0,1-1 0,0 1-1,-1-1 1,1 1 0,0-1-1,-1 1 1,1-1 0,0 0 0,0 1-1,0-1 1,1 0-13,3 5 51,1-1 1,1 0-1,-1 0 0,1 0 1,0-1-1,0 0 0,0 0 0,0-1 1,1 0-1,-1 0 0,1-1-51,96 23 515,-41-12-543,-43-7-448,1 1-1,-2 1 0,1 1 1,8 5 476,39 26-6404,-29-15-1720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0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1 624,'0'0'5835,"0"0"-3383,0 0-1446,0 0-299,0 0-27,-8 8-144,1 0-297,1 0 0,-1 0-1,1 1 1,1-1 0,-1 2 0,1-1 0,1 0-1,0 1 1,0 0 0,1 0 0,1 0-1,-2 9-238,-28 220 3325,26-211-3237,2-37-254,2-45-573,2 42 559,0-1 0,1 1 0,1 0 0,0 0-1,0 0 1,2 0 0,-1 1 0,1-1 0,1 1 0,0 0-1,1 0 1,0 0 0,1 1 0,0 0 0,0 0 0,1 1-1,6-6 181,-3 3 105,-2 2 280,0-1 1,0 0-1,-1 0 1,1-3-386,-9 13 12,1 0 0,0 1 1,0-1-1,0 0 1,0 1-1,0-1 0,0 1 1,0 0-1,0-1 1,1 1-1,-1 0 0,0 0 1,0 0-1,0-1 1,0 1-1,0 0 0,0 0 1,0 1-1,1-1 1,-1 0-1,0 0 0,0 0 1,0 1-1,0-1 0,0 1 1,0-1-1,0 1 1,0-1-13,31 18 288,-21-7-90,-2 0 1,1 2-1,-1-1 1,-1 1 0,0 0-1,-1 0 1,-1 1-1,0 0 1,0 1 0,-2-1-1,3 10-198,4 30 583,-1 1-1,0 31-582,-7-54 87,-1-25 36,-1-3-1115,-1-1-2659,0-7-156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29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15479,'0'0'856,"0"0"-535,0 0 431,0 0 251,0 0-440,4 1-302,-1 0-221,-1 0-1,0 0 0,0 0 0,0 1 0,0-1 0,0 1 0,0-1 0,0 1 0,-1 0 0,1 0 0,0-1 1,-1 1-1,1 0 0,-1 0 0,0 1 0,0-1 0,0 0 0,1 2-39,0 3 61,0 0 1,0 0-1,0 1 0,-1-1 1,0 1-1,0 6-61,0-1 95,-2-1 0,1 1 1,-2-1-1,1 0 0,-2 1 0,0-1 0,0 0 0,-3 5-95,-1-4 155,0 0 0,-1 0 0,-1-1 0,0 0-155,-23 35 909,33-46-875,1 0 1,0-1-1,0 1 0,0-1 1,0 1-1,0-1 0,0 0 0,0 0 1,0 0-1,0 0 0,0 0 1,0 0-1,0-1 0,1 1-34,42-7-130,0-2 0,0-1 0,4-5 130,47-10-746,172-30-5831,-144 37-1904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32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507 0 13798,'0'0'913,"0"0"-212,-30 5 780,10-3-1182,8-1-194,1 0 0,0 1 0,-1 0 0,1 0 0,0 1 0,0 1 0,1 0 0,-1 0 0,1 1-1,0 0 1,0 1 0,0 0 0,1 1 0,0 0 0,0 0 0,1 1 0,0 0 0,-1 2-105,-23 32 126,1 3 1,3 0-1,1 2 1,3 1-1,2 1 1,2 1-1,2 0 1,2 2 0,2 0-1,3 1 1,2 0-1,3 0 1,2 1-1,2 10-126,1-48-57,2 1 0,0-1-1,1 0 1,1 1 0,0-1-1,1-1 1,1 1 0,1 0 0,0-1-1,0 0 1,2-1 0,0 1-1,1-1 1,0-1 0,1 0 0,0 0-1,1-1 1,0 0 0,6 3 57,-3-3-199,1 0 1,-1-2-1,2 0 1,0 0-1,0-2 1,0 0 0,1-1-1,0 0 1,14 3 198,-5-4-750,1-1 0,-1-1 0,1-2 0,0 0 0,0-2 0,10-1 750,74-9-4178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32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157 237 8884,'0'0'3738,"0"0"-2575,0 0-203,-10 25 550,-62 141 550,66-152-1884,2-1-1,-1 1 1,2 0 0,-1 0 0,2 1-1,0-1 1,1 2-176,1-15 80,-2-1-64,1-1 1,0 1-1,-1-1 0,1 1 1,0-1-1,0 1 1,-1-1-1,1 0 0,0 0 1,0 0-1,0 0 1,0 0-1,0 0 0,0 0 1,0 0-1,0 0 0,1 0 1,-1 0-1,0-1 1,0 1-1,1 0 0,-1-1 1,1 1-1,0 0 0,-1-1 1,1 1-17,-11-43 0,10 39 4,-3-18-87,1-1 1,1 1 0,1-1 0,1 0-1,1 0 1,1 1 0,2-8 82,-1 17-39,0 1 0,0-1 1,2 1-1,0 0 0,0 1 0,1-1 0,0 1 0,1 0 0,1 1 1,0-1-1,1 2 0,0-1 0,1 0 39,3-2 2,0 1-1,1 1 1,0 0-1,1 1 1,12-6-2,-18 11 15,0 1 0,0 0 1,0 1-1,1 0 0,-1 1 1,1 0-1,-1 0 0,1 1 1,0 0-1,0 1 0,2 0-15,-7 1 9,0 0 0,0 1 0,1 0 0,-1 0 0,-1 0 0,1 0 1,0 1-1,0 0 0,-1 0 0,0 0 0,0 0 0,0 1 0,0 0 0,0 0 0,-1 0 0,1 0 0,-1 0 0,0 1 0,0-1 0,1 4-9,11 19 135,-2 0 0,0 0 0,0 6-135,-9-23 76,24 72 229,-4 1 0,-4 2 0,10 83-305,-10-53-1403,-20-112-724,-2-7-2446,-8-12-3425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32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15191,'0'0'1633,"0"0"-1633,0 0 0,0 0 800,0 0-16,0 0-704,219 2-80,-122 1-576,3 3-3586,-3-6-2401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33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15495,'0'0'1265,"0"0"-1169,0 0-96,0 0 720,19 154 96,3-83-383,-13-1-177,0 0 208,-6-8-32,-3-8-320,0-12 16,0-11-96,0-14-32,0-9-304,0-8-336,0 0-417,-15-22-1472,-7-29-6771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33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1 164 12486,'0'0'1889,"0"0"-1297,0 0 110,0 0 896,0 0-569,4-24-802,-4 24-227,5-27 35,2 1 0,6-19-35,-12 42 4,0 1 0,1-1 0,-1 1 0,0 0 1,1 0-1,0 0 0,-1 0 0,1 0 1,0 0-1,0 0 0,0 0 0,0 1 1,0-1-1,0 1 0,1-1 0,-1 1 1,0 0-1,1 0 0,-1 0 0,1 0 1,2 0-5,2 0 16,1 0 0,-1 0 1,1 1-1,0 0 1,0 0-1,0 1-16,11 0-3,-11-1 6,0 0 1,1 1 0,-1 0 0,1 0-1,-1 1 1,0 0 0,0 0 0,0 1-1,0 0 1,0 0 0,5 4-4,-7-3-10,-1 0 0,0 0 0,0 0 0,0 1 1,-1 0-1,0 0 0,1 0 0,-2 0 0,1 1 0,-1-1 0,0 1 0,0 0 1,0 0-1,-1 0 0,1 4 10,1 1-33,-1 0 0,-1 0 0,0 1 0,-1-1 0,0 1 0,0-1 0,-1 1 0,-1 0 0,0-1-1,-1 1 1,0-1 0,-1 2 33,-2 4 21,-1 0-1,-1 0 1,0 0-1,-1-1 1,-1 0-1,-1 0 0,-2 1-20,9-11-26,-17 25 155,19-31-142,1 1 0,-1 0 0,1-1 0,0 1 0,-1-1 0,1 1 0,0 0 0,0-1 0,-1 1 0,1 0 1,0-1-1,0 1 0,0 0 0,0-1 0,0 1 0,0 0 0,0 0 0,0-1 0,0 1 0,0 0 0,0-1 0,1 1 0,-1 0 1,0-1-1,0 1 0,1 0 0,-1-1 0,0 1 0,1-1 0,-1 1 0,1-1 0,-1 1 0,0-1 0,1 1 0,-1-1 0,1 1 0,0-1 1,-1 1-1,1-1 0,-1 0 0,1 1 0,0-1 0,0 0 13,85 19-393,-63-15 367,0 0-1,0 2 0,0 1 1,0 0-1,20 11 27,-40-17 4,0 0-1,-1 1 1,1-1-1,-1 1 1,1 0-1,-1 0 1,0-1-1,0 1 0,0 1 1,0-1-1,0 0 1,0 0-1,0 1 1,-1-1-1,1 1 1,-1 0-1,0-1 1,0 1-1,0 0 1,0 0-1,0-1 0,0 1 1,-1 0-1,1 0 1,-1 0-1,0 0 1,0 0-1,0 0 1,-1 0-1,1 0 1,-1 0-1,1 0 1,-1 0-1,0-1 1,0 1-1,0 0 0,0 0 1,-1-1-1,1 1 1,-1-1-1,0 1 1,1-1-1,-1 0 1,0 0-1,0 0 1,-1 0-1,0 1-3,-16 9 274,-1-1 0,0-1 0,0 0 0,-1-2 0,-1-1 0,1 0 0,-1-2 0,-10 2-274,-16 1 127,-1-2 1,0-2 0,-19-3-128,62-1-114,-13-2-177,18 2 201,1 0 0,0-1 1,-1 1-1,1 0 0,-1-1 0,1 1 0,0-1 0,-1 1 0,1-1 0,0 1 0,0 0 0,-1-1 0,1 1 0,0-1 0,0 1 0,0-1 0,-1 0 0,1 1 0,0-1 1,0 1-1,0-1 0,0 1 0,0-1 0,0 1 0,0-1 0,0 1 0,1-1 0,-1 1 0,0-1 0,0 1 0,0-1 0,0 1 0,1-1 90,9-26-7246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34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356 1 9973,'0'0'2529,"0"0"-1454,0 0 334,0 0 522,0 0-757,-16 1-491,5 0-567,0 1 0,0 0 1,0 0-1,1 1 0,-1 0 1,1 1-1,0 0 0,0 0 0,0 1 1,0 1-1,1 0 0,-4 3-116,-8 8 279,1 1 1,1 0-1,1 2 0,0 0 0,1 1 0,2 1 0,-13 22-279,20-30 49,2-1 0,0 1-1,0 0 1,2 0 0,-1 0 0,2 1-1,0 0 1,1-1 0,0 1-1,1 0 1,1 0 0,0 0-1,1 0 1,3 15-49,-2-21-9,0 0 0,0-1-1,1 1 1,0 0 0,1-1 0,0 1-1,0-1 1,1 0 0,0-1 0,1 1-1,-1-1 1,1 0 0,1 0 0,1 1 9,2 0-131,0 0 0,1-1 0,0 0 0,0-1 1,1 0-1,-1-1 0,1 0 0,0-1 0,8 1 131,26 5-841,1-3 0,0-3-1,0-1 1,0-2-1,8-2 842,-8 0-883,112 1-2303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34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20137,'0'0'272,"0"0"-160,0 0-112,197 104 128,-140-17 241,-4 23-321,-22 25-48,-15 17-272,-16 19-273,-47 15-63,-50-3-3106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36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1 181 11541,'0'0'907,"0"0"-424,0 0 435,0 0 523,0 0-396,0-4-460,0-11-97,0 12-96,17 3 30,-10 0-364,135 0 880,-1-6 0,53-12-938,106-14-297,104 9 297,-35 3-669,102 7 600,-112 7-934,-287 3 748,-24 3 271,-1-2-1,1-3 1,-1-1 0,4-4-16,-51 10 69,1 0 0,0 0 1,0 0-1,0 0 1,0 0-1,-1 0 1,1 0-1,0-1 0,0 1 1,0 0-1,0 0 1,-1-1-1,1 1 1,0-1-1,0 1 0,-1-1 1,1 1-1,0-1 1,-1 1-1,1-1 1,-1 0-1,1 1 0,-1-1 1,1 0-70,-19-4 1317,-36 4-2249,17 10-3288,0-3-6351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49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12710,'0'0'2902,"0"0"-1600,0 0-186,0 0-572,0 0 136,0 0 123,6 1-488,35 11-173,-1 2 1,0 1-1,-1 3 1,-1 1-1,-1 1 1,17 14-143,10 10-37,-3 2 0,-1 3 0,10 15 37,-54-51-30,0-1 0,0 0 0,1-1-1,1-1 1,10 5 30,36 20-529,-55-24-4509,-20-32 1208,2-12-263,2-6-3366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1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4322,'0'0'8180,"0"0"-7268,0 0 817,0 0-657,0 0-815,0 0 127,213 0-384,-135 0-400,-3 0-2082,0 3-399,-3 0-3378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0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630 20 4530,'0'0'608,"0"0"-58,0 0 498,0 0 262,0 0 131,1-5-697,5-9 19,-7 21 1582,-16 35 227,-30 25-1817,-2-2-1,-4-2 0,-15 12-754,-32 37 461,-156 198 334,238-288-649,-7 10 794,22-28-1287,13-17-1203,14-8-1761,9 0-1352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0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3282,'0'0'3217,"0"0"-3217,0 0-128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7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0 199 6419,'0'0'8092,"0"0"-6350,0 0-1211,6 25 322,0 2-576,1 8 132,2 0 1,2-1-1,6 12-409,-10-20 207,-1 1-1,0 0 0,-3 0 1,0 0-1,-1 1 1,-2-1-1,-1 0 1,-1 4-207,0 39 472,2-69-435,0-1 51,0-22 288,-1-93-147,-1-14-338,6-3 109,-1 92-38,2 1 1,1 0 0,2 1 0,2-1 0,8-18 37,-17 53-15,1 0 0,0 0 0,1 0 0,-1 0 1,1 1-1,-1-1 0,1 1 0,0 0 0,1 0 1,-1 0-1,0 0 0,1 0 0,-1 0 0,1 1 1,0 0-1,0 0 0,0 0 0,0 0 0,0 1 0,1 0 1,-1-1-1,3 1 15,7-1-94,-1 0-1,0 1 1,1 0 0,-1 2 0,0-1 0,12 3 94,-21-3-19,0 1 1,0 0 0,0 0 0,0 0 0,0 1 0,0-1 0,0 1 0,-1 0 0,1 0 0,-1 0 0,1 1-1,-1-1 1,0 1 0,0 0 0,0-1 0,0 2 0,0-1 0,-1 0 0,1 0 0,-1 1 0,0 0 0,0-1-1,0 1 1,0 0 0,-1 0 0,0 0 0,1 1 18,2 13-163,-1 0 0,-1 0 1,0 1-1,-1-1 0,-1 13 163,-1-23-66,0 6-9,0-1 1,-1 0-1,-1 0 1,0-1-1,-1 1 1,-1 0-1,0-1 0,0 0 1,-1 0-1,-2 0 75,0 3-8,1 1 0,0-1-1,1 1 1,1 0 0,-1 7 8,5-21-10,0 0 1,1 1-1,-1-1 0,1 0 1,-1 0-1,1 1 1,0-1-1,0 0 1,0 1-1,0-1 0,0 0 1,0 1-1,1-1 1,-1 0-1,1 1 0,-1-1 1,1 0-1,0 0 1,0 0-1,0 0 0,0 0 1,1 0-1,-1 0 1,0 0-1,1 0 0,1 1 10,2-1-42,0 0 0,1 0 0,-1 0 0,1-1 0,-1 0 0,1 0 0,-1-1 0,1 1 0,0-1 0,1 0 42,-7 0 0,17 0-82,14 1-199,1 1 1,-1 1-1,0 2 0,0 0 1,0 3-1,21 7 281,-50-14 46,0 0 0,1 0-1,-1 0 1,0 0 0,0 0 0,0 1-1,0-1 1,0 0 0,-1 1 0,1-1-1,0 1 1,-1 0 0,1 0 0,-1 0-1,1-1 1,-1 1 0,0 0-1,0 1 1,0-1 0,0 0 0,0 0-1,-1 0 1,1 1 0,-1-1 0,1 0-1,-1 1 1,0-1 0,0 0 0,0 1-1,0-1 1,0 1-46,-1 1 131,0-1-1,0 1 1,0-1 0,0 1-1,-1-1 1,0 0 0,1 0-1,-1 0 1,0 1 0,0-2-1,-1 1 1,1 0 0,-1 0-1,1-1 1,-1 1 0,0-1-1,0 0 1,-2 1-131,-45 26 484,-2-3 1,0-2-1,-2-3 1,0-2-1,-35 7-484,80-23-270,-1-1-1,1 1 1,-1-2-1,0 0 1,1 0-1,-1 0 1,0-2-1,0 1 1,1-1-1,-5-1 271,8-7-3970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7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0 19273,'0'0'32,"0"0"208,0 0 688,216 8-255,-128 54-529,-7 28-144,-12 23 0,-35 19 0,-34 14-48,-40 15-432,-64 5-177,-27 11-287,-22-3-1089,-10 1-3858,1-15-2241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5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516 1 11989,'0'0'3906,"0"0"-3586,-187 124 81,105 8 1071,-2 37-415,9 22-561,15 6-240,32-12-240,28-16-16,35-20-48,62-33-256,37-24 256,29-24-416,27-26 80,17-25-641,2-17-1568,-15 0-2289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6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213 140 8212,'0'0'2163,"0"0"-380,0 0-263,0 0 260,0 0-382,-1-5-710,1 5-684,0 0 1,0 0-1,0 0 1,0 0-1,0-1 0,0 1 1,0 0-1,0 0 0,0 0 1,0 0-1,0-1 0,0 1 1,0 0-1,0 0 1,0 0-1,0 0 0,0-1 1,0 1-1,0 0 0,0 0 1,0 0-1,0 0 0,-1-1 1,1 1-1,0 0 1,0 0-1,0 0 0,0 0 1,0 0-1,0 0 0,0-1 1,-1 1-1,1 0 1,0 0-1,0 0 0,0 0 1,0 0-1,-1 0 0,1 0 1,0 0-1,0 0 0,0 0 1,0 0-1,-1 0 1,1 0-1,0 0 0,0 0 1,0 0-1,0 0 0,-1 0 1,1 0-1,0 0 0,0 0 1,0 0-1,0 0 1,-1 0-1,1 0 0,0 0 1,0 0-1,0 1 0,0-1 1,0 0-1,-1 0 1,1 0-1,0 0 0,0 0 1,0 0-1,0 1 0,0-1 1,0 0-5,-8 23 164,-7 59 68,7-34 133,-17 46 557,-3-2 1,-40 83-923,16-41 1127,53-137-1046,0 0 0,-1 0 0,1 0 0,-1 0 0,0 0 0,0 0 0,0 0-1,0 0 1,-1-1 0,1 0-81,-2-17 157,2-15-265,1 0-1,2 1 1,2-1-1,1 1 1,2 0-1,1 0 1,1 1-1,3 1 1,0 0-1,2 0 1,2 1-1,3-2 109,16-20-251,3 3-1,14-14 252,-5 7 20,-44 52-2,1 0 0,0 0 1,1 1-1,-1 0 0,1 0 0,2-2-18,-6 6-4,0 0 1,0 0-1,-1 0 1,1 0-1,0 1 0,0-1 1,0 0-1,0 1 1,0-1-1,0 1 1,0 0-1,0 0 1,0 0-1,0 0 0,0 0 1,1 0-1,-1 0 1,0 1-1,0-1 1,0 1-1,0-1 0,-1 1 1,1 0-1,0 0 1,0 0-1,1 0 4,4 4-4,-1 0 0,0 1 0,0-1-1,-1 1 1,1 0 0,-1 1 0,0-1 0,3 8 4,34 63 97,-31-56-30,34 78 1230,19 61-1297,-31-72-88,3-1-1,20 28 89,-55-113-1035,-19-31-4079,-26-15-3709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7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16536,'0'0'912,"0"0"-656,0 0 1057,178 0 191,-78 0-1183,7 2-81,-1 4-240,0-3-272,-6-3-2930,-9 0-5746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16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1473,'0'0'1334,"0"0"-539,0 0 66,0 0-271,0 0 74,7-1 67,2 0-418,21-5 1850,-18-3 5130,-11 8-7417,0 0-1,0 0 0,0-1 1,0 1-1,-1 0 0,1 0 1,0 0-1,0-1 0,-1 1 1,1 0-1,-1-1 0,0 1 1,1 0-1,-1-1 0,0 1 1,1-1 124,-2 2-2314,-2 0-1287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6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11301,'0'0'849,"0"0"-620,0 0-8,0 0 454,0 0 678,25 24-128,159 152-164,125 132-668,-306-305-592,11 8-644,-2-7-3216,-6-4 81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6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598 0 10901,'0'0'704,"0"0"721,0 0-305,0 0 193,0 0-657,-210 48-383,132 14-225,-7 20-48,-18 16-481,-19 9-3120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1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55 176 6067,'0'0'5434,"0"0"-4271,0 0-970,0 0 682,0 0 435,-3 24-465,3-24-845,-8 74 2866,1 49-2866,7-122 40,0-1-11,0 0 19,-1-3 83,-9-28-541,3-1 0,0 0 1,2 0-1,2 0 0,1-1 0,1 0 1,2-11 409,-1 40-4,0 0 0,1 0 1,-1 0-1,1 0 0,0 0 1,0 0-1,0 0 1,0 0-1,1 1 0,0-1 1,0 0-1,0 1 0,0-1 1,0 1-1,1 0 0,-1 0 1,3-2 3,0 0-2,0 1 0,1 0 1,0 0-1,0 0 1,0 0-1,0 1 0,1 0 1,-1 1-1,7-3 2,9 0 16,0 0 1,0 1-1,1 2 1,0 0-1,17 1-16,-19 1 14,-14-1-11,0 1 0,0 0-1,0 0 1,0 1 0,0 0 0,0 0 0,0 1 0,-1 0-3,-3-1-2,-1 0 0,0 0 0,0 1 0,0-1 1,0 0-1,-1 1 0,1 0 0,0-1 0,0 1 1,-1 0-1,1 0 0,-1 0 0,0 0 0,0 0 0,0 0 1,0 0-1,0 1 0,0-1 0,0 0 0,-1 1 1,1-1-1,-1 0 0,1 1 0,-1-1 0,0 0 0,0 1 2,1 5-2,-1-1 0,1 1 0,-1 0-1,-1 0 1,0-1 0,0 1-1,0 0 1,-1-1 0,0 1 0,0-1-1,-1 0 1,0 0 0,-1 0 0,1 0-1,-1 0 1,0-1 0,-1 1-1,0-1 1,0 0 0,0-1 0,-1 1-1,1-1 1,-1 0 0,0-1 0,-1 1-1,1-1 1,-2 0 2,-56 40-8,112-41-2390,7-5 2341,-38 0 165,0 1 1,1 1-1,-1 1 1,0 0-1,15 4-108,-31-5 23,0 0 0,0 0 0,-1 0 1,1 1-1,0-1 0,-1 0 0,1 1 0,0-1 0,-1 0 0,1 1 0,-1-1 0,1 1 1,-1-1-1,1 1 0,0-1 0,-1 1 0,0-1 0,1 1 0,-1 0 0,1-1 0,-1 1 1,0 0-1,0-1 0,1 1 0,-1 0 0,0-1 0,0 1 0,0 0 0,0 0 0,1-1 1,-1 1-1,0 0 0,0 0 0,-1-1 0,1 1 0,0 0 0,0-1 0,0 1 0,0 0 1,-1 0-1,1-1 0,0 1 0,-1 0 0,1-1 0,0 1 0,-1 0-23,0 1 151,-1 1 0,0 0 0,1-1 0,-1 1 0,0-1 0,0 0-1,-1 1 1,1-1 0,0 0 0,-2 1-151,-13 5 500,0 0 0,0-1 0,-1-1 0,-17 5-500,-48 18-736,75-26-212,0 2-1,0-1 0,1 1 1,0 1-1,-5 3 949,1 3-4914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7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422 1 15191,'0'0'672,"0"0"-656,0 0 224,-181 171 705,134-72-161,3 5-320,4 17-63,-1 5 415,10 6-448,6 6-192,12-8-128,13-18-48,10-19-48,43-28-336,15-26-368,14-28-929,12-11-2273,12-31-2929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7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38 16536,'0'0'290,"0"0"-172,-7 34 74,0-7-89,-3 11 170,2 1 0,2 0 0,2 1 0,0 39-273,4-17 360,-3 116 601,1-150-760,-1 1-1,-2-1 1,-1 1-1,-1-1 1,-1 0-201,1-13 160,2-15 30,1-30 49,2-39-249,3 0 0,8-63 10,-5 106-147,1-1 0,1 1 0,2 0 0,0 1 0,2-1-1,0 2 1,2-1 0,1 2 0,2-3 147,4-3-164,1 2 0,2 0-1,4-3 165,-16 19-17,0 1-1,1 0 1,1 1-1,0 0 1,0 0-1,0 1 1,1 1-1,6-2 18,-17 8 1,0-1 0,1 1 0,-1 0 0,0 0 0,1 0 0,0 1-1,-1-1 1,1 0 0,-1 1 0,1 0 0,0 0 0,-1 0 0,1 0 0,0 0-1,-1 0 1,1 1 0,-1-1 0,1 1 0,0-1 0,-1 1 0,1 0-1,-1 0 1,0 1 0,1-1 0,-1 0 0,0 1 0,0-1 0,0 1-1,0 0 1,1 0-1,2 5 23,0 1 0,-1-1 0,0 1-1,0 0 1,-1 1 0,0-1 0,0 1 0,0 1-23,3 8 61,69 240 1066,-11-30-613,-55-203-561,12 38 195,-20-60-221,0 1 0,0-1 0,-1 1 0,1 0 0,-1-1 0,0 1 0,0 0 0,0-1 0,0 1 0,-1 0-1,0-1 1,1 1 0,-2 3 73,1-6-79,0-1 0,1 1-1,-1 0 1,0 0 0,1-1-1,-1 1 1,0-1 0,0 1 0,1-1-1,-1 1 1,0-1 0,0 1-1,0-1 1,0 0 0,0 1-1,0-1 1,0 0 0,1 0-1,-1 0 1,0 0 0,0 0-1,-1 0 81,-52 1-4556,-23-6-5441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8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14919,'0'0'1585,"0"0"-1585,0 0 0,0 0 1008,168 20-208,-58-20-592,9 0-192,-4 0-16,-2 0-1360,-13 0-3346,-16 0-2626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8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530 24 2481,'0'0'11846,"0"0"-9125,0 0-1905,-33-6 219,-2-1-445,-1 2 0,-35-1-590,62 7 67,0 0 1,1 1 0,-1 0 0,0 0-1,1 1 1,0 0 0,0 0 0,0 1 0,0 0-1,0 0 1,1 1 0,-1 0 0,1 0 0,1 1-1,-1 0 1,1 0 0,-4 5-68,-6 4 109,-7 7 10,1 0-1,1 2 0,1 0 0,1 1 0,1 1 1,-7 15-119,18-28 7,0 1 0,1 0 0,0 0 1,1 1-1,1 0 0,0-1 1,1 1-1,1 1 0,0-1 0,1 0 1,1 0-1,0 1 0,1-1 0,2 7-7,-2-16 0,0-1 0,0 1-1,1-1 1,0 0-1,0 1 1,1-1 0,-1 0-1,1-1 1,0 1-1,1 0 1,-1-1 0,1 1-1,0-1 1,0 0-1,3 2 1,1 0-21,0-1-1,0 0 0,0 0 0,1-1 0,-1 0 0,1-1 1,0 0-1,0 0 0,2 0 22,14 1-442,0 0 0,0-2 0,0 0 0,0-2 0,0-1 0,21-3 442,-29 1-830,0 0 1,0-2 0,0 0-1,-1-1 1,0 0-1,0-1 1,-1-1 0,0-1-1,12-8 830,55-43-7670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8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18168,'0'0'192,"0"0"-192,219 50 0,-119 21 417,-3 22 319,-19 19-400,-15 15-304,-25 16 256,-35 20-288,-3 12-48,-47-12-144,-35 6-752,-18-20-2146,-12-12-2496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38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12758,'1'25'-67,"7"171"675,-10 267 3271,-2-164-2749,12 1 0,14-1-1130,42 204 562,23-3-1,32 44-561,2-19 235,-97-381 73,-6 1 0,-1 100-308,-14 412 754,-5-367-264,2-279-472,-1 47 33,3 0 1,2 0-1,3 0 1,5 17-52,20 37 80,42 101-80,-40-126 43,-5 1 1,-3 1 0,7 54-44,-30-128-8,-3-17-145,-7-33-180,-11-21-961,-21-46 1294,3 10-899,-39-121-1684,-11-39-2624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39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12118,'0'0'973,"0"0"-279,0 0 475,0 0 383,-7 0-799,-6 2-780,12 2 12,27 6 17,59 8 152,756 119 1170,306-51-1051,-823-71-194,88 8-44,1854 58-310,-2176-80 265,92 0-1,0-8 0,101-19 11,-1-24-9,-133 20 60,1 7 0,1 7 0,63 3-51,-210 14 16,0 0 1,0 0-1,0 1 1,0-1-1,0 1 1,0 0-1,0 0 1,-1 0-1,1 0 1,-1 1-1,1 0 1,-1-1 0,0 1-1,0 0 1,0 0-1,-1 1 1,1-1-1,-1 1 1,0-1-1,0 1 1,0 0-1,0 0 1,1 3-17,9 21 63,-1 1 0,-1 0 1,-1 2-64,-2-7 46,14 54 155,-3 2 0,-4-1 1,-3 2-1,-2 34-201,-3 328 880,-7-269-668,32 482 38,0-4-201,-31-465 119,-21 151-168,-6-84 305,12 1 1,15 203-306,14-288 86,10 22-86,-4-52 171,-7 1 1,-5 21-172,-7-2 391,-3 191 1014,-4-288-1169,-4-1 0,-1-1 0,-4 0 1,-17 47-237,1-4 647,4 11-647,23-46 2,0 11-102,4-76 36,-1 0 0,0 0 0,0-1 0,0 1 0,0 0 0,-1-1 0,0 1 1,1-1-1,-1 1 0,0-1 0,-1 0 0,1 0 0,-1 0 0,1 0 1,-1 0-1,0 0 0,-1 0 64,4-3-80,-1 0 1,0 1-1,0-1 1,0 0-1,0 1 1,0-1-1,0 0 1,0 0 0,0 0-1,0 0 1,0 0-1,0 0 1,0 0-1,0 0 1,0 0-1,0 0 1,1-1-1,-1 1 1,0 0-1,0-1 1,0 1-1,0 0 1,0-1-1,0 1 1,1-1-1,-1 0 1,0 1-1,0-1 1,1 0 0,-1 1-1,0-1 1,1 0-1,-1 0 1,1 1-1,-1-1 1,1 0-1,-1 0 1,1 0-1,0 0 1,-1 0-1,1 0 1,0 0-1,0 0 80,-4-13-1281,2 0 0,0 0 0,0 0-1,1-8 1282,-3-108-12472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40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12838,'0'0'776,"0"0"814,0 0-232,7-7-1046,22-23-306,-28 30-7,-1-1 1,0 1-1,0 0 1,0 0 0,0 0-1,1 0 1,-1 0-1,0 0 1,0 0-1,0 0 1,1 0-1,-1 0 1,0 0 0,0 0-1,0 0 1,1 0-1,-1 0 1,0 0-1,0 0 1,0 0-1,1 0 1,-1 0 0,0 0-1,0 0 1,0 0-1,1 0 1,-1 1-1,0-1 1,0 0 0,0 0-1,0 0 1,0 0-1,1 0 1,-1 0-1,0 1 1,0-1-1,0 0 1,0 0 0,0 0-1,0 0 1,0 1-1,1-1 1,-1 0-1,0 0 1,0 0 0,0 1-1,0-1 1,0 0-1,0 0 1,0 0-1,0 1 1,0-1-1,0 0 1,0 0 0,0 0-1,0 1 1,0-1-1,-1 0 1,1 0-1,0 0 1,0 1-1,0-1 1,0 0 0,1 18 103,-1-16-74,2 67 740,3-1 1,4 0 0,11 41-770,57 202 699,-43-184-474,112 421 195,106 425 1177,-203-741-956,1 79-641,11 240 573,-23-193 86,-11-75-64,-9 186-595,-18-462 6,-1 179 175,-14 78-181,-7-19 160,10 125-160,12-358 7,0 112 179,-5 1 0,-12 60-186,17-185 0,-1 0 0,1 0 1,0 0-1,0 0 0,0-1 1,0 1-1,-1 0 0,1 0 1,0 0-1,0 0 0,0 0 1,-1 0-1,1 0 0,0 0 1,0 0-1,0-1 1,-1 1-1,1 0 0,0 0 1,0 0-1,0 0 0,-1 0 1,1 0-1,0 0 0,0 1 1,-1-1-1,1 0 0,0 0 1,0 0-1,0 0 0,-1 0 1,1 0-1,0 0 0,0 0 1,0 0-1,0 1 0,-1-1 1,1 0-1,0 0 0,0 0 1,0 0-1,0 1 1,0-1-1,-1 0 0,-6-30-333,-17-96-1170,-23-113-4757,2 55-7293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41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12886,'0'0'277,"0"0"524,0 0-414,8 1-257,6 2 25,0 1 0,0 0 0,0 1 0,-1 1 0,14 6-155,42 18 869,12-5-266,0-4-1,2-3 1,0-4 0,41 1-603,347 7 464,-233-16-343,-205-5-111,1705 82 364,-256-65-457,-52-58-320,-1377 39 390,-10 1-24,1-1-1,-1-3 1,0-1 0,20-6 37,-62 10 6,1 1 0,-1 0 0,0-1 0,0 1 0,0-1 0,0 1 0,0-1 0,0 1 0,0-1 0,0 0 0,0 1 1,0-1-1,0 0 0,0 0 0,0 0 0,0 0 0,-1 0 0,1 0 0,0 0 0,-1 0 0,1 0 0,-1 0 0,1 0 0,-1 0 0,0 0 1,1 0-1,-1-1 0,0 1 0,0 0 0,1 0 0,-1 0 0,0-1 0,-1 1 0,1 0 0,0 0 0,0 0 0,0-1 0,-1 1 1,1 0-1,0 0 0,-1 0 0,1 0 0,-1 0 0,0-1-6,-1-3-29,-1 0 0,0 0 0,1 1 1,-2-1-1,1 1 0,0-1 0,-1 1 0,0 0 1,0 0 28,-20-12-1091,-1 0 0,0 2 0,-1 0 0,0 2 0,-21-6 1091,18 6-2037,-40-16-3237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42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9 15399,'0'35'144,"1"18"130,1 12 474,-3-1-1,-4 5-747,-3 24 932,-4 0 1,-12 35-933,17-113 71,0-18-15,-5-29 9,4-17-213,1-1 0,3 1 0,2-1 1,2 0-1,5-35 148,-2 67-1,0 0 0,1 1 0,1 0 0,0-1 0,2 2 0,0-1 0,0 1 0,2 0 0,0 0 0,1 1 0,0 0 0,1 1 0,13-12 1,-23 24 5,0 1 0,0 0 1,0-1-1,0 1 0,0 0 1,1 0-1,-1 0 1,1 0-1,-1 0 0,0 1 1,1-1-1,0 0 1,-1 1-1,1-1 0,-1 1 1,1-1-1,0 1 1,-1 0-1,1 0 0,0 0 1,-1 0-1,1 0 0,0 0 1,-1 0-1,1 0 1,0 1-1,-1-1 0,1 1 1,-1-1-1,1 1 1,0 0-1,-1-1 0,1 1 1,-1 0-1,0 0 1,1 0-1,-1 0 0,0 0 1,0 0-1,1 1 0,-1-1 1,0 0-1,0 2-5,8 7 34,-1 1-1,-1 1 0,0-1 1,0 1-1,0 5-33,1-2 140,32 64 1220,29 78-1360,-54-117-4,-2 1 1,-2 0-1,-2 1 1,-1 0-1,-2 4 4,-6-45-98,0-1-1,0 1 0,0-1 0,0 1 1,0 0-1,0-1 0,0 1 1,0-1-1,0 1 0,0 0 0,0-1 1,0 1-1,-1-1 0,1 1 0,0 0 1,0-1-1,-1 1 0,1-1 1,0 1-1,-1-1 0,1 1 0,0-1 1,-1 1-1,1-1 0,-1 1 0,1-1 1,-1 0-1,1 1 0,-1-1 1,1 0-1,-1 1 0,1-1 0,-1 0 1,1 0-1,-1 0 0,0 1 0,1-1 1,-1 0-1,1 0 0,-1 0 1,0 0-1,1 0 0,-1 0 0,1 0 1,-1 0-1,0 0 0,1 0 0,-1-1 1,1 1-1,-1 0 0,0 0 1,1 0-1,-1-1 99,-8 1-642,-39 0-4153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2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355 45 10853,'0'0'1182,"0"0"-99,0 0 769,0 0-212,0 0-685,-12-8-421,11 8-523,-5-5 37,0 1 1,0 0 0,0 0 0,-1 1-1,0 0 1,1 0 0,-1 1 0,0 0-1,0 0 1,0 0 0,0 1 0,-1 0 0,1 0-1,0 1 1,0 0 0,-1 0 0,1 1-1,-5 1-48,-23 9 682,1 2-1,1 1 0,-26 15-681,56-27 22,0-1 0,0 1-1,1 0 1,-1 1 0,0-1 0,1 0 0,-1 1 0,1-1-1,0 1 1,0 0 0,0 0 0,0 0 0,1 0 0,-1 0-1,1 0 1,-1 0 0,1 1 0,0-1 0,0 0 0,1 2-23,-2 7 39,1 0-1,0 0 0,1 1 0,0-1 0,1 1-37,-1-10 2,1 0 1,-1-1 0,1 1-1,-1 0 1,1-1 0,0 1-1,0-1 1,0 1 0,0-1-1,1 0 1,-1 1 0,1-1 0,-1 0-1,1 0 1,0 0 0,0 0-1,0 0 1,1 0-3,2 2-3,0 0 1,1-1-1,-1 0 1,1 0-1,0 0 1,0-1-1,0 0 1,1 0 2,14 3-173,1-1 0,0-1-1,0-1 1,8 0 173,61-1-2231,-30-2-2013,9-1-6155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42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6115,'0'0'7187,"0"0"-6883,0 0-160,215-42 785,-80 33-273,18-2-656,16 2-976,-7 4-1041,-8 2-3986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42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0 15687,'0'0'2193,"0"0"-1873,-219 28 401,163-3 1071,15 6-687,16 3-801,19 0-272,6 8 0,18 0-64,36-2-240,30-4-448,29-2-1201,15-12-2001,16-5 1329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45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329 103 12310,'0'0'429,"0"0"-69,0 0 822,0 0 411,0 0-750,0 0-640,-10-17 42,-33-51 163,42 67-393,0-1-1,0 1 0,0 0 0,0 0 1,-1-1-1,1 1 0,0 0 0,-1 0 1,1 0-1,-1 0 0,1 1 0,-1-1 1,1 0-1,-1 1 0,1-1 0,-1 1 1,0-1-1,0 1 0,1 0 0,-1 0 1,0-1-1,1 1 0,-1 1 0,0-1 1,0 0-1,1 0 0,-1 1 0,0-1 1,1 0-1,-1 1 0,1 0 0,-1 0-14,-4 1 15,1 2-1,0-1 1,0 0 0,0 1-1,1 0 1,-1 0-1,0 1-14,1 0 45,-21 18 104,2 1 0,1 1 0,0 1 0,-8 15-149,22-28 82,0 0 1,1 0-1,1 0 0,0 1 0,1 0 0,0 0 0,1 1 0,1-1 0,0 1 1,1 0-1,0 6-82,2-13 21,-1 0-1,2-1 1,-1 1 0,1 0 0,0 0 0,0-1 0,1 1-1,1 4-20,-2-9-1,1 0 0,-1-1 0,1 1 0,0-1-1,0 1 1,0-1 0,0 0 0,0 1-1,0-1 1,1 0 0,-1-1 0,1 1 0,-1 0-1,1-1 1,0 1 0,-1-1 0,1 0 0,0 0-1,0 0 1,0 0 0,0-1 0,0 1-1,2-1 2,5 2-37,1 0 0,-1-2 0,1 1 0,-1-1 0,0 0 0,1-1 0,-1-1 0,0 1 0,1-2 0,-1 1 0,0-1 0,-1-1 0,1 0 0,0 0 0,-1-1 0,0 0 0,0-1 0,-1 0 0,0 0 0,0-1 0,0 0 0,0 0 0,-1-1 0,-1 0 0,1 0 0,-1-1 0,-1 1 0,1-1 0,-2-1 0,1 1 0,-1-1 0,-1 0 0,3-8 37,-4 6 31,-1 1 0,0 0 1,0-1-1,-2-7-31,1 2 205,0 17-13,0 0-66,0 16-38,1 0 11,0-1 1,0 1-1,2-1 1,0 1 0,1-1-1,0 0 1,1 0-1,1 0 1,0-1-1,1 0 1,1 0-1,0-1 1,4 5-100,-2-2 78,1-2 0,0 1 0,0-1 0,6 4-78,-12-14-118,-1 0-1,1 0 1,0 0 0,0 0-1,0-1 1,1 0 0,-1 0-1,1 0 1,0-1 0,0 0-1,0 0 1,0 0 0,0-1-1,3 1 119,41-1-2940,8-1-3698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46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5987,'0'0'6077,"0"0"-4031,0 0-1048,0 0 342,0 0-265,3 1-699,7 5-229,1 1 0,-1 0 0,-1 0-1,1 1 1,-1 1 0,0-1 0,-1 1 0,0 1 0,1 2-147,5 4 97,40 44 191,3-3 0,2-3 1,22 14-289,-80-67-130,10 6-415,-11-7 417,0 0 1,1 0-1,-1 0 1,0 0 0,1-1-1,-1 1 1,0 0-1,0 0 1,1 0-1,-1 0 1,0 0-1,0 0 1,1-1-1,-1 1 1,0 0-1,0 0 1,0 0 0,1-1-1,-1 1 1,0 0-1,0 0 1,0 0-1,0-1 1,0 1-1,1 0 1,-1 0-1,0-1 1,0 1 0,0 0-1,0 0 1,0-1-1,0 1 1,0 0-1,0-1 1,0 1-1,0 0 1,0 0-1,0-1 1,0 1 0,0 0-1,0 0 1,0-1-1,0 1 1,-1 0 127,1-20-3703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46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544 1 12182,'0'0'1200,"0"0"-880,0 0 241,0 0 1279,0 0-799,-119 154-465,69-92 16,-6 3-95,-10-3-97,1-6-240,5-8 96,10-11-256,13-12-176,12-8-320,9-12-1329,16-5-2881,0 0-5299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47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58 6147,'0'0'363,"0"0"592,0 0 958,0 0-54,0 0-466,0-10-449,0-27-58,0 37-848,0-1 0,0 1 0,1 0 0,-1 0 0,0-1 0,0 1 0,0 0 0,0 0 0,0-1 0,0 1 0,0 0 0,0-1 0,0 1 0,0 0 0,0-1 0,0 1 0,0 0 0,0 0 0,0-1 0,0 1 0,0 0 0,0 0 0,0-1 0,-1 1 0,1 0 0,0-1 0,0 1 0,0 0 0,0 0 0,-1 0 0,1-1 0,0 1 0,0 0 0,-1 0 0,1 0 0,0-1 0,0 1 0,-1 0 0,1 0 0,0 0 0,0 0 0,-1 0 0,1 0 0,0 0 0,0 0 0,-1 0 0,1-1 0,0 1 0,-1 0 0,1 0 0,0 1 0,-1-1 0,1 0 0,0 0 0,0 0 0,-1 0 0,1 0 0,0 0 0,0 0 0,-1 0 0,1 1-38,-10 7 502,6 11-126,1 0 1,1 0-1,1 0 1,0 0-1,2 0 0,1 13-376,0 24 178,-2 634 198,0-688-385,0 0 1,0 1-1,0-1 1,0 0-1,0 0 1,1 0-1,-1 1 1,1-1-1,-1 0 1,1 0-1,0 0 1,0 0-1,0 0 0,0 0 1,0 0-1,0-1 1,1 1-1,-1 0 1,2 1 8,-1-2-12,-1 0-1,1-1 1,0 1 0,0 0-1,0-1 1,0 1 0,-1-1-1,1 0 1,0 0 0,0 0-1,0 0 1,0 0 0,0 0-1,0 0 1,0 0 0,0-1-1,0 1 1,-1-1 0,1 1-1,0-1 1,0 0 0,-1 0-1,2-1 13,23-13 36,-1-1-1,-1-2 1,0-1-1,-2 0 1,0-2-1,7-9-35,-9 10-189,-13 12 151,0 0-1,0 0 0,0-1 1,-1 0-1,0 0 1,-1-1-1,1-2 39,-5 10 8,1-1-1,-1 0 1,0 0-1,0 0 1,0 0-1,0 0 1,0 0-1,-1 0 1,0-1-1,1 1 1,-1 0 0,0 0-1,0 0 1,-1 0-1,1-1 1,-1 1-1,0 0 1,1 0-1,-1 0 1,-1 0-1,1 0 1,0 0-1,-1 1 1,1-1 0,-1 0-1,0 1 1,-1-2-8,-7-4-1,0 0 1,-1 1 0,0 0-1,0 0 1,-1 2-1,0-1 1,0 1 0,0 1-1,0 0 1,-1 1 0,-3 0 0,-16-4-158,-1 2 0,0 2 0,0 0 1,-1 3 157,34 0-1438,3 0-1911,12 0-1341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49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60 10485,'0'0'677,"0"0"-212,0 0 370,0 0 376,0 0-440,0 0-269,-1-10 124,-3-29 212,3 29-222,1 10-231,0 0-161,3 15 3,7-3-30,0 0 0,1 0 0,0-1 1,1 0-1,2 0-197,-5-4-24,0 1 1,0 0-1,0 0 1,-1 1 0,0 0-1,-1 0 1,0 1-1,-1 0 1,0 0-1,0 0 1,0 3 23,-5-8-16,-1-3-4394,0-2 1638,0 0-1625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49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14 9764,'0'0'1700,"0"0"-484,0 0-207,0 0 250,-1-9 22,2 9-1282,-1 0 1,0 0 0,0 0-1,0 0 1,0 0 0,0-1-1,0 1 1,0 0 0,0 0-1,0 0 1,0 0-1,0 0 1,0 0 0,0-1-1,0 1 1,0 0 0,0 0-1,0 0 1,0 0 0,0 0-1,0-1 1,0 1 0,0 0-1,0 0 1,0 0 0,0 0-1,0 0 1,0 0-1,0 0 1,0-1 0,0 1-1,0 0 1,-1 0 0,1 0-1,0 0 1,0 0 0,0 0-1,0 0 1,0 0 0,0 0-1,0-1 1,0 1 0,-1 0-1,1 0 1,0 0 0,0 0-1,0 0 1,0 0-1,0 0 1,-1 0 0,1 0-1,0 0 1,0 0 0,0 0-1,0 0 1,0 0 0,0 0-1,-1 0 1,1 0 0,0 0-1,0 0 1,0 0 0,0 0-1,0 1 1,0-1-1,-1 0 1,1 0 0,0 0 0,-4 9 118,0 1-1,0 0 1,1 0 0,-2 10-118,-6 18 345,-68 188 1093,59-178-1253,-1-2 0,-3 0 0,-21 29-185,44-73-117,0 0 0,-1 0 1,0 0-1,1 0 0,-1 0 0,0 0 0,0-1 0,0 1 1,0 0-1,0-1 0,0 0 0,0 1 0,-1-1 0,1 0 1,0 0-1,-2 0 117,2-1-463,0 0-1,0 1 1,-1-1 0,1 0 0,0 0 0,0 0 0,-1-1-1,1 1 1,0 0 0,0-1 0,-1 0 0,1 0 463,-20-10-8273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52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20 10837,'0'0'1563,"0"0"-1088,0 0-11,0 0 686,0 0-208,0 0-659,0 0-222,0 0 27,0 0 51,0 0-83,0 0-85,0 0-70,0 0-40,0 0 83,0 0 27,0 0-14,0 0-104,0 0-74,0 0-83,0 0-118,0 0 177,0 0 119,0 0 81,0 0 32,0 0 37,0 0 53,0 0-13,0 0-29,0 0 8,0 0 87,0 0-7,0 0-46,0 0-10,0 0-38,0 0 3,0 0-2,0 0-38,0 0 58,0 0-71,0 0-62,0 0 11,0 0 46,0 0 10,0 0-8,0 0-48,0 0-56,0 0 45,0 0 8,0 0 1,0 0-9,0 0 80,0 0 38,0 0 18,0 0-23,0 0-33,0 0 14,0 0 5,0 0-6,0 0-15,0 0 10,0 0-23,0 0-57,0 0-77,0 0 13,0 0 54,22 0-937,-15 0 1387,-7 0-348,1 0 1,-1 1-1,1-1 1,-1 0 0,1 0-1,-1 0 1,1 0 0,-1 0-1,1 0 1,-1 0 0,1 0-1,-1 0 1,1 0 0,-1 0-1,1 0 1,-1 0 0,1 0-1,-1 0 1,1-1 0,-1 1-1,1 0 1,-1 0-1,1 0 1,-1-1 0,1 1-1,-1 0 1,0-1 0,1 1-1,-1 0 1,1-1 0,-1 1-1,0-1 1,0 1 0,1 0-1,-1-1 1,0 1 0,0-1-1,1 1 1,-1-1 0,0 1-1,0-1 1,0 1-1,0-1 1,0 1 0,0-1-1,0 0-17,0 0 19,0 1 8,-37-2-673,31 0 641,0 1-1,0 0 0,0 0 1,-1 1-1,1 0 1,0 0-1,0 0 0,0 1 1,-1 0-1,1 0 0,0 1 1,0 0-1,0 0 1,1 0-1,-1 0 0,0 1 1,1 0-1,0 0 0,-3 3 6,0 1 23,0 2 0,1-1-1,0 1 1,0 0 0,1 1-1,0-1 1,1 1 0,0 1 0,1-1-1,0 1 1,-2 5-23,3 1 204,0 0 1,0 0-1,2 0 1,0 0-1,1 1 1,1-1-1,1 6-204,-2-18 54,1 0-1,0 0 1,0 1 0,0-1-1,1 0 1,0 0-1,0 0 1,0 0 0,1-1-1,-1 1 1,1-1-1,0 1 1,1-1 0,-1 0-1,1 0 1,2 2-54,1 0 78,1-1 0,-1 0 0,1 0 0,0-1 0,0 0 0,0 0 0,0-1 0,1 0 0,5 0-78,19 4 247,0-2-1,1-1 0,0-2 1,29-2-247,-53 0 45,-2 0 1,-3 0 0,1 1 0,-1-1 0,0-1 0,0 1 1,0-1-1,0 0 0,0 0 0,0 0 0,0-1-46,-3 1 22,-1 0 0,1-1-1,-1 1 1,1 0 0,-1-1-1,1 1 1,-1-1 0,0 1-1,0-1 1,0 1-1,0-1 1,0 0 0,0 0-1,-1 1 1,1-1 0,-1 0-1,1 0 1,-1 0 0,1 0-1,-1 0 1,0 0 0,0 0-1,0 0 1,0 1 0,0-1-1,-1 0-21,2 0-237,-1 0 0,0 1-1,0-1 1,-1 0 0,1 1-1,0-1 1,0 1 0,-1-1-1,1 1 1,-1-1 0,0 1-1,1-1 1,-1 1 0,0-1-1,0 1 1,0 0 0,0-1-1,0 1 1,0 0 237,-4-6-3097,-2-3-3922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53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35 8964,'0'0'3626,"0"0"-2487,0 0-926,0 0 142,0 0 499,-6-2-488,6 2-365,0-1 0,0 1 0,0 0 0,0 0 1,0 0-1,0 0 0,0 0 0,0 0 1,0 0-1,0 0 0,0 0 0,0 0 0,0 0 1,0 0-1,0 0 0,0 0 0,0-1 0,0 1 1,0 0-1,0 0 0,0 0 0,0 0 0,0 0 1,0 0-1,0 0 0,0 0 0,0 0 0,0 0 1,0 0-1,0-1 0,0 1 0,0 0 0,0 0 1,0 0-1,0 0 0,0 0 0,0 0 0,0 0 1,0 0-1,0 0 0,0 0 0,0 0-1,44-5 602,90-8 376,47 5-978,-125 7 36,-30-1-38,0 2 0,0 0 1,-1 2-1,25 5 2,-49-7-17,1 0 0,-1 1 0,1-1 0,-1 0 0,0 1 0,1-1 1,-1 1-1,1-1 0,-1 1 0,0 0 0,0 0 0,1 0 0,-1 0 0,0-1 0,0 1 0,0 1 1,0-1-1,0 0 0,0 0 0,0 0 0,0 0 0,-1 1 0,1-1 0,0 0 0,-1 1 1,1-1-1,-1 1 0,1-1 0,-1 1 0,0-1 0,0 2 17,0-1-13,0 0 1,-1 0-1,1 0 1,-1 0-1,0 0 0,0 0 1,0 0-1,0 0 1,0-1-1,0 1 0,0 0 1,0 0-1,-1-1 1,1 1-1,-1-1 0,1 0 1,-1 1-1,0-1 1,1 0-1,-1 0 0,0 0 1,0 0-1,0 0 13,-78 39 381,-36 18 270,4 4 1,-10 13-652,113-69 23,6-4-9,0 0 0,0 0 0,0 0 0,0 0 0,1 1 0,-1-1 1,1 1-1,-1-1 0,1 1 0,0 0 0,0 0 0,0 2-14,17 0-19,37-1 78,1-2-1,0-3 1,27-5-59,69-17 59,-97 14-32,0 1-1,0 3 1,6 1-27,-56 4 120,-2 0-67,0 0 27,0 0 48,0 0-21,0 0-51,0 0-24,0 0-13,0 0-17,0 0-103,0 0-350,0 0-1096,0 0-2183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3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95 5555,'0'0'1061,"0"0"-212,0 0 703,0 0-36,0 0-374,12-11-67,36-36 245,-47 46-1193,0 0 0,0 0 1,0 0-1,0 0 0,0 0 0,0 0 0,0-1 0,0 1 0,-1 0 0,1 0 0,0-1 0,-1 1 0,1-1 0,-1 1 0,0 0 0,1-1 0,-1 1 0,0-2-127,0 3 44,-1-1 1,1 0-1,0 1 0,0-1 1,-1 1-1,1-1 0,-1 1 1,1-1-1,0 1 0,-1-1 1,1 1-1,-1-1 0,1 1 1,-1-1-1,0 1 0,1 0 1,-1-1-1,1 1 0,-1 0 1,0-1-1,1 1 0,-1 0 1,1 0-1,-1 0 0,0 0-44,-37-1 589,33 2-573,0 0-1,0 1 1,0-1 0,0 1 0,1 0 0,-1 1 0,1-1 0,-1 1 0,1 0 0,0 0 0,0 0 0,0 1 0,0-1 0,-1 3-16,-48 62 132,39-49-63,-5 6 66,1 2 1,2 0 0,-12 26-136,23-41 51,0 0-1,1 0 1,0 1 0,1 0 0,1 0 0,0 0-1,0 0 1,1 0 0,1 0 0,1 9-51,-1-22 2,0 1 0,0 0 0,1 0 0,-1 0 0,0 0 0,0 0-1,1-1 1,-1 1 0,1 0 0,-1 0 0,1 0 0,-1-1 0,1 1 0,-1 0 0,1-1 0,0 1 0,-1-1 0,1 1 0,0 0 0,0-1 0,-1 1-1,1-1 1,0 0 0,0 1 0,0-1 0,0 0 0,-1 0 0,1 1 0,0-1 0,1 0-2,31 2 51,-24-3-19,5 1-36,-1-2 0,0 1-1,0-2 1,1 0 0,-2 0-1,1-1 1,0-1 0,-1 0-1,0-1 1,0 0 0,8-6 4,-4 1-208,0-1-1,-1 0 1,0-1 0,-1 0 0,0-1 0,-1-1 0,8-13 208,-17 24-106,0-1 1,-1 0 0,0-1 0,0 1 0,0-1 0,-1 1 0,0-1-1,0 0 1,0 0 0,-1 0 0,0 0 0,0 0 0,0 0 0,-1 0-1,0 0 1,0 0 0,-1-5 105,-4 2 454,1 20-44,1 21-47,6-17-225,0 0 0,1 0 1,0-1-1,1 1 0,1-1 0,0-1 0,1 1 0,1-1 0,0 0 0,0 0 0,1-1 0,2 1-138,-6-9-299,-1 1-1,1-1 1,0-1 0,0 1 0,0-1-1,1 0 1,-1 0 0,1 0-1,-1-1 1,1 0 0,0 0-1,0 0 1,0-1 0,0 0 0,0 0-1,5 0 300,37 0-3612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55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268 158 6723,'0'0'1401,"0"0"-441,0 0-381,0 0 91,0 0-201,0 0-146,-6-6 195,0-2-281,4 6-130,0-1 1,0 1 0,-1-1-1,1 1 1,0 0 0,-1 0-1,1 0 1,-1 0-1,0 0 1,1 1 0,-1-1-1,-3 0-107,0 0 58,0 1-1,0 0 0,0 0 1,0 1-1,0 0 0,0 0 1,-1 0-1,1 1 0,0 0 0,0 0 1,0 1-1,0-1 0,1 1 1,-1 1-1,-4 1-57,-3 2-3,0 1 0,0 0 1,1 1-1,0 0 0,1 1 0,-2 2 3,10-7 45,-1 1 0,0 0 0,1 0 0,0 1 0,0-1 0,1 1 0,-1-1 0,1 1 0,1 0 0,-1 0 0,1-1 0,0 1 0,0 1 0,0-1 0,1 0 0,0 0 0,0 0 0,1 4-45,0-3 60,-1 0-1,1 0 1,0 1 0,1-1 0,0 0 0,0 0 0,0-1 0,1 1 0,0 0-1,0-1 1,1 1 0,0-1 0,0 0 0,0-1 0,2 3-60,0-3 71,0 0 0,1 0 0,-1-1 0,1 0-1,0 0 1,0 0 0,0-1 0,0 0 0,1 0 0,-1-1 0,2 0-71,-6-1 24,0-1 1,0 0-1,-1 1 1,1-1-1,0 0 0,0 0 1,-1-1-1,1 1 1,0 0-1,0-1 0,-1 0 1,1 0-1,0 0 1,-1 0-1,1 0 0,-1 0 1,1 0-1,-1-1 1,0 0-1,0 1 0,0-1 1,1 0-1,-2 0 1,1 0-1,0 0 1,0 0-1,-1-1 0,1 1 1,-1 0-1,1-1 1,0-2-25,10-27 74,0-1 1,-3-1 0,5-24-75,9-32-283,-19 78 295,-1-1 1,0 1-1,0-1 1,-1 0 0,-1 1-1,0-1 1,-1 0-1,0 0 1,-1 0-1,-1-5-12,2 17 5,0 1-1,0-1 1,0 0 0,0 1-1,-1-1 1,1 0-1,0 1 1,0-1-1,-1 0 1,1 1 0,0-1-1,-1 1 1,1-1-1,-1 1 1,1-1-1,-1 1 1,1-1 0,-1 1-1,1-1 1,-1 1-1,1 0 1,-1-1-1,1 1 1,-1 0 0,0-1-1,1 1 1,-1 0-1,0 0 1,1 0-1,-1-1 1,0 1 0,1 0-1,-1 0 1,0 0-1,0 0-4,0 0 94,1 0-14,-12 3 376,9 9-360,1 0 0,0 1 0,1-1-1,1 1 1,0-1 0,0 1 0,3 10-96,-1 16 97,-2-8 5,2 1-1,1 0 0,2-1 1,1 0-1,5 15-101,-6-28 48,1 0-1,1 0 0,1-1 1,1 0-1,0 0 1,1-1-1,0-1 1,2 1-1,9 9-47,-17-22-22,-1 0 0,1-1 0,0 0-1,0 1 1,0-1 0,0-1 0,0 1 0,0-1 0,0 1-1,1-1 1,-1-1 0,0 1 0,1 0 0,-1-1 0,1 0 0,-1 0-1,0-1 1,1 1 22,8-1-126,0-1 0,0 0 0,0-1-1,0 0 1,3-2 126,19-8-567,-23 7-506,2 1 1,-1 1-1,0 0 0,1 1 1,0 0-1,2 1 1073,16 1-5253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57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59 7732,'0'0'2345,"0"0"-1737,0 0-88,0 0 78,-4-9-163,1 0-199,3 6-116,-1 0 1,0-1-1,0 1 0,0 0 1,0 0-1,-1 0 0,1 0 1,-1 1-1,0-1 0,0 0 1,0 1-1,0-1 0,-1 0-120,3 3 862,0 0-422,0 0-224,0 0-130,-1 5-82,0 0-1,0 0 1,1 0 0,0 0 0,0 0-1,0 1 1,0-1 0,1 0 0,0 1-4,1 9 89,3 22 252,1-1 1,2 1 0,2-1-342,16 76 421,-27-119-430,1-1 0,0 1 1,0 0-1,1 0 1,0 0-1,0 0 0,1 0 1,0 0-1,0 0 1,0 0-1,1 0 1,0 1-1,1 0 0,-1-1 1,3-2 8,-4 6-17,0 1 1,1-1-1,-1 0 1,1 1-1,-1-1 1,1 1-1,0 0 1,-1 0-1,1 0 1,1 0-1,-1 0 1,0 1-1,0-1 1,0 1-1,1 0 0,-1 0 1,1 0-1,-1 0 1,1 1-1,-1 0 1,1-1-1,-1 1 1,1 0-1,-1 1 1,1-1-1,-1 1 1,1-1-1,-1 1 1,1 0-1,-1 0 1,0 1-1,1-1 1,-1 1-1,0 0 1,2 1 16,7 5 19,0 0 0,0 1 0,-1 1 0,0-1 0,4 6-19,43 36 161,-48-47-149,-1 0 0,1 0 0,0-1 1,0-1-1,0 0 0,0 0 1,3 0-13,2 0 4,-7 0-3,-1-1-1,0 0 0,1-1 1,-1 0-1,1 0 0,-1 0 0,1-1 1,-1 0-1,1-1 0,-6-1 58,-1-1-1,1 0 1,-1 1-1,0-1 1,0 0-1,0 0 1,-1 0 0,1 0-1,-1 0 1,0 0-1,0 0 1,-1-4-58,1 1 27,2-27 75,0 10 118,-1 0 0,-1 0 0,-1 0 1,-1 1-1,-3-12-220,0 20 402,-2-15 284,7 30-664,0-8 848,0-6-3332,0 9-1849,0 24-370,0 14-4107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59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125 165 11429,'0'0'1102,"0"0"-294,0 0 6,12 4-275,-7-3-555,10 5 300,1-1 0,-1-1 0,1 0 0,0-1 0,12 0-284,-24-2 29,-1-1 0,0 0 0,0 0 0,1 0 0,-1 0 0,0 0 0,0-1 0,1 1 0,-1-1 0,0 0 0,0 0 0,0 0 0,0 0 0,0-1 0,0 1 0,0-1 0,0 0 0,-1 0 0,1 0 0,-1 0 0,1 0 0,-1 0 0,0-1 0,0 1 0,0-1 1,0 0-1,0 0 0,0 1 0,-1-1 0,0 0 0,1 0 0,-1 0 0,0-1 0,0 1 0,-1-1-29,2-3-111,-1 1 0,0 0-1,-1 0 1,1-1 0,-1 1 0,-1-1 0,1 1 0,-1 0 0,0 0-1,-1-1 1,1 1 0,-1 0 0,-1-3 111,1 6-51,0 0 1,0 1-1,0-1 0,0 0 1,0 1-1,-1-1 1,1 1-1,-1 0 0,0 0 1,1 0-1,-1 0 0,0 0 1,0 0-1,0 1 1,0-1-1,-1 1 0,1 0 1,0 0-1,0 1 0,-1-1 1,1 0-1,-1 1 1,1 0-1,-4 0 51,-5-1-4,0 1 0,0 0 0,0 1 0,0 0 0,0 1 0,1 0 1,-11 4 3,15-3 29,0 0 0,1 0 0,-1 1 0,1 0 0,0 1-1,0-1 1,0 1 0,0 0 0,1 0 0,0 1 0,0 0 0,1 0 0,-1 1-29,-4 4 155,1 1 0,1-1-1,0 2 1,0-1-1,2 1 1,-1 0-1,2 0 1,-1 1-1,2-1 1,0 1-1,1 0 1,0 0-1,0 11-154,3-20 14,0-1 0,-1 0 0,2 0 0,-1 0 0,0 0 0,1 0 0,0-1 0,0 1 0,0 0 0,0-1 0,0 1 0,1-1 0,-1 0 0,1 0-1,0 0 1,0 0 0,1 0 0,-1-1 0,0 1 0,1-1 0,-1 0 0,1 0 0,0 0 0,3 1-14,14 6 3,1-1 1,0 0 0,21 3-4,-39-10 4,95 20-2481,83 5 2477,-106-17-2411,-5-1-1254,-2-7-2061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00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1 130 11493,'0'0'1203,"0"0"-946,0 0-92,0 0 657,0 0 362,0-15-754,0-57-70,0 76-302,1 0 0,0 0 0,0 0-1,1 0 1,-1 0 0,1 0 0,0 0 0,1 2-58,6 13 164,24 88 559,-16-52-498,1 0 1,13 21-226,-31-76 9,0 0 0,0 0 0,0 1-1,1-1 1,-1 0 0,0 0 0,0 1 0,0-1 0,0 0 0,1 0 0,-1 1 0,0-1 0,0 0 0,0 0 0,1 0 0,-1 0 0,0 1 0,0-1-1,0 0 1,1 0 0,-1 0 0,0 0 0,0 0 0,1 0 0,-1 0 0,0 0 0,1 0 0,-1 0 0,0 1 0,0-1 0,1 0 0,-1-1-1,0 1 1,0 0 0,1 0 0,-1 0 0,0 0 0,0 0 0,1 0 0,-1 0 0,0 0 0,1 0-9,11-13 118,15-33-222,-16 26 107,-9 17-40,0-1 1,0 1-1,1 0 1,-1 0 0,1 0-1,0 1 1,-1-1-1,1 0 1,0 1-1,1 0 1,-1 0-1,0 0 1,1 0-1,-1 0 1,1 1-1,0-1 1,-1 1-1,1 0 1,0 0-1,0 1 1,0-1-1,-1 1 1,1 0-1,0 0 1,0 0-1,0 0 1,0 1-1,0-1 1,0 1-1,-1 0 1,1 0-1,0 1 1,-1-1-1,1 1 1,-1 0-1,1-1 1,-1 2 36,7 5 18,0-1-1,0 0 1,1-1-1,-1 0 1,1 0-1,1-1 1,-1 0 0,1-1-1,3 0-17,6 0 35,1 0-1,-1-2 1,1 0-1,18-1-34,-38-2 23,0 1 0,0-1 0,-1 1 0,1-1 0,0 0 0,-1 1-1,1-1 1,0 0 0,-1 0 0,0 0 0,1 0 0,-1-1 0,1 1 0,-1 0 0,0-1 0,0 1-1,0 0 1,0-1 0,0 1 0,0-1 0,0 0 0,0 1 0,-1-1 0,1 0 0,-1 1 0,1-1-1,-1 0 1,0 0 0,1 0 0,-1 1 0,0-1 0,0 0-23,3-74 1090,-4 60-944,1 1-68,1-10-26,-2 1 0,-1-1 0,-2-7-52,3 25 36,-1-1 0,0 1 0,0 0 0,-1-1 0,1 1-1,-2 1 1,1-1 0,-1 0 0,0 1 0,0-1 0,-1 1-1,-5-5-35,10 11-14,-1-1-1,0 0 1,0 1-1,1-1 0,-1 0 1,0 1-1,0-1 1,0 1-1,0 0 1,0-1-1,0 1 0,0 0 1,0-1-1,0 1 1,0 0-1,0 0 0,0 0 1,0 0-1,0 0 1,0 0-1,0 0 1,0 0-1,0 0 0,0 0 1,0 1-1,0-1 1,1 0-1,-1 1 0,0-1 1,0 1-1,0-1 1,0 1-1,0-1 1,1 1-1,-1 0 0,0-1 1,0 1-1,1 0 1,-1 0-1,0 0 15,-26 38-1271,22-31 847,-35 56-3420,-6 14-3077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01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10805,'0'0'1072,"0"0"-797,0 0 19,0 0 322,0 29-162,-1 10-275,1 6 477,1-1 0,5 31-656,1-15 509,3 0 1,2-1 0,3 0-1,2-1 1,23 49-510,-15-61 14,-23-44-15,-1 0 1,0-1-1,1 1 0,-1 0 0,1-1 1,0 1-1,-1-1 0,1 1 1,0-1-1,0 0 0,0 0 0,0 0 1,0 0-1,0 0 0,0 0 1,0 0-1,0-1 0,1 1 0,-1-1 1,1 1 0,-2-2-1,1 0 1,0 1-1,-1-1 1,1 0-1,-1 0 1,1 0-1,-1 0 1,0 0-1,1 0 1,-1 0-1,0 0 1,0-1-1,0 1 1,0 0-1,0-1 1,0 1-1,0-1 0,0 1 1,0-1-1,-1 1 1,1-1-1,-1 0 1,1 1-1,-1-1 1,0 0-1,1 1 1,-1-2 0,8-49 118,-6 36-140,-1 0 0,-1 0 0,-1 0 1,0 0-1,-1 0 0,-1 0 0,-2-8 22,4 19-15,-1 0-1,0 0 0,0 0 1,0 0-1,-1 0 0,0 0 1,0 0-1,0 1 1,0 0-1,-1-1 0,1 1 1,-1 0-1,0 1 0,0-1 1,-1 1-1,1 0 0,-1 0 1,0 0-1,0 1 0,0-1 1,0 1-1,0 0 1,-4 0 15,6 1-100,1 0 0,0 1 0,-1-1 1,1 1-1,0 0 0,-1 0 0,1 0 1,-1 0-1,1 0 0,0 0 0,-1 0 1,1 1-1,0 0 0,-1-1 0,1 1 1,0 0-1,0 0 0,-1 0 0,1 0 1,0 1-1,0-1 0,0 0 1,1 1-1,-1-1 0,0 1 0,0 0 1,1 0-1,-1 0 0,1 0 0,0 0 1,0 0-1,-1 0 0,1 0 0,0 0 1,1 0-1,-1 1 0,0-1 0,1 0 1,-1 2 99,-6 26-3028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02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33 12230,'0'0'795,"0"0"-867,-2-6 360,-6-13-229,8 24 312,14 42 1048,2-5-200,-9-18-940,1-1-1,2 0 1,0 0-1,1-1 1,2 0-1,0-1 1,13 15-279,-26-36 0,0 1 0,1-1-1,-1 1 1,1-1 0,-1 1 0,1-1 0,-1 1 0,1-1-1,-1 1 1,1-1 0,-1 0 0,1 1 0,-1-1-1,1 0 1,0 0 0,-1 1 0,1-1 0,-1 0-1,1 0 1,0 0 0,-1 0 0,1 0 0,0 0 0,-1 0-1,1 0 1,0 0 0,-1 0 0,1 0 0,0 0-1,-1 0 1,1-1 0,0 1 0,-1 0 0,1 0-1,-1-1 1,1 1 0,-1 0 0,1-1 0,-1 1 0,1-1-1,-1 1 1,1-1 0,-1 1 0,1-1 0,-1 1-1,0-1 1,1 0 0,14-33 77,-11 24-36,-1 2-24,1-2-94,0 1 0,0-1 0,1 1 1,0 1-1,4-6 77,-8 13-15,0-1 0,0 1 1,1-1-1,-1 1 0,0 0 1,1-1-1,-1 1 0,0 0 1,1 0-1,0 0 0,-1 0 1,1 0-1,-1 0 0,1 1 0,0-1 1,0 1-1,-1-1 0,1 1 1,0-1-1,0 1 0,0 0 1,0 0-1,-1 0 0,1 0 1,0 0-1,0 0 0,0 1 1,0-1-1,-1 1 0,1-1 0,0 1 1,0 0-1,-1-1 0,1 1 15,47 28 96,-40-22-65,1 0 0,0-1 1,0-1-1,0 0 1,1 0-1,0-1 0,0 0 1,0-1-1,0 0 1,0 0-1,1-2 1,8 1-32,-13-2 6,-1 0 1,1-1-1,0 0 1,0 0-1,0-1 1,-1 0-1,1 0 1,0 0-1,-1-1 1,0 0-1,0 0 1,0-1 0,0 1-1,0-1 1,-1-1-1,1 1 1,-1-1-1,-1 0 1,1 0-1,0-1-6,-4 6 10,0-1 0,0 0 0,0 0 0,0 1 0,0-1 0,0 1 0,0-1 0,0 1 0,1 0 0,-1-1 0,0 1 0,0 0 0,0 0 0,1 0 0,-1 0 0,0 0 0,0 0 0,1 0 0,-1 0 0,0 0 0,0 0 0,0 1 0,1-1 0,-1 1 0,0-1-10,36 18 70,-16-8 5,-16-8-65,1 0 0,-1-1-1,1 0 1,0 0 0,-1 0 0,1-1 0,0 0-1,0 0 1,-1 0 0,1-1 0,0 0-1,4-1-9,-6 1 4,0-1-1,-1 1 1,1-1-1,-1 0 1,1 0 0,-1 0-1,0 0 1,0-1-1,0 0 1,0 1-1,0-1 1,-1 0-1,1 0 1,-1 0-1,0-1 1,0 1-1,0 0 1,0-1-1,-1 0-3,4-11 37,0-1 0,-2 1 0,0-1 0,-1 0 0,0 0 0,-1 0 0,-1 0-1,-1-7-36,1 20 31,0 2-23,0 0 1,0 1-1,0-1 0,0 1 1,0-1-1,0 1 1,0-1-1,0 1 1,-1-1-1,1 1 0,0-1 1,0 0-1,0 1 1,-1 0-1,1-1 1,0 1-1,-1-1 1,1 1-1,0-1 0,-1 1 1,1 0-1,-1-1 1,1 1-1,-1-1 1,1 1-1,-1 0 0,1 0 1,-1-1-1,1 1 1,-1 0-1,1 0 1,-1 0-1,1 0 0,-1-1 1,1 1-1,-1 0 1,1 0-1,-1 0 1,0 0-1,1 0 0,-1 0 1,1 1-1,-1-1 1,1 0-1,-1 0 1,1 0-1,-1 1-8,-30 14-642,-1 15-1834,1 6-3070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0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12620 0 5523,'0'0'1782,"0"0"-1225,0 0-242,0 0 632,0 0-29,0 0-283,-8 5 139,-11 5-440,0-1 1,-1 0 0,-1-2 0,0-1-1,0 0 1,0-1 0,-11 0-335,-47 13 356,-287 65 330,-114 1-686,136-27 144,-222 70-144,151 8 380,-25 31-380,-113 39 781,339-135-13,-141 23-768,-290 23 499,-69 15 83,240-13-385,-343 71-109,572-146-58,-576 114-388,-939 304 467,1616-417-124,-957 266 4,923-271 35,4-2-32,-157 56 8,270-68 44,-33 19-44,-38 16-2,-170 36 66,239-74-35,0-4 0,-1-2 0,-9-2-29,-194 24 117,199-30-25,34-1 258,33-6-273,1-1-205,26 3-2099,14-3-3672,-21 0 448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1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527 1 5555,'0'0'330,"0"0"73,0 0 1062,0 0 10,-18 16-674,-120 100 831,87-76-744,1 3 0,3 1 0,1 2 0,-8 14-888,41-43 170,0 0-1,0 0 0,2 1 1,0 1-1,1 0 0,1 0 1,1 1-1,0 0 0,2 0 1,0 1-1,2 0 0,0 0 1,1 0-1,0 13-169,3-31 22,0 0 1,0 0-1,0 0 0,0 0 1,0 0-1,0 0 0,1 0 0,-1 0 1,1-1-1,0 1 0,0 0 1,0 0-1,0-1 0,1 1 0,-1 0 1,1-1-1,-1 1-22,3-1 53,-1 0 0,0-1-1,1 1 1,0-1 0,-1 1 0,1-1-1,0 0 1,0-1 0,0 1 0,-1 0-1,4-1-52,-1 1 44,209 37 400,57 8-2006,-93-28-5070,-131-17 741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2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0 270 9861,'0'0'1253,"0"0"-863,0 0-201,0 0 75,11 26 590,1 2-573,2 1 51,-3 1 0,0 1 0,-2-1 0,2 13-332,0 7 848,-2 0-1,-2 0 1,-3 1 0,-1 3-848,-3-53 61,-6-15 158,-3-17-343,0-1 1,2 0-1,1 0 0,2 0 0,0-24 124,4-172-838,1 172 745,0 42 64,0 0 1,1 0-1,0 0 0,1 1 1,1-1-1,0 1 0,0 0 1,7-11 28,-7 16-56,0 1 0,0-1 1,1 1-1,0 0 0,1 0 1,-1 1-1,1-1 0,1 1 1,-1 1-1,1-1 0,0 1 1,0 0-1,0 1 0,8-4 56,-14 8-69,-1 0 0,1 0 0,-1 0 0,1 0 0,-1 1-1,1-1 1,-1 0 0,1 0 0,-1 1 0,1-1 0,-1 0-1,1 1 1,-1-1 0,1 0 0,-1 1 0,0-1-1,1 0 1,-1 1 0,0-1 0,1 1 0,-1-1 0,0 1-1,1-1 1,-1 1 0,0-1 0,0 1 0,0-1 0,0 1-1,1 0 1,-1-1 0,0 1 0,0-1 0,0 1-1,0-1 1,0 1 0,0-1 0,0 1 0,-1 0 0,1-1-1,0 1 1,0 0 69,0 38-1013,-1-29 215,1 43-2985,0-27 1579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2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13 0 5138</inkml:trace>
  <inkml:trace contextRef="#ctx0" brushRef="#br0" timeOffset="1">13 0 5138,'-12'161'1425,"43"-161"64,9 0 528,7 0-449,3-12-239,4-2-721,-11 9-208,-8 2-400,-7-3-336,-6 6-800,0-11-1105,0-6-1457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16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305 192 1024,'0'0'6569,"0"0"-5315,0 0-963,0 0-11,0 0 122,1 0-690,7-5 8473,-7 0-7048,-1-158-1036,0 162-103,0 1-1,-1-1 1,1 0-1,0 0 1,-1 0-1,1 0 1,0 1-1,-1-1 1,1 0-1,-1 0 0,1 1 1,-1-1-1,1 0 1,-1 1-1,0-1 1,1 0-1,-1 1 1,0-1-1,1 1 1,-1-1-1,0 1 1,0 0-1,0-1 1,1 1-1,-1 0 1,0-1-1,0 1 0,0 0 1,0 0-1,0 0 1,1 0-1,-1 0 1,0 0 2,-36-1-218,28 1 181,-6-1 42,0 2 0,0-1 1,0 2-1,0 0 0,1 0 1,-1 2-1,1 0 0,0 0 1,0 1-1,0 1 0,0 1 1,1 0-1,0 0 0,-5 5-5,15-9-8,0 0 0,1 0 1,-1 0-1,1 0 0,0 0 0,0 0 0,0 1 0,0-1 0,1 1 0,-1-1 0,1 1 0,0-1 1,0 1-1,0 0 0,0 0 0,1 0 0,0 0 0,-1-1 0,1 1 0,1 0 0,-1 0 0,1 0 1,-1 0-1,1-1 0,1 4 8,1 3-4,0 0 1,1-1 0,0 1-1,0-1 1,1 0 0,0 0-1,0 0 1,7 6 3,44 48 33,-37-45 6,-1 2 0,-1 0 1,0 1-1,-2 1 1,6 12-40,-20-33-15,0 0 1,-1-1 0,1 1-1,-1 0 1,1 0 0,-1 0 0,1 0-1,-1 0 1,0 0 0,1 0-1,-1 0 1,0 0 0,0 0 0,0 0-1,0 0 1,0 0 0,0 0 0,0 0-1,0 0 1,0 0 0,0 0-1,0 0 1,-1 0 0,1 0 0,-1 0-1,1 0 1,0 0 0,-1 0-1,0 0 1,1 0 0,-1 0 0,1 0-1,-1-1 1,0 1 0,0 0-1,1 0 1,-1-1 0,0 1 0,0-1-1,0 1 1,0-1 0,0 1-1,0-1 1,0 1 0,0-1 0,0 0-1,0 1 15,-8 0-133,1 1 0,-1-1-1,0 0 1,0-1 0,-7-1 133,-5 1-146,10 2 55,0-1 0,0 1 0,0 1 0,0 0 0,-4 2 91,-9 2-68,24-6 25,0-1 0,-1 0 0,1 1 0,0-1 0,0 1 0,1-1 0,-1 0 0,0 1 0,0-1 1,0 0-1,0 1 0,0-1 0,0 0 0,0 1 0,1-1 0,-1 0 0,0 1 0,0-1 0,0 0 0,1 0 0,-1 1 0,0-1 0,0 0 0,1 0 0,-1 1 0,0-1 0,0 0 0,1 0 0,-1 0 0,0 1 0,1-1 0,-1 0 0,0 0 0,1 0 0,-1 0 0,1 0 0,-1 0 0,0 0 0,1 0 0,-1 0 0,0 0 0,1 0 0,-1 0 43,23 11 7,-22-10-100,3 0 88,0 1 0,0 0 0,-1 0 0,1 0 0,-1 0 0,0 0 0,0 1 0,0 0 0,0 0 0,0 0 0,0 0 0,-1 0 0,1 0 0,-1 1 0,0-1 0,1 4 5,0 1-7,-1 0 0,0 1 0,0-1 0,-1 0 0,0 1 0,-1-1 0,0 0 0,0 2 7,1 11 69,-1 1 0,-1-1-1,-1 0 1,-1 0 0,-1 1 0,0-2-1,-2 1 1,-1-1 0,-2 5-69,-1-2 332,1 0-1,0 0 1,2 1 0,1 0 0,1 0-1,1 1 1,1-1 0,1 1-1,1 10-331,1-32 16,1 0-1,-1-1 0,1 1 0,-1-1 0,1 1 1,0-1-1,0 1 0,0-1 0,0 1 0,0-1 1,0 0-1,1 0 0,-1 1 0,1-1 0,-1 0 1,1 0-1,0-1 0,2 3-15,45 28 225,-42-28-162,0-1 1,-1 1-1,0 0 1,1 1-1,-2-1 1,1 1-1,0 0 1,-1 1-1,1 1-63,-4-5-10,-1 0 0,1 0-1,-1 0 1,1 0 0,0-1 0,0 1-1,0 0 1,0-1 0,0 1 0,0-1 0,0 0-1,0 0 1,1 0 0,-1 0 0,0 0-1,1 0 1,-1-1 0,1 1 0,-1-1-1,1 0 1,-1 1 0,1-1 0,-1 0-1,1-1 1,-1 1 10,4-1-384,0 0-1,-1 0 1,0 0-1,1-1 1,-1 0-1,0 0 1,0-1 0,0 1-1,0-1 1,3-3 384,30-25-4453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4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 4802,'0'0'753,"0"0"-513,0 0-144,0 0-64,0 0 58,-12 26 1364,11-4 5447,1-1-3431,-1-2-3214,-1 0-1,-1 0 0,0-1 0,-3 5-255,1 7 63,0 0 0,2 0 0,1 0 0,2 21-63,0-17 47,-2 0 0,-1 0-1,-4 18-46,0 8-165,9-59 154,0 0 0,0 0-1,0 0 1,0 0 0,1 0-1,-1 0 1,0-1 0,1 1 0,-1-1-1,1 0 1,-1 1 0,1-1 0,-1 0-1,1 0 1,-1-1 0,2 1 11,0 0-31,8 0-112,1 0 0,-1 0 0,0-1 0,1-1-1,-1 0 1,0-1 0,9-3 143,-18 5-10,0-1 0,1 0 0,-1 0 0,0 0 0,0 0 0,0 0 0,-1-1 0,1 1 0,0-1 0,-1 0 0,0 0 0,0 0 0,1 0 0,-2 0 0,1-1 0,0 1-1,-1 0 1,1-1 0,-1 1 0,0-1 0,0 1 0,-1-1 0,1 0 0,-1 0 0,0 1 0,0-1 0,0 0 0,0-1 10,0 2 32,-1 1 0,1 0 0,-1-1 0,1 1 1,-1 0-1,0-1 0,0 1 0,0 0 0,0 0 0,0 0 0,-1 0 0,1 0 0,-1 0 0,1 0 0,-1 0 1,1 0-1,-1 1 0,0-1 0,0 1 0,0-1 0,0 1 0,0 0 0,0 0 0,-1 0 0,1 0 0,0 0 1,0 0-1,-1 1 0,1-1 0,-1 1 0,0-1-32,-13-1-465,0-1 0,0 2 1,0 0-1,-7 1 465,19 0-334,2 3-3705,2 8-4362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2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6115,'0'0'3257,"0"0"-2491,0 0-638,0 0 435,0 0 507,6 31-216,38 180 103,-32-116 368,2 10-665,-14-103-780,0-1 1,1 1-1,-1-1 0,1 0 0,0 0 0,-1 1 1,1-1-1,0 0 0,0 0 0,0 0 0,0 0 0,0 0 1,0 0-1,0 0 0,0 0 0,0 0 0,0 0 1,0 0-1,1-1 0,-1 1 0,0-1 0,1 1 0,-1-1 1,0 1-1,1-1 0,-1 0 0,0 1 0,1-1 1,-1 0-1,1 0 0,-1 0 0,1 0 0,-1 0 1,0-1-1,1 1 0,-1 0 0,1-1 0,-1 1 0,0-1 1,1 1-1,-1-1 0,0 0 0,0 1 0,0-1 1,1 0-1,-1 0 0,0 0 0,0 0 0,0 0 1,0 0-1,0 0 0,-1 0 0,1 0 0,0-1 0,0 0 121,14-32-2400,-7-7-1155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3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1 4178,'0'0'1539,"0"0"-984,0 0 384,0 0 294,-12 21-217,2-4-881,2-1-75,-1-1 1,0 0-1,-1-1 1,0 0 0,-2-1-1,1 0 1,-2 0-1,-12 9-60,-29 17 600,32-24-16,0 1 1,1 0-1,1 2 1,0 1-585,19-19 10,1 1 1,-1-1-1,1 0 1,-1 1 0,1-1-1,-1 0 1,1 1-1,0-1 1,-1 1 0,1-1-1,-1 1 1,1-1-1,0 1 1,-1-1 0,1 1-1,0-1 1,0 1-1,-1-1 1,1 1-1,0-1 1,0 1 0,0-1-1,0 1 1,0 0-1,0-1 1,0 1 0,0-1-1,0 1 1,0 0-1,0-1 1,0 1 0,0-1-1,0 1 1,0-1-1,1 1 1,-1 0 0,0-1-1,0 1 1,1-1-1,-1 1 1,0-1-1,1 1 1,-1-1 0,1 0-1,-1 1 1,0-1-1,1 1 1,-1-1 0,1 0-1,-1 1 1,1-1-11,33 7 622,-25-6-346,316 19 1908,-23-2-5420,-298-17-1523</inkml:trace>
  <inkml:trace contextRef="#ctx0" brushRef="#br0" timeOffset="1">894 321 10709,'0'0'1569,"0"0"-1569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4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10085,'0'0'645,"0"0"-341,0 0-213,0 0 61,0 0 6,12 6 282,9 6-73,0 1 0,-1 0 1,-1 2-1,0 0 0,0 1 0,-2 1 1,0 1-1,-1 0 0,6 11-367,-1 4 8,-1 0-1,-2 2 0,-1 1 0,-2 0 1,-1 1-1,-2 0 0,-2 1 1,-1 1-1,-2-1 0,-2 1 0,-1 0 1,-2 1-1,-2-1 0,-1 0 1,-4 10-8,4-42-349,-2 1 1,1-1-1,-1 0 1,-1 0-1,1 0 1,-1 0-1,0-1 1,-1 1 0,1-1-1,-1 0 1,0 0-1,-1-1 1,0 0-1,0 0 1,0 0-1,0 0 1,-1-1-1,-1 1 349,-36 24-4999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4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7924,'0'0'2590,"0"0"-1843,0 0-320,0 0 320,0 0 350,27 21-273,86 66-352,-102-78-362,1-1-1,0 0 1,0 0-1,1-1 1,0-1-1,0 0 1,4 1-110,-5-5 99,1 1 0,-1-2 0,0 1 0,1-2 0,-1 0 0,1 0-99,2 0 77,-4-1-43,-1-1 1,1 0-1,-1-1 0,1 0 0,-1 0 0,0-1 1,0-1-1,-1 0 0,1 0 0,-1 0 0,0-1 1,4-5-35,7-3 12,-2-2 1,0 0 0,0-1 0,-2-1 0,2-3-13,-15 17-176,-1 1-1,0-1 1,0 0-1,-1 0 1,1 0-1,-1 0 1,1 0 0,-1 0-1,0 0 1,-1 0-1,1 0 1,-1 0-1,0-1 1,0 1-1,0-3 177,-3 3-3644,-13 1-1716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5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7 225 5507,'0'0'1189,"0"0"-322,0 0 35,0 0-107,0 0 67,3 35 443,-1-3-989,21 202 1547,-16-188-1179,6 48 2229,2 81-2913,-16-304 238,-1-29-1691,6 0 0,21-114 1453,-24 264-89,0 1 1,1-1 0,0 1 0,1-1-1,-1 1 1,2 0 0,-1 0 0,1 0-1,0 1 1,0-1 0,0 1 0,4-3 88,-5 6-24,-1 0 1,2 1 0,-1-1 0,0 1-1,0 0 1,1 0 0,-1 0 0,1 0 0,0 0-1,-1 1 1,1 0 0,0-1 0,0 2-1,0-1 1,0 0 0,0 1 0,0 0-1,0 0 1,0 0 0,0 0 0,0 0-1,0 1 1,0 0 0,2 0 23,-5 0-26,1 0 0,0 0-1,-1 0 1,1 0 0,-1 1 0,1-1 0,-1 0 0,0 1 0,0-1-1,1 1 1,-1-1 0,0 1 0,0-1 0,-1 1 0,1 0 0,0 0-1,0-1 1,-1 1 0,1 0 0,-1 0 0,0 0 0,1 0-1,-1 0 1,0-1 0,0 2 26,2 59-356,-3-47 368,1-7 12,-1-1 0,0 0 0,0 0 0,-1 0 0,0 0 0,0 0 0,0-1 0,-1 1 0,0-1 0,-1 1 0,1-1 0,-1 0 0,-1 0 0,1-1 0,-5 5-24,-12 11 190,0 0 0,-2-2 0,-11 7-190,13-10 54,0 1-1,1 1 1,-9 11-54,13-5-209,12-6-2746,4-16-1049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5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4034,'0'0'4450,"0"0"-3063,0 0-907,0 0 337,0 0 591,3 26-220,14 182 415,-9 114-164,-8-283-1451,-3-79-6097,0-6 1219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6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 5619,'0'0'1587,"0"0"-405,0 0 509,0 0 73,0 0-614,-27 25-585,-80 81-253,104-102-259,-1 0-1,0 0 1,1 1-1,0 0 1,0-1-1,0 1 1,1 0-1,-1 0 1,1 0 0,0 1-53,2-3 62,-1 0 1,1 0-1,0 1 1,-1-1 0,2 0-1,-1 0 1,0 0 0,1 0-1,-1 0 1,1 0-63,1 16 310,-2-15-241,1 0-1,-1 0 0,1 0 1,0-1-1,0 1 1,0 0-1,1 0 0,-1 0 1,1-1-1,0 1 0,0-1 1,0 1-1,0-1 1,1 0-1,-1 0 0,1 0 1,0 0-1,0 0 0,0 0 1,0-1-1,0 0 1,1 1-1,-1-1 0,1-1 1,-1 1-1,1 0 0,0-1 1,0 0-1,0 0 0,0 0 1,2 0-69,17 4 40,0-2 0,0 0 0,1-2 0,-1 0 0,1-2-40,-9 1-17,27 0-335,60 0-2069,-39-4-2594,-49 3-30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6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1 309 5475,'0'0'3513,"0"0"-1733,0 0-497,0 0 238,0 0-158,16-3-480,98-27 118,-2-5 1,80-37-1002,-4 2 203,83-26-1553,-268 94-3614,-13 1 3269,-23 7-602,-33 16-2700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17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0 378 6099,'0'0'3263,"0"0"-2308,0 0-534,0 0 1007,0 0 351,14 3-352,-11-3-1331,7 3 76,-1-2 1,0 1-1,0-1 1,0-1-1,1 0 1,-1 0-1,0-1 1,0 0-1,1 0 1,-1-1-1,7-2-172,346-107 968,-241 80-1341,1 5 0,7 4 373,-96 18-775,48-8-2144,-33-6-2351,-25 5 153</inkml:trace>
  <inkml:trace contextRef="#ctx0" brushRef="#br0" timeOffset="1">1298 1 13222,'0'0'736,"0"0"-127,0 0-209,0 0-400,0 0-7908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8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18200,'0'0'1745,"0"0"-1745,0 0-112,0 0 112,0 0 736,37 202-319,-28-129-193,-9 0-144,0 1-16,0-15-32,0-17-32,0-17-48,0-14-48,0-11-689,0 0-319,0-36-161,-3-32-3889,-3-10-1985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5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9444,'0'0'1011,"0"0"969,0 0 376,0 0-435,0 0-611,0-4-417,0 21-102,0 58 2007,7 35-2798,-5-86 25,1 1 0,1-1-1,1 1 1,2-1 0,0-1-1,2 1 1,8 16-25,-17-39-106,0-1 0,0 0 0,1 1 0,-1-1 0,0 0-1,0 1 1,0-1 0,0 0 0,1 1 0,-1-1 0,0 0 0,0 1 0,1-1 0,-1 0 0,0 0 0,1 1-1,-1-1 1,0 0 0,1 0 0,-1 0 0,0 0 0,1 1 0,-1-1 0,0 0 0,1 0 0,-1 0-1,1 0 1,-1 0 0,0 0 0,1 0 0,-1 0 0,0 0 0,1 0 0,-1 0 106,3 0-2100,-2 0-6722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8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1 204 8644,'0'0'1953,"0"0"-1011,9-26 680,34-80 709,-42 101-2172,1 1 0,1 0 0,-1-1 0,1 1 0,-1 0-1,1 0 1,0 1 0,1-1 0,-1 1 0,1-1-1,-1 1 1,1 0 0,0 0 0,0 1 0,1-1 0,-1 1-1,4-2-158,0 2 153,0 0 0,1 1 0,-1 0 0,1 0 0,-1 0 0,1 1 0,5 1-153,2-1 53,-10 0-34,0 0 0,0 1 1,-1-1-1,1 1 1,0 0-1,-1 1 1,1 0-1,-1 0 1,1 0-1,-1 0 1,0 1-1,0 0 1,0 0-1,0 0 1,0 0-1,3 4-19,-2-1 12,-1 1 0,1 0 0,-1 0 0,0 0 0,-1 1 0,1-1 1,-2 1-1,1 0 0,-1 0 0,1 5-12,4 17-2,-2 0 1,-2 0-1,0 1 0,-2 0 1,-2 25 1,0-42-18,-1 0 0,-1 0 1,0 0-1,0-1 0,-2 1 1,0-1-1,0 1 0,-4 5 18,6-13-58,0 1 0,1-1 0,0 1 0,0 0 0,0 0-1,1 0 1,0-1 0,0 1 0,0 0 0,1 1 58,1-6-32,1 0 1,-1 0-1,0 0 0,1 0 1,0 0-1,-1-1 1,1 1-1,0-1 1,0 0-1,-1 0 1,1 0-1,0 0 0,0 0 1,0-1-1,0 1 1,3-1 31,4 2-88,-6 0 73,1-1-1,-1 1 1,0-1 0,0 1-1,0 1 1,0-1-1,0 0 1,-1 1-1,1 0 1,-1 0-1,0 0 1,1 0-1,-1 0 1,-1 1-1,1-1 1,0 1-1,-1 0 1,0 0-1,0 0 1,0 1 15,1 5-3,0-1 1,-1 1-1,0 0 0,-1 0 1,0 0-1,0 0 0,-1 1 1,-1 6 2,0-11 47,-1 1 0,0-1 0,0 0 1,-1 0-1,1 0 0,-1 0 0,0 0 0,-1-1 1,1 0-1,-1 1 0,0-1 0,-1 0 1,1-1-1,-1 1 0,0-1 0,0 0 0,0 0 1,-1-1-1,-4 3-47,-3 3 70,-1-2 1,0 0 0,0 0-1,0-1 1,0-1-1,-1-1 1,0 0 0,-2 0-71,8-3-190,-1 0 1,1-1-1,-1 0 1,1 0 0,-8-2 189,17 2-90,-1 0 1,0 0-1,1 0 1,-1 0 0,1 0-1,-1-1 1,0 1 0,1 0-1,-1-1 1,1 1-1,-1 0 1,1-1 0,-1 1-1,1 0 1,-1-1 0,1 1-1,-1-1 1,1 1-1,-1-1 1,1 1 0,0-1-1,-1 1 1,1-1 0,0 0-1,0 1 1,-1-1-1,1 1 1,0-1 0,0 0-1,0 0 90,-2-38-6115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9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17976,'0'0'208,"0"0"144,172 214 161,-91-113 335,7 14-80,-1 17-447,-12 15-177,-34 19-144,-41 14-16,-53 5-561,-76-2-2528,-39-14-6868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7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610 1 15095,'0'0'3009,"-184"126"-2897,75-16 241,2 25-81,17 3 336,24 14 128,25 8-208,29 9-463,12 5-65,22-2 0,59-18-209,44-24-655,47-23-1009,41-34-1040,18-31-1105,3-37-1889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5:48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570 1 14134,'0'0'2258,"-188"31"-1826,82 22 912,0 12-127,24 0-193,23 2-479,31-5-193,28-3-272,0 6-80,56-6-16,38-6-112,34-8-304,25-11-689,16-9-464,-6-16-1952,-13-9-3298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00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0 257 11829,'0'0'1238,"0"0"-613,0 0 58,8 26-75,-3-10-502,44 180 2104,-45-175-1808,-1 1 1,-1 0 0,-1 11-403,-1-32 86,0-5 114,-21-191 293,20 171-463,0-9-13,1 0 0,1-1 0,5-23-17,-4 46-40,1 0-1,0 0 1,0 0-1,1 0 1,1 1-1,0 0 0,0 0 1,1 0-1,0 0 1,1 1-1,0 0 1,7-7 40,-8 9-46,1 0 0,0 1 0,1 0 0,-1 0 0,1 0 0,0 1 0,0 1-1,1-1 1,-1 1 0,1 1 0,0-1 0,0 1 0,0 1 0,1 0 0,-1 0 0,1 1 0,-1 0 0,1 1 0,-1 0 0,6 1 46,-14 0-22,1 0 0,-1 0 0,0 0 0,1 0 0,-1 0 0,0 1 0,0-1-1,0 0 1,0 1 0,0-1 0,0 1 0,0-1 0,0 1 0,-1 0 0,1-1 0,-1 1 0,1 0 0,-1-1-1,0 1 1,1 0 0,-1 0 0,0-1 0,0 1 0,0 0 0,-1-1 0,1 1 0,0 1 22,0 3-13,-1 0 1,1 0-1,-1-1 1,0 1-1,0 0 1,-1-1-1,0 1 1,-2 5 12,-2-3 26,0 0 0,0-1-1,-1 1 1,0-1 0,0-1 0,-1 1 0,0-1-1,0-1 1,-8 5-26,-86 42 341,94-48-324,-11 5 28,-37 14-91,56-23-83,0 0 0,0 0 0,0 0 0,0 0 0,-1 1 0,1-1 0,0 0 0,0 0 0,0 0 0,0 0 0,0 0 0,0 1 0,-1-1 0,1 0 0,0 0 0,0 0 0,0 0 0,0 1 0,0-1 0,0 0 0,0 0 0,0 0 0,0 1 0,0-1 0,0 0 0,0 0 0,0 0 0,0 1 0,0-1 0,0 0 0,0 0 0,0 0 0,0 1 0,0-1 0,0 0 0,0 0 0,0 0 0,1 0 0,-1 1 0,0-1 0,0 0 0,0 0 0,0 0 0,0 0 0,0 0 0,1 1 0,-1-1 0,0 0 0,0 0 0,0 0 0,0 0 0,1 0 0,-1 0 0,0 0 0,0 0 0,1 0 129,14 1-4898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01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11397,'0'0'1286,"0"0"-128,0 0 8,0 0-411,0 0-53,8 24-118,62 193 787,-33-113-1120,-36-164-8495,-1 6 907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01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1 9764,'0'0'1126,"0"0"587,0 0-278,0 0-613,0 0 24,-9 14 21,-118 168 1150,125-180-1985,1 1-1,-1-1 1,1 0 0,0 1 0,-1-1 0,1 1 0,0 0-1,1-1 1,-1 1 0,0 0 0,1-1 0,0 1 0,-1 0-1,1 1-31,31-4 142,1 0-26,-1-1 0,1-2 1,-1-1-1,1-1 0,10-4-116,-19 2-463,59-13-16,-77 19-336,1 0-1,-1 1 0,0 0 1,1 0-1,-1 1 0,1-1 1,-1 1-1,2 1 816,-5 0-4848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01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 12422,'0'0'2054,"0"0"-720,0 0 459,0 0-657,0 0-720,12-1 86,84-14 122,0-3 1,-1-5 0,16-9-625,-14 0-3872,67-34 3872,-157 62-1884,-11 3-1860,-14 5-401,-22 13-1772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02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9396,'0'0'1380,"0"0"1005,0 0-99,0 0-1067,0 0-517,13 0 32,50 2-125,1-2 0,-1-4-1,1-2 1,44-11-609,39-23 287,40-9-448,-173 49-2539,-30 9-1359,9-6 3764,-37 20-4078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14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1 325 2497,'0'0'1121,"0"0"194,0 0-253,0 0-366,1 27-104,-1-4-403,0 16 413,2 1 1,1 0-1,7 21-602,-6-35 440,-2-14-64,0 0 1,0-1 0,1 1-1,1 0 1,0-1 0,2 5-377,-5-15 88,0-2-55,0 1 0,0 0 0,0-1-1,0 0 1,0 1 0,0-1 0,0 1 0,0-1 0,0 0 0,0 0 0,-1 1 0,1-1 0,0 0 0,0 0-1,-1 0 1,1 0 0,-1 0 0,1 0-33,10-19 17,0-1 0,-1 0 0,-2-1 0,0 0 0,-1 0 0,-1-1-1,-2 1 1,0-1 0,-1-1 0,-1 1 0,-1 0 0,-2-1-17,1-202-254,2 222 243,0 0-1,0 0 1,0-1-1,1 1 1,-1 1-1,1-1 1,0 0-1,0 1 1,0-1-1,1 1 0,-1 0 1,1 0-1,0 0 1,-1 1-1,2-1 12,23-22 123,-22 19-140,0 0 0,0 1 1,1 0-1,0 0 0,0 0 0,0 1 1,1 0-1,0 0 17,-4 2-160,0 0 0,-1 1 0,1-1 0,0 1 0,0 0 0,0 0 0,0 0 0,0 1-1,1-1 1,-1 1 0,0 0 0,0 0 0,0 0 0,0 1 0,0 0 0,1 0 0,1 0 160,-5 0-171,0 0 0,0 0 0,0 0 0,0-1 0,0 1 0,-1 0 0,1 0 0,0 1 0,0-1 0,-1 0 0,1 0 0,-1 0 0,1 0 0,-1 0 0,1 1 0,-1-1 0,0 0 0,0 0 0,0 1 0,1-1 0,-1 1 171,3 17-4255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6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42 4034,'0'0'1929,"0"0"-1412,0 0-165,0 0 438,0 0 432,-2-4 3,0 2-749,0-1 1,1 0 0,-1 1 0,0-1-1,0 1 1,-1 0 0,1 0 0,0 0-1,-1 0 1,1 0 0,-1 1 0,0-1-1,1 1 1,-1-1 0,0 1 0,0 0-1,0 0 1,0 0 0,-1 0-477,-3 0 186,1 1-1,-1-1 1,0 1-1,0 0 1,1 1 0,-1 0-1,0 0 1,1 0-1,-3 2-185,-4 0-26,1 1 0,-1 1 1,1 1-1,0-1 0,1 2 0,0-1 0,0 2 0,0 0 0,-7 7 26,7-3 41,1 1 1,0 0-1,1 1 0,1 0 0,0 1 1,1 0-1,0 0 0,2 0 1,-1 1-1,2-1 0,0 1 0,1 0 1,1 1-1,0-1 0,1 0 1,1 1-1,0-1 0,1 1 0,3 11-41,-4-26 6,1 1 0,0 0-1,-1-1 1,1 1 0,0-1-1,0 1 1,0-1-1,0 1 1,1-1 0,-1 0-1,1 0 1,-1 0 0,1 0-1,0 0 1,0 0 0,0 0-1,0 0 1,0-1-1,0 1 1,0-1 0,1 1-1,-1-1 1,1 0 0,-1 0-1,1 0 1,-1 0-1,1-1 1,-1 1 0,1 0-6,11 1 28,-1-1 1,1 1 0,0-2 0,0 0 0,4-1-29,7 0 13,4 0-3,-1-2 1,1-1 0,3-2-11,-4 1-866,-1 0 1,1 3 0,4 0 865,-27 2-1245,-5 0-3764,0 0-639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14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3618,'0'0'1889,"0"0"-353,0 0 33,0 0-689,163 3-79,-123-3-353,1 0-448,-10 0-336,-6 0-2017,-3-6-2225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14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5186,'0'0'1009,"0"0"-593,0 0 144,0 0-320,0 0 65,0 0 15,16 64-16,-16-33 64,0 0 0,3-5-288,-3 4 0,0-7-80,0-3 0,0-3-1008,0-6-1361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15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 1217,'0'0'1984,"0"0"-1231,0 0 896,0 0-689,0 0-144,0 0-175,-72 42 47,72-39 0,0 0-336,0-3 17,0 0-97,3 0-256,31 5 336,13 1-32,9 0-320,4 5-848,5-6-1233,1 1-4402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30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 8628,'0'0'424,"0"0"-56,0 0 473,0 0 351,0 0-477,0 0-245,0 0 10,-1-3 96,-3 26 2041,0 131-2083,4 8-280,-9 435 829,5-494-446,4-157-6189,0 15-992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32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44 8196,'0'0'1547,"0"0"-1176,0 0-104,0 0 816,0 0 189,-11-8 1869,1676 5-850,-1214-14-3032,104 6-1244,933 6-4,-864 7 1702,-323 1 113,118 0 524,64-6 2174,-473 4-2501,1 1 1,0 0-1,0 1 0,-1 0 1,0 0-1,1 1 0,-2 1 1,1 0-1,0 0 0,-1 1 1,0 0-1,1 1-23,-7-4 20,0 1-1,1-1 1,-2 1 0,1 0 0,0-1-1,-1 1 1,0 0 0,0 0-1,0 1 1,0-1 0,0 0-1,-1 1 1,0-1 0,0 1 0,0-1-1,-1 1 1,0 0 0,0 4-20,1 18 261,-1 1 1,-4 19-262,4-39 32,-25 312 1011,24-302-1026,-13 487 393,5-390-255,8-107-147,0 0 1,0-1 0,0 1 0,-1 0 0,0-1 0,-1 1 0,1-1 0,-4 5-9,-3 11 123,7-20-132,-1 0 0,1 0 0,-1-1-1,1 1 1,-1-1 0,0 1 0,0-1 0,0 0-1,0 0 1,-1 0 0,1 0 0,-1-1 0,1 1-1,-1-1 1,1 0 0,-4 0 9,-64 17 33,-196 27-332,147-35 420,0-5 0,-40-7-121,34 1 27,-309-8 13,161-2 218,-60 0-110,-163 28 95,16 1-165,90-5-130,2 9 42,-441 17 68,612-23 24,8-1-177,-299-3 82,448-11 3,-29 2 77,0 2 1,-42 12-68,28-2-60,0-3 1,0-6-1,-11-3 60,114-3-8,1 0 14,0 0-12,-1 0 14,1 0 0,-1 1 0,1-1 0,-1 0 0,1 1 0,-1-1 0,0 0 0,1 1 0,-1-1 0,1 0 0,-1 0 0,0 0 0,1 0 0,-1 0 0,1 0 0,-1 0 0,0 0 0,1 0 0,-1 0 0,0 0 0,1 0 0,-1 0 0,0-1-8,-3 1 399,13 1-219,-8-1-266,1 1 1,-1 0-1,0-1 0,0 1 0,0 0 0,0 0 0,0-1 0,-1 1 1,1 0-1,0 0 0,0 0 0,0 0 0,-1 0 0,1 0 1,-1 0-1,1 0 0,-1 1 0,1-1 0,-1 0 0,1 0 1,-1 0-1,0 1 0,0-1 0,0 0 0,0 0 0,0 0 0,0 1 1,0-1-1,0 0 0,0 0 0,0 1 0,-1 0 86,1 2-492,0 24-3456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2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11461,'0'0'931,"0"0"-691,0 0-87,0 0 263,0 0-96,4 8-32,3 8 82,0 1 0,-1 0 1,-1 0-1,-1 0 0,-1 0 0,0 1 1,0 16-371,0 40 1721,-3 24-1721,-1-30 276,0 301 837,3 449 242,3-631-1112,12 39-243,-7-144 440,4-1-1,3-1 0,3 0 0,5 1-439,-22-72 70,11 26 156,-14-34-207,1 0-1,-1 0 0,1 0 1,0 0-1,-1 0 0,1 0 1,0 0-1,0 0 0,0 0 1,0 0-1,0 0 0,0 0 1,0-1-1,0 1 0,0 0 1,0-1-1,0 1 0,0-1 1,1 1-1,-1-1 0,0 0 1,0 1-1,1-1-18,-6-39-1681,-5 11-1040,7-6-2359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2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13142,'0'0'1353,"0"0"-964,0 0 43,0 0 716,0 0 33,29 0-468,174 0 295,-99 1-972,-1-5-1,1-4 1,41-11-36,-144 19-86,0 0-1,0 0 1,0 0-1,-1 0 1,1-1 0,0 1-1,0 0 1,-1 0-1,1 0 1,0-1 0,-1 1-1,1 0 1,0-1-1,-1 1 1,1-1 0,0 1-1,-1-1 1,1 1-1,-1-1 1,1 1 0,-1-1-1,1 1 1,-1-1-1,1 0 1,-1 1 0,1-1-1,-1 0 87,0-16-4924,-3-1-1866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3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 12134,'0'0'981,"0"0"313,0 0 360,0 0-376,0 0-669,9-2-441,-1 2-98,1 0 1,-1 1-1,1 0 1,-1 0-1,1 0 1,-1 1-1,1 1 1,-1 0 0,0 0-1,0 0 1,-1 1-1,1 0 1,-1 0-1,0 1 1,0 0-1,0 0 1,0 1 0,1 2-71,1 2 68,0 1 1,-1-1-1,-1 1 1,0 1-1,0-1 1,-1 1-1,-1 0 1,0 1-1,0-1 1,-1 1-1,-1 0 1,0 0-1,-1 0 1,-1 1-1,0-1 1,0 13-69,-1-8 30,-1-1-1,0 0 1,-1 0 0,-1 0 0,0 0 0,-1 0-1,-1-1 1,-1 1 0,0-1 0,-2-1 0,1 1 0,-10 12-30,-6 3-47,-1-1 1,-20 18 46,34-37-317,-1-1 0,-1 0 0,0 0 0,0-1 1,-1-1-1,0 0 0,0-1 0,-3 0 317,-14 0-5059,12-7-7808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4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0 199 11429,'0'0'1558,"0"0"-1048,0 0-390,0 0 416,0 0 1028,2 31-495,0 6-848,16 159 788,-9-94 825,-5 94-1834,-4-183 90,0-12-13,0-1-2,0-5 146,0-586-397,0 580 176,0 1-1,1-1 0,0 1 1,1-1-1,0 1 1,1 0-1,0-1 0,1 1 1,0 1-1,0-1 1,-1 5-5,-1 1 0,1 0 0,0 0 0,0 0-1,0 0 1,0 0 0,1 1 0,-1 0 0,1-1-1,0 1 1,0 1 0,1-1 0,-1 0 0,0 1-1,1 0 1,-1 0 0,1 1 0,0-1 0,0 1 0,-1 0-1,1 0 1,2 0 5,0 0-11,1 0 0,0 1-1,0-1 1,-1 2 0,1-1 0,0 1-1,0 0 1,-1 1 0,1 0-1,-1 0 1,1 0 0,-1 1 0,0 0-1,0 1 1,0-1 0,-1 1-1,2 2 12,-2-1-11,-1 0-1,0 1 1,0 0-1,-1 0 0,0 0 1,0 0-1,0 1 0,0 0 1,-1 0-1,-1 0 0,1 0 1,-1 0-1,0 0 1,0 1-1,-1-1 0,0 1 1,0 7 11,-1-5-14,1 0 1,-1 0 0,-1 0-1,0 0 1,0 0 0,-1 0-1,0 0 1,-1 0 0,0 0-1,-1-1 1,1 1 0,-2-1-1,-4 8 14,-1-4-6,1 0 0,-2 0-1,0-1 1,0-1 0,-1 0-1,0 0 1,-1-1 0,-8 4 6,13-9 40,0 2 21,0-1-1,-1 0 1,1-1-1,-1 0 1,0 0-1,-1-1 1,1 0-1,-1-1 1,0 0-1,-10 1-60,19-4 240,1 16 22,1-13-256,0 0 1,-1 0-1,1 0 1,0-1 0,0 1-1,1 0 1,-1-1-1,1 1 1,-1-1-1,1 1 1,0-1-1,-1 0 1,1 0-1,1 0 1,-1 0 0,0 0-1,1 1-6,48 33 334,-44-31-302,20 10 90,1-1-1,0-1 1,18 5-122,-19-7-137,0 0 1,-1 2-1,0 0 1,5 6 136,-28-17-345,0 0 1,0 0 0,0 0-1,0 1 1,0-1-1,-1 1 1,1 0 0,-1 0-1,0 0 1,0 0-1,1 2 345,1 9-5565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6:55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61 8244,'0'0'3047,"0"0"-1740,0 0 27,0 0 381,0 0-474,-1-9-585,0 8-645,1-1 0,-1 1-1,1-1 1,0 1 0,-1-1 0,1 1 0,0 0-1,0-1 1,0 1 0,0-1 0,0 1 0,1-1 0,-1 1-1,0-1 1,1 1 0,-1 0 0,1-1 0,-1 1-1,1 0 1,0-1 0,-1 1 0,1 0 0,0 0-1,0 0 1,0-1 0,0 1 0,0 0 0,0 0-1,0 1 1,1-1 0,-1 0 0,0 0 0,1 0-11,6-1 52,0 0 0,0 1 0,1-1 0,-1 2-1,0-1 1,1 1 0,3 1-52,-9-2 0,-1 1 0,1 0 0,0 0 0,0 0 0,0 0-1,0 1 1,0-1 0,0 1 0,-1 0 0,1 0 0,0-1 0,0 2-1,-1-1 1,1 0 0,-1 1 0,1-1 0,-1 1 0,0 0 0,1-1-1,-1 1 1,0 0 0,0 1 0,0-1 0,-1 0 0,1 1 0,0-1-1,-1 1 1,0-1 0,1 1 0,-1-1 0,0 1 0,0 0 0,-1 0-1,1 0 1,0-1 0,-1 1 0,0 1 0,2 3 5,-1 1 0,0-1 0,0 1 0,-1 0 0,0-1 0,-1 1 0,1 0 0,-1-1 0,-1 1 0,0-1 0,0 0-1,0 1 1,-1-1 0,0 0 0,0 0 0,-1 0 0,0-1 0,0 1 0,0-1 0,-1 0 0,-5 5-5,0 0 35,3-3 39,0-1 0,0 0 1,0 0-1,-1 0 0,0-1 1,-1 0-1,-5 2-74,86-4 1163,-42-4-1153,27 0-256,1-2-1,9-3 247,-54 4-2049,-11 1-2918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7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332 395 7443,'0'0'1873,"0"0"144,0 0-208,0 0-390,0 0-368,-15-2 19,5 1-981,-20-3 735,-1 1-1,1 2 0,-12 1-823,33 3 46,1 1 1,0 0-1,1 0 1,-1 1-1,1-1 1,0 2-1,0-1 1,0 1-1,1 0 1,-4 5-47,-3 1 26,6-7-11,1 0 1,0 0-1,1 0 1,-1 1-1,1 0 1,0 0-1,1 0 1,0 1-1,0-1 1,0 1-1,0 0 1,1 0 0,0 0-1,1 1 1,0-1-1,0 1 1,0-1-1,1 1 1,0 0-1,1 0 1,0-1-1,0 2-15,0-7 3,1 0-1,0 0 1,-1 0-1,1 0 1,0 0-1,0-1 1,0 1-1,0 0 1,0 0-1,0 0 1,1-1-1,-1 1 1,1-1 0,-1 1-1,1-1 1,-1 0-1,1 1 1,0-1-1,0 0 1,0 0-1,0 0 1,-1 0-1,1-1 1,0 1-1,0 0 1,1-1-1,-1 1 1,0-1-1,0 0 1,0 0-1,0 0 1,1 0-3,12 2 7,0-1 0,0-1 0,0 0 1,3-1-8,-9-1 19,-1 0 0,1 0 1,0-1-1,-1 0 0,1 0 1,-1-1-1,0 0 1,0-1-1,0 1 0,-1-2 1,0 1-1,0-1 0,0 0 1,-1 0-1,0-1 0,0 0 1,0 0-1,1-4-19,7-8-10,-2-1 0,0 0 0,-1-1 0,-2 0 0,0-1 0,4-14 10,4-18-128,-3 0 0,-2-1 0,-2 0-1,-3-1 1,-2 0 0,-3-8 128,-4 64 19,-1-1-1,1 0 0,-1 1 0,1-1 1,-1 1-1,1 0 0,-1 0 0,1 0 1,-1 0-1,1 0 0,-1 1 0,1-1 1,0 1-1,-1-1 0,1 1 0,-1 0 1,1 0-1,0 0 0,0 1-18,-6 10 67,1 1 0,1 1 0,1-1 0,0 1 1,0 0-1,1 0 0,-1 12-67,-3 15 255,1 1 1,3 1-1,1-1 1,2 18-256,2-49 40,0-1 1,1 0 0,0 0 0,1 0 0,0 0-1,0-1 1,1 1 0,0-1 0,1 0 0,0 0-1,0 0 1,1-1 0,0 1 0,0-2 0,1 1-1,3 2-40,0 0-276,1-1 0,-1 0 0,1 0 0,1-2 0,8 6 276,-10-8-809,-1-1 0,1 1-1,1-1 1,-1-1 0,0 0 0,1-1-1,1 1 810,37-1-9321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3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235 171 10597,'0'0'45,"0"0"134,0 0 419,0 0 311,0 0-383,3-24-195,16-111 869,-19 135-1132,0-1 1,-1 1-1,1-1 0,0 1 0,0-1 0,0 1 1,0 0-1,-1-1 0,1 1 0,0-1 0,0 1 0,-1 0 1,1-1-1,0 1 0,-1 0 0,1-1 0,0 1 1,-1 0-1,1-1 0,-1 1 0,1 0 0,0 0 0,-1-1 1,1 1-1,-1 0 0,1 0 0,-1 0 0,1 0 1,-1 0-1,1 0 0,0 0 0,-1 0 0,1 0 0,-1 0 1,1 0-1,-1 0-68,-22-1-226,18 1 441,-21 0-11,16-1-158,1 1-1,-1 0 1,0 0 0,1 1 0,-6 2-46,12-3 6,1 1 0,-1 0 0,1 0 0,-1 0 0,1 0 0,-1 0 0,1 1 0,0-1 0,0 1 0,0-1 0,0 1 0,0 0 0,0 0 0,0 0 0,1 0 0,-1 0 0,1 0 0,-1 1 1,1-1-1,0 0 0,0 1 0,0-1-6,-6 21 44,2 1 0,0-1 0,2 1 1,0 0-1,2 0 0,1 0 0,1 0 1,1 4-45,-1 37 158,4 61 480,9 28-638,4 98 602,-16-58 342,-9 0-1,-28 165-943,20-269 184,5-37-31,2 1 1,1 42-154,-11-262-5744,17 90-481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3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15911,'0'0'1281,"0"0"-1217,0 0-64,169 0 592,-85 0 145,20 3-433,2 0-224,0 2-64,-9-2 0,-16-3 0,-12 0 0,-16 0-32,-18 0-416,-20 0-705,-12-14-1232,-3-9-721,-12-8-6754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4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0 13334,'0'0'720,"0"0"-511,0 0-209,0 0 944,175 132 208,-132-87-671,-8 6-161,-19 3 32,-10-4-144,-6 1 0,-10-1-96,-30-5-96,-7-2-16,-16-18-176,-2-8-784,-1-9-1986,3-8-2528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4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0 269 15031,'0'0'1264,"0"0"-914,0 0-257,0 0 270,4 33 459,25 213 333,-22-151 213,-6 74-1368,-1-93 780,-1-91-522,-1 0 1,-1-1-1,-4-14-258,-4-28-28,3-36-364,4 0 0,5-6 392,-1 37-158,1 24-117,1 1 0,1-1 1,7-27 274,-6 46-38,2 1 1,-1 0 0,2 1-1,1-1 1,0 1-1,1 1 1,1-1 0,1 0 37,-8 14-15,-1 1 0,1-1 1,0 0-1,0 0 0,0 1 1,0 0-1,1 0 0,-1 0 1,1 0-1,0 0 0,0 1 1,0-1-1,0 1 0,0 0 0,0 1 1,1-1-1,-1 1 0,0-1 1,1 1-1,0 1 0,-1-1 1,1 1-1,0-1 0,-1 1 1,1 1-1,-1-1 0,1 1 0,0 0 1,-1 0-1,1 0 0,-1 0 1,0 1 14,2 0-15,0 1 1,-1 0-1,1 1 0,-1-1 1,0 1-1,-1 0 1,1 1-1,0-1 0,-1 1 1,0-1-1,0 1 1,-1 1-1,1-1 0,-1 0 1,0 1-1,-1 0 1,1-1-1,-1 1 0,0 0 1,0 0-1,-1 1 1,0-1-1,0 2 15,1 4-15,-2-1 0,1 1 1,-1-1-1,-1 1 0,0 0 0,0-1 0,-1 0 1,-1 1-1,0-1 0,-1 0 0,0 0 0,0-1 0,-1 1 1,-1-1-1,1 0 0,-2 0 0,1-1 0,-2 1 15,-30 36 58,-11 16 501,48-61-544,0 0 0,0 0 1,0 1-1,0-1 0,0 0 1,1 1-1,-1-1 0,0 0 1,1 1-1,-1-1 0,1 1 1,0-1-1,-1 1 0,1-1 1,0 1-1,0 0 0,0-1 1,0 1-1,0-1 0,0 1 1,1-1-1,-1 1 1,0-1-1,1 1 0,-1-1 1,1 1-1,0-1 0,-1 0 1,1 1-1,0-1 0,0 0 1,0 0-1,0 1 0,0-1 1,0 0-1,0 0 0,0 0 1,1 0-1,-1 0 0,0-1 1,0 1-1,1 0 0,-1 0 1,1-1-1,0 1-15,9 3 53,1-1 1,-1 0-1,1-1 1,-1 0-1,11 0-53,-5 0 56,-3 0-25,-1 0-1,1 1 0,-1 0 1,1 1-1,-1 1-30,-10-4-247,1 0 0,-1 1 0,0-1-1,0 1 1,0 0 0,0 0 0,-1 0 0,1 0 0,0 1-1,-1-1 1,0 1 0,1-1 0,-1 1 0,0 0 0,0 0-1,-1 0 1,1 0 0,-1 0 0,1 0 0,-1 0 0,0 1-1,0-1 1,0 0 247,0 17-4271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7:25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36 12934,'0'0'160,"0"0"0,0 0 222,0 0 759,0 0-375,27-6-488,86-18-17,-105 22-186,0 1 0,0 0-1,0 0 1,0 1 0,0 0-1,0 1 1,7 0-75,-12 0 5,-1 0 1,1-1-1,0 1 0,-1 0 0,1 0 0,0 0 1,-1 1-1,0-1 0,1 1 0,-1-1 0,0 1 1,0 0-1,0 0 0,0 0 0,1 1-5,-1 1-21,0 0 0,0 0 0,0 1 0,-1-1 0,1 0 0,-1 1 0,0-1 0,-1 1 0,1 0 0,-1-1 1,0 1-1,0 0 0,0-1 0,-1 1 0,1-1 0,-1 1 0,0-1 0,-1 1 0,0 1 21,1-1 3,-1 0 1,0 0 0,-1-1 0,1 1-1,-1-1 1,0 1 0,0-1-1,0 0 1,0 0 0,-1 0 0,0-1-1,0 1 1,0-1 0,0 0-1,0 0 1,-1 0-4,-15 8 157,0 0 0,-1-1 0,-6 1-157,10-5 156,1 2 1,0-1-1,0 2 0,-2 2-156,-16 10 307,36-20-297,0 0 0,0-1 0,1 1 0,-1 0 0,0-1-1,1 1 1,-1-1 0,1 0 0,-1 0 0,1 0 0,-1 0-10,21-1 61,-16 1-64,0-1-1,0 1 1,0 0-1,0 0 0,0 1 1,0 0-1,0 1 1,-1-1-1,1 1 0,0 0 1,-1 1-1,0-1 0,1 1 1,-1 1 3,-5-3-11,0 1 1,0-1-1,0 1 1,0 0-1,0-1 1,-1 1-1,1 0 0,0-1 1,-1 1-1,0 0 1,1 0-1,-1-1 1,0 1-1,0 0 1,0 0-1,0 1 11,-1 41 150,0-24-131,1-16-28,0-1-1,0 1 1,0 0-1,0-1 1,0 1 0,-1-1-1,0 1 1,0 0 0,0-1-1,0 0 1,0 1 0,0-1-1,-1 0 1,0 1 0,0-1-1,0 0 1,0 0 0,0-1-1,0 1 1,-1 0 0,0-1-1,1 1 1,-1-1 0,0 0-1,0 0 1,-3 2 9,-7 2 86,-1 0 1,1 0-1,-1-1 0,0-1 0,0 0 0,0-1 1,-1 0-1,1-1 0,-1-1 0,0-1 0,1 0 1,-15-2-87,1 2 51,21 0-144,0-1-1,1 1 1,-1-2 0,1 1 0,-1-1-1,1 1 1,-1-2 0,1 1 0,0-1 0,0 0-1,-1-1 94,-38-28-4529,12 2-4032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3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819 1 11317,'0'0'640,"0"0"-229,0 0 451,0 0 552,0 0-731,0 0-446,0 0 57,-5 28 530,4-22-774,-7 44 326,-3 0-1,-2-1 1,-13 32-376,-10 10 348,-4-3 1,-3-1-1,-34 47-348,46-86 169,-2-1-1,-2-2 1,-2-1 0,-2-3-1,-2 0 1,-38 28-169,72-64 30,0 0 1,-1 0-1,1 0 1,-1-1 0,0-1-1,0 1 1,0-1-1,0 0 1,-1-1-1,1 0 1,-4 0-31,8-1 21,-1-1 0,0 0 0,1 0 0,-1 0 0,1-1 0,-1 1 0,0-1 0,1 0 0,0-1-1,-1 1 1,1-1 0,0 0 0,-1 0 0,1 0 0,0 0 0,1-1 0,-1 1 0,0-1 0,1 0 0,-1 0 0,-1-3-21,-3-3-8,1 0 0,-1-1 0,2 0 0,-1-1 0,1 1 0,1-1 0,0 0 0,1-1 0,0 1 0,0-1 0,0-6 8,3 12-30,0 0 1,0 0-1,1 0 0,-1 0 1,2 0-1,-1 0 0,1 0 1,-1 0-1,2 1 0,-1-1 0,1 0 1,0 0-1,0 1 0,0-1 1,1 1-1,0 0 0,0-1 1,0 1-1,1 1 0,-1-1 1,1 0-1,0 1 0,1 0 1,1-2 29,5-2-72,1-1 0,0 2 0,0-1 0,1 2 0,-1 0 1,2 0-1,-1 1 0,0 1 0,1 0 0,0 1 0,0 0 1,0 1-1,0 1 0,1 0 0,6 1 72,-16 1-1,1 0 0,-1 0 0,0 1-1,0-1 1,0 1 0,0 0 0,0 1 0,0-1 0,0 1 0,-1 0 0,1 0 0,-1 0-1,0 1 1,0 0 0,0-1 0,0 1 0,-1 1 1,17 17 16,-2 2 0,11 17-16,-13-17-5,184 248 0,-194-263-279,1 0 0,0 0 1,0-1-1,1 0 0,0 0 1,8 4 283,-12-9-462,0 0 1,0-1 0,1 0 0,-1 1 0,1-2-1,0 1 1,-1 0 0,1-1 0,0 0 0,0 0-1,0-1 1,0 1 0,0-1 0,0 0 0,5-1 461,13-4-6419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3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10085,'0'0'426,"0"0"583,0 0 493,14 25-29,50 75-702,-61-96-730,1 0 0,0 0 0,0-1 0,0 1 1,0-1-1,0 1 0,1-2 0,0 1 0,-1 0 1,1-1-1,0 0 0,0 0 0,0 0 0,1-1 1,-1 1-1,0-2 0,0 1 0,1 0 0,-1-1 1,1 0-1,-1 0 0,0 0 0,1-1 0,-1 0 1,0 0-1,1 0 0,1-2-41,-1 2 62,0 0-35,1-1 0,-1 0 1,0-1-1,0 1 1,0-1-1,0 0 1,-1-1-1,1 1 1,-1-1-1,0 0 1,0-1-1,-1 1 1,1-1-1,-1 0 1,2-1-28,-3 1 31,0 1 1,0 0 0,0-1-1,-1 1 1,1-1 0,-1 0-1,0 0 1,-1 0 0,1 0-1,-1 0 1,0 0 0,0 0-1,-1-1 1,1 1 0,-1 0-1,0 0 1,-1-1 0,1 1-1,-1-2-31,-1 4 35,1 0 0,-1 1 0,0-1-1,0 1 1,0-1 0,0 1 0,-1 0 0,1-1-1,-1 1 1,1 0 0,-1 1 0,0-1 0,1 0-1,-1 1 1,0 0 0,0-1 0,0 1-1,0 0 1,0 1 0,-1-1 0,1 0-35,-71-12 184,-40 6-433,65 7-2551,48 0 2747,-1 4-3818,2 10 645,0-1-4383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4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0 9124,'0'0'1241,"0"0"-606,0 0 357,0 0 134,0 0-336,-26 8-345,-81 28-63,99-33-251,-1 0-1,1 1 1,1 0 0,-1 0 0,0 1 0,1 0 0,0 0-1,0 1 1,1 0 0,0 0 0,-3 4-131,6-7 35,1 1 1,-1-1 0,1 1-1,0 0 1,0 0-1,1-1 1,-1 1 0,1 0-1,0 0 1,0 1 0,0-1-1,1 0 1,-1 0-1,1 0 1,0 1 0,0-1-1,1 0 1,-1 0-1,1 2-35,0-3 4,0 0-1,1-1 0,-1 1 0,0 0 0,1-1 1,0 1-1,-1-1 0,1 0 0,0 1 0,0-1 0,1 0 1,-1 0-1,0-1 0,1 1 0,-1 0 0,1-1 1,1 1-4,53 25 54,-41-21-48,49 19 59,-41-18-35,0 2 0,0 0 0,0 2 0,-1 1 0,-1 0 0,0 2 0,17 14-30,-37-26 14,0 0 0,-1 0 0,1 0 0,0 0 0,-1 0 0,1 1 0,-1-1 0,1 0 0,-1 1 0,0-1 0,0 1 0,0 0 0,-1-1 0,1 1 0,-1 0 0,1-1 0,-1 1 0,0 0 0,0 0 0,0-1 0,0 1 0,-1 0 0,1-1 0,-1 1 0,0 0 0,1-1 0,-1 1 0,0-1 0,-1 1 0,1-1 0,0 1 0,-1-1 0,1 0 0,-1 1 0,0-1 0,0 0 0,1 0 0,-2-1 0,1 1 0,0 0 0,0-1 0,0 1 0,-1-1 0,1 1 0,-2-1-14,-16 6 141,1-2 1,-1-1-1,-1 0 1,1-1-1,0-1 1,-1-1-1,1-1 1,-9-2-142,1 2-113,27-1-153,1 0 0,-1 0 0,1 0 0,-1 0 1,1 0-1,0 0 0,-1 0 0,1-1 0,0 1 1,0 0-1,0 0 0,0 0 0,0 0 0,0-1 1,1 1-1,-1 0 0,0 0 0,0 0 0,1-1 266,7-14-6010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4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3 12838,'0'0'1150,"0"0"-363,0 0 229,0 0-210,0 0-617,-11-1-117,3 1-55,4-1-6,0 1 0,0-1 0,1 1 0,-1 0 1,0 1-1,0-1 0,1 1 0,-1 0 1,0-1-1,0 2 0,1-1 0,-1 0 0,1 1 1,-1-1-1,1 1 0,0 0 0,0 0 1,0 1-1,-2 1-11,-16 14 266,5-4-102,0 1 0,1 0 0,0 1 0,-8 13-164,18-23 2,1 1-1,0 0 1,1 1 0,-1-1 0,2 1 0,-1 0-1,1-1 1,0 1 0,0 0 0,1 0 0,0 1-1,1-1 1,0 0 0,0 5-2,0-10-14,1 0 0,-1 0 0,1 0 0,0 0 0,-1 0-1,1-1 1,0 1 0,1 0 0,-1 0 0,0-1 0,1 1 0,0 0 0,0-1 0,-1 0 0,1 1 0,1-1 0,-1 0 0,0 0 14,3 2-20,0 0 1,1-1 0,-1 0 0,1 0 0,-1 0 0,1-1-1,0 0 1,6 2 19,10 1-31,2-1 0,-1-2 0,0 0 0,10-1 31,-16-1-6,-11 0 6,0 0 0,0 0 0,0 0-1,-1 0 1,1 1 0,0 0 0,0 1 0,0-1-1,-1 1 1,1 0 0,2 2 0,-7-4-5,0 1-1,0 0 1,0 0 0,0 0 0,0 0-1,0 0 1,-1 1 0,1-1 0,0 0-1,-1 0 1,1 0 0,-1 1 0,0-1-1,1 0 1,-1 1 0,0-1 0,1 0-1,-1 1 1,0-1 0,0 0 0,0 1-1,-1-1 1,1 0 0,0 1 0,0-1-1,-1 0 1,1 0 0,0 1 0,-1-1-1,0 0 1,1 0 0,-1 0 0,0 1-1,1-1 1,-1 0 0,0 0-1,0 0 1,0 0 0,0 0 0,0-1-1,0 1 6,-40 38 501,27-29-459,-1-2 0,0 0-1,0-1 1,-1 0-1,1-1 1,-1-1-1,-1 0 1,1-1-1,-1-1 1,0-1-1,0 0 1,1-1 0,-1-1-1,-10-1-41,23 1-509,-17 0-142,12-5-5656,8-7-4221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5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0 11445,'0'0'515,"0"0"-187,0 0 443,0 0 70,0 0-636,1 20 57,1 22 272,-2 0 0,-2 1 0,-1-1 0,-3-1 0,-8 33-534,-3-13 248,-3-1 0,-2-1 0,-3-1 1,-2-1-1,-3-1 0,-2-1 0,-12 11-248,43-64 26,0 0 0,0-1 0,0 1-1,0-1 1,0 0 0,0 1 0,-1-1 0,1 0 0,0 0 0,-1 0 0,1 0-1,-1 0 1,0 0 0,1 0 0,-1 0 0,0 0 0,1-1 0,-1 1 0,0-1-1,0 1 1,1-1 0,-1 0 0,0 0-26,0 0 23,1-1-1,-1 1 1,1-1 0,-1 0-1,1 0 1,0 0 0,-1 0-1,1 0 1,0 0 0,0 0-1,0 0 1,0 0 0,0 0-1,0-1 1,0 1 0,0 0-1,0-1 1,1 1 0,-1-1 0,0 0-23,-3-7 15,1 0 1,0 0 0,1-1 0,0 1 0,1-1 0,-1 0 0,2-5-16,-1 10-24,2 0 0,-1 1 1,0-1-1,1 1 0,0-1 0,0 1 0,1-1 0,-1 1 0,1-1 0,0 1 0,0 0 0,0 0 0,0 0 0,1 0 0,0 0 0,0 1 0,0-1 0,0 1 0,0 0 0,1 0 0,0 0 0,1-1 24,2 0-25,0 0 1,1 0-1,-1 1 1,1 0-1,0 1 1,0-1-1,0 2 1,0-1-1,0 1 1,1 0-1,-1 1 1,3 0 24,-7 0-1,0 1 0,0 0 0,0 0 0,-1 0 0,1 0 0,0 0 0,-1 1 1,1 0-1,-1 0 0,0 0 0,0 0 0,1 0 0,-1 1 0,-1-1 0,1 1 0,0 0 1,0 1 0,47 61-14,-28-34 11,-14-20 13,1-1 1,0 0-1,1 0 0,0-1 1,1 0-1,0-1 1,0 0-1,1-1 0,0 0 1,0-1-1,4 1-10,2 0-41,0-2-1,1 0 1,-1-1-1,1-1 1,0-1-1,0-1 1,17 0 41,-10-1-307,1-2 0,-1 0 0,0-1 0,12-5 307,-29 7-68,-1-1 0,0-1 0,-1 1 0,1-2-1,0 1 1,-1-1 0,0 0 0,0 0 0,0-1-1,0 0 1,-1 0 0,1-1 0,-1 0 0,-1 0-1,1 0 1,0-3 68,-4 8 26,-1 0-1,0-1 1,0 0-1,0 1 1,0-1-1,0 0 1,-1 0-1,1 1 0,-1-1 1,1 0-1,-1 0 1,1 0-1,-1 0 1,0 0-1,0 0 1,0 1-1,0-1 1,0 0-1,0 0 1,-1 0-1,1 0 1,0 0-1,-1 0 0,0 1 1,0-2-26,0 1 31,-1 0 0,0 0 0,0 0 0,0 0 0,0 0 0,0 0 0,-1 1 0,1-1 0,0 1 0,-1-1 0,0 1 0,1 0 0,-1 0 0,1 0 0,-2 0-31,-11-3 71,1 1 0,-1 1 0,0 0 0,0 1 0,-9 0-71,18 1 18,-1 0-1,1 0 1,-1 0-1,1 1 1,0 0-1,-1 0 1,1 1 0,0-1-1,0 1 1,-2 2-18,5-2 6,0 0 0,0 0 0,1 1 0,-1-1 0,1 1 1,0-1-1,0 1 0,0 0 0,0 0 0,0 0 0,1 0 1,-1 0-1,1 0 0,0 1 0,0-1 0,0 0 0,0 1 0,1-1 1,-1 1-1,1 0-6,-2 5-5,1 1 1,0-1-1,0 0 0,1 1 1,0-1-1,1 0 1,0 1-1,0-1 1,2 4 4,-1-8 6,-1-1 0,1 1 0,1-1 0,-1 1 0,1-1 0,0 0 1,0 0-1,0 0 0,0 0 0,1 0 0,-1-1 0,1 1 0,0-1 1,0 0-1,0 0 0,1-1 0,-1 1 0,1-1-6,9 4 19,0-1 0,1-1-1,0 0 1,-1-1 0,1 0 0,0-2-1,1 0 1,-1 0 0,0-1-1,5-2-18,2 2-16,-11 0-7,1-1 0,0-1 0,-1 0 0,1 0 0,-1-1 0,1-1 0,-1 0 0,0 0 0,-1-1 0,1 0 0,-1-1 0,0-1 0,0 1 1,-1-2-1,0 1 0,0-1 0,-1 0 0,6-8 23,8-11-16,-1-2 0,-1 0-1,-1-2 1,-2 0 0,8-21 16,-25 51 0,1 0-1,-1 1 0,0-1 1,0 0-1,0 1 1,1-1-1,-1 1 0,0-1 1,0 0-1,1 1 0,-1-1 1,1 1-1,-1-1 1,0 1-1,1-1 0,-1 1 1,1-1-1,-1 1 0,1 0 1,0-1-1,-1 1 1,1 0-1,-1-1 0,1 1 1,0 0-1,-1 0 0,1-1 1,0 1-1,-1 0 1,1 0-1,0 0 0,-1 0 1,1 0-1,0 0 0,-1 0 1,1 0-1,0 0 1,-1 0-1,1 1 0,0-1 1,-1 0-1,1 0 0,-1 1 1,1-1-1,0 0 1,-1 1-1,1-1 0,-1 0 1,1 1-1,-1-1 1,1 1-1,-1-1 0,1 1 1,-1-1-1,0 1 0,1-1 1,-1 1-1,0 0 1,1-1-1,-1 1 1,13 11-20,-1 1 0,0 0 1,-1 1-1,-1 1 0,0-1 0,-1 1 1,-1 1-1,0 0 0,-1 0 0,-1 1 0,0-1 1,-1 1-1,-1 1 0,-1-1 0,0 0 1,-1 1-1,-1 12 20,-1-23-97,1 8 587,1-21 484,6-16-853,2 4-159,0-1 0,1 1 0,1 1 0,0 0 0,1 1 0,1 0 0,1 1 0,0 1 0,1 0 0,0 1 0,1 1 0,1 0 0,0 1 0,0 1 0,5-1 38,-21 10-1,0 0 1,-1 0 0,1 0 0,0 0 0,0 1 0,0-1 0,0 0 0,0 1-1,0-1 1,-1 1 0,1 0 0,0 0 0,0 0 0,0 0 0,0 0 0,0 0-1,0 0 1,0 1 0,0-1 0,0 1 0,0-1 0,0 1 0,0 0 0,0-1-1,-1 1 1,1 0 0,0 1 0,-1-1 0,1 0 0,-1 0 0,1 1 0,-1-1-1,1 0 1,-1 1 0,0 0 0,0-1 0,0 1 0,0 0 0,0-1 0,0 1-1,0 0 1,-1 0 0,1 0 0,0 0 0,-1 0 0,0 0 0,4 14-8,-2 0 0,0 0 0,-1 1 0,-1-1 0,-1 10 8,1-5-18,-1-13 12,-1 1 0,1-1 0,-1 0 1,-1 0-1,0-1 0,0 1 0,0 0 1,-1-1-1,0 0 0,0 0 1,-1 0-1,0 0 0,0-1 0,0 0 1,-1 0-1,-3 2 6,4-3-379,0-1-1,-1 0 1,1 0-1,-1-1 1,1 1-1,-1-1 1,-6 2 379,8-4-2855,4-1-667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7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15895,'0'0'1686,"0"0"-1232,0 0-102,0 0 320,0 0-440,12-9-189,-1 1-38,-1 1 0,1 1 0,0 0 0,1 1 0,3-2-5,-9 5 20,0 0 0,1 0 1,-1 0-1,0 1 0,1 0 1,-1 0-1,1 1 0,0 0 1,-1 0-1,1 0 1,-1 1-1,1 0 0,-1 0 1,2 1-21,-5 0 12,0-1 0,0 1 1,0 0-1,0 0 0,0 0 1,-1 0-1,1 0 0,-1 1 1,1-1-1,-1 1 1,0 0-1,0-1 0,0 1 1,0 0-1,-1 0 0,1 0 1,-1 1-1,0-1 0,0 0 1,0 1-1,0-1 0,0 0 1,-1 1-1,0 2-12,2 9 6,-1-1 1,-1 0-1,0 1 0,-1-1 1,-1 5-7,0-10 35,-1 0 0,1-1 0,-1 1 0,-1-1 0,0 1-1,0-1 1,0 0 0,-1-1 0,0 1 0,-5 4-35,-67 72 1041,55-62-574,10-13-215,-4 5 276,16-10-79,9-2 187,213-2-1092,-74 0-5860,-112 0-2202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0 12742,'0'0'1745,"0"0"-1105,0 0-640,0 0 0,0 0 976,22 155 129,-19-79-737,-3-9-352,0-5 144,0-11-80,-3-12-48,-6-19-64,-13-15-688,-9-5-1569,-13-5-1457,-19-40-6723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7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8756,'27'-5'766,"0"0"-589,-3 0 46,0 1 1,0 1-1,0 1 1,1 1-1,-1 1 1,10 2-224,-24 0 175,-1 1 1,1-1 0,-1 2-1,1-1 1,-1 1-1,0 1 1,0-1 0,-1 2-1,1-1 1,-1 1-1,-1 0 1,1 1 0,-1 0-1,0 0 1,0 1-1,3 5-175,4 6 173,-1 0-1,0 2 1,-1-1-1,-2 2 1,0-1-1,3 11-172,-8-17 128,-1 0-1,0 0 0,-1 1 1,-1-1-1,0 0 0,-1 1 1,-1 14-128,-1-22 78,1 0-1,-1 1 1,-1-1 0,1 0-1,-1 1 1,-1-1 0,0 0-1,0-1 1,0 1 0,-1 0 0,0-1-1,-1 0 1,1 0 0,-6 6-78,-3 0 57,0-1 0,0-1 1,-1 0-1,0-1 0,-1 0 1,0-2-1,-1 1 0,0-2 1,0 0-1,-1-1 0,-13 4-57,-5-3-78,0 0 0,0-2 0,-1-2 0,1-1 0,-8-2 78,282 13 173,-125-5 14,105-5-187,-185-5-76,0-1 1,0-2 0,-1-1-1,1-1 1,-1-2 0,-1-2-1,0-1 1,15-8 75,-39 16-116,0 0 1,0-1-1,-1 0 0,0 0 0,0-1 1,-1 1-1,1-1 0,-1-1 1,4-4 115,-8 8-44,0 0 0,0-1 0,0 1 0,0 0 0,-1-1 0,1 1 0,-1-1 0,0 0 0,0 1 1,0-1-1,-1 0 0,1 0 0,-1 0 0,0 0 0,0 1 0,0-1 0,0 0 0,-1 0 0,0 0 0,0 1 0,0-4 44,-1 4-3,1 1-1,-1-1 0,1 0 0,-1 1 0,0-1 1,0 1-1,0 0 0,0 0 0,0 0 0,-1 0 0,1 0 1,-1 0-1,1 0 0,-1 1 0,0-1 0,1 1 0,-1 0 1,0 0-1,0 0 0,-2 0 4,-62-10 920,18 7-578,0 2 1,0 2 0,1 3 0,-5 1-343,47-3 40,-1 1 0,0-1-1,1 1 1,0 0 0,-1 0 0,1 1 0,0 0 0,0 0 0,0 1 0,1-1-1,-1 1 1,1 0 0,0 1 0,0-1 0,0 1 0,1 0 0,0 0 0,0 1 0,0-1-1,0 1 1,1 0 0,0 0 0,0 0 0,1 0 0,-1 0 0,1 1 0,1-1-1,-1 1 1,1-1 0,0 1 0,1 0 0,0 0 0,0-1 0,0 1 0,1 0-1,0-1 1,0 1 0,1 3-40,0-6 13,-1 1 0,1-1 0,0 0 0,0 0 0,0 0 0,1 0 0,-1 0 0,1-1 0,0 1 0,0-1 0,0 1 0,0-1 0,1 0 0,1 1-13,3 2 17,2 0 0,-1-1 0,1 1-1,-1-2 1,1 1 0,3-1-17,21 6-13,-1-1-1,1-2 1,17 1 13,12-2-1401,0-3-1,47-4 1402,-32 0-2335,-62 2 1590,-1-1 1,1-1 0,0-1-1,-1 0 1,1-1 0,-1-1-1,0 0 1,0-1 0,0-1-1,0 0 1,-1-1 0,0-1-1,-1 0 1,1-1 744,16-17-2991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7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13 2321,'0'0'2366,"0"0"-1258,0 0 23,0 0 888,0 0-47,-9-4-761,4 3-1048,1-1-1,0 1 1,-1 0-1,1 0 1,0 0-1,-1 0 1,1 1-1,-1 0 1,1 0-1,-1 0 1,1 1-1,-1-1 1,1 1-1,-1 0 1,1 0-1,0 1 1,-1-1-1,1 1 1,0 0-1,0 0 1,0 1-1,0-1 1,-3 3-163,-2 1 246,-3 1 92,0 1-1,0 1 0,1 0 1,0 0-1,-1 1-337,9-6 42,0 0 1,0 0-1,0 0 0,1 0 0,-1 0 1,1 0-1,0 1 0,0-1 0,1 1 1,-1 0-1,1-1 0,0 1 0,0 0 1,0 0-1,1 0 0,0 4-42,0 0-3,0 1 0,0-1 0,1 0 0,0 0 0,1 0 1,0 0-1,1 1 3,-1-5-7,0-1 1,0 0 0,0 0 0,1 0 0,0 0 0,-1-1 0,2 1-1,-1-1 1,0 0 0,0 0 0,1 0 0,0 0 0,0 0-1,3 1 7,6 3-179,0 0-1,0-2 0,0 1 0,1-1 1,0-1-1,0-1 0,0 0 0,8 0 180,22 1-3315,0-2 0,5-2 3315,-33 0-1138,44 0-5207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8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0 6051,'0'0'4511,"0"0"-2763,0 0-761,0 0 576,0 0-149,-24 4-670,-74 16-247,91-18-431,1 1 0,0 0 0,1 0 0,-1 1 0,1 0 0,-1 0 0,1 0 0,0 0 0,0 1 0,1 0 0,-1 0 0,1 0 0,0 1 0,1-1 0,-1 1 0,1 0 0,0 0 0,1 0 0,-2 6-66,1-6 34,0 1-24,0-1 0,1 1 0,0 0 0,0 0 0,0 0 0,1 0 0,0 0 0,1 1 0,0-1 0,0 0 0,0 0 0,2 7-10,25-12-194,-17-3 178,1 1 1,0-2 0,-1 1 0,0-2-1,1 1 1,-1-1 0,0-1-1,0 0 1,5-3 15,13-9-384,0-1 0,12-10 384,43-26-378,-81 52 371,0 0 0,1 0 0,-1 0-1,1 0 1,-1 1 0,0-1 0,1 1-1,-1-1 1,1 1 0,-1 0 0,1 0 0,-1 0-1,1 0 1,-1 0 0,1 1 0,-1-1-1,1 1 1,-1 0 0,1 0 0,-1 0-1,0 0 1,0 0 0,1 0 0,-1 0-1,0 1 1,0-1 0,0 1 0,0 0 0,-1-1-1,1 1 8,7 8 49,0 0-1,-1 0 0,-1 1 0,1 0 0,1 5-48,1 2 59,4 15-44,-8-20-99,1-35 70,-5 15-17,1 0 0,-1 0 0,1 0 0,0 1 0,1-1 0,0 1 0,0-1 0,0 1 0,1 1 0,-1-1 1,2 0 30,-5 5-8,0 0 1,0-1-1,1 1 1,-1 0-1,0 0 1,1 0-1,-1 0 1,1 0-1,0 0 1,-1 0-1,1 0 1,0 1-1,-1-1 1,1 0-1,0 1 1,0 0-1,-1-1 1,1 1-1,0 0 1,0 0-1,0 0 1,0 0-1,-1 0 1,1 1-1,0-1 1,0 1-1,0-1 1,-1 1-1,1-1 1,0 1-1,-1 0 1,1 0-1,0 0 1,-1 0-1,1 0 1,-1 0-1,0 0 1,1 0-1,-1 1 1,0-1-1,0 1 1,0-1-1,0 1 1,0-1-1,0 1 1,0 0 7,7 9 56,0 0 0,-1 1 0,0 0 1,-1 1-1,-1-1 0,0 1 1,-1 0-1,0 1 0,-1-1 0,0 1 1,0 3-57,-3-16-67,1-33 440,0 27-351,0-1 0,0 1 1,1 0-1,0 0 0,0 0 0,0 0 0,1 0 0,-1 1 0,1-1 0,0 1 0,1 0 0,-1-1 0,1 1 0,-1 1 0,1-1 0,1 1 0,-1-1 0,0 1 0,1 0 0,-1 1 0,1-1 0,0 1 0,0 0 0,0 0 0,0 1 0,0-1 0,1 1 0,-1 0 0,0 0 0,1 1 0,-1 0 0,0 0 0,1 0 0,-1 1 0,2 0-22,-3-1 11,0 1 0,0 1-1,0-1 1,-1 0-1,1 1 1,-1 0-1,1 0 1,-1 0-1,0 0 1,0 1-1,0-1 1,0 1-1,1 0-10,41 46 251,-20-22-134,-22-25-245,34 29 283,-15-24-2001,0-12-3856,-9-12-3129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8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0 13222,'0'0'1339,"0"0"-805,5 36 658,42 250 663,-35-208-1506,-4 0 1,-2 1-1,-5-1 1,-2 1-1,-7 24-349,-2-49 310,-2-1-1,-2 0 1,-3 0-1,-2-2 0,-13 23-309,19-47 107,6-20 29,4-9-59,1-13 32,2 14-81,-3-78-47,3 0 1,4 0-1,7-30 19,-5 73-247,1 1-1,2 0 1,1 0-1,2 1 1,1 0-1,2 1 1,1 1-1,15-22 248,-26 45-68,0 0-1,1 0 1,0 1-1,1 0 1,0 0-1,0 1 0,1 0 1,0 0-1,0 1 1,0 0-1,1 0 1,0 1-1,0 0 1,1 0-1,-1 1 1,1 1-1,0 0 1,0 0-1,0 0 1,0 2-1,0-1 1,8 1 68,-13 0-43,0 1 0,0 0 0,0 1 0,-1-1 1,1 1-1,0 0 0,0 0 0,-1 0 0,2 1 43,-4-1-24,-1 0 0,1 1 0,-1-1-1,1 0 1,-1 1 0,0-1 0,1 1 0,-1-1 0,0 1-1,0 0 1,0-1 0,-1 1 0,1 0 0,0 0 0,-1 0-1,1-1 1,-1 1 0,1 0 0,-1 0 0,0 0-1,0 0 1,0 0 0,0 0 0,0 0 24,1 6-27,-1 0 1,0-1-1,-1 1 1,0-1-1,0 1 1,0-1-1,-1 0 1,0 1-1,0-1 1,-1 0-1,0 0 1,0 0-1,-1-1 0,0 1 1,0-1-1,-1 0 1,1 0-1,-1 0 1,-6 4 26,11-10-35,0 1 0,0-1 0,0 0 0,0 0 0,0 0 0,0 0 0,0 0 0,0 0 0,0 0 0,0 0 0,0 0 0,0 1 0,0-1 0,0 0 0,0 0 0,0 0 0,0 0 0,0 0 0,0 0 0,0 0 0,0 0 0,-1 0 0,1 0 0,0 0 0,0 0 0,0 0 0,0 0 0,0 0 0,0 1 0,0-1 0,0 0 0,0 0 0,0 0 0,-1 0 0,1 0 0,0 0 0,0 0 0,0 0 0,0 0 0,0 0 0,0 0 0,0 0 0,0 0 0,0 0 0,-1-1 0,1 1 0,0 0 0,0 0 0,0 0 0,0 0 0,0 0 0,0 0 0,0 0 0,0 0 0,0 0 0,0 0 0,0 0 0,0 0 0,0 0 0,-1 0 0,1 0 0,0-1 0,0 1 0,0 0 0,0 0 0,0 0 0,0 0 0,0 0 0,0 0 35,0-10-3580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8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59 7972,'0'0'5952,"0"0"-3981,0 0-1397,-17 25 157,-53 78-64,67-99-643,0 1 1,0-1-1,1 0 0,0 1 1,0-1-1,0 1 0,0 0 1,0 0-1,1-1 0,0 1 1,0 0-1,1 0 0,-1 0 1,1 0-1,0 1 0,0-1 1,1 0-1,0 1-24,0 7-49,0-12 50,-1 0-1,1 1 1,-1-1-1,1 0 1,-1 0-1,1 0 1,0 0-1,0 0 1,0 0-1,-1 0 1,1 0-1,0 0 1,0 0-1,0-1 1,0 1 0,1 0-1,-1-1 1,0 1-1,0-1 1,0 1-1,0-1 1,1 1-1,-1-1 1,0 0-1,1 1 1,-1-1-1,0 0 1,0 0-1,1 0 1,-1 0-1,0 0 0,46-3 211,-38 1-188,-1-1 0,0 1 0,0-2 0,0 1 0,0-1 0,-1 0 0,1 0 0,-1-1 0,0 0 0,-1-1 0,1 1 0,-1-1 0,0 0 0,0-1 0,-1 0 0,0 0 0,0 0 0,-1 0 0,1-2-23,2-4-14,0-1 0,-1 0 0,-1 0 0,-1-1 0,1 0 0,-2 1 0,0-1 0,-1 0-1,-1-1 1,0-7 14,-1 21 8,0 1 0,0-1 0,0 1 0,-1-1 0,1 1 0,0-1-1,-1 1 1,1-1 0,-1 1 0,0-1 0,1 1 0,-1 0 0,0-1 0,0 1-1,0 0 1,0 0 0,0 0 0,0 0 0,0 0 0,0 0 0,0 0 0,-1 0-1,1 0 1,0 0 0,-1 0 0,1 1 0,0-1 0,-1 1 0,1-1 0,-1 1-1,1-1 1,-1 1 0,-1 0-8,-7-1-5,0 0-1,0 0 1,0 1 0,0 1-1,-2 0 6,-11 0-187,18-1 98,-41 3-803,43-2 672,1-1 0,0 1 1,1-1-1,-1 1 0,0 0 0,0 0 0,0 0 1,0 0-1,0 0 0,1 0 0,-1 0 0,1 0 0,-1 1 1,1-1-1,-1 1 0,1-1 0,0 1 0,-1 0 1,0 1 219,0 10-4160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9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0 11157,'0'0'2649,"0"0"-1435,0 0-419,0 0 430,0 0-550,-15 7-561,15-7-114,-10 5-4,0 0-1,0 1 0,0 0 1,-4 4 4,13-9-2,1-1 1,-1 1-1,1 0 0,-1-1 1,1 1-1,0 0 0,-1-1 1,1 1-1,0 0 0,0 0 1,0-1-1,-1 1 0,1 0 1,0-1-1,0 1 0,0 0 1,0 0-1,0-1 0,0 1 1,1 0-1,-1 0 0,0-1 1,0 1-1,0 0 0,1 0 1,-1-1-1,0 1 0,1 0 1,-1-1-1,0 1 0,1-1 1,-1 1-1,1 0 1,-1-1-1,1 1 0,0-1 1,-1 1-1,1-1 2,28 22-42,-24-19 40,35 24-12,-16-13-24,-2 1 0,0 2-1,0 0 1,11 13 38,-28-24-8,1 0 1,-1 1-1,0 0 1,0 0-1,0 0 1,-1 1-1,-1 0 0,1-1 1,-1 1-1,0 1 1,-1-1-1,0 0 0,0 0 1,-1 1-1,0-1 1,-1 1-1,1 0 8,-1-3-10,-1 0 1,1 0-1,-1 0 1,0 1-1,0-1 1,-1 0-1,0 0 1,0-1-1,0 1 0,-1 0 1,0-1-1,0 1 1,-1 0 9,1-2 52,1-1 0,-1 0 0,0-1 0,1 1 1,-2 0-1,1-1 0,0 0 0,0 1 0,-1-1 0,1 0 1,-1-1-1,0 1 0,1-1 0,-1 0 0,0 0 0,0 0 0,0 0 1,0 0-1,0-1 0,0 0 0,-1 0-52,3-5 640,2-6-584,1 1 0,0-1 0,0 1 0,1 0 0,0-1 0,0 1 0,2 0-1,-1 0 1,1 1 0,0-1 0,1 1 0,0 0 0,1 0 0,0 0 0,0 1-1,1 0 1,0 0 0,1 0-56,6-7-22,0 1 0,1 1 1,0 0-1,1 1 0,6-3 22,-15 11-5,1 0 1,-1 0 0,1 0-1,0 1 1,0 0-1,0 1 1,0 0 0,0 0-1,0 1 1,0 0 0,1 0-1,-1 1 1,0 0-1,5 1 5,-9 0 0,-1 0 0,0 0-1,1 1 1,-1-1-1,0 1 1,0 0-1,0-1 1,0 1-1,-1 1 1,1-1 0,0 0-1,-1 1 1,0-1-1,1 1 1,-1 0-1,0 0 1,0 0 0,-1 0-1,1 0 1,-1 0-1,1 1 1,-1-1-1,0 0 1,0 1-1,-1-1 1,1 0 0,0 4 0,2 14-121,0 0 0,-2 0 0,0 1 1,-1-1 120,0-17-71,0-4-32,0-1-1,0 1 1,0 0 0,-1-1 0,1 1 0,0 0-1,0-1 1,0 1 0,-1 0 0,1-1-1,0 1 1,0 0 0,-1 0 0,1-1 0,0 1-1,0 0 1,-1 0 0,1-1 0,0 1 0,-1 0-1,1 0 1,-1 0 0,1 0 0,0-1-1,-1 1 1,1 0 0,0 0 0,-1 0 0,1 0-1,-1 0 1,1 0 0,0 0 0,-1 0 0,1 0-1,-1 0 1,1 0 0,0 0 0,-1 1-1,1-1 1,0 0 0,-1 0 0,1 0 0,0 0-1,-1 1 1,1-1 0,0 0 0,-1 0 0,1 1-1,0-1 1,-1 0 0,1 1 0,0-1 0,0 0-1,0 1 1,-1-1 0,1 0 0,0 1-1,0-1 1,0 0 0,0 1 0,0-1 0,-1 0-1,1 1 1,0 0 103,-4-44-5128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8:59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12598,'0'0'2161,"0"0"-1857,0 0-304,0 0-320,0 0-913,0 0-1568,38 20-1905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00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13446,'0'0'2452,"0"0"-1489,0 0-392,0 0 320,0 0 112,2 31-315,17 202 193,-12-149-321,-5 0 0,-5 59-560,3-141-2,-1 0-1,1 1 0,0-1 1,-1 0-1,1 0 0,-1 0 1,1 0-1,-1 0 1,0 0-1,0-1 0,0 1 1,0 0-1,0 0 0,0 0 1,-1-1-1,1 1 0,0-1 1,-2 2 2,3-3-8,-1 0 1,1 0-1,-1 1 1,1-1-1,0 0 1,-1 0-1,1 0 1,-1 0-1,1 0 1,-1 0-1,1 0 1,0 0-1,-1 0 1,1 0-1,-1 0 0,1 0 1,-1 0-1,1 0 1,0 0-1,-1 0 1,1 0-1,-1-1 1,1 1-1,0 0 1,-1 0-1,1 0 1,-1-1-1,1 1 1,0 0 7,-10-21-92,6 3 26,2-1 1,0 0-1,2 0 0,0-16 66,1 3-36,-1 31 31,1 0 1,-1 1-1,1-1 0,0 0 0,-1 0 1,1 1-1,0-1 0,0 0 1,-1 1-1,1-1 0,0 1 0,0-1 1,0 1-1,0-1 0,0 1 0,0 0 1,-1-1-1,1 1 0,0 0 1,0 0-1,0 0 0,0 0 0,0-1 1,0 2-1,0-1 0,1 0 5,35-1 5,-33 1-2,57 0-495,1-2-1,0-3 0,20-6 493,-44 5-186,0 1-1,1 1 0,13 3 187,-51 1 7,-1 0-1,1 1 1,0-1 0,0 1-1,-1-1 1,1 1 0,0-1-1,-1 1 1,1-1 0,-1 1-1,1 0 1,0-1 0,-1 1-1,0 0 1,1-1 0,-1 1-1,1 0 1,-1 0 0,0 0-1,1-1 1,-1 1 0,0 0-1,0 0 1,0 0 0,0-1-1,0 1 1,0 0 0,0 0-1,0 0 1,0 0-7,0 34 412,-1-27-288,1-1-144,0 1-1,-1 0 0,0 0 1,-1 0-1,0-1 0,0 1 0,0-1 1,-1 1-1,0-1 0,-1 0 0,0 0 1,0-1-1,-1 3 21,4-10-322,0 0 0,0 0 1,1 0-1,-1 0 0,1 0 0,-1-1 1,1 1-1,-1 0 0,1 0 0,0 0 0,-1-1 1,1 1-1,0 0 0,0 0 0,0-1 1,0 1-1,0 0 0,0 0 322,0-45-9879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00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13958,'0'0'0,"0"0"-288,0 0-544,0 0 48,0 0-849,0 0-6995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8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56 227 12902,'0'0'1115,"0"0"-269,0 0 685,0 0 41,0 0-743,28 2-389,6 2-248,-7 0 134,0-2 0,0 0 0,1-2 0,-1-1 1,6-2-327,-28 2 17,1 0 1,-1-1 0,-1 0 0,1 0-1,0 0 1,0-1 0,-1 1 0,1-1 0,-1 0-1,0-1 1,0 1 0,0-1 0,0 1-1,-1-1 1,0 0 0,0-1 0,0 1-1,3-4-17,-2 0-96,0 1 0,0-1 0,0 0 0,-1 0 0,0 0 0,-1 0 0,0-1 0,0 1 0,-1-1 0,0 1 0,0-2 96,-1 8-30,0 0-1,0-1 1,0 1-1,0 0 1,0 0-1,0 0 0,-1 0 1,1-1-1,-1 1 1,1 0-1,-1 0 1,0 0-1,0 0 1,0 0-1,0 0 1,0 1-1,-1-1 0,1 0 1,-1 0-1,1 1 1,-1-1-1,1 1 31,-5-2-97,0 0-1,0 0 0,0 1 1,-1 0-1,1 0 1,-1 1-1,-3-1 98,10 2 0,-26-5-43,0 1 1,0 1-1,-1 1 0,1 1 1,-1 2-1,-12 2 43,33-2 21,1 1-1,-1 0 1,1 0 0,0 0-1,-1 1 1,1 0 0,0 0 0,0 0-1,1 1 1,-1-1 0,1 1-1,0 0 1,0 0 0,0 1 0,0-1-1,1 1 1,-1 0 0,1 0-1,1 0 1,-1 0 0,1 1-1,0-1 1,0 1 0,-1 4-21,-4 13 223,1 1 0,1 0 0,1 0-1,1 1 1,1 8-223,1-25 50,0 13 177,0 1-1,1-1 1,1 1-1,1-1 0,1 3-226,-1-18 40,0 1-1,0 0 0,0-1 0,1 1 1,0-1-1,0 1 0,0-1 0,1 0 0,0-1 1,1 1-1,-1-1 0,1 0 0,0 0 1,0 0-1,0 0 0,1-1 0,4 3-39,0-2-53,1 0-1,-1-1 1,1 0 0,0 0-1,0-1 1,1-1 0,-1 0-1,0 0 1,1-1-1,2-1 54,13 1-1277,0-1 0,0-1 0,-1-2 0,1-1 1277,41-15-7740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00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15191,'0'0'1569,"0"0"-294,0 0-24,0 0-237,0 0-390,0 17-450,0-8-171,0-4 3,0 0-1,0 0 0,1 0 1,-1 0-1,1-1 1,0 1-1,1 0 1,-1 0-1,2 2-5,-2-5 7,0 0 0,1-1-1,-1 1 1,0 0 0,1-1 0,0 1 0,-1-1-1,1 0 1,0 1 0,0-1 0,0 0 0,-1 0-1,1 0 1,1 0 0,-1-1 0,0 1 0,0 0-1,0-1 1,0 0 0,0 1 0,0-1 0,1 0-1,-1 0 1,0 0 0,0 0 0,0-1 0,0 1-1,2-1-6,21-3-94,-1-2 0,1 0 0,-1-2 0,0-1 0,17-9 94,-16 7-325,1 1 1,0 1-1,0 1 1,21-3 324,-45 11-4,0-1 1,-1 1-1,1 0 1,0 0-1,0 0 1,0 0-1,0 0 0,0 0 1,-1 1-1,1-1 1,0 1-1,0-1 1,-1 1-1,1 0 1,0 0-1,-1-1 1,1 1-1,0 0 1,-1 0-1,1 1 1,-1-1-1,0 0 1,1 0-1,-1 1 1,0-1-1,0 1 1,0-1-1,0 1 1,0-1-1,0 1 1,0 0-1,-1 0 1,1-1-1,-1 1 1,1 0-1,0 1 4,10 20 92,-7-16-5,1 0 1,0-1-1,0 1 0,1-1 1,0-1-1,0 1 1,0-1-1,1 0 0,-1 0 1,1-1-1,0 0 0,1 0 1,-1-1-1,0 0 1,1 0-1,0-1 0,0 0 1,0 0-1,0-1 0,0 0 1,0 0-1,0-1 1,0 0-1,0 0 0,1-1 1,-1 0-1,0 0 0,2-2-87,27-5 171,-1-2-1,-1-1 0,1-3-170,76-22-649,-31 23-2574,-81 13-2257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05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0 6323,'0'0'2086,"0"0"-82,0 0-393,0 0-82,0 0-259,0 0-315,0 7 2100,3 40-2879,-20 484 1183,16-515-1310,-3 158 226,4-208-275,-1-2-172,1 0 1,3 0 0,0 0-1,8-29 172,-1 12-368,-2-1-1,-3 0 0,-2 0 0,-4-46 369,1 47-208,-13-41 85,14 93 122,-1 0 0,1-1 0,-1 1 0,1 0 0,-1 0 0,1-1 0,0 1 0,0 0 0,0 0 0,0 0 0,0 0 0,0 0 0,0 0 0,0 0 0,0 1 0,0-1 0,0 0 0,1 1 0,-1-1 0,0 0 0,0 1 1,1 0-1,-1-1 0,0 1 0,1 0 0,-1-1 0,1 1 0,-1 0 0,0 0 0,2 0 1,54-2-32,-47 2 29,1 0-5,1 0-1,0 1 1,-1 0-1,1 0 1,-1 1-1,0 1 1,1 0-1,3 2 9,-11-3-8,-1 0-1,0-1 1,1 2-1,-1-1 1,0 0-1,0 1 1,-1-1 0,1 1-1,0 0 1,-1 0-1,1 0 1,-1 0-1,0 1 1,0-1-1,-1 0 1,1 1 0,-1-1-1,1 1 1,-1 0-1,0 0 1,0-1-1,-1 1 1,1 0 0,-1 0-1,0 0 1,0 0-1,0 2 9,0 0-21,-1 1-1,1-1 1,-1 1 0,0-1-1,-1 1 1,0-1 0,0 0-1,0 0 1,0 0 0,-1 0-1,0 0 1,-1-1 0,1 1-1,-1-1 1,0 0 0,0 0-1,-1 0 1,1 0 0,-1-1-1,0 0 1,0 0 0,-5 3 21,-48 30 24,57-34-92,1-1-1,-1 1 1,1 0 0,-1-1 0,1 1 0,0 0 0,0-1 0,0 1 0,1 0-1,-1-1 1,1 1 0,-1-1 0,1 1 0,0 0 0,1 1 68,7 6 20,1 0-1,0-1 1,1 0 0,0 0 0,1-1-1,0-1 1,0 0 0,5 2-20,46 30 37,-55-32-27,0-1 1,-1 1 0,0 0 0,0 1 0,-1-1 0,0 1 0,-1 1-1,1-1 1,-1 1 0,-1 0 0,0 0 0,0 0 0,0 2-11,-3-6 55,0 0 0,1 0-1,-1 0 1,-1 0 0,1 0 0,-1 0 0,0 0 0,0 0 0,0 0 0,-1 0 0,0 0 0,0 0 0,0 0-1,-1 0 1,1-1 0,-1 1 0,0 0 0,-1-1 0,1 1 0,-1-1 0,0 0 0,0 0 0,0 0 0,0 0-1,-1-1 1,-2 3-55,-1 0 78,0 0-1,-1 0 1,0-1-1,0 0 1,0 0-1,-1-1 1,1 0-1,-1 0 1,0-1-1,0-1 1,0 1-1,-1-1 1,1-1-1,-1 0 1,1 0-1,-1-1 1,1 0-1,-1 0 1,1-1-1,-3-1-77,10 0-35,0 1 0,0 0 0,1-1 0,-1 1 0,1-1-1,-1 1 1,1-1 0,-1 0 0,1 0 0,0 1 0,0-1-1,0 0 1,0 0 0,0 0 0,1 0 0,-1 0 0,0-1 0,1 1-1,0 0 1,-1 0 0,1 0 0,0 0 0,0-1 0,0 1-1,1 0 1,-1 0 35,0-3-361,0 1 0,0 0 1,0-1-1,1 1 0,0 0 0,0-1 0,0 1 0,0 0 0,1 0 0,-1 0 0,1 0 0,2-4 361,23-9-3807,9 2-1144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05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0 306 1105,'0'0'8486,"0"0"-6256,0 0-2016,0 0 106,0 0 910,0 0-14,0 23-378,0 145 936,0-167-1761,0 0 0,0 0 0,1 0-1,-1 1 1,0-1 0,0 0 0,1 0-1,-1 0 1,1 0 0,-1 0 0,1 0-1,-1 0 1,1 0 0,0 0 0,-1 0-1,1 0 1,0 0 0,0 0 0,0-1-1,0 1 1,0 0 0,0 0 0,0-1-1,0 1 1,0-1 0,0 1 0,0-1 0,1 1-14,2 0 23,1 0-1,0 0 1,0 0-1,0 0 1,-1-1-1,1 0 1,0 0-1,2 0-21,3-1-54,0 0-1,0-1 1,0 0-1,0-1 1,0 0 0,-1 0-1,1-1 1,-1 0 54,-1-2-189,1 0 1,-1-1 0,-1 0-1,1 0 1,1-4 188,17-14 232,-26 24 115,0 1-14,0 0-207,5 12-17,-1-2-46,0 0 0,1 0 0,1-1-1,0 0 1,0 0 0,1-1 0,3 4-63,-6-8 9,0 0 0,1-1 0,-1 0 0,1 1 0,-1-2 0,1 1 1,0-1-1,0 1 0,0-1 0,0-1 0,1 1 0,-1-1 0,1 0 0,-1 0 0,5 0-9,0 0-18,0-1-1,0 0 0,0 0 1,0-1-1,0 0 0,0-1 0,0 0 1,0-1-1,0 0 0,-1-1 1,9-3 18,-6 0-35,0-1 1,0-1 0,-1 1-1,0-2 1,0 1 0,-1-2-1,0 1 1,0-3 34,1-2 8,0 0 0,-2 0 0,0-1 0,0 0-1,-2-1 1,0 0 0,0 0 0,-2 0 0,0-1 0,-1 0-1,-1 0 1,-1 0 0,0 0 0,-2-1 0,0 1 0,-1 0 0,-2-16-8,1 25 99,0 1 0,-1-1 1,0 1-1,0-1 1,-1 1-1,1 0 1,-2 0-1,1 1 1,-1-1-1,-1 1 1,1 0-1,-1 1 1,0-1-1,-7-4-99,13 10 9,-1 0-1,0 0 1,0 0 0,0 1-1,0-1 1,0 0-1,0 1 1,1-1 0,-1 1-1,-1-1 1,1 1 0,0 0-1,0-1 1,0 1-1,0 0 1,0 0 0,0-1-1,0 1 1,0 0-1,0 0 1,-1 0 0,1 0-1,0 1 1,0-1 0,0 0-1,0 0 1,0 1-1,0-1 1,0 1 0,0-1-1,0 1 1,0-1-1,0 1 1,0-1 0,0 1-1,0 0 1,1 0 0,-1-1-1,0 1 1,0 0-1,1 0 1,-1 0 0,0 0-1,1 0 1,-1 0-1,1 0 1,-1 0 0,1 0-1,0 0 1,0 0 0,-1 1-9,-2 8-3,0 0 1,0 0-1,1 0 1,0 1 0,1 1 2,0-6 44,-7 76 413,3 0-1,4 1 0,7 49-456,-5-125 24,0-1 0,0 0-1,1 0 1,0 1 0,0-1 0,1 0 0,-1-1-1,1 1 1,0 0 0,1-1 0,-1 0-1,4 3-23,-4-4-100,-1-1 0,1-1 0,0 1 0,1 0-1,-1-1 1,0 0 0,1 1 0,-1-1 0,4 1 100,-5-2-303,1 0 1,-1-1 0,1 1 0,0 0-1,-1-1 1,1 0 0,0 0 0,0 1 0,-1-1-1,1-1 1,0 1 0,0 0 0,-1-1-1,4 0 303,1-8-4682,-5-15-2689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06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1345,'0'0'10757,"0"0"-8885,0 0-1007,0 0-289,0 0-224,181-25-352,-112 25-240,-6 0-2049,-26 0-7844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06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7091,'0'0'2244,"0"0"-702,0 0-470,0 0-202,0 0-208,10 84 3006,-9 183-988,1-46-4194,4-300-3880,3 24 413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07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8548,'0'0'2585,"0"0"-1160,0 0-622,0 0 91,0 0-126,7 11-221,-5-7-516,3 4 76,-1 0-1,0 0 1,-1 0-1,1 1 1,-1-1-1,-1 1 1,0 0-1,0 0 1,-1 0-1,0 5-106,1 70 951,-2-22-377,3-1 0,2 1 1,4 2-575,-6-41 32,-3-19-26,1 0 0,-1 1 1,1-1-1,-1 0 0,1 1 1,0-1-1,1 0 0,-1 0 1,1 0-1,0 0 1,0 0-1,0-1 0,3 4-6,-5-7-2,0 1-1,0-1 0,0 0 1,0 0-1,1 0 1,-1 0-1,0 0 1,0 0-1,0 0 0,1 0 1,-1 0-1,0 1 1,0-1-1,0 0 0,1 0 1,-1 0-1,0 0 1,0 0-1,0 0 0,1 0 1,-1 0-1,0 0 1,0-1-1,0 1 1,1 0-1,-1 0 0,0 0 1,0 0-1,0 0 1,1 0-1,-1 0 0,0 0 1,0 0-1,0-1 1,0 1-1,1 0 0,-1 0 1,0 0-1,0 0 1,0-1-1,0 1 1,0 0-1,0 0 0,0 0 1,1-1-1,-1 1 1,0 0-1,0 0 0,0 0 1,0-1-1,0 1 1,0 0-1,0 0 1,0 0-1,0-1 0,0 1 1,0 0-1,0 0 3,2-18-15,-2 14-15,15-80-424,-13 78 388,0-1 0,0 1 0,0-1 0,1 1 0,0 0 0,1 0 1,-1 0-1,1 1 0,0-1 0,0 1 0,2-2 66,-5 7-12,0-1 0,0 0 0,1 0 0,-1 0 0,0 1 0,0-1 1,1 1-1,-1-1 0,0 1 0,0-1 0,1 1 0,-1 0 0,1-1 0,-1 1 0,0 0 0,1 0 0,-1 0 0,0 0 0,1 0 0,-1 1 0,1-1 0,-1 0 0,0 1 0,1-1 0,-1 1 0,0-1 0,0 1 0,1-1 0,-1 1 0,0 0 0,0 0 0,0 0 0,0 0 0,0-1 0,0 1 0,0 1 13,7 6 15,-1 0 0,0 0 1,0 1-1,3 7-16,6 6-16,-4-12-6,1 0 0,-1-1 0,1-1 0,1 0 0,0-1 0,0 0 0,0-1 1,1-1-1,0 0 0,0-1 0,0 0 0,0-2 0,1 0 0,-1 0 0,1-1 0,-1-1 0,1-1 0,-1 0 1,4-2 21,-17 3-13,0-1 0,0 0 0,-1 0 0,1 0 0,0-1 0,0 1 0,0 0 1,-1-1-1,1 1 0,-1-1 0,1 1 0,-1-1 0,0 0 0,1 1 0,-1-1 1,0 0-1,0 0 0,0 0 0,-1 0 0,1 0 0,0 0 0,-1 0 0,1 0 1,-1 0-1,0 0 0,0-1 0,0 1 0,0 0 0,0 0 0,0 0 0,0 0 1,-1 0 12,1-1 7,0 1 1,0 0-1,0-1 1,0 1 0,-1 0-1,1 0 1,-1-1-1,0 1 1,0 0 0,0 0-1,0 0 1,0 0-1,0 0 1,0 0 0,-1 0-1,1 0 1,-1 1-1,1-1 1,-1 0 0,0 1-1,0-1 1,0 1-1,0 0 1,0 0 0,0-1-1,0 1 1,0 0-1,0 1 1,0-1-1,-1 0-7,1 1 19,-12-2 203,0 1 0,0 0-1,-1 1 1,-13 2-222,26-2 18,-1 1-1,1-1 1,-1 0-1,1 1 1,0-1-1,-1 1 1,1 0-1,0 0 0,-1 0 1,1 0-1,0 0 1,0 0-1,0 1 1,0-1-1,0 1 1,0-1-1,1 1 1,-1 0-1,0-1 1,1 1-1,-1 0 1,1 0-1,0 0 0,0 1 1,-1-1-1,2 0 1,-1 0-1,0 1 1,0-1-1,1 0 1,-1 1-1,1 1-17,-1 3-3,0 1-1,1 0 0,0-1 1,1 1-1,-1 0 0,2-1 1,-1 1-1,2 4 4,-1-8 1,0-1 1,0 0-1,0 1 0,0-1 1,0 0-1,1 0 0,-1-1 1,1 1-1,0 0 0,0-1 1,0 0-1,0 1 0,0-1 1,1 0-1,-1-1 0,1 1 0,-1-1 1,2 1-2,12 4-279,-1-1 0,1-1-1,0-1 1,0 0 0,0-2 0,0 0 0,1 0 0,-1-2 0,0 0-1,0-1 1,0 0 0,0-2 0,0 0 0,0-1 0,-1 0-1,0-2 1,0 0 0,-1 0 0,9-7 279,-23 13 838,-1 1 533,-3-1-1143,-1 1 0,0-1 0,0 1 0,1 0 1,-1 0-1,0 0 0,0 1 0,1-1 0,-1 1 0,0 0 0,1 0 0,-1 0 0,1 0 1,-4 2-229,7-2-14,-1 0 0,1 0 1,0 0-1,0 1 0,-1-1 1,1 0-1,0 0 0,0 0 1,0 0-1,1 0 0,-1 0 1,0 0-1,0 0 1,0 0-1,1 1 0,-1-1 1,1 0-1,-1 0 0,1 0 1,-1-1-1,1 1 0,-1 0 1,1 0-1,0 0 1,0 0-1,-1 0 0,1-1 1,0 1-1,0 0 0,0-1 1,0 1-1,0-1 0,0 1 1,0-1-1,0 1 0,0-1 1,0 1-1,0-1 1,0 0-1,0 0 0,0 0 1,0 0-1,0 0 0,0 0 1,1 0 13,11 1-231,0 0-1,-1-1 1,1 0 0,4-2 231,7 1-518,119-8-3004,-142 9 3946,-1 15 1849,-2 9-1260,-1 1 1,-1-1-1,-6 20-1013,4-17 458,1 0 1,1 1 0,1 8-459,2 213-897,0-247-1896,-4-2-2791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07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11429,'0'0'3714,"0"0"-3714,0 0 0,159-5 288,-49 5 673,5 0-961,1 11-1169,-16-5-2433,-19-1-5810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08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412 150 3362,'0'0'6218,"0"0"-3598,0 0-870,0 0-245,0 0-531,-10-20-417,-31-58-87,39 74-391,0 0-1,-1 1 1,0-1 0,0 1 0,0 0-1,0 0 1,0 0 0,0 1 0,-1-1-1,1 1 1,-1-1 0,0 1 0,0 0-1,0 1 1,0-1 0,0 1 0,-3-1-79,-3 0 111,0 1 0,0 0 0,0 1 0,0 0 0,0 0 0,0 1-111,-16 0 377,15-1-237,-1 0 0,1 1 0,0 0 0,0 0 0,0 1 0,0 1-1,-6 2-139,11-2 25,1-1-1,-1 1 1,1 1-1,0-1 0,-1 1 1,2 0-1,-1 0 1,0 1-1,1 0 0,0-1 1,0 1-1,0 1 1,1-1-1,-1 2-24,-2 1-2,2 0 0,-1 1 0,2-1 0,-1 1 0,1 0 0,0 1 0,1-1 0,0 0 0,0 1 0,1-1 1,0 1-1,1-1 0,0 1 0,1-1 0,0 6 2,0-14-11,-1 1-1,1 0 1,-1 0 0,1-1 0,0 1 0,0-1 0,0 1-1,0-1 1,0 1 0,0-1 0,0 0 0,0 1 0,0-1-1,1 0 1,-1 0 0,1 0 0,-1 0 0,1 0 0,-1 0 0,1 0-1,-1 0 1,1-1 0,0 1 0,-1-1 0,1 1 0,0-1-1,0 0 1,-1 1 0,1-1 11,62 2-416,-48-2 267,2-1-60,-1 0 0,0-1 0,0-1 1,0-1-1,-1 0 0,1-1 0,-1-1 0,0 0 0,0-1 0,-1-1 0,0 0 0,-1-2 0,1 1 0,-2-2 0,1 0 0,5-7 209,-5-5 256,-14 23-221,0-1 0,0 0 0,0 1 1,0-1-1,0 0 0,0 1 0,0-1 0,0 1 1,-1-1-1,1 0 0,0 1 0,0-1 0,-1 1 1,1-1-1,0 1 0,-1-1 0,1 1 0,0-1 1,-1 1-1,1-1 0,-1 1 0,1-1 0,-1 1 0,0-1-35,-1 0 40,0 0 0,0 0 0,0 1 0,0-1 0,0 1-1,0-1 1,0 1 0,-1-1 0,1 1 0,0 0-1,0 0 1,-1 0 0,1 1 0,0-1 0,0 0-1,0 1 1,-2 0-40,2 0 3,1 0 0,0 0 0,0 0 0,0 0 0,1 0 0,-1 0 0,0 1 0,0-1 0,1 0 0,-1 0 0,0 1 1,1-1-1,-1 0 0,1 1 0,0-1 0,-1 1 0,1-1 0,0 0 0,0 1 0,0-1 0,0 1 0,0-1 0,0 1-3,0 1-4,0-1 0,0 1 0,0 0 1,0-1-1,1 1 0,-1 0 0,1-1 0,0 1 1,0 0-1,-1-1 0,2 1 0,0 1 4,3 1 2,0 0 0,1-1 0,-1 1 0,1-2-1,0 1 1,0 0 0,1-1 0,-1 0 0,0-1 0,1 1 0,0-1-1,0-1 1,1 1-2,11 2-253,1-1-1,-1-1 1,1-1-1,1-1 254,-19 0-9,0-1-1,-1 1 1,1 0-1,-1-1 1,1 1-1,-1-1 1,0 0-1,1 1 1,-1-1-1,0 0 1,1 0-1,-1 0 1,0 0-1,0 0 1,0 0-1,0 0 0,0-1 1,0 1-1,0 0 1,0-1-1,0 1 1,-1 0-1,1-1 10,17-41-129,-10 21 104,-4 14-19,0 1 0,0-1 1,1 1-1,0-1 0,0 1 1,1 1-1,4-5 44,-7 9-21,0-1 1,0 0 0,1 1-1,-1 0 1,1 0-1,0 0 1,0 0 0,-1 1-1,1-1 1,0 1 0,0 0-1,0 0 1,1 1-1,-1-1 1,0 1 0,3 0 20,-6 0-1,1 0-1,0 1 1,-1-1 0,1 1 0,0-1 0,-1 1 0,1 0 0,0 0-1,-1 0 1,0 0 0,1 0 0,-1 0 0,1 0 0,-1 0 0,0 1-1,0-1 1,0 0 0,0 1 0,0-1 0,0 1 0,0-1 0,0 1 0,-1-1-1,1 1 1,0 1 1,16 54 15,-8-28 79,-6-21-11,1 0 0,0 0 0,0-1 0,1 1 1,0-1-1,1 0 0,-1-1 0,1 0 0,1 1 1,-1-2-1,1 1 0,0-1 0,0 0 0,1-1 1,-1 1-1,1-1 0,0-1 0,0 0 0,0 0 1,1 0-1,3 0-83,19 3 70,1 0 0,0-2 0,0-1 0,0-2 0,6-1-70,-27-1 8,1 0 1,-1 0 0,0-1 0,0-1 0,0 0 0,0 0-1,0-1 1,-1 0 0,9-5-9,-13 5 12,1 1 1,-1-1-1,0 0 0,0-1 1,0 1-1,-1-1 0,1-1 1,-1 1-1,0-1 0,-1 1 1,1-1-1,-1-1 0,-1 1 0,1-1 1,0-2-13,-3 8 38,0-1 1,-1 1-1,1 0 1,-1-1-1,1 1 1,-1-1-1,0 1 1,0 0-1,1-1 1,-1 1-1,0-1 1,0 1 0,0-1-1,-1 1 1,1-1-1,0 1 1,-1 0-1,1-1 1,0 1-1,-1 0 1,0-1-1,1 1 1,-1 0-1,0-1 1,0 1-1,1 0 1,-1 0-1,0 0 1,0 0-1,0 0 1,-1 0-1,1 0 1,0 0-1,0 0 1,0 1-1,-1-1 1,1 0-1,0 1 1,-1-1 0,1 1-1,0 0 1,-1-1-1,1 1 1,-1 0-1,1 0 1,-1 0-39,-11-2 111,0 1 1,-1 0 0,1 1 0,0 1 0,-3 0-112,-6 1 435,20-2-432,1 0-1,-1 1 0,1-1 0,0 1 0,-1-1 0,1 1 0,0 0 1,0 0-1,0-1 0,-1 1 0,1 0 0,0 0 0,0 0 0,0 0 1,0 0-1,1 1 0,-1-1 0,0 0 0,0 0 0,1 1 0,-1-1 1,0 0-1,1 1 0,0-1 0,-1 0 0,1 1 0,0-1 0,-1 1 1,1-1-1,0 0 0,0 1 0,0-1 0,1 1 0,-1-1 0,0 1 1,0-1-1,1 0 0,-1 1 0,1-1 0,-1 0 0,1 1 1,0-1-1,-1 0 0,1 0 0,0 1 0,0 0-2,8 4-41,0 0-1,0-1 1,1 0-1,-1 0 1,1-1-1,0 0 1,1-1-1,-1 0 1,0 0 0,1-1-1,5 0 42,7 3-216,12 3-846,0-2 0,1-2 0,2-1 1062,31-2-4802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30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7203,'0'0'0,"0"0"-2017,0 0 2017,0 0 401,0 0 127,0 0-320,0 0-208,0 0 384,93-53-64,-71 50-320,-6 3-608,3-5-5507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1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57 720,'0'0'3458,"0"0"-2748,0 0-657,0 0 102,0 0 159,-1-8-199,0 1-77,1 4 13,0 1 0,0-1 0,-1 1 0,1-1-1,-1 1 1,1-1 0,-1 1 0,0-1 0,0 1 0,0 0 0,-1-2-51,-2 21 9769,1 38-7639,1 66-1840,14 134 868,-26-385-1265,6 77-450,0-39 557,8-90-294,0 181 217,14 2-358,6 2 379,-10 7 59,-1 0 0,0 1 0,0 0 0,-1 1 0,-1 0 1,0 0-4,30 42 24,-11-20 17,2-2 0,2-1 0,1-1 0,0-2-1,3-1 1,32 20-41,-64-46-9,29 13 83,-31-14-66,1 0 0,-1-1 1,1 1-1,0 0 0,-1 0 1,1 0-1,0 0 1,-1-1-1,1 1 0,-1 0 1,1 0-1,-1-1 0,1 1 1,-1-1-1,1 1 0,-1 0 1,1-1-1,-1 1 1,1-1-1,-1 1 0,0-1 1,1 1-1,-1-1 0,0 1 1,1-1-1,-1 0 1,0 1-1,0-1 0,0 1 1,0-1-1,1 0 0,-1 1 1,0-1-1,0 0 1,0 1-1,0-1 0,0 0 1,0 1-1,-1-1 0,1 1 1,0-1-1,0 0 1,0 1-9,0-29 20,0 0 0,-2 1 0,-1-1 0,-1 1 0,-1 0 0,-3-3-20,2 10 68,0 1 1,1-1-1,0 0 0,2 0 1,1-1-1,1-2-68,1 24-66,0 0-254,0 15-2522,0-11 2424,0 1 0,0 0 0,1 0 0,0 0 0,0 0 0,0 0-1,0-1 1,1 1 0,0-1 0,0 1 0,1 0 418,17 21-4157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09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32 12966,'0'0'579,"0"0"136,0 0 491,0 0 0,0 0-355,0-5-262,0-16 49,0 16 18,0 5-133,0 0-160,1 5-99,10 68 367,-3 1-1,-3 0 1,-3 51-631,-2-52 112,0 66-4,-2-47 501,5 1 0,7 39-609,-8-120 44,0-1 0,0 1 0,1-1 0,1 1-1,0-1 1,0 0 0,1 0 0,1-1 0,5 9-44,-9-15-18,1-1-1,0 0 0,0 0 0,0 0 0,0 0 1,0 0-1,0-1 0,1 1 0,-1-1 0,1 0 1,0 0-1,0 0 0,0-1 0,0 0 0,0 1 1,0-1-1,0 0 0,0-1 0,0 1 0,0-1 1,1 0-1,-1 0 0,0 0 0,0 0 0,0-1 1,1 0-1,-1 0 0,3-1 19,3-1-40,0-1 1,1-1-1,-1 0 1,-1 0 0,1-1-1,-1 0 1,0-1-1,0 1 1,2-5 39,5-3-130,-2-1 0,0 0 0,-1-1 0,7-11 130,-16 21-19,0 1 0,0-1 0,-1 0 0,0-1 0,0 1-1,0-1 1,-1 1 0,1-1 0,-2 0 0,1 0 0,-1 0 0,0 0 0,0 0 0,-1 0 0,0 0 0,0 0 0,-1 0 0,0 0 0,0 0 0,-1 0 0,0 1 0,0-1 0,0 0-1,-1 1 1,0 0 0,0-1 0,-1 1 0,0 0 0,0 1 0,0-1 0,0 1 0,-1-1 0,0 1 0,0 1 0,-1-1 0,1 1 0,-1 0 0,0 0 0,0 1 0,-1-1 0,1 1-1,-4-1 20,-11-3 15,0 1-1,-1 1 0,1 1 0,-1 0 0,0 2 0,0 0 0,0 2 0,0 0 0,1 2 0,-1 0 1,0 2-1,0 0 0,1 1 0,-16 6-14,31-7-404,10-2 103,25-1-99,47-10-333,-26-8-2380,-1-3 0,39-20 3113,-34 14-4160,28-11-4548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1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11125,'0'0'971,"0"0"-664,0 0 133,0 0 313,0 0-94,-4 27-281,-8 88-151,12-111-200,0 1 0,0-1-1,0 1 1,1 0 0,-1-1 0,1 1-1,0-1 1,1 1 0,-1-1 0,1 1-1,0-1 1,0 0 0,0 0 0,0 0-1,1 0 1,0 0 0,0-1 0,0 1 0,0-1-1,0 1 1,1-1 0,-1 0 0,1-1-1,0 1 1,3 1-27,-4-2 21,-1-1-1,1 0 1,0 0 0,-1 0-1,1 0 1,0-1 0,0 1-1,-1-1 1,1 0 0,0 1-1,0-1 1,0-1 0,0 1-1,-1 0 1,1-1 0,0 1-1,0-1 1,-1 0 0,1 0-1,0 0 1,-1 0 0,1 0-1,-1-1 1,1 1-1,-1-1 1,0 1 0,0-1-1,1 0 1,-1 0 0,0 0-1,-1 0 1,1-1 0,0 1-1,0-1-20,3-7 21,-1-1 0,0 0 0,0 0 0,-1-1-1,0 1 1,-1-1 0,0 1 0,-1-1 0,-1 0-1,0-6-20,0 13 5,0-1-1,-1 1 1,0 0-1,0-1 0,0 1 1,0 0-1,-1 0 1,0 0-1,0 0 1,-1 0-1,0-2-4,1 5 7,0 0-1,1 0 1,-1 0 0,0 0-1,0 0 1,0 0 0,0 1-1,0-1 1,-1 1 0,1-1-1,0 1 1,-1 0-1,1 0 1,-1 0 0,1 0-1,-1 1 1,0-1 0,1 1-1,-1-1 1,0 1 0,1 0-1,-3 0-6,-18 0-823,12 0-2726,11 0-789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1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1 12134,'0'0'1088,"0"0"-1040,0 0 256,0 0 1185,0 0-641,0 157-335,13-106-65,2 5-256,-2-11 96,-1 3-176,-9-17-80,1-11-32,-4-9-496,0-11-1249,0-6-1392,-41-30-2946</inkml:trace>
  <inkml:trace contextRef="#ctx0" brushRef="#br0" timeOffset="1">0 189 10645,'0'0'1537,"0"0"-1281,0 0 688,219 0 209,-135 0-641,-2 0-320,-10 6-192,-16-3-592,-22-3-3346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2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6147,'0'0'6259,"0"0"-6051,0 0 16,0 0 320,0 0 1137,-3 169-1137,3-119-368,0-2 160,6-3-15,0-11-225,0-6-96,7-14-241,-7-8-1135,-6-6-2034,0 0-1824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2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11077,'0'0'323,"31"-4"-190,102-13 105,-119 16-74,0 1 0,-1 0 1,1 0-1,0 2 0,-1 0 0,1 0 1,-1 1-1,0 1 0,0 0 0,0 1 1,-1 0-1,1 1 0,-1 0 1,7 6-165,-3-1 178,0 2 0,-1-1 1,0 2-1,-1 0 1,0 1-1,-1 0 0,-1 1 1,9 16-179,-14-19 69,0 0 0,-1 0 0,0 1 0,-2 0 0,1 0 0,-2 0 0,0 1 0,0-1 1,-2 1-1,1 2-69,-2-8 49,1 1-1,-1-1 1,-1 1 0,1-1 0,-2 0 0,1 1 0,-1-1 0,-1 0-1,0 0 1,0 0 0,-1-1 0,0 1 0,0-1 0,-1 0 0,0 0-1,-2 3-48,0-3 61,0 0 0,-1 0-1,0 0 1,0-1-1,-1-1 1,0 1 0,0-1-1,0-1 1,-1 1-1,0-2 1,0 1 0,0-1-1,0-1 1,-1 0-1,0-1 1,1 1 0,-1-2-1,0 0 1,0 0-1,0-1 1,-11-1-61,20 1-80,0 0 1,0-1-1,0 1 1,0 0-1,0-1 1,0 1-1,0-1 1,0 0-1,1 1 1,-1-1-1,0 0 1,0 0-1,1 0 1,-1-1-1,0 1 1,1 0-1,-1 0 0,1-1 1,-1 1-1,1-1 1,0 0-1,0 1 1,0-1-1,-1-1 80,-4-30-4510,6 11-2848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3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62 588 13062,'0'0'1627,"0"0"-898,0 0 178,0 0 293,0 0-623,24-9-457,78-29-166,-88 33 30,-1-2-1,1 0 0,-1 0 0,4-4 17,-15 9-11,1 1-1,-1-1 0,0 0 0,0 0 0,0 1 0,0-1 0,0-1 1,-1 1-1,1 0 0,0 0 0,-1-1 0,0 1 0,0 0 0,1-1 1,-1 0-1,-1 1 0,1-1 0,0 1 0,-1-1 0,1-1 12,-1 3-4,-1 1 0,1-1-1,-1 0 1,1 1 0,-1-1 0,1 0-1,-1 1 1,1-1 0,-1 1-1,1-1 1,-1 1 0,0-1 0,1 1-1,-1-1 1,0 1 0,1 0 0,-1-1-1,0 1 1,0 0 0,1 0-1,-1-1 1,0 1 0,0 0 0,0 0-1,1 0 1,-1 0 0,0 0 0,0 0 4,-32-1-100,24 0 87,-157-3 74,163 4-53,1 0 0,-1 1 0,0-1 0,1 1 0,-1 0 0,1 0 0,-1 0 0,1 0 0,-1 0 0,1 0 0,0 1 0,-1-1 0,1 1 0,0 0 0,0 0 0,0 0 0,0 0 0,0 0 0,1 0-1,-1 0 1,1 0 0,-1 1 0,1-1 0,0 0 0,0 1 0,0 0 0,0-1 0,0 2-8,0 0-2,0 0 1,0 0-1,0 0 0,1 0 0,-1 0 1,1 0-1,0 0 0,0 0 0,0 0 1,1 0-1,-1 0 0,1 0 0,0 0 1,0-1-1,1 1 0,-1 0 0,1 0 1,0-1-1,2 4 2,2 0 15,1 0 0,0 0 0,1 0 0,-1-1-1,1 0 1,0-1 0,1 0 0,-1 0 0,1-1 0,0 0 0,6 2-15,2 0 29,0-1 0,1 0 0,0-2 0,0 0 0,16 1-29,-14-3 21,-1 0 0,1-2-1,0 0 1,0-1-1,13-3-20,-27 3 5,1 0 0,-1 0 0,0 0 0,0-1 0,0 0 0,0 0 0,0 0 0,-1-1 0,0 0 0,0 0 0,0-1 0,0 1 0,0-1 0,-1 0 0,0 0 0,0-1-1,0 1 1,1-5-5,1-1-1,-1-1 0,0-1 0,-1 1 0,0 0-1,-1-1 1,-1 0 0,0 0 0,0-4 1,0-108-162,-2 79 21,0 30 105,0-1-1,-1 1 1,-1-1-1,0 1 1,-1 0 0,-1 0-1,0 0 1,-2 0-1,1 0 1,-2 1-1,0 0 1,-1 1-1,-1-1 1,0 2-1,0-1 1,-2 1-1,1 1 1,-2-1 36,12 13 18,-1-1 1,1 1-1,-1-1 0,1 1 1,-1-1-1,0 1 0,1 0 1,-1-1-1,0 1 0,1 0 1,-1-1-1,0 1 0,1 0 1,-1 0-1,0 0 0,0-1 1,1 1-1,-1 0 0,0 0 1,0 0-1,1 0 0,-1 0 1,0 1-1,1-1 0,-1 0 1,0 0-1,0 0 0,1 1 1,-1-1-1,0 0 0,1 0 1,-1 1-1,0-1 0,1 1 1,-1-1-1,1 1 0,-1-1 0,1 1 1,-1-1-1,1 1 0,-1-1 1,1 1-1,-1 0 0,1-1 1,0 1-1,-1 0 0,1-1 1,0 1-1,0 0 0,-1 0 1,1-1-1,0 1-18,-10 40-3,5 0 159,3 0 0,1 0 0,3 1-1,1-1 1,2 0 0,1 0 0,3 0 0,1-1 0,3 3-156,9 29 275,-2 2 0,-4 0-1,-3 0 1,-3 2 0,-1 66-275,-9-141 77,0-29 265,-6-239-558,7 258 149,0 1 1,0-1-1,1 1 1,0 0-1,0 0 1,1-1-1,0 2 0,1-1 1,0 0-1,0 1 1,0-1-1,1 1 1,0 1-1,1-1 1,-1 1-1,1 0 1,1 0-1,-1 0 1,1 1-1,0 0 0,0 0 1,0 1-1,1 0 1,-1 0-1,1 1 1,0 0-1,0 0 1,0 1-1,1 0 1,-1 0-1,0 1 0,1 0 1,-1 1-1,3 0 67,-10 0-2,0 0-1,0 0 0,1 1 1,-1-1-1,0 1 0,0-1 0,0 1 1,1-1-1,-1 1 0,0 0 1,0 0-1,0 0 0,0-1 0,0 1 1,-1 0-1,1 0 0,0 0 0,0 0 1,-1 0-1,1 1 0,0-1 1,-1 0-1,1 0 0,-1 0 0,1 1 1,-1-1-1,0 0 0,0 0 1,1 1-1,-1-1 0,0 0 0,0 1 3,3 53-135,-3-34 107,0-19 32,0 0 0,0 1 0,1-1 1,-1 0-1,0 0 0,1 0 1,-1 0-1,1 0 0,0 0 1,0 0-1,-1 0 0,1 0 0,1 0 1,-1 0-1,0 0 0,0 0 1,1-1-1,-1 1 0,1 0 0,-1-1 1,1 0-1,0 1 0,0-1 1,1 1-5,3 0-5,0 0 0,0-1 0,0 0 0,0 0 0,0-1 0,0 0 0,0 0 0,3 0 5,-6 0 1,5 0-26,1-1 1,0 0 0,-1 0 0,1 0-1,-1-1 1,1-1 0,-1 1 0,0-2-1,0 1 1,0-1 0,0 0-1,-1 0 1,0-1 0,4-3 24,-6 4-33,0 0 0,-1-1 0,1 1 0,-1-1 0,0 0 0,-1-1 0,1 1 0,-1-1 0,0 1 0,0-1 0,-1 0 1,1 0-1,-1 0 0,-1 0 0,1-1 0,-1 1 0,0 0 0,-1-1 0,1-5 33,-1 11-1,0-1 1,0 1-1,0-1 0,0 0 0,0 1 1,0-1-1,0 1 0,0-1 1,-1 1-1,1-1 0,-1 0 1,1 1-1,-1-1 0,0 1 1,1 0-1,-1-1 0,0 1 1,0 0-1,0-1 0,0 1 1,0 0-1,0 0 0,0 0 1,-2-1-1,0 1 22,0 0-1,-1 0 0,1 0 0,-1 1 1,1-1-1,-1 1 0,1 0 0,-1 0 1,1 0-1,-1 1-20,-13-1 89,10 0-50,1 0 0,0 0 0,-1 0 0,1 1 0,0 0 0,0 0 0,0 0 0,-1 1 1,1 0-1,0 0 0,1 1 0,-5 1-39,7-1 8,0 0 0,0 0 0,1 0 0,-1 1 0,1-1 0,-1 1 0,1-1 0,0 1 0,0 0 0,0 0 0,1 0 0,0 0 0,-1 0 0,2 0 0,-1 0 0,0 0 0,1 1 0,-1-1 0,1 0 0,1 1-8,-2 0 5,0 1 0,1 0 1,0-1-1,0 1 0,1 0 0,0-1 0,0 1 0,0-1 0,1 1 0,-1-1 0,1 1 0,1-1 0,-1 0 0,1 0 0,2 4-5,0-4 12,0 0-1,0 0 1,1 0-1,0-1 1,-1 0-1,2 0 1,-1 0-1,0-1 0,1 0 1,-1 0-1,1 0 1,5 0-12,2 1 12,0-1 1,1-1 0,-1 0 0,1-1 0,0 0-1,13-2-12,-3 0-39,-21 1 26,0 0 0,0 0-1,1-1 1,-1 1 0,0-1 0,0 0 0,0-1-1,0 1 1,0-1 0,-1 0 0,1 0-1,0 0 1,-1 0 0,1 0 0,0-1 13,5-6-30,-1 0 0,1 0 0,-1 0 0,3-6 30,37-41-21,-47 56 11,-1 0 1,0-1-1,1 1 0,-1 0 0,0 0 1,1 0-1,-1-1 0,0 1 0,1 0 1,-1 0-1,1 0 0,-1 0 0,0 0 1,1 0-1,-1 0 0,1 0 0,-1 0 0,1 0 1,-1 0-1,0 0 0,1 0 0,-1 0 1,0 1-1,1-1 0,-1 0 0,1 0 1,-1 0-1,0 1 0,1-1 0,-1 0 1,0 0-1,1 1 0,-1-1 0,0 0 0,0 0 1,1 1-1,-1-1 0,0 1 10,10 13-60,-9-12 67,44 101 196,-44-111-148,1 0 1,0 0 0,1 0-1,0 0 1,0 1-1,4-6-55,-5 9 3,1 1 0,-1 0 0,1-1-1,0 1 1,-1 0 0,2 1 0,-1-1-1,0 0 1,0 1 0,1 0 0,0 0 0,-1 0-1,1 0 1,0 0 0,0 1 0,0 0-1,0-1 1,0 2 0,2-2-3,6 1 7,-1 0 0,1 0-1,-1 1 1,0 1 0,1 0 0,5 1-7,-15-2-43,0 0 0,1 1 1,-1-1-1,0 1 0,0 0 1,0 0-1,0-1 0,0 1 1,0 0-1,-1 0 0,1 1 1,0-1-1,0 0 0,-1 1 1,1-1-1,-1 1 0,1-1 1,-1 1-1,0 0 0,1 0 0,-1 0 1,0-1-1,0 1 0,0 0 1,-1 0-1,2 2 43,2 33-4621,-4-21 371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4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17 5507,'0'0'1512,"0"0"9,0 0 157,0 0-40,0 0-440,-4-3-318,1 2-730,0-1-1,0 0 1,0 1 0,0-1-1,0 1 1,0 0-1,-1 0 1,1 0-1,0 1 1,-1-1 0,1 1-1,0-1 1,-1 1-1,1 0 1,-1 1-1,1-1 1,0 0-1,-1 1 1,1 0 0,0 0-1,-1 0-149,-1 2 103,0-1 1,0 1-1,1 0 1,-1 0-1,1 0 0,0 0 1,0 1-1,0 0 1,1 0-1,-1 0 0,1 0 1,0 0-1,-3 6-103,3-3 19,0 2 0,1-1 0,-1 0 0,2 0 0,-1 1 0,1-1 0,0 1 0,1-1 0,0 1 0,1 0 0,-1-1 0,3 6-19,-3-8 50,0-4-52,1 0 0,-1 0 0,0 0 0,1 0 0,0 0 0,-1 0 0,1 0 0,0 0 0,0 0 0,0-1 0,0 1 0,0 0 0,0-1 0,1 1 0,-1-1 0,1 1 0,-1-1 0,1 0 0,-1 1 0,1-1 0,0 0 0,0 0 2,3 2 22,0-1-1,0 0 0,0-1 0,1 1 0,-1-1 0,0 0 0,1 0 0,-1-1 0,1 0-21,8 1-489,-1-2-1,1 1 1,0-2-1,-1 0 1,1-1-1,9-3 490,-1-2-2751,-5-4-656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5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8884,'0'0'1142,"0"0"-176,0 0 402,0 0-111,0 0-777,-1 8-157,0 17 276,2 0-1,1 0 1,1-1-1,1 1 1,1 0-1,1-1 1,1 2-599,11 49 505,48 229 240,-66-301-921,8 26 531,-7-28-511,-1-1-1,0 1 1,1-1-1,-1 1 1,0-1-1,1 1 1,-1-1 0,0 1-1,1-1 1,-1 1-1,1-1 1,-1 0-1,1 1 1,-1-1 0,1 1-1,-1-1 1,1 0-1,0 0 1,-1 1-1,1-1 1,-1 0 0,1 0-1,0 0 1,0 0 156,-1 0-2775,0 0-1723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6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136 181 7283,'0'0'2271,"0"0"-889,0 0 533,0 0-135,0 0-943,18-9-522,54-32-133,-70 39-167,1 0 0,-1 0 0,0-1 0,0 1 0,0 0 0,0-1 0,0 1 0,0-1 0,-1 0 0,1 1 0,-1-1 0,0 0 0,0 0 1,0 0-1,0 0 0,0 0 0,0 0 0,-1 0 0,0 0 0,0 0 0,0 0 0,0-1 0,0 1 0,0 0 0,-1 0 0,0-2-15,0-11 9,1 14-8,-1 1 1,1-1-1,0 0 1,-1 1-1,1-1 1,-1 1-1,1-1 1,-1 1-1,0-1 1,1 1-1,-1 0 1,0-1-1,0 1 1,0 0-1,0 0 1,0-1-1,-1 1 1,1 0-1,0 0 1,0 0-1,-1 1 0,1-1 1,0 0-1,-1 0 1,1 1-1,-1-1 1,1 1-1,-1-1 1,0 1-1,1-1 1,-1 1-1,1 0 1,-1 0-2,-63-2 117,48 2-38,12 0-42,0 0-1,-1 1 1,1-1-1,0 1 1,0 0 0,0 0-1,0 1 1,0 0-1,0-1 1,1 2-1,-1-1 1,1 0-1,-1 1 1,1 0-1,0 0 1,0 0 0,0 1-1,0-1 1,1 1-1,-1 0 1,1 0-1,0 0 1,0 1-1,-1 2-36,0 2 70,0 0 0,0 0-1,1 1 1,1-1 0,-1 0-1,2 1 1,-1 0-1,1-1 1,1 1 0,0 0-1,0-1 1,2 8-70,-1-13 13,0 0 0,1 0 0,-1 0 0,1 0 0,0 0-1,1 0 1,-1-1 0,0 1 0,1-1 0,0 0 0,0 0 0,0 0 0,0 0 0,0 0 0,1-1-1,-1 0 1,1 1 0,0-1 0,-1 0 0,1-1 0,0 1 0,4 0-13,6 4 19,0-2 1,0 0-1,1 0 0,-1-2 1,1 0-1,3 0-19,-10-1 4,15 0-164,0 0 1,0-1-1,21-4 160,-37 3-123,1 0 0,-1-1 0,0-1 0,1 1 0,-1-1-1,0 0 1,-1 0 0,1-1 0,0 0 0,-1 0 0,0-1 0,0 0 0,4-4 123,-2 1-158,-1 0-1,0 0 1,-1-1 0,0 0 0,0 0 0,-1 0 0,0-1 0,0 0 0,-1 0 0,-1 0 0,1 0 0,-1-3 158,-3 13 0,0-1 1,0 1-1,0 0 1,0 0-1,0-1 1,1 1-1,-1 0 1,0 0-1,0 0 0,0 0 1,0-1-1,0 1 1,1 0-1,-1 0 1,0 0-1,0 0 1,0 0-1,1 0 1,-1-1-1,0 1 1,0 0-1,0 0 1,1 0-1,-1 0 1,0 0-1,0 0 1,1 0-1,-1 0 0,0 0 1,0 0-1,1 0 1,-1 0-1,0 0 1,0 0-1,0 0 1,1 0-1,-1 0 1,0 1-1,0-1 1,0 0-1,1 0 1,-1 0-1,0 0 1,0 0-1,0 0 1,1 1-1,-1-1 0,0 0 1,0 0-1,0 0 1,0 0-1,0 1 1,0-1-1,1 0 1,-1 0-1,0 1 1,0-1-1,0 0 1,0 0-1,0 0 1,0 1-1,0-1 1,0 0-1,0 0 1,0 1-1,0-1 0,0 0 0,9 16-31,-4 6 139,-1 1 0,-1-1 0,0 1-108,0 2 332,-2-22-65,-1-8 88,1 0-347,1-1 0,-1 1 0,1-1 0,0 1 0,0 0 0,0-1 0,1 1 0,0 0 0,0 1 0,0-1 0,1 0 1,-1 1-1,1 0 0,2-2-8,-5 4-1,1 1 1,-1-1-1,1 1 1,-1 0-1,1-1 0,-1 1 1,1 0-1,0 0 1,-1 0-1,1 0 1,0 1-1,0-1 1,0 0-1,0 1 1,0-1-1,0 1 1,0 0-1,0-1 1,0 1-1,0 0 1,0 0-1,0 1 0,0-1 1,0 0-1,0 1 1,0-1-1,0 1 1,0-1-1,-1 1 1,1 0-1,0 0 1,0 0-1,0 0 1,-1 0-1,1 0 1,-1 1-1,1-1 1,-1 0-1,1 1 0,-1-1 1,0 1-1,1 0 1,21 32-116,-17-23 188,1-1-1,1 1 1,0-1-1,8 7-71,-14-14-260,1-1 0,0 0 0,0 0 0,0 0-1,0 0 1,1 0 0,-1 0 0,0-1 0,1 0 0,-1 1-1,3-1 261,7 0-4543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6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8420,'0'0'4541,"0"0"-2236,0 0-953,0 0-245,0 0-442,-9 16-382,3-3-248,-1 0 1,2 0-1,-5 14-35,10-26 2,-1 0 0,1 0-1,0 0 1,0 0 0,0 0-1,0 0 1,0 0 0,1 0-1,-1 0 1,0 0 0,0 0-1,1 0 1,-1 0 0,0 0-1,1 0 1,-1 0 0,1 0-1,-1 0 1,1 0 0,0 0-1,-1-1 1,1 1 0,0 0-1,0-1 1,-1 1 0,1 0-1,0-1 1,0 1 0,0-1-1,0 1 1,0-1 0,0 1-2,35 8 88,-29-8-62,34 4 14,-1-3-1,1 0 1,13-4-40,3 1-180,-52 2 114,0-1 0,1 0 1,-1 0-1,0 0 0,0-1 0,0 1 1,1-2-1,-1 1 0,0 0 0,0-1 1,-1 0-1,1 0 0,0 0 0,-1-1 1,1 0-1,-1 1 0,0-2 0,0 1 0,0 0 1,1-2 65,-4 4 261,-1 1-23,0 0-89,-5 2 220,7-2-145,16-1-83,31-5-184,-25 1-311,0 1 1,0 1 0,1 1-1,0 1 354,-24 4 10,0-1 0,0 1 0,0 0 0,0-1 0,-1 1 1,1 0-1,-1 0 0,0 0 0,1-1 0,-2 1 0,1 0 0,0 0 0,-1 2-10,1 0 85,-1 17 315,-2 0-1,0 0 1,-1-1-1,-4 8-399,3-6 250,0 0 0,1 0 0,0 15-250,3-17-170,0-11 281,0 0 0,1 1 0,0-1 0,1 0 0,0 1 1,1 0-112,-1-9-143,-1 0 1,1 0-1,0 0 1,-1 0-1,1 0 1,0 0-1,0-1 1,1 1-1,-1 0 1,0 0-1,0-1 1,1 1-1,-1-1 1,1 1-1,0-1 1,-1 0-1,1 1 1,0-1-1,0 0 1,-1 0-1,1 0 1,0 0-1,0-1 1,0 1 0,0 0-1,0-1 1,1 0-1,-1 1 1,0-1-1,1 0 143,19 0-7446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7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132 245 13254,'0'0'707,"0"0"16,-8 31 718,-25 104-25,27-102-996,1 0 0,2 1 0,1-1 0,2 1 0,2 11-420,-1 21 888,-1-65-741,-1-25 499,-10-75-459,1 14-609,2-39 422,6 68-326,-1 10-525,5-41 851,-1 76-92,0 0 0,0 0-1,1 0 1,1 1 0,0-1 0,0 1-1,1-1 1,1 1 0,0 0-1,1-1 93,-3 7-31,-1 0-1,1 0 0,1 0 1,-1 1-1,0 0 1,1-1-1,0 1 0,0 1 1,0-1-1,0 0 0,0 1 1,0 0-1,1 0 0,-1 0 1,1 1-1,-1-1 1,1 1-1,0 0 0,-1 0 1,1 1-1,0 0 0,0-1 1,-1 2-1,1-1 1,0 0-1,0 1 0,0 0 1,-1 0-1,1 1 0,-1-1 1,1 1-1,-1 0 0,1 0 1,-1 0-1,0 1 1,0-1-1,0 1 0,0 0 1,-1 0-1,1 1 0,-1-1 1,0 1-1,0-1 0,0 1 1,0 0-1,-1 0 1,1 1-1,-1-1 0,0 1 32,3 9 59,0 0 0,0 1-1,-2 0 1,0-1 0,-1 2-1,0-1 1,-1 0 0,-1 12-59,0-23 28,-1-1 1,0 1-1,-1 0 1,1-1 0,-1 1-1,1-1 1,-1 1-1,0-1 1,-1 0-1,1 1 1,0-1-1,-1-1 1,0 1-1,1 0 1,-1-1-1,0 1 1,-1-1-1,1 0 1,0 0 0,-1 0-1,1 0 1,-1-1-1,1 1 1,-2-1-29,-16 8 108,-1-1-1,1-1 1,-15 2-108,-58 6-193,54-14-3250,36-1-4457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10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119 120 16888,'0'0'320,"0"0"160,0 0-328,27-20-82,84-61 196,-78 64 112,-32 17-374,-1-1 1,1 1-1,0 0 0,-1 0 0,1 0 1,-1 0-1,1 0 0,-1 0 1,1 0-1,-1 0 0,1 0 0,-1 0 1,1 0-1,0 0 0,-1 0 0,1 1 1,-1-1-1,1 0 0,-1 0 1,1 1-1,-1-1 0,0 0 0,1 1 1,-1-1-1,1 0 0,-1 1 1,0-1-1,1 0 0,-1 1-4,1 2-4,0-1 0,-1 1 0,0-1 0,1 1 0,-1-1 0,0 1 0,0-1 0,0 1 1,-1-1-1,1 1 0,-1-1 0,0 3 4,-1 5 34,2 0-29,-1 0 1,-1-1 0,0 1 0,0 0 0,-1-1 0,0 1 0,-1-1 0,0 0 0,0 0 0,-1-1 0,0 1 0,0-1 0,-1 0 0,-6 7-6,-22 33 183,34-47-181,-1-1-1,1 0 0,0 1 0,-1-1 0,1 1 1,0-1-1,0 1 0,-1-1 0,1 1 0,0-1 1,0 1-1,0-1 0,0 1 0,0-1 0,0 1 1,-1-1-1,1 1 0,0-1 0,0 1 0,1-1 1,-1 1-1,0-1 0,0 1 0,0-1 0,0 1 1,0-1-1,0 1 0,1-1 0,-1 1 0,0-1 1,1 1-1,-1-1 0,0 1 0,0-1 0,1 1 1,-1-1-1,1 0 0,-1 1 0,0-1 0,1 0 0,-1 0 1,1 1-1,-1-1 0,1 0 0,-1 0 0,1 1 1,-1-1-1,1 0 0,-1 0 0,1 0 0,-1 0 1,1 0-1,-1 0 0,1 0-1,37 1-137,-27-1 121,-6 0 23,1 0-1,0 1 0,0 0 0,-1 0 0,1 0 1,-1 1-1,1 0 0,-1 0 0,0 0 1,1 1-1,-1 0 0,0 0 0,-1 0 0,1 0 1,0 1-1,-1 0 0,0 0 0,0 0 1,0 0-1,0 1 0,-1-1 0,0 1 0,0 0 1,0 0-1,-1 0 0,1 1 0,-1-1 1,0 1-1,-1-1 0,1 1 0,-1-1 0,0 1 1,-1 0-1,1 0 0,-1 0 0,-1 4-6,2-5 119,-1-1 0,0 1 0,0-1 0,0 1 0,-1-1 0,0 1 0,0-1 0,0 0 0,0 1 0,-1-1 0,1 0 0,-1 0 0,0 0 0,0 0 0,-1 0 0,1-1 0,-1 1 0,0 0-1,0-1 1,0 0 0,0 0 0,-1 0 0,1 0 0,-1-1 0,0 1 0,1-1 0,-1 0 0,0 0 0,-3 1-119,-13 7 135,0-2 1,0 0-1,0-1 1,-1-1-1,0-1 1,0 0-1,-9-1-135,13-2-548,0-1-1,1-1 0,-1 0 0,0-1 0,1-1 0,-1 0 549,-27-15-7494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7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6275,'0'0'6910,"0"0"-5120,0 0-1299,0 0 467,0 0-38,24 1-480,73 6-290,-94-6-136,1-1 0,-1 1 1,0 0-1,0 0 1,0 0-1,1 0 1,-1 1-1,0-1 1,-1 1-1,1-1 1,0 1-1,0 0 1,-1 0-1,1 1 1,-1-1-1,0 0 1,1 1-1,-1 0 0,0-1 1,-1 1-1,1 0 1,0 0-1,-1 0 1,0 0-1,1 2-14,1 5 45,-1-1 0,-1 1 0,1-1 0,-2 1 0,1 0 0,-2 9-45,1-8 25,0 13-71,0-22 28,-10-5 373,7-2-296,0 1 0,0-1 1,1 0-1,-1 0 0,1 0 0,0 0 1,1-1-1,-1 1 0,1 0 1,0-1-1,1 1 0,-1-1 0,1 1 1,0-1-1,1-5-59,-1 5 30,0-1 0,1 1 0,0 0 0,0 0-1,1-1 1,-1 1 0,2 0 0,-1 0 0,0 0 0,1 1 0,0-1 0,1 0 0,1-1-30,1 0-16,1 1 1,0 0 0,1 0-1,-1 0 1,1 1 0,0 0-1,0 1 1,1 0 0,-1 0 0,1 1-1,0 0 1,0 1 0,0 0-1,0 0 1,0 1 0,1 0-1,-1 0 1,0 1 0,10 1 15,-16-1-94,0 0 0,-1 1 0,1-1 0,0 0 0,0 1 0,-1 0 0,1 0 0,-1 0 1,1 0-1,0 0 0,-1 0 0,0 1 0,1-1 0,-1 1 0,0-1 0,0 1 0,0 0 0,0 0 0,0 0 0,0 0 1,0 0-1,-1 1 0,1 0 94,0 1-784,1 0-1,-1 0 1,-1 1 0,1-1 0,-1 1 0,1-1 0,-1 1 0,0 4 784,0 16-5400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9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0 126 6707,'0'0'2084,"0"0"-324,0 0 71,0 0-175,30-6-372,93-18-412,-119 24-806,1-1 0,-1 0 0,0-1 0,0 1 0,0-1 1,0 0-1,0 0 0,0 0 0,0 0 0,-1-1 0,1 0 0,-1 1 0,1-1 0,-1 0 0,0-2-66,-1 3 94,0-1 0,-1 0 0,0 0 0,0 1 0,0-1 0,0 0-1,0 0 1,0 0 0,-1 0 0,0 0 0,1-1 0,-1 1 0,-1-2-94,1 4 11,0 0 0,0 0-1,0 1 1,0-1 0,-1 0 0,1 0 0,0 0 0,-1 1 0,1-1 0,-1 0 0,1 0 0,-1 1-1,1-1 1,-1 0 0,0 1 0,1-1 0,-1 0 0,0 1 0,1-1 0,-1 1 0,0-1 0,0 1 0,0 0-1,1-1 1,-1 1 0,0 0 0,0-1 0,0 1 0,0 0 0,1 0 0,-1 0 0,0 0 0,0 0-1,0 0-10,-39 0 124,26 1-50,7-1-17,0 0 0,-1 0 0,1 1 0,0 0 0,0 0 0,-1 1 0,1 0 0,0 0 0,1 0 0,-1 1 0,-4 2-57,8-2 21,0-1 0,0 1 0,0 0 0,0-1 0,0 1 1,0 1-1,1-1 0,0 0 0,-1 1 0,1-1 0,0 1 0,1-1 0,-1 1 0,1 0 0,-1 0 0,1 0 0,0 0 1,1 0-1,-1 0 0,1 0 0,0 4-21,-1 5 14,0 34 10,2-46-22,-1 1 0,0-1 0,1 0 0,-1 1 1,0-1-1,1 0 0,-1 0 0,1 1 0,0-1 1,-1 0-1,1 0 0,0 0 0,0 0 1,0 0-1,0 0 0,0 0 0,0 0 0,0 0 1,0 0-1,0-1 0,0 1 0,1 0 0,-1-1 1,0 1-1,0-1 0,1 1 0,-1-1 0,0 0 1,1 1-1,-1-1-2,39 3-29,0-2 1,0-1 0,22-4 28,-52 2-100,1 0 0,-1-1 1,0 0-1,0 0 0,0-1 1,0-1-1,0 0 1,-1 0-1,0 0 0,3-3 100,6-5-124,-1-1-1,-1 0 1,0-1-1,8-9 125,-23 22 7,19-15-11,-19 16-2,0 1 1,0 0-1,0 0 0,0 0 1,-1 0-1,1 0 1,0 0-1,0 0 1,0 0-1,0 0 0,0 0 1,-1 0-1,1 0 1,0 1-1,0-1 1,0 0-1,0 1 0,-1-1 1,1 1-1,0-1 1,-1 1-1,1-1 1,0 1-1,-1-1 0,1 1 1,0 0-1,-1-1 1,1 1-1,-1 0 1,1-1-1,-1 1 0,1 0 6,7 14-48,-1 1-1,0 0 0,-1 0 0,-1 0 0,-1 1 0,0 0 1,-1 0-1,0 0 0,-2 0 0,0 2 49,0-12 50,-1-3-93,1 0-1,-1 1 0,0-1 1,0 0-1,-1 0 0,1 1 1,-1-1-1,-1 3 44,2-6-2,-1 1-1,0-1 0,0 0 1,0 0-1,0 0 1,0 0-1,0 0 1,0 0-1,0 0 1,0 0-1,0-1 0,0 1 1,-1 0-1,1-1 1,0 1-1,-1-1 1,1 1-1,0-1 0,-1 1 1,1-1-1,0 0 1,-1 0-1,1 0 1,-1 0-1,1 0 1,0 0-1,-1 0 0,1 0 3,0 0 235,1 0-64,0 0-102,26 1-100,-1-1-1,1-1 1,0-1 0,-1-2-1,0 0 1,0-1-1,0-2 1,0-1-1,4-2 32,-15 4-82,6-3 5,0-1 1,0 0-1,-1-1 0,6-6 77,-21 14 0,1 0-1,-1 0 1,-1-1 0,1 0-1,0 1 1,-1-1-1,0 0 1,0-1-1,0 1 1,0 0 0,-1-1-1,0 0 1,0 0-1,0 1 1,0-1 0,-1 0-1,0 0 1,0-1-1,0 1 1,-1-4 0,-31 7 200,28 2-197,-1 0 0,1 0 0,-1 0 0,1 1-1,0 0 1,-1-1 0,1 1 0,0 0 0,-1 1 0,1-1 0,0 0 0,0 1 0,0 0-1,0 0 1,0 0 0,1 0 0,-1 0 0,0 0 0,1 1 0,0-1 0,-1 1 0,1 0-1,0 0 1,1 0 0,-1 0 0,0 0 0,1 0 0,0 0 0,-1 1-3,-1 9 6,-1-1 0,2 1 1,0 0-1,0 0 0,1 1 1,1-1-1,0 1-6,0-12 5,0 0-1,1 0 1,-1 0-1,0 0 1,1 0-1,-1 0 1,1 0-1,-1 0 1,1 0 0,0 0-1,0-1 1,0 1-1,0 0 1,0 0-1,0-1 1,1 1-1,-1-1 1,0 1 0,1-1-1,0 1-4,2 1 12,0-1 0,0 0 1,0 0-1,0 0 0,0 0 0,0-1 0,1 0 0,-1 1 1,3-1-13,15 2 41,0-1 0,-1-2 0,1 0 0,1-1-41,2 0 9,-7 2-74,0-2-1,0 0 1,0-1 0,-1 0 0,1-2 0,10-3 65,-24 6-17,0-1 0,0 1-1,0-1 1,0 0 0,-1 0 0,1 0-1,0-1 1,-1 1 0,0-1 0,1 0-1,-1 0 1,0 0 0,-1 0 0,1-1-1,0 1 1,-1-1 0,0 1-1,0-1 1,0 0 0,0 0 0,-1 0-1,1 0 1,-1 0 0,0-1 0,0 1-1,-1 0 1,1 0 0,-1-1 0,0-2 17,-1 2 12,0 1 0,0 0 0,0 0 0,-1 0 0,1 0 0,-1 0 1,0 0-1,0 1 0,-1-1 0,1 0 0,-1 1 0,1 0 0,-1 0 1,0-1-1,0 2 0,-1-1 0,1 0 0,-1 1 0,1-1 1,-2 0-14,-28-25 474,29 18-404,4 9-184,4 1-32,9-1 115,1 0 0,-1 1-1,1 1 1,-1 1-1,1 0 1,-1 0-1,0 1 1,0 1-1,0 0 1,0 1-1,-1 0 1,11 7 32,-13-6 70,0 0-1,-1 1 1,0 1 0,0-1 0,0 1-1,-1 1 1,0 0 0,-1 0 0,0 1-1,0-1 1,-1 1 0,0 1 0,-1-1-1,4 10-69,-9-18 21,1 0 0,0 0 1,0 0-1,0-1 0,0 1 0,0 0 0,1-1 0,-1 1 0,0 0 0,1-1 0,-1 0 0,1 1 0,0-1 0,-1 0 0,1 0 0,0 0 0,0 0 0,-1 0 0,1 0 0,0-1 0,0 1 1,2 0-23,2 0 29,1-1-1,-1 0 0,1 0 0,-1 0 1,0 0-1,1-1 0,1-1-27,-2 0-83,-1 0 0,1-1 0,0 0 0,-1 0 0,1 0 1,-1-1-1,0 1 0,0-1 0,-1-1 0,1 1 0,-1-1 0,0 1 0,0-1 0,0-1 0,-1 1 0,1 0 1,-1-1-1,-1 1 0,1-1 0,-1 0 0,0 0 0,0 0 0,-1 0 0,0-1 0,0 1 0,0-4 83,-2 10 31,0 0 0,0 1-1,0-1 1,0 0-1,0 1 1,0 0 0,0-1-1,0 1 1,0-1-1,0 1 1,1 0 0,-1 0-1,0 0 1,0-1-1,1 1 1,-1 0 0,0 0-31,0 1 23,0 0 0,-1 0 0,1 0 0,0 0 1,0 1-1,0-1 0,1 0 0,-1 0 1,0 1-1,1-1 0,-1 0 0,1 1 1,0-1-1,0 0 0,0 1 0,0-1 0,0 0 1,1 1-1,-1-1 0,1 0 0,-1 1 1,1-1-1,0 0 0,0 0 0,0 1 0,0-1 1,0 0-1,0 0 0,1 0 0,-1 0 1,1-1-1,-1 1 0,1 0 0,0-1 0,0 1 1,0-1-1,0 1 0,0-1 0,0 0 1,0 0-1,0 0 0,0 0 0,0 0 1,1-1-1,-1 1 0,0 0 0,1-1 0,-1 0 1,0 0-1,1 0 0,0 0-23,31 3 89,0-1 0,0-2 0,33-5-89,-61 4-18,-1 0 0,1 0 0,-1-1 0,1 0 0,-1 0 0,0 0 0,0-1 0,0 0 0,0 0 0,0 0 0,4-4 18,-6 5 8,0-1-1,-1 1 0,1-1 0,0 0 1,-1 1-1,0-1 0,0 0 1,0-1-1,0 1 0,0 0 0,-1-1 1,1 1-1,-1-1 0,0 1 0,0-1 1,0 1-1,0-1 0,-1-3-7,0 6 294,0 1 42,0 0-67,0 0-181,6 35 115,-2-31-179,0-1 1,0 0-1,0 0 0,0 0 0,0-1 0,1 0 1,-1 0-1,1 0 0,-1 0 0,1 0 0,0-1 1,0 0-1,0 0 0,0-1 0,2 1-24,85 1 197,-60-3-221,-13-1-50,-1 0-1,1-1 0,-1 0 0,1-2 0,-1 0 1,-1-1-1,1-1 0,7-4 75,32-12 89,-54 22 242,-3 1 109,0 0-229,0 0-153,0 3-3,0-1 1,0 0-1,0 1 0,1-1 0,-1 0 0,0 1 0,1-1 0,0 0 0,0 0 1,0 1-1,0-1 0,0 1-55,22 26-1145,-22-27-1749,-1-2-3544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19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5410,'0'0'8901,"0"0"-8901,0 0-1409,0 0 753,0 0-513,0 0-6178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20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8548,'93'151'883,"-85"-137"92,1-1-1,1 0 1,-1-1 0,7 5-975,8 16 1850,-20-23-1159,17 27 1220,-21-37-1882,1 1 1,-1-1 0,1 1-1,-1-1 1,1 1 0,-1-1-1,1 1 1,-1-1 0,1 0 0,0 1-1,-1-1 1,1 0 0,-1 0-1,1 1 1,0-1 0,-1 0 0,1 0-1,0 0 1,-1 0 0,1 0-1,0 0 1,0 0 0,-1 0-1,1 0 1,0 0 0,-1 0 0,1 0-1,0 0 1,-1-1 0,1 1-1,0 0 1,-1 0 0,1-1 0,-1 1-1,1-1 1,-1 1 0,1 0-1,-1-1 1,1 1 0,-1-1-1,1 1 1,-1-1 0,1 1 0,-1-1-1,0 0 1,1 1 0,-1-1-1,0 1 1,1-1 0,-1 0-1,0 1 1,0-2-30,12-15 38,0-1 1,0 2-1,2-1 0,0 2 0,1 0 1,5-3-39,-17 16 7,0 1 1,0 0-1,0 0 1,1 0 0,-1 1-1,0-1 1,1 1 0,-1-1-1,0 1 1,1 0-1,-1 1 1,0-1 0,1 0-1,1 2-7,5-1-10,4 1-100,0 1 1,0 0-1,0 1 1,-1 1-1,1 0 1,-1 1 0,12 8 109,-6-5-1180,0 0 0,0-1 0,8 1 1180,8 1-4666,-1 0-1852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20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 1 15639,'0'0'1446,"0"0"-235,0 0 105,0 0-436,-10 1-853,7-1-54,-24 4-129,26 0 93,19 3 26,27 2-129,1-1 0,10-2 166,-42-4-4,-12-2 5,0 1 0,0 0 0,0-1 0,-1 1 0,1 0 0,0 0 0,-1 0 0,1 0 0,0 0 0,-1 1 0,0-1 0,1 0 0,-1 1 0,0-1 0,0 1 0,1-1 0,-1 1 0,0 0 0,-1-1 1,1 1-1,0 0 0,0 0 0,-1 0 0,1-1 0,-1 1 0,0 0 0,1 0 0,-1 0 0,0 0 0,0 0 0,0 1-1,0 13 177,0 0 0,0 1 1,-3 11-178,1-12 183,-3 20 195,-2 0 0,-1 0 0,-6 13-378,-16 73 341,23-60 42,0 59-383,6-65 22,-3-1 0,-6 27-22,8-73-37,1-1 0,-1 1 0,-1-1 0,0 1 0,0-1 0,-1 0 0,0 0 0,0-1 0,-1 1 0,1-1 0,-2 0 0,1 0 0,-1 0 0,0-1 0,-1 0 0,1 0 1,-1 0-1,0-1 0,-1 0 0,1-1 0,-1 0 0,0 0 0,0 0 0,0-1 0,-1 0 0,1-1 0,-1 0 0,-5 1 37,-5 0-76,1-1 0,-1 0 0,1-1 0,-1-1 0,0-1 0,1-1 0,-1 0 0,1-1 0,-17-6 76,28 7-24,1 0 0,1 0 1,-1-1-1,0 0 0,1 0 0,-1 0 0,1-1 1,0 0-1,0 0 0,0 0 0,1-1 0,-1 1 1,1-1-1,0 0 0,1 0 0,-1-1 0,1 1 1,0-1-1,0 0 0,1 1 0,-1-1 0,1 0 1,1-1-1,-1 1 0,1 0 0,0 0 0,1-1 1,-1 1-1,1-6 24,0 5-349,0 1 0,0-1 0,1 1-1,0-1 1,0 1 0,0-1 0,3-3 349,0 0-1253,2 1-1,-1-1 1,1 2 0,0-1-1,3-2 1254</inkml:trace>
  <inkml:trace contextRef="#ctx0" brushRef="#br0" timeOffset="1">1204 231 14134,'0'0'0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29:48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 7155,'0'0'486,"0"0"77,0 0-99,0 0-368,-37 0 3446,-41 0-3261,78 0 85,0 0 202,0 0-104,0 0-96,19 0-82,34 2 358,0 3 1,-1 2 0,5 3-645,16-1 466,1-4 0,0-2 0,43-6-466,-3 1 221,625 5 236,-657 0-460,33 8 3,22 1 43,52-5-20,-37-3 87,18 9-110,-49-4-92,63-5 92,38 1-17,52 24-242,-231-26 189,67 4-407,105 21 477,95 41 11,-274-62-40,1-1 1,0-1-1,14-2 29,13 2-29,79-2 69,-14-1-3,-29 1-70,-71-4 7,0 1 0,0 2 0,0 1 0,0 1 0,14 5 26,-11-2 23,-1-2 0,1-1 0,0-2-1,16-1-22,24 2-157,297 12-468,-324-13 375,0 2-1,4 3 251,-4-1-298,1-2 1,4-1 297,3-1-800,47 9 800,-48-5-38,47 0 38,541 0 27,-433 13 768,-66-16-200,-25-1-574,62-8-21,-107 0 23,3-2 21,28 4-44,396-13 1403,-409 13-1400,8-4-3,-15 1 48,-43 4 104,425-20 643,-343 26-1092,-71 0 287,1-2 0,-1-2 0,0-3 0,0-1 0,43-11 10,-6-8 184,1 5 0,1 3 0,0 5 1,1 3-1,26 4-184,-97 4 16,57-1-32,0 3 0,0 3 0,60 14 16,-73-9-135,0-4 0,1-1 0,0-4 0,6-3 135,8 2-42,-52 2 41,1 1 0,0 1 0,-1 1 0,17 7 1,23 4-76,-47-12-30,4 1 202,0-1 0,0-1-1,20 0-95,-43-4-21,1 0 1,-1 0-1,1 0 0,-1 0 0,0 0 0,1 0 0,-1 0 0,0-1 0,0 1 0,0 0 0,0 0 0,0 0 0,0-1 0,0 1 0,0 0 0,0 0 1,-1 0-1,1 0 0,0 0 0,-1-1 0,1 1 0,-1 0 0,1 0 0,-1 0 0,0 0 0,0 0 21,-7-4-471,-1 0-1,0 1 0,0 1 1,0 0-1,0 0 1,-1 0-1,-4 0 472,4 1-701,-57-12-4864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23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853 0 15687,'0'0'1430,"0"0"-1115,0 0-166,0 0 286,-31 36 243,-98 121-110,103-121-302,2 0 0,-19 37-266,2-3 282,2-13 88,-3-2 1,-3-2-1,-1-1 1,-3-3-1,-2-2 1,-2-2-1,-57 36-370,103-76 55,-37 21 188,43-25-217,0-1-1,0 1 1,0-1-1,-1 1 1,1-1-1,0 1 1,-1-1-1,1 0 1,0 0-1,-1 0 1,1 0-1,0 0 1,-1 0 0,1 0-1,0 0 1,-1 0-1,1 0 1,0-1-1,0 1 1,-1-1-1,1 1 1,0-1-1,0 1 1,-1-1-1,1 0 1,0 0 0,0 1-1,0-1 1,0 0-1,0 0 1,0 0-1,0 0-25,-4-11-35,0 0 0,0 0 0,1-1 1,0 1-1,1-1 0,1 0 0,0 0 0,1 0 0,0 0 0,1 0 0,1-11 35,-1 24-16,0-1 0,0 0 0,1 1 0,-1-1 0,0 1 0,0-1 0,1 1 0,-1-1 0,0 1 0,0-1 1,1 1-1,-1 0 0,0-1 0,1 1 0,-1-1 0,1 1 0,-1 0 0,1-1 0,-1 1 0,1 0 0,-1 0 0,0-1 0,1 1 0,0 0 0,-1 0 0,1 0 0,-1-1 0,1 1 0,-1 0 0,1 0 0,-1 0 0,1 0 0,0 0 16,23 0-79,-17 1 34,19-1-33,-13-1 59,0 0 0,-1 1 0,1 1 0,0 0 0,0 1 1,-1 1-1,1 0 0,-1 0 0,0 1 0,2 1 19,33 22 41,0 2 0,-2 1 1,-1 3-1,-1 1 0,21 25-41,-47-44-60,0-2-1,0 0 1,1-1 0,1-1 0,0 0 0,0-2 0,9 3 60,-11-6-784,1 0 1,0-1 0,0-1-1,0-1 1,10 0 783,41-1-5464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24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1 712 13350,'0'0'3138,"0"0"-1732,0 0-881,18-30 30,-2 0-408,-8 13-109,1 1 1,0 1-1,1-1 0,1 2 1,0-1-1,1 1 0,0 1 0,1 0 1,1 1-1,0 1 0,1-1-38,57-36-2,-36 25 23,-1-1 1,-2-2-1,0-1 0,-2-2 0,5-6-21,-33 31-5,0 0 0,0 0-1,0 0 1,0 0 0,-1 0-1,0 0 1,0-1 0,0 1-1,0-1 1,-1 1 0,0-1-1,0 0 1,0 0 0,0 1-1,-1-1 1,0 0 0,0-4 5,0 8 3,-1 0 0,1-1 1,-1 1-1,0 0 1,1 0-1,-1 0 1,0 0-1,0 0 1,0 0-1,0 0 0,0 0 1,0 0-1,0 0 1,0 0-1,0 0 1,0 1-1,-1-1 0,1 1 1,0-1-1,0 1 1,-1-1-1,1 1 1,0-1-1,-1 1 1,1 0-1,0 0 0,-1 0 1,1 0-1,0 0 1,-2 0-4,-55-1-14,46 2-3,-11-2-38,8 0 40,0 1 1,-1 0-1,1 2 1,0-1 0,-8 4 14,20-5-23,0 1 0,0 0 1,0 0-1,0 0 0,0 0 1,1 0-1,-1 1 1,0-1-1,1 1 0,0 0 1,-1-1-1,1 1 1,0 1-1,0-1 0,0 0 1,0 0-1,0 1 0,0-1 1,1 1-1,-1-1 1,1 1-1,0 0 0,0 0 1,0-1-1,0 1 0,0 0 1,0 0-1,1 0 1,0 0-1,-1 2 23,1 3-84,0 1 0,0-1-1,1 1 1,0-1 0,0 0 0,1 1 0,0-1 0,1 0-1,0 0 1,0 0 0,1 1 84,8 12-139,1-1 1,1-1-1,9 10 139,-22-27 0,76 90-105,-48-61-177,-2 2 1,0 1 0,-3 0 0,-1 2-1,-1 1 1,3 11 281,-21-35-108,0-1 0,-1 0 0,-1 1-1,0-1 1,-1 1 0,0-1 0,-1 1 0,0 0-1,-2 12 109,2-22-3,-1 0-1,0 0 1,1 0-1,-1-1 1,0 1 0,0 0-1,-1 0 1,1-1-1,-1 1 1,1 0-1,-1-1 1,0 0-1,0 1 1,0-1-1,0 0 1,0 0-1,-1 0 1,1 0-1,0-1 1,-1 1-1,0 0 1,1-1-1,-1 0 1,0 0-1,0 0 1,1 0 0,-1 0-1,0 0 1,0-1-1,0 0 1,0 1-1,0-1 1,-2 0 3,5 0 47,-1-1 1,1 1 0,-1 0 0,1 0 0,0-1 0,-1 1-1,1 0 1,0-1 0,-1 1 0,1 0 0,0-1-1,-1 1 1,1 0 0,0-1 0,0 1 0,-1-1-1,1 1 1,0-1 0,0 1 0,0 0 0,0-1-1,0 1 1,0-1 0,0 1 0,0-1 0,-1 1-1,2-1 1,-1 1 0,0-1 0,0 1 0,0-1 0,0 1-1,0 0 1,0-1 0,0 1 0,1-1 0,-1 1-1,0-1-47,6-19 241,-1 12-220,1 0 0,0 0 1,0 0-1,0 1 0,1 0 1,0 1-1,1-1 1,-1 1-1,5-2-21,79-48 4,-85 52 0,54-25-71,0 2 0,30-7 67,-43 18-40,-1-3-1,0-1 1,-2-3-1,0-1 1,0-3 40,-36 21 6,0 0 1,0-1 0,-1 1 0,0-1 0,0-1 0,-1 1 0,0-1 0,0 0 0,-1-1 0,0 1 0,-1-1-1,1 0 1,-2 0 0,1-2-7,1-9 13,-1 0 0,0-1 0,-2 1-1,0-1 1,-2 0 0,0-3-13,-1 7 19,-1-1-1,0 1 1,-1 1 0,-1-1-1,-1 0 1,0 1 0,-1 0-1,-1 0 1,0 0 0,-1 1 0,-2-2-19,4 8 55,1 0 0,-1 0 1,-1 1-1,1 0 0,-2 0 0,1 0 1,-1 1-1,0 0 0,0 1 1,-1 0-1,0 0 0,0 1 1,0 0-1,-1 1 0,1 0 1,-1 0-1,0 1 0,-1 0 1,0 1-56,9 1 0,-1 1 1,1 0-1,0 0 1,0 0 0,-1 0-1,1 1 1,0-1-1,-1 0 1,1 1-1,0 0 1,0-1 0,0 1-1,0 0 1,-1 0-1,1 1 1,1-1 0,-1 0-1,0 1 1,0-1-1,0 1 0,-2 2-3,1 0 0,-1 0 0,1 1 0,0-1 0,1 1 0,-1-1 0,1 1 0,0 0 0,0 1 3,-4 12-7,1-1 1,1 1-1,1 0 1,1 0 0,0 2 6,-3 96 381,4 1 1,7 22-382,-3-111 47,1 0 0,2 0 0,0 0 0,2-1 0,1 0 0,1 0 0,1-1 1,2 0-1,9 14-47,-19-35-12,0 0-1,1 0 1,-1-1 0,1 1 0,0-1 0,1 0-1,3 4 13,-7-7 15,1 0-1,-1 0 0,0 0 0,1-1 0,-1 1 1,1 0-1,-1-1 0,1 1 0,-1-1 0,1 1 1,0-1-1,-1 0 0,1 1 0,0-1 0,-1 0 1,1 0-1,0 0 0,-1-1 0,1 1 0,-1 0 1,1-1-1,0 1 0,-1 0 0,1-1 0,-1 0 1,1 1-1,-1-1 0,0 0 0,1 0 0,-1 0 1,1 0-15,13-13 338,0-1 0,-1 0 0,8-11-338,29-31 186,-48 54-182,7-7-36,1 1 1,0 0-1,0 0 1,11-4 31,-21 11-20,1 1-1,-1 0 1,1 0 0,-1 0 0,1 0-1,-1 1 1,1-1 0,0 0 0,0 1 0,-1-1-1,1 1 1,0 0 0,0-1 0,0 1-1,-1 0 1,1 0 0,0 0 0,0 0 0,0 1-1,-1-1 1,1 0 0,0 1 0,0-1 0,-1 1-1,1 0 1,0-1 0,-1 1 0,1 0-1,0 0 1,-1 0 0,1 0 0,-1 1 0,0-1-1,1 0 1,-1 0 0,0 1 0,0-1-1,0 1 1,0-1 0,0 2 20,25 59-242,8 18 493,-31-74-467,0-1-1,1 0 0,-1 0 1,1 0-1,0-1 0,0 1 1,0-1-1,0 0 0,1 0 1,0 0-1,0-1 1,2 1 216,11 4-3768,5-7-1183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24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11429,'0'0'2495,"0"0"-1676,0 0-102,0 0 311,0 0-220,-7 25-277,-17 77-270,24-101-255,0 0-1,-1 1 0,1-1 0,0 0 0,0 1 1,0-1-1,0 1 0,0-1 0,1 0 1,-1 1-1,0-1 0,1 1 0,-1-1 1,0 0-1,1 1 0,0-1 0,-1 0 1,1 0-1,0 0 0,0 1 0,-1-1 1,1 0-1,0 0 0,0 0 0,0 0 1,0 0-1,1-1 0,-1 1 0,0 0 0,0 0 1,0-1-1,1 1 0,-1 0-5,3 0 9,1 0 0,-1-1 0,1 1 0,-1-1-1,1 0 1,-1 0 0,0 0 0,2 0-9,4-1 18,-5 1 10,2 1-23,-1 0 0,1-1 1,0 0-1,0-1 0,-1 0 1,1 0-1,0 0 1,0-1-6,-5 1-10,-1 0 1,1 0 0,0 0-1,-1 0 1,1 0 0,-1-1-1,1 1 1,-1 0 0,0-1 0,0 1-1,1-1 1,-1 0 0,0 1-1,0-1 1,-1 0 0,1 0 0,0 1-1,0-1 1,-1 0 0,1 0-1,-1 0 1,0 0 0,0 0-1,1 0 1,-1 0 0,-1 0 0,1 0-1,0-1 10,0-1-44,0 0-1,0 1 1,0-1-1,-1 1 0,1-1 1,-1 0-1,0 1 1,0-1-1,0 1 1,0-1-1,-1 1 0,1 0 1,-1 0-1,0 0 1,0 0-1,0 0 1,-1 0-1,1 0 1,0 0-1,-1 1 0,0 0 1,0-1-1,0 1 1,0 0-1,0 0 1,0 0-1,0 1 0,-1-1 1,1 1-1,-1 0 1,1 0-1,-1 0 1,1 0-1,-2 1 45,1-1-508,-3-2-3640,7 3 307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25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19 454 4338,'0'0'6131,"0"0"-3447,0 0-1404,0 0-629,0 0-437,-2 14 330,-6 37 786,3 0 0,2 22-1330,3-72-6,0 0 0,1 0 0,-1 0 1,1 0-1,-1 0 0,1 0 0,-1 0 1,1-1-1,0 1 0,0 0 0,-1 0 0,1 0 1,0-1-1,0 1 0,0 0 0,0-1 0,-1 1 1,1-1-1,0 1 0,0-1 0,0 0 0,0 1 1,0-1-1,0 0 0,1 0 0,-1 1 1,0-1-1,0 0 0,0 0 0,0 0 0,0 0 1,0-1-1,0 1 6,41-4-271,-35 1 231,0 0 0,0-1 1,0 0-1,-1 0 0,1-1 0,-1 1 0,0-2 0,0 1 0,-1 0 0,0-1 0,0 0 1,0 0-1,-1-1 0,1 1 0,0-4 40,28-34-26,-33 44 25,0 0 0,1 0 0,-1 0 1,0 0-1,1 0 0,-1 0 0,0 1 0,0-1 0,1 0 1,-1 0-1,0 0 0,1 0 0,-1 0 0,0 1 0,0-1 1,1 0-1,-1 0 0,0 0 0,0 1 0,1-1 0,-1 0 1,0 0-1,0 1 0,0-1 0,0 0 0,1 0 1,-1 1-1,0-1 0,0 0 0,0 1 0,0-1 0,0 0 1,0 1-1,0-1 0,0 0 0,0 1 0,0-1 0,0 0 1,0 0-1,0 1 0,0-1 0,0 0 0,0 1 0,0-1 1,3 23-99,-2-21 91,-1 5 31,1 0 0,1 0 0,-1 0 0,1-1 0,1 1 0,-1-1 0,1 1 0,0-1 0,1 2-23,-2-6 12,1 0 1,-1 0-1,0 1 1,0-2-1,1 1 1,-1 0-1,1 0 1,0-1-1,0 1 1,-1-1-1,1 0 1,0 0-1,0 0 1,0 0-1,0-1 1,0 1-1,0-1 1,0 0-1,0 1 1,0-1-1,3-1-12,2 1 26,0-1 0,0 0 0,0 0-1,-1-1 1,1 0 0,-1-1 0,1 1-1,-1-1 1,0-1 0,0 0 0,0 0-1,0 0 1,-1 0 0,1-1-1,-1 0 1,0-1 0,-1 1 0,1-1-1,-1 0 1,-1-1 0,1 1 0,-1-1-1,0 0 1,0 0 0,0-1-26,4-11 15,0 0 0,0-1 0,-2 0 0,-1-1 0,0 1 0,-2-1 0,0 0 0,-1 0 0,-1-3-15,-1-27 170,-1 1-1,-5-20-169,3 47 20,-1 1 0,-1 0 0,-1 0 0,-1 0 0,-1 0 0,-4-7-20,11 29-4,1-1 0,0 1 0,0 0 0,0-1-1,0 1 1,0 0 0,-1-1 0,1 1 0,0 0-1,0-1 1,0 1 0,-1 0 0,1 0 0,0-1-1,0 1 1,-1 0 0,1 0 0,0 0 0,-1-1 0,1 1-1,0 0 1,-1 0 0,1 0 0,0 0 0,-1 0-1,1 0 1,0 0 0,-1 0 0,1 0 0,0 0-1,-1 0 1,1 0 0,0 0 0,-1 0 0,1 0-1,0 0 1,-1 0 0,1 0 0,0 0 0,-1 0 0,1 0-1,0 1 1,-1-1 0,1 0 0,0 0 0,0 0-1,-1 1 1,1-1 4,-12 17-84,4 5 152,0 0 0,2 1 0,1 0 0,0 1 0,0 19-68,-4 123 828,8-143-781,-1 3 70,2 0 1,1 0 0,0 0 0,2 1 0,6 24-118,-7-44-104,1 0 1,-1-1-1,1 1 0,0-1 0,0 1 1,1-1-1,0 0 0,0 0 0,0-1 1,1 1-1,0-1 0,0 0 0,0 0 1,1-1-1,0 1 0,-1-1 0,2 0 1,-1-1-1,0 0 0,1 0 0,-1 0 1,1 0-1,0-1 0,2 0 104,6 1-1018,1-1 0,-1 0-1,1-1 1,0-1 0,0 0 1018,-5 0-861,45 0-4488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11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7 12038,'0'0'1147,"0"0"632,0 0 468,0 0-895,0 0-826,-5-5 207,11 4-563,1 1 0,-1-1-1,0 1 1,1 1 0,-1-1-1,0 1 1,0 0 0,1 0-1,-1 1 1,0 0 0,4 2-170,6 0 222,50 8 35,1-4 0,0-2 0,0-3-1,0-3 1,3-3-257,43 2 48,175 3 0,296-5-302,-513-5 137,-70 8 250,-1 0-34,0 0-43,0 0-8,0 0-347,16 0-5029,2 0-2456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25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172 392 6627,'0'0'4359,"0"0"-2558,0 0-1008,0 0-185,0 0 523,-17 10 219,14-9-1288,-26 15 677,1 2-1,0 0 1,-21 20-739,47-37 25,1 1-1,-1 0 1,1-1-1,0 1 0,-1 0 1,1-1-1,0 1 1,0 0-1,0 0 0,0 0 1,0 0-1,1 0 1,-1 0-1,0 0 1,1 1-1,0-1 0,-1 0 1,1 0-1,0 0 1,0 1-25,24-2-54,-11-2 43,0 0 0,0-2-1,0 1 1,0-1 0,0-1 0,-1-1-1,1 0 1,-1 0 0,0-1 0,-1-1-1,0 0 1,0 0 0,0-1 0,-1 0-1,0-1 1,0 0 0,-1-1 11,10-10-31,-1-1 1,-1-1-1,-1-1 0,-1 0 1,-1-1-1,-1-1 1,8-20 30,-15 27 3,-1-1 1,0-1 0,-2 1-1,0 0 1,-1-1 0,-1 0 0,-1 1-1,-1-6-3,1 24 3,0-1 42,0 0 1,0 0-1,0 0 0,-1-1 1,1 1-1,-1 0 1,1 0-1,-1 0 1,0 0-1,0 0 0,0 0 1,0 0-1,0 0 1,-1 0-1,1 0 0,0 1 1,-1-1-1,1 1 1,-1-1-1,0 1 1,1-1-1,-1 1 0,0 0 1,0 0-1,0 0 1,0 0-1,0 0 1,0 0-1,0 0 0,0 1 1,-1-1-1,1 1 1,0 0-1,0 0 1,0-1-1,-1 1 0,1 1 1,-1-1-46,2 0 11,0 1 1,0-1-1,0 1 0,0-1 1,0 1-1,0 0 0,0-1 1,0 1-1,0 0 0,0 0 1,0 0-1,0 0 0,0 0 1,1 0-1,-1 0 0,0 0 1,1 0-1,-1 0 0,1 0 1,-1 1-1,1-1 0,-1 0 1,1 0-1,0 0 0,0 1-11,-10 40 92,8-31-32,-6 38 98,2 0 1,3 0-1,1 0 1,3 1-1,4 30-158,-3-68-99,0 0 1,1 0-1,1-1 0,-1 0 0,2 0 1,0 0-1,0 0 0,1-1 0,0 1 0,1-1 1,0-1-1,0 1 0,1-2 0,5 5 99,6 6-944,2-1-1,0-2 0,1 0 0,0-1 0,21 10 945,43 18-9548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06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13110,'0'0'958,"0"0"-659,0 0 709,0 0-24,5 29-236,2 5-499,1 6 206,-1 1 0,-3-1 0,0 14-455,1 201 1901,-4-89-4348,-1-157 2096,0-92-7071,0 30-1988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07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1 262 7411,'0'0'2927,"0"0"-1425,1-27-224,0-8-712,2 0-1,3-7-565,-5 37 116,0 0-1,1 0 0,0 0 0,0 1 1,0-1-1,0 0 0,1 1 1,0 0-1,0 0 0,0 0 1,1 0-1,-1 0 0,1 0 1,0 1-1,0 0 0,0 0 0,0 0 1,1 0-1,-1 0 0,1 1 1,0 0-116,4-3 107,1-1-44,1 2 0,-1-1 0,1 1-1,0 1 1,0 0 0,0 1-1,0 0 1,7 0-63,92-1 388,-93 4-317,-4-1-57,0 1 1,0 0-1,0 1 0,0 0 1,0 1-1,-1 1 1,1 0-1,-1 0 0,5 4-14,-11-5-13,-1 0 0,0 1-1,1-1 1,-2 1-1,1 0 1,0 0 0,-1 0-1,0 1 1,0 0-1,0-1 1,0 2-1,-1-1 1,0 0 0,0 1-1,0-1 1,-1 1-1,0 0 1,0 0 0,0 0-1,-1 0 1,0 1 13,1 4-20,-1 0 0,-1 0 0,0-1 1,0 1-1,-1 0 0,0 0 0,-1-1 0,-1 1 1,1 0-1,-2-1 0,1 0 0,-1 0 0,-1 0 0,0 0 1,-4 5 19,-11 13 42,0 0 0,-2-2 1,-2 0-1,-6 4-42,-15 18 45,42-45-53,0 0-1,0 0 1,0 1 0,1-1 0,0 1-1,0 0 1,0 0 0,0 0 0,0-1-1,0 5 9,1-6-19,1-1 0,0 1 0,0-1 0,0 1 0,0 0 0,0-1 0,1 1-1,-1-1 1,0 1 0,1 0 0,-1-1 0,1 1 0,-1-1 0,1 0 0,0 1-1,0-1 1,0 1 0,-1-1 0,1 0 0,1 0 0,-1 0 0,0 1 0,0-1-1,0 0 1,0 0 0,1-1 0,-1 1 0,1 0 0,-1 0 0,1 0 19,33 17-85,1-2 0,10 2 85,-24-10-2,0 0 0,0 1-1,-1 1 1,0 2 0,-1 0 0,-1 1 0,0 0-1,0 2 1,-1 1 2,-16-14-8,0 0-1,0 0 0,0 0 1,0 1-1,0-1 1,-1 1-1,1-1 0,-1 1 1,1 0-1,-1 0 0,0 0 1,0 0-1,0 0 1,0 0-1,-1 0 0,1 0 1,-1 0-1,0 0 0,0 0 1,0 0-1,0 0 1,-1 0-1,1 0 0,-1 0 1,0 0-1,0 0 0,0 0 1,0 0-1,-1 2 9,-2 1 43,0-1-1,1 0 1,-2 0-1,1 0 0,-1 0 1,1-1-1,-1 0 1,-1 0-1,1 0 0,0-1 1,-1 1-1,0-1 1,-2 0-43,-22 10 191,-1-2 0,-1-1 0,0-2 0,-1-1 0,-31 3-191,-18-2-43,-69-4 43,135-7-658,14-5-1147,26-12-2391,29-8-2583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07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465 0 5491,'0'0'10498,"-27"3"-8244,4-1-2216,7-1-9,0 0 1,0 1 0,0 1-1,0 0 1,1 1-1,-1 1 1,1 0-1,0 1 1,1 1-1,-5 3-29,1 0 90,1 0-1,1 2 0,0 0 0,1 1 0,0 1 0,1 0 0,0 1 0,1 0 0,1 1 0,1 0 0,0 1 0,1 1 0,1 0 0,0 0 0,2 0 0,0 1 0,1 0 0,1 1 0,1-1 0,0 1 0,1 0 0,2 4-89,-1-7-9,1 0 0,0 0 0,2 0 0,0 0 0,2 5 9,-2-18-25,0 1-1,0-1 0,1 1 1,-1-1-1,1 1 0,0-1 1,0 0-1,1 0 0,-1 0 1,1 0-1,0 0 0,0-1 1,0 1-1,1-1 0,-1 0 1,1 0-1,0 0 0,0-1 1,0 1-1,3 1 26,9 3-253,0-1-1,0-1 1,0 0 0,1-2-1,-1 1 1,1-2-1,0 0 1,3-1 253,44 0-3947,34-5 3947,-71 3-920,87-9-3519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08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38 105 14999,'0'0'-310,"0"0"660,-4 24 496,3-14-752,-6 52 478,2 0 0,3 2-572,-17 270 2267,22-427-2320,4 1-1,4 0 1,4 0 0,8-19 53,-22 110 1,-1-3 11,1 0-1,-1 0 1,1-1 0,1 1-1,-1 0 1,0 0 0,1 1-1,0-1 1,0 0 0,0 0 0,1 1-1,-1 0 1,1-1 0,-1 1-1,1 0 1,0 0 0,1 0-12,-2 3-7,-1-1-1,1 1 1,0 0 0,0 0-1,-1 0 1,1 0 0,0 0-1,0 0 1,-1 0 0,1 1 0,0-1-1,0 1 1,-1-1 0,1 1-1,-1-1 1,1 1 0,0 0 0,-1 0-1,1 0 1,-1 0 0,0 0-1,1 0 1,-1 1 0,0-1-1,0 0 1,0 1 0,1-1 0,-1 1 7,2 1 6,286 271 643,-279-263-660,1-1 0,0 0 0,0-1 0,1 0 1,0-1-1,1 0 0,0-1 0,0-1 0,0 0 0,1 0 1,0-2-1,0 1 0,0-2 0,1 0 0,-1-1 0,9 1 11,-22-4 3,0 1 0,0 0 0,0 0 0,0-1 0,0 1 0,0-1 0,0 1 0,0-1 0,-1 1 0,1-1 0,0 1 0,0-1 0,0 0 0,-1 0 0,1 1 0,0-1 0,-1 0 0,1 0 0,0 0 0,-1 0 0,1 1 0,-1-1 0,1 0 0,-1 0 0,0 0 0,0 0 0,1 0 0,-1 0 0,0-1-3,6-34 215,-6 30-175,4-31 334,-2 1 0,-2-30-374,-1 53 84,0 0-1,-1 1 1,0-1-1,-1 0 1,-1 0-1,0 1 0,-1 0 1,0 0-1,-4-7-83,3 8-2,-3-1-74,1-1-1,1 0 0,0-1 0,1 0 1,0 0-1,1 0 0,1-1 1,0 1-1,1-1 0,1 0 0,0-4 77,6 22-1358,25 18-3112,-2 2 0,11 11 4470,-8-3-7502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08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3 243 14727,'0'0'483,"0"0"-283,0 0 408,0 0 545,0 0-310,0 31-305,0 4-407,-2 16 159,2 0 0,3 0 0,3 4-290,7 35 333,-11-86-317,-2-10 56,-12-344 35,12 347-103,0-25-35,1 0 0,1 0-1,2-8 32,-2 28-9,-1 1 0,1-1 0,1 0 0,-1 1 0,1 0 0,0 0 0,1-1 0,0 2 0,0-1 0,1 0 0,-1 1 0,1 0 0,1 0 0,0 0 9,-2 3-6,0 0 0,1 0 0,-1 0 0,1 1 1,-1-1-1,1 1 0,0 0 0,0 1 0,0-1 0,0 1 0,1 0 0,-1 0 0,0 1 0,0 0 1,1 0-1,-1 0 0,0 0 0,0 1 0,0 0 0,1 0 0,3 1 6,-3 0-78,0 0-1,-1 0 1,1 0 0,-1 0-1,0 1 1,0 0 0,0 0-1,0 1 1,0-1 0,0 1-1,-1 0 1,0 0 0,0 0-1,0 1 1,0 0 0,-1 0-1,0 0 1,3 5 78,-3-3-849,-1 1 0,1-1 0,-2 1-1,1 0 1,-1 0 0,0 0 0,0 2 849,-1 21-5984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08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13014,'0'0'1201,"0"0"-849,0 0-176,0 0 2049,0 0-1281,162-11-848,-99-8-96,-13 2-2033,-6 0-3777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09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15159,'0'0'1617,"0"0"-785,0 0 96,0 0-319,0 0-33,0 0-576,22 6-160,-13 33-897,-9 20-2944,0 9-6516</inkml:trace>
  <inkml:trace contextRef="#ctx0" brushRef="#br0" timeOffset="1">0 675 12166,'0'0'5442,"0"0"-5138,0 0 673,0 0-801,0 0-176,0 0-609,19-101-3665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09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10565,'28'2'5602,"441"5"-3649,143-6-899,1051-9-584,-1100-15-660,170-1-418,-713 23 367,-17 0 108,-1 1 1,1 0-1,-1-1 1,1 1-1,-1 0 0,1 0 1,0 1-1,-1-1 1,1 0-1,-1 1 1,1 0-1,-1-1 1,0 1-1,3 1 133,-4 1-1153,-9 1-207,-43 5-1682,-36-3-709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09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0 136 11557,'0'0'2884,"39"5"-2412,-4 0-385,59 7 1419,90 1-1506,529-26 1109,1-34-243,35-1-597,672 22-416,-1421 26-40,-5-2-781,-26-9-3530,-11-12-7107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12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12374,'0'0'512,"0"0"-3,0 0 711,0 0 42,0 0-539,18 10 122,-11-5-725,3 1 55,0 1 0,1-2-1,0 1 1,0-2 0,0 1 0,0-1-1,1-1 1,-1 0 0,1-1 0,0 0 0,0-1-1,7 0-174,106-5 2047,17-8-2047,-14 0 907,19 6-907,-31 9 192,1 4 0,106 22-192,-103-9-768,0-5 1,1-6-1,14-4 768,-133-6 8,0-1-1,0 1 0,-1 0 0,1-1 0,0 1 0,-1-1 0,0 1 0,1-1 0,-1 0 0,0 1 0,0-1 0,0 0 0,0 0 0,0 0 0,0 0 0,0 0 0,0-1-7,1-2 9,18-40-159,-15 16-6680,-5 21-4999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1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352 164 11301,'0'0'475,"0"0"-152,0 0 114,0 0 599,0 0-124,-26-16-453,-81-48-350,104 62-102,0 0 0,0 1-1,0-1 1,-1 1 0,1 0 0,0 0-1,-1 0 1,1 0 0,-1 0 0,1 1-1,-1 0 1,0-1 0,1 2 0,-3-1-7,3 1 4,1 0 1,0-1 0,0 1 0,0 1 0,-1-1-1,1 0 1,0 0 0,1 1 0,-1-1 0,0 1-1,0 0 1,-1 1-5,-6 6 35,-7 5 244,1 1 0,0 1 1,0 1-1,-9 15-279,18-25 96,1 1-1,1 0 1,-1 1 0,1-1-1,1 1 1,-1 0 0,1 0-1,1 0 1,0 0 0,0 0-1,1 0 1,0 5-96,0-10 18,1-1-1,0 0 1,0 1 0,0-1 0,1 1-1,-1-1 1,1 0 0,-1 1 0,1-1-1,0 0 1,1 0 0,-1 0 0,0 0-1,1 0 1,0 0 0,0 0 0,0 0-18,1-1 5,1 1 1,-1-1 0,1 0-1,0-1 1,0 1 0,0-1 0,0 0-1,0 1 1,0-2 0,0 1-1,0 0 1,0-1 0,0 0 0,4 0-6,7 1-88,0-1 0,0 0 0,0-1 1,0-1-1,-1 0 0,1-1 0,-1 0 1,1-2-1,-1 1 0,0-2 0,-1 0 1,1 0-1,-1-1 0,-1-1 0,1 0 1,-1-1-1,-1-1 0,1 0 88,67-64-1851,-72 67 1723,-1-1 1,0-1-1,0 1 1,0-1-1,-1 0 1,0 0-1,-1 0 1,0-1-1,0 0 128,-4 9 32,1 0-1,-1 0 0,0-1 0,1 1 1,-1 0-1,0 0 0,0 0 0,0-1 1,0 1-1,0 0 0,0 0 0,0-1 1,0 1-1,0 0 0,-1 0 0,1 0 1,0-1-1,-1 1-31,0 1 27,1-1-1,-1 1 1,0 0 0,0 0-1,1 0 1,-1 0 0,0 0-1,0 0 1,1 0 0,-1 0 0,0 0-1,1 0 1,-1 0 0,0 0-1,0 0 1,1 1 0,-1-1-1,0 0 1,1 1 0,-1-1-1,0 0 1,1 1 0,-1-1 0,1 1-1,-1-1 1,1 1 0,-1-1-1,1 1 1,-1-1 0,1 1-1,-1 0 1,1-1 0,-1 1-27,-9 10 53,-1 1-1,2 0 1,-1 1 0,2 0 0,0 0 0,0 1-1,1 0 1,-4 13-53,0 3 120,1 0 0,1 1 0,2 1-1,0 1-119,-1 70 160,8-80-105,-1 0 1,-2 0 0,0 0 0,-1 0 0,-1-1-1,-1 1 1,-7 15-56,9-31 48,0 0 0,0-1 0,-1 1-1,0-1 1,0 0 0,0-1 0,-1 1 0,0-1 0,0 0-1,0-1 1,-1 1 0,0-1 0,0 0 0,0-1 0,0 0-1,0 0 1,0-1 0,-1 1 0,0-1 0,1-1 0,-1 0-1,0 0 1,0 0 0,1-1 0,-1-1 0,0 1 0,0-1-1,-3-1-47,10 2 33,1-1 0,-1 1-1,0-1 1,1 0 0,-1 1 0,0-1-1,1 0 1,-1 0 0,1 1-1,0-1 1,-1 0 0,1 0 0,-1 0-1,1 0 1,0 1 0,0-1-1,-1 0 1,1 0 0,0 0-1,0 0 1,0 0 0,0 0 0,0 0-1,0 0 1,0 0 0,1 1-1,-1-1-32,7-28 30,5 15-62,0 1 0,1 0 0,0 1 0,1 0 0,1 1 0,0 1 0,10-6 32,11-8-6,248-167-806,84-61-996,-356 244 1766,0-2-1,0 0 0,-1-1 0,0 0 0,3-4 43,-11 10 42,1 0 1,-1 0-1,0 0 0,-1-1 1,1 1-1,-1-1 1,0 1-1,-1-1 0,1 0 1,-1 0-1,0 0 1,-1 0-1,1 0 0,-1-3-42,0 8 41,-1 0 0,1 0 0,0-1 0,0 1 0,-1 0 0,1 0 0,-1 0 0,1 0-1,-1 0 1,0 0 0,1 0 0,-1 0 0,0 0 0,0 0 0,1 0 0,-1 0 0,0 1 0,0-1 0,0 0-1,0 0 1,0 1 0,0-1 0,0 1 0,-1-1 0,1 1 0,0 0 0,0-1 0,0 1 0,0 0 0,-1 0-1,1-1 1,-1 1-41,-47-2 292,38 2-145,6 1-128,0-1 0,0 1 0,0-1 0,0 1 0,1 1 0,-1-1 0,0 1 0,0 0 0,1 0 0,-1 0 0,1 1 0,0-1 0,-1 1 0,1 0 0,1 0 0,-1 1 0,0-1 0,1 1 0,0 0 0,-1 0 0,1 1-19,-8 12 25,1 0-1,0 1 1,1 0-1,-4 15-24,5-15 58,-5 16-11,2 1 1,1-1 0,1 2 0,2-1 0,0 24-48,-2 54 311,5 16-311,-1 13 245,-19 123 308,-17 32-553,6-57 7,26-142-26,5 0 1,3 7 18,1-104-6,0 0 1,0-1 0,0 1-1,0 0 1,0 0 0,1 0-1,-1 0 1,0 0 0,0-1-1,1 1 1,-1 0 0,0 0-1,1 0 1,-1-1 0,0 1-1,1 0 1,-1 0 0,1-1-1,0 1 1,-1-1 0,1 1-1,0 0 1,-1-1 0,1 1-1,0-1 1,-1 1 0,1-1 0,0 0-1,0 1 1,0-1 0,0 0 5,1 1-21,-1-1 0,1 0 0,0 0 0,-1 0 0,1 0 0,0-1 0,-1 1 0,1 0 0,0-1 0,-1 1 0,1-1 1,-1 0-1,1 1 0,0-1 0,-1 0 0,0 0 0,1 0 0,0-1 21,7-6 7,0 0-1,-1-1 1,-1 0 0,1 0-1,-1-1 1,-1 0 0,0 0-1,4-9-6,2-6 57,-1-1 0,-2 0 0,3-10-57,-4 3 60,-2 0-1,-1 0 0,-1-1 1,-2 1-1,-1-1 0,-2 0 1,-1 1-1,-5-20-59,4 38 30,-1 0 1,0-1-1,-1 2 0,-1-1 0,0 0 1,-1 1-1,-1 0 0,0 1 0,-1 0 1,0 0-1,-3-1-30,-6-7-79,-1 2 1,-1 0-1,-1 2 0,0 0 1,-2 1-1,0 1 79,23 15-62,-1 0-1,1 0 1,0-1-1,-1 1 1,1 0-1,0 0 1,0 0-1,-1 0 1,1 0 0,0 0-1,0 0 1,0-1-1,-1 1 1,1 0-1,0 0 1,0 0-1,0-1 1,-1 1-1,1 0 1,0 0-1,0 0 1,0-1-1,0 1 1,0 0-1,-1 0 1,1-1-1,0 1 1,0 0-1,0-1 1,0 1 0,0 0-1,0 0 1,0-1-1,0 1 1,0 0-1,0 0 1,0-1-1,0 1 1,0 0-1,0-1 1,0 1-1,1 0 1,-1 0-1,0-1 1,0 1-1,0 0 1,0 0-1,0-1 1,1 1-1,-1 0 1,0 0 0,0 0-1,0-1 1,1 1-1,-1 0 1,0 0-1,0 0 1,0 0-1,1 0 1,-1-1-1,0 1 1,0 0-1,1 0 1,-1 0-1,0 0 1,1 0-1,-1 0 63,28-8-8457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3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1 758 15399,'0'0'1137,"0"0"-671,0 0 506,0 0-503,0 0-231,15-24-30,35-45-27,36-40-181,-62 76-19,-1-2 1,-2-1-1,-2 0 0,-1-1 1,-1-1-1,-3-1 0,-1 0 1,1-11 18,-11 35 1,0 1 0,0-1 1,-2 0-1,0 0 0,-1-13-1,0 25 2,0 1 9,0 0 0,0 0 1,-1 0-1,1 0 0,-1 0 0,1 0 1,-1 0-1,0 1 0,1-1 1,-1 0-1,0 0 0,0 1 0,0-1 1,-1 0-1,1 1 0,0-1 1,-1 1-1,1 0 0,-1-1 1,1 1-1,-1 0 0,1 0 0,-1 0 1,0 0-1,0 0 0,-1 0-11,-2-1 26,-1 0 0,1 0 0,-1 0 0,0 1 0,0 0 0,0 1 0,1-1 0,-5 1-26,9 0-1,-1 0 0,1 1 0,-1-1 0,1 0 0,0 1 0,0-1 0,-1 1 0,1 0 0,0-1 0,0 1 0,-1 0 0,1 0 0,0 0 0,0 0-1,0 0 1,0 0 0,0 0 0,0 0 0,1 0 0,-1 0 0,0 0 0,0 1 0,1-1 0,-1 1 1,-13 37-3,11-27 5,-10 37 67,3 2 1,2-1 0,2 1 0,3 0 0,1 1-1,5 31-69,-2-65 8,1 0-1,0 0 0,1 0 0,1 0 0,1-1 1,0 1-1,2-1 0,0-1 0,0 1 0,2-1 0,2 3-7,-6-11-5,1 1-1,1-1 0,0 0 1,0 0-1,0-1 0,1 0 1,0 0-1,0 0 0,1-1 1,0-1-1,0 0 0,0 0 1,0 0-1,1-1 0,0-1 0,0 0 1,0 0-1,0-1 0,1 0 1,-1-1 5,3 0-25,1 0 1,-1-1 0,1-1-1,-1 0 1,1-1 0,-1 0-1,0-1 1,0-1 0,0 0-1,-1-1 1,1 0 0,-1-1 24,6-3-71,-1-2 0,0 0 0,-1-1 0,0 0 0,-1-2 0,0 1 0,9-13 71,4-8-202,-2-1 0,-2-2 0,-1 0 0,-1-2-1,-3 0 1,-1-2 0,1-5 202,-6 8-386,0-1 0,6-37 386,-16 57-3,0 1 0,-1-1-1,-1-1 1,-1 1 0,0 0-1,-2 0 1,-1-5 3,2 20 39,1 0 1,-2 1-1,1-1 0,0 0 1,-1 1-1,1-1 0,-1 1 1,0 0-1,0-1 0,-1 1 1,1 0-1,-1 0 0,1 1 1,-1-1-1,0 0 0,0 1 1,0 0-1,0-1 0,-1 1 1,1 1-1,0-1 0,-4-1-39,0 1 71,0-1 0,0 1 0,-1 1-1,1 0 1,0 0 0,-1 0 0,1 1-1,0 0 1,-1 0 0,1 1-1,-3 0-70,7 0 6,1 0 0,-1 0-1,0 0 1,1 1-1,-1-1 1,1 1 0,-1 0-1,1-1 1,0 1-1,0 0 1,-1 0 0,1 1-1,1-1 1,-1 0-1,0 1 1,1-1 0,-1 1-1,1-1 1,0 1 0,-1 0-1,1 0 1,1-1-1,-1 1 1,0 0 0,1 1-6,-4 13 34,0 0 1,2 1 0,-1 12-35,3-23 30,-7 125 941,12 127-971,-4-230 38,2 1-1,0-1 0,2 1 1,2-1-1,0-1 0,2 1 1,8 14-38,-16-41-12,0 0 0,0 0 0,0 0 0,0 0 0,0 0 1,0 0-1,1 0 0,-1 0 0,1-1 0,-1 1 0,1-1 0,0 1 0,0-1 1,-1 0-1,1 1 0,0-1 0,0 0 0,0 0 0,0-1 0,1 1 0,-1 0 1,0-1-1,0 1 0,0-1 0,1 0 0,-1 1 0,0-1 0,0 0 0,1 0 1,-1-1-1,0 1 0,0 0 0,0-1 0,1 0 0,0 0 12,5-2-20,0-1 0,0 0-1,0 0 1,-1-1 0,1 0-1,-1 0 1,6-7 20,15-12-62,0 2 0,2 0 0,0 2 0,8-3 62,-36 22-12,-1 1-1,1-1 1,0 0 0,-1 1-1,1-1 1,0 1-1,0-1 1,0 1 0,-1 0-1,1-1 1,0 1-1,0 0 1,0 0 0,0 1-1,0-1 1,-1 0-1,1 1 1,0-1 0,0 1-1,-1-1 1,1 1 0,0 0-1,-1 0 1,1 0 12,32 32 40,-30-28-17,0 0 0,1-1 0,-1 0 0,1 1 0,0-1 0,0-1 0,0 1-23,6 1-53,-1-1-1,1 0 1,0-1-1,0 0 1,1-1-1,-1 0 1,0-1-1,1 0 1,-1-1 0,1 0-1,-1-1 1,0 0-1,1-1 1,-1 0-1,0-1 1,0 0-1,0-1 1,0 0-1,-1 0 1,0-2 0,0 1-1,0-1 1,0 0-1,-1-1 1,0 0-1,0-1 1,-1 0-1,5-6 54,-10 10-25,0 0 0,0 0-1,-1-1 1,1 1-1,-1-1 1,0 1 0,0-1-1,-1 0 1,0 1-1,1-1 1,-1-4 25,-1 7 26,1 1 0,-1-1 0,0 1 0,0-1 0,0 1 1,0-1-1,-1 1 0,1 0 0,0-1 0,-1 1 0,1-1 0,-1 1 0,1 0 1,-1-1-1,1 1 0,-1 0 0,0 0 0,0-1 0,0 1 0,0 0 0,0 0 0,0 0 1,0 0-1,0 0 0,0 0 0,0 0 0,0 1 0,-1-1 0,1 0 0,0 1 0,-1-1 1,1 1-1,0-1 0,-1 1 0,1-1 0,-1 1 0,1 0 0,-1 0 0,0 0-26,-7-2 109,0 1 0,0 1-1,0 0 1,-1 0 0,1 0-1,0 1 1,0 1 0,-5 1-109,11-2 8,1 0 0,-1 0 0,1 1 0,-1-1 1,1 1-1,0-1 0,-1 1 0,1 0 1,0 0-1,0 0 0,0 0 0,1 0 0,-1 1 1,0-1-1,1 1 0,-1-1 0,1 1 0,0-1 1,0 1-1,0 0 0,0-1 0,1 1 0,-1 0 1,1 0-1,-1 0 0,1-1 0,0 1 1,0 3-9,-1 14 58,-1-7-32,2 0 0,-1 0 0,2 0-1,0 0 1,0 0 0,2 5-26,-2-15-15,0 0 1,0 0-1,0 0 0,0 0 1,0-1-1,1 1 1,0-1-1,-1 1 0,1-1 1,0 1-1,0-1 0,0 0 1,0 0-1,0 0 1,1 0-1,-1 0 0,1-1 1,-1 1-1,1-1 0,0 1 1,-1-1-1,1 0 1,0 0-1,0 0 0,0-1 1,0 1-1,0-1 0,0 1 1,2-1 14,13 2-131,0-2 1,1 1-1,-1-2 1,0-1-1,0 0 1,1-1 130,-8 0-105,-1 0 0,0 0 1,0-1-1,-1 0 0,1-1 1,-1 0-1,0-1 0,0 0 1,0 0-1,-1-1 1,0 0 104,26-28-516,-25 25 569,0 0 0,0 1 0,1 0-1,7-4-52,-15 12 3,0 0-1,0 1 0,0-1 0,0 0 1,0 1-1,0-1 0,0 1 0,0 0 0,0-1 1,1 1-1,-1 0 0,0 0 0,0 1 1,0-1-1,0 0 0,0 1 0,1-1 1,-1 1-1,0 0 0,0 0 0,0 0 0,0 0 1,-1 0-1,1 0 0,0 0 0,0 0 1,-1 1-1,2 0-2,40 43 21,-43-45-19,6 7 11,0 0-1,0 0 1,1 0 0,-1-1 0,1 0-1,1-1 1,-1 1 0,1-2 0,0 1 0,0-1-1,0 0 1,1 0 0,-1-1 0,1-1 0,0 1-1,0-1 1,0-1 0,0 1 0,0-2-1,0 1 1,1-1 0,-1-1 0,0 0 0,8-1-13,-11 0 16,-1 0 0,0 0 0,0 0 0,0-1 0,-1 1 0,1-1 0,-1 0 0,1-1 0,-1 1 0,0-1 0,0 0 1,0 0-1,-1 0 0,0 0 0,2-3-16,4-5 40,-1 0 0,0 0 1,-1-1-1,0 0 0,1-5-40,-8 17 42,1-1 0,0 0 0,-1 1 0,1-1 0,-1 1-1,0-1 1,0 0 0,1 1 0,-1-1 0,0 0-1,-1 0 1,1 1 0,0-1 0,0 0 0,-1 1-1,1-1-41,0 1 39,-1 0-1,1 1 1,0-1-1,-1 1 1,1-1-1,-1 1 1,1-1-1,0 1 1,-1 0-1,1-1 1,-1 1-1,1-1 1,-1 1-1,1 0 1,-1 0-1,1-1 1,-1 1-1,0 0 1,1 0-1,-1 0 1,1-1-1,-1 1 1,0 0-1,1 0 1,-1 0-1,1 0 1,-2 0-39,1 0 19,0 1 1,-1-1 0,1 1 0,0-1-1,-1 1 1,1 0 0,0-1 0,-1 1-1,1 0 1,0 0 0,0 0 0,0 0-1,0 0 1,0 0 0,0 0-1,0 0 1,0 0 0,0 0 0,1 1-1,-1-1 1,0 0 0,1 1 0,-1-1-1,1 0 1,-1 1 0,1-1 0,0 1-1,0-1 1,0 0 0,-1 1-1,1-1 1,1 2-20,-1-1-11,0 0-1,0 0 0,0 0 1,1 0-1,-1 0 0,1 0 1,0 0-1,-1-1 1,1 1-1,0 0 0,0 0 1,0-1-1,0 1 0,0-1 1,1 1-1,-1-1 0,0 1 1,1-1-1,-1 0 1,1 1-1,-1-1 0,1 0 1,0 0-1,-1 0 0,1 0 1,0-1-1,0 1 1,0 0-1,0-1 0,-1 1 1,2-1 11,10 3-239,0-1 0,0-1 0,0 0 0,10 0 239,-7-1-298,67 1-1900,2-1-2778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3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15191,'0'0'288,"0"0"-224,201 0-128,-14 0-672,51-3 736,28 1 0,12 2-128,-3 0-1665,-34 0-3313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3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10853,'0'0'2209,"0"0"-1921,0 0 1825,0 0-1024,0 0-257,-6 155-128,6-136-432,0-2-144,0-3-128,0-11-352,0-3-656,0-3-1393,-13-33-2930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4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13094,'0'0'32,"0"0"224,0 0-256,0 0-1873,0 0 977,0 0-2065,113 107-4307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4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1 10005,'0'0'1822,"0"0"299,0 0-184,0 0-932,0 0-396,-17 2-68,3-1-440,5-1-45,0 0-1,0 1 1,-1 0 0,1 1-1,0 0 1,0 0-1,0 1 1,1 0 0,-1 0-1,1 1 1,-1 1 0,-4 2-56,12-5-9,0 0 0,0 0 0,0 0 0,0 0 1,0 0-1,0 0 0,0 1 0,1-1 1,-1 0-1,1 0 0,0 1 0,0-1 1,-1 0-1,1 0 0,1 1 0,-1-1 0,0 0 1,1 1-1,-1-1 0,1 0 0,-1 0 1,1 0-1,0 0 0,0 0 0,0 0 0,0 0 1,1 0-1,-1 0 0,0 0 0,1 0 1,0 0 7,9 6-162,0 0-1,1-1 0,-1-1 1,1 0-1,1 0 0,6 1 164,-6-2-269,-1 0 0,0 1 0,0 0 0,-1 0 0,1 1 0,-2 1 0,6 4 269,-15-11-35,0 0 0,1 0 0,-1 1-1,0-1 1,1 0 0,-1 1 0,0-1 0,0 1 0,0-1-1,-1 1 1,1 0 0,0-1 0,0 1 0,-1 0-1,1-1 1,-1 1 0,0 0 0,1 0 35,-2-1 2,1 0 1,0-1-1,0 1 1,-1 0-1,1 0 1,-1 0-1,1-1 1,0 1-1,-1 0 0,1 0 1,-1-1-1,0 1 1,1 0-1,-1-1 1,0 1-1,1-1 1,-1 1-1,0-1 1,0 1-1,1-1 0,-1 1 1,0-1-1,0 0 1,0 1-3,-8 1 261,0 0-1,0 0 1,0-1 0,0 0 0,-9 0-261,16-1 60,-289 3 1890,275-5-3663,13-7-4468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6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476 660 10949,'0'0'648,"0"0"1340,-28-7-643,-89-21-679,108 26-565,0 1-1,-1 0 0,1 1 0,0 0 0,-1 0 0,1 1 0,0 0 0,-1 0 0,1 1 0,0 1 0,0 0 0,0 0 0,0 0 0,1 1 0,0 0 0,-1 1 0,1 0 0,1 0 0,-1 1 0,1 0 0,0 0 0,-2 3-100,-5 7 125,0 1-1,1 0 1,0 1-1,1 0 0,2 1 1,-1 1-1,2-1 1,0 5-125,3-10 58,2 0 0,0 0 1,0 0-1,1 1 0,1-1 1,0 1-1,1 0 0,1 7-58,0-20 6,0 0 0,0 0 0,1 1-1,-1-1 1,0 0 0,1 0-1,-1 0 1,1 0 0,0 0-1,0 0 1,0 0 0,0 0-1,0 0 1,0-1 0,0 1-1,1 0 1,-1-1 0,1 1 0,-1-1-1,1 1 1,-1-1 0,1 0-1,0 1-5,3 0 5,-1 0 1,1 0-1,-1 0 0,1 0 0,0-1 0,-1 0 0,1 0 1,0 0-1,0-1 0,3 1-5,6-1-5,0-1 0,0 0 1,0 0-1,0-2 0,0 0 1,0 0-1,5-3 5,0-3-38,-1 0 1,0-1 0,0-1-1,-1 0 1,0-2-1,-1 0 1,-1 0 0,0-2-1,-1 0 1,0 0-1,2-6 38,4-6-121,-1 0 0,-2-1 0,-1-1-1,-1 0 1,-1-1 0,7-26 121,-8 13-151,-3-1-1,-1 0 1,-2-1 0,0-39 151,-4-24-84,-7-47 84,3 140 34,0 0 0,-1 1-1,-1 0 1,-1-3-34,3 13 36,1 1-1,-1 0 0,0 0 1,-1 0-1,1 0 1,0 0-1,-1 0 0,0 0 1,1 0-1,-1 1 1,0-1-1,-1 1 1,1-1-1,0 1 0,-1 0 1,1 0-1,-1 0 1,0 0-1,1 0 0,-2 0-35,3 2 6,0 0-1,0 1 0,-1-1 0,1 0 0,0 0 0,0 1 0,0-1 0,0 0 0,0 1 0,-1 0 0,1-1 0,0 1 0,0-1 0,0 1 0,0 0 0,0 0 0,1 0 1,-1 0-1,0-1 0,0 1 0,0 0 0,1 0 0,-1 0 0,1 1 0,-1-1 0,1 0 0,-1 0 0,1 0 0,-1 0 0,1 0 0,0 1 0,0-1 0,0 0 0,0 1-5,-3 6 2,-14 32 116,2 0 0,2 2 0,2-1 0,2 1 0,1 1 0,3 0 0,1 0 0,2 36-118,1-18 256,-1-20-126,2 0 0,2-1 1,2 1-1,4 19-130,-6-50 4,0 0-1,1-1 1,0 1-1,0-1 1,1 0 0,0 0-1,1 0 1,0 0-1,0-1 1,1 0-1,0 0 1,1 0 0,-1-1-1,1 0 1,1 0-1,-1-1 1,1 0 0,0 0-1,1-1 1,5 3-4,-4-4-66,0 0 1,1 0 0,0-1-1,0-1 1,0 0 0,0 0-1,0-1 1,1 0 0,-1-1-1,0 0 1,1-1 0,-1 0-1,0-1 1,0-1-1,10-2 66,-3-1-185,-1-1 0,-1 0-1,1-1 1,-1 0-1,0-2 1,-1 0-1,0 0 1,-1-2-1,6-5 186,-7 5-255,-2 1-1,0-2 0,0 0 0,2-4 256,-9 12-56,-1-1 0,0 1 0,0-1 0,0 1-1,-1-1 1,0 0 0,0 0 0,-1 0 0,1 0 0,-1-1 0,0 1 0,-1-4 56,0 9 14,0 0 1,0 0 0,0 1-1,-1-1 1,1 0 0,0 0-1,-1 0 1,1 0-1,-1 1 1,1-1 0,-1 0-1,1 0 1,-1 1 0,1-1-1,-1 0 1,0 1 0,1-1-1,-1 1 1,0-1 0,1 1-1,-1-1 1,0 1-1,0-1 1,0 1 0,0 0-1,1-1 1,-1 1 0,0 0-1,0 0 1,0 0 0,0 0-1,0 0 1,0 0-15,-36-2 444,26 3-331,10-1-88,-3-1 56,-1 1-1,1 0 1,0 1 0,0-1-1,0 1 1,0-1 0,0 1 0,0 0-1,-2 1-80,5-1 13,0 0-1,0 0 1,-1 0-1,1 0 1,0 1-1,0-1 0,0 0 1,0 1-1,0-1 1,1 0-1,-1 1 0,0-1 1,1 1-1,-1-1 1,1 1-1,-1 0 1,1-1-1,0 1 0,0-1 1,-1 1-1,1 0 1,0-1-1,1 1 1,-1-1-1,0 1-12,0 2 6,-1 0 1,1 0-1,0 0 0,0 0 1,1 0-1,-1 0 0,1-1 1,0 1-1,0 0 0,0 0 1,1-1-1,-1 1 0,1-1 1,0 1-1,0-1 0,0 0 1,0 1-1,0-1 0,1 0 1,-1-1-1,1 1 0,0 0 1,0-1-1,0 0 0,0 1 1,1-1-1,-1 0 0,1-1 1,-1 1-1,1-1 0,-1 1 1,5 0-7,11 4-25,-1-2 1,2 0 0,-1 0 0,0-2-1,1 0 1,-1-2 0,1 0-1,-1-1 1,1-1 0,-1-1-1,0 0 1,0-2 0,0 0-1,0-1 1,-1-1 0,0 0 0,-1-2-1,1 0 25,-1-2-136,-2 0-1,0-1 0,0-1 1,-1 0-1,0-1 0,-1-1 1,-1 0-1,-1 0 0,0-2 1,-1 1-1,0-1 0,-2 0 1,0-1-1,-1 0 0,0 0 1,-2-1-1,0 0 0,-1 0 1,-1 0-1,-1 0 0,0 0 0,-2-19 137,0 25-57,0-17-97,-1 1 1,-4-25 153,3 45-3,0-1-1,0 1 0,-1 0 1,0-1-1,-1 1 1,0 0-1,0 1 0,-1-1 1,0 1-1,-4-4 4,1 2 116,0 0 0,-1 1 0,0 0 0,0 0-1,-1 1 1,0 0 0,-1 1 0,0 0 0,0 1-1,0 0 1,-1 1 0,0 0 0,0 0 0,0 2 0,0-1-1,-1 2 1,-6-1-116,17 2 25,0 1 1,0 0-1,0 0 0,0 0 0,0 0 0,-1 1 1,1-1-1,0 0 0,0 1 0,0 0 0,0-1 1,0 1-1,0 0 0,0 0 0,1 0 0,-1 0 1,0 0-1,0 1 0,1-1 0,-1 0 0,1 1 0,-1-1 1,1 1-1,0 0 0,-1-1 0,1 1 0,0 0 1,0 0-1,0 0 0,0 0 0,1 0 0,-1 0 1,0 0-1,1 2-25,-3 8-18,2 1-1,0-1 1,0 1 0,1-1 0,1 11 18,0 4 67,0 95-2,4-1 0,9 30-65,17 62 76,5 24 961,-10 1 1,-7 94-1038,-19-219 272,0-111 24,0-11 416,-3-142 523,0 28-1213,5-1-1,6-3-21,-4 90-310,1-1 0,2 1 1,2 1-1,1 0 0,2 0 0,2 1 0,1 0 1,16-27 309,-29 58-15,0 0 0,1 0 0,-1 1 1,1-1-1,0 1 0,0-1 0,0 1 0,0 0 1,0 0-1,1 1 0,-1-1 0,1 1 1,0-1-1,0 1 0,0 0 0,0 1 0,0-1 1,0 1-1,0 0 0,1 0 0,-1 0 0,0 0 1,1 1-1,-1-1 0,0 1 0,1 1 1,-1-1-1,1 0 0,-1 1 0,0 0 0,1 0 1,-1 0-1,0 1 0,0 0 0,0-1 1,0 1-1,0 1 15,80 42-13,-49-25 41,1-1-1,33 12-27,-55-27-10,0 1 0,0-2-1,0 0 1,0 0-1,1-2 1,-1 1 0,0-2-1,1 0 1,-1-1-1,3 0 11,-11-1-9,0 1 0,-1-1-1,1-1 1,0 1 0,0-1-1,-1 0 1,0 0 0,1 0-1,-1-1 1,-1 0-1,1 0 1,0 0 0,-1 0-1,0-1 1,0 0 0,0 0-1,-1 0 1,1 0 0,-1-1-1,-1 1 1,1-1-1,-1 0 1,2-3 9,2-8-63,-1-1-1,0 1 1,-1-1 0,-1 0-1,0 0 1,-2 0-1,0-8 64,-1 24-23,0-1-1,0 1 1,0 0-1,0-1 1,0 1-1,-1-1 1,1 1-1,-1 0 1,1-1-1,-1 1 1,0 0-1,0-1 1,0 1-1,0 0 1,-1 0-1,1 0 0,-1 0 1,1 0-1,-1 0 1,-1-1 23,0 1-9,-1 0 0,0 0 0,0 1 0,0-1 0,0 1 1,0 0-1,0 0 0,0 0 0,0 0 0,0 1 0,-2-1 9,-8 0 23,1 1 0,-1 0 0,0 0 0,1 2 1,-1 0-1,1 0 0,0 1 0,-1 1 0,1 0 0,1 0 0,-1 2 0,-10 5-23,15-7 35,1 1 1,-1 0-1,1 0 0,0 1 0,0 0 1,1 0-1,0 0 0,0 1 0,0 0 1,1 0-1,0 1 0,0-1 0,1 1 0,0 0 1,1 1-1,-1-1 0,1 0 0,1 1 1,0 0-1,0 3-35,0-4 26,1 0 1,1 1-1,-1-1 1,1 0-1,1 0 1,0 1-1,1 6-26,-1-12 0,-1-1 0,1 1-1,0 0 1,0-1 0,1 1 0,-1-1-1,0 1 1,1-1 0,0 0-1,-1 0 1,1 1 0,0-1 0,0 0-1,0-1 1,0 1 0,1 0-1,-1 0 1,0-1 0,1 0 0,-1 1-1,1-1 1,-1 0 0,3 0 0,8 3-19,0-1 0,0-1 1,0 0-1,0 0 0,0-2 1,0 1-1,0-2 0,0 0 1,0 0-1,0-1 0,11-4 19,12-5-290,-1-2 0,0-1 0,12-8 290,51-20-808,-93 40 784,0 0 1,-1 0-1,1 1 0,0 0 0,0 0 1,0 0-1,0 0 0,0 1 0,0 0 1,0 0-1,0 0 0,0 1 0,0 0 1,0 0-1,0 0 24,-2 0-6,0 1-1,0-1 1,0 1 0,-1 0-1,1 0 1,-1 0 0,1 0-1,-1 1 1,0-1 0,0 1-1,0-1 1,0 1 0,0 0-1,-1-1 1,1 1 0,-1 0-1,0 0 1,0 0 0,0 0 0,0 1-1,0-1 1,-1 0 0,1 1 6,2 14 51,0-1 1,-2 1-1,1 10-51,-2-27 200,0-1 185,0-38 861,-1 31-1185,1 0 1,1 0 0,-1 0-1,1 0 1,0 0 0,1 0 0,0 0-1,0 0 1,0 0 0,3-4-62,-3 8 25,0 1 0,0 0 0,-1 0 0,2 0 0,-1 0 0,0 0 1,0 0-1,1 0 0,-1 1 0,0-1 0,1 1 0,0 0 0,-1 0 0,1 0 1,0 0-1,0 0 0,-1 0 0,1 1 0,0-1 0,0 1 0,0 0 0,0 0 1,0 0-1,0 0 0,-1 1 0,1-1 0,0 1 0,2 0-25,2 2 0,-1 0 1,1 1-1,-1-1 0,0 1 1,0 0-1,0 1 0,0 0 0,-1 0 1,0 0-1,0 0 0,0 1 1,0 0-1,1 3 0,32 32-444,-33-37 33,0 0 0,0-1 0,0 0 0,0 0 0,1-1 0,0 1-1,-1-1 1,1 0 0,0-1 0,0 0 0,0 1 0,0-2 0,0 1 411,31 0-4493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7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164 683 12470,'0'0'1160,"0"0"852,0 0-676,0 0-717,-27 13-274,-79 42-41,78-34-166,28-21-138,0 1 1,-1-1 0,1 1-1,0-1 1,0 0 0,-1 1-1,1-1 1,0 1-1,0-1 1,0 1 0,-1-1-1,1 1 1,0-1-1,0 1 1,0-1 0,0 1-1,0-1 1,0 0-1,0 1 1,0-1 0,0 1-1,0-1 1,0 1 0,1-1-1,-1 1 1,0-1-1,0 1 1,0-1 0,1 1-1,0 0-10,0 0 1,0 0-1,1 0 1,-1-1 0,0 1-1,0 0 1,1-1-1,-1 1 1,1-1 0,-1 1-1,1-1 1,-1 1-1,1-1 1,-1 0-1,1 0 1,0 0 9,8 0 0,0-1 0,0 0 0,0 0 1,0-1-1,-1 0 0,1-1 0,-1 0 0,1-1 0,-1 0 0,0 0 1,-1-1-1,1 0 0,4-3 0,-2-1-23,0-1-1,0 0 1,-1 0 0,0-1-1,-1 0 1,0-1 0,-1 0 0,6-13 23,-1-1-39,-1 0 0,-1-1 0,-2 0 0,-1-1 1,-1 0-1,-1-1 0,-1 1 0,-2-1 0,-1-9 39,0 10-5,0-13-38,-2 0 1,-4-36 42,2 65 44,1 1-1,-2 0 1,1-1-1,-2 1 1,1 1-1,-2-1 1,1 0-1,-1 1 1,-1 0 0,0 0-1,0 0 1,-4-2-44,9 10 19,0 0 0,0 0 1,-1 0-1,1 1 0,-1-1 1,1 0-1,-1 1 1,1-1-1,-1 1 0,0 0 1,0 0-1,0-1 0,0 1 1,0 0-1,0 1 0,0-1 1,0 0-1,0 0 0,0 1 1,0 0-1,0-1 1,-1 1-1,1 0 0,0 0 1,0 0-1,0 0 0,-1 0 1,1 1-1,0-1 0,0 1 1,0-1-1,0 1 0,0 0 1,0 0-1,0 0 1,0 0-1,0 0 0,0 0 1,0 1-1,0-1 0,1 0 1,-1 1-1,1 0 0,-1-1 1,1 1-1,0 0 1,-1 0-21,-6 9-10,1 1-1,0-1 1,0 1-1,1 1 1,1-1-1,-3 12 12,0 9 30,1 1-1,2 0 1,1 1 0,2-1-1,1 1 1,2 0 0,2-1-1,1 6-29,0-18 51,0 0 0,2 0 0,0-1 0,1 0 0,1 0-1,2-1 1,-1 0 0,2-1 0,1 0 0,0 0 0,2-1-1,0-1 1,4 3-51,-6-7-36,0 0 0,1-1 0,1 0 0,0-1 0,0-1-1,1 0 1,1-1 0,-1 0 0,1-2 0,1 0 0,0 0 0,0-2 0,0 0-1,0-1 1,1-1 0,10 1 36,-14-3-68,0 0 0,0-1 1,0 0-1,0-2 0,0 1 0,0-2 0,-1 0 0,1 0 1,-1-1-1,0-1 0,0 0 0,0-1 0,-1-1 0,0 0 1,0 0-1,-1-1 0,1 0 0,-2-1 0,1-1 0,-1 1 1,0-2 67,-2 3 0,0 0 0,-1-1 0,1 0 0,-2 0 0,1 0 0,-1-1 1,-1 0-1,1 0 0,-2 0 0,1-1 0,-2 0 0,1 0 0,-2 0 1,1 0-1,-1 0 0,-1 0 0,0-1 0,-1 0 0,0 10 17,-1 0-1,1 0 0,-1 0 1,1 0-1,-1 0 0,0 0 1,0 0-1,0 0 0,0 1 1,0-1-1,0 0 0,0 1 1,-1-1-1,1 1 1,-1-1-1,1 1 0,-1 0 1,1 0-1,-1-1 0,0 1 1,1 0-1,-1 1 0,0-1 1,0 0-1,0 0 0,0 1 1,0-1-1,0 1 0,0 0 1,0-1-1,0 1 1,-1 0-17,-15-2 30,0 1 0,1 0 0,-15 2-30,11 0 21,15-1-10,-1 0 1,0 0-1,1 1 0,-1 0 1,1 0-1,-1 0 0,1 1 1,-1 0-1,1 1 0,0-1 1,0 1-1,0 0 0,0 1 0,0 0-11,2-1 20,0 1-1,0 0 1,0 0-1,1 1 0,0-1 1,-1 1-1,2-1 1,-1 1-1,0 0 1,1 0-1,0 0 0,0 1 1,1-1-1,-1 0 1,1 1-1,1-1 0,-1 4-19,0-7 1,-1 12 3,1-1-1,0 1 1,0 0-1,1-1 1,1 1-1,1 4-3,-1-14-4,0-1-1,-1 0 1,1 0-1,1 1 0,-1-1 1,0 0-1,1 0 1,0 0-1,-1-1 0,1 1 1,0 0-1,1-1 1,-1 1-1,0-1 0,1 0 1,-1 1-1,1-1 1,0-1-1,0 1 0,-1 0 1,1-1-1,0 1 1,1-1-1,-1 0 0,0 0 1,0 0-1,0 0 1,2 0 4,9 1-49,0 0 1,-1-1 0,1-1 0,0 0 0,0 0 0,0-2-1,-1 0 1,1 0 0,-1-1 0,1-1 0,-1 0 0,0-1-1,0 0 1,-1-1 0,0 0 0,0-1 0,0-1 0,8-7 48,1 1-110,7-6-214,1 1 1,0 2-1,8-3 324,-35 20 7,0-1 0,1 1-1,-1-1 1,0 1 0,0 0 0,0 0 0,1 0-1,-1 0 1,0 1 0,0-1 0,1 1 0,-1-1-1,0 1 1,0 0 0,0-1 0,0 1 0,0 0-1,0 0 1,0 1 0,0-1 0,0 0 0,-1 1-1,1-1 1,-1 1 0,1-1 0,-1 1 0,1 0-1,0 1-6,7 8 40,0 1-1,0 1 1,5 11-40,-10-18 43,11 33-13,-9-26 642,0-39-112,-5 18-561,1 1 0,0-1 0,0 1 0,1-1 0,0 1 0,0 0 0,0 0 0,1 0 0,0 0 0,1 1 0,4-6 1,-5 8 22,-1 0-1,1 1 0,-1-1 0,1 1 0,0 0 1,1 0-1,-1 1 0,0-1 0,1 1 0,-1 0 1,1 0-1,0 0 0,0 1 0,0 0 0,0 0 1,0 0-1,0 0 0,4 1-21,-6-1 18,1 1 0,-1 0 0,0 0 0,1 0 0,-1 1 0,0-1 0,0 1 0,0 0 0,1 0 0,-1 0 0,0 0 0,0 0 0,2 2-18,-2 0 11,0 1 1,0-1-1,0 1 0,-1-1 1,1 1-1,-1 0 0,0 0 1,-1 0-1,2 4-11,4 8 24,23 45 198,-28-58-244,0 0 0,0-1 0,0 1 0,0 0 0,0-1-1,1 0 1,-1 1 0,1-1 0,-1 0 0,1 0 0,0-1 0,0 1 0,0-1 0,0 1-1,0-1 1,0 0 0,0 0 0,1 0 22,68 1-4301,-24-2-744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7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 0 4706,'0'0'6955,"0"0"-3628,0 0-939,-28 8-958,-89 29-582,113-36-802,0 1-1,1-1 1,-1 1-1,1 0 1,-1 0 0,1 0-1,-1 1 1,1-1-1,0 1 1,0 0-1,0 0 1,1 0-1,-1 0 1,1 0-1,-1 1 1,1-1 0,0 1-1,0-1 1,0 4-46,0 1 24,0 0 0,1-1 0,0 1 0,0 0 0,1-1 0,0 1 0,1 6-24,0 6-23,-1-19 15,0 1-1,0-1 0,0 1 0,1-1 0,-1 1 0,1-1 1,-1 1-1,1-1 0,-1 0 0,1 1 0,0-1 0,0 0 1,0 1-1,0-1 0,0 0 0,0 0 0,0 0 0,0 0 0,0 0 1,0 0-1,1 0 0,-1 0 0,0-1 0,1 1 0,-1 0 1,1-1-1,-1 1 0,0-1 0,1 1 0,-1-1 0,1 0 0,1 0 9,59 4-205,-46-5 139,0 1-25,1-1 0,-1 0 1,0-2-1,0 0 1,0-1-1,-1 0 1,1-1-1,5-3 91,24-14-249,0-2-1,11-10 250,-51 32 10,-4 51 1027,23-49-786,-16-1-220,0-1 0,0 0-1,0-1 1,0 0 0,-1 0-1,1 0 1,-1-1-1,0 0 1,0-1 0,2-1-31,-3 1 22,0 1 1,1 0 0,0 0-1,0 1 1,0-1-1,0 1 1,0 1-1,1 0 1,-1 0 0,1 0-1,5 0-22,-12 18-320,0 11 374,-2 0-1,-1 0 1,-2 0 0,0 0 0,-2 0-1,0-1 1,-3 2-54,-11 30 324,2 1 0,4 1-1,1 0 1,4 1 0,2 0-1,1 28-323,-10 173-1045,16-262 989,0 0 1,0 0 0,0 0 0,0 0 0,0 1 0,0-1 0,0 0 0,0 0 0,0 0 0,0 0-1,0 0 1,0 1 0,0-1 0,0 0 0,0 0 0,0 0 0,0 0 0,1 0 0,-1 1-1,0-1 1,0 0 0,0 0 0,0 0 0,0 0 0,0 0 0,0 0 0,1 0 0,-1 0-1,0 1 1,0-1 0,0 0 0,0 0 0,0 0 0,1 0 0,-1 0 0,0 0 0,0 0 0,0 0-1,0 0 1,1 0 0,-1 0 0,0 0 0,0 0 0,0 0 0,0 0 0,1 0 0,-1 0-1,0 0 1,0 0 0,0 0 0,0-1 0,0 1 0,1 0 0,-1 0 0,0 0 0,0 0-1,0 0 1,0 0 0,0 0 0,0 0 0,0-1 0,1 1 0,-1 0 0,0 0 55,34-7-7281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27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391 580 7988,'0'0'1865,"0"0"-646,0 0 163,0 0-67,0 0-488,-25-7-496,2 0-247,-2 1 1,1 2-1,-11-1-84,29 5 48,0 1 0,1-1 1,-1 1-1,1 1 0,-1-1 0,1 1 0,0 0 0,0 0 0,0 0 0,0 1 0,0 0 0,0 0 0,0 0 0,1 0 0,0 1 1,0 0-1,0 0 0,0 0 0,0 0 0,1 1 0,-1 0-48,-4 5 127,-15 15 283,1 2 0,2 0-1,-15 25-409,29-41 122,-1 1 0,1 1 0,1-1 0,1 1 0,-1 0 1,2 0-1,0 0 0,0 1 0,2-1 0,-1 1 0,2 0-122,0-12 2,0 0 0,0 1 0,0-1 1,0 0-1,1 0 0,-1 0 0,1 0 0,-1 0 1,1 0-1,0 0 0,0 0 0,0 0 1,0 0-1,0 0 0,1-1 0,-1 1 0,0 0 1,1-1-1,-1 1 0,1-1 0,0 1-2,2 0-4,-1 0-1,1 0 0,0 0 0,0 0 0,-1-1 1,1 0-1,1 1 0,-1-2 0,0 1 0,4 0 5,8 0-55,1-1 0,-1 0 0,0-2-1,1 0 1,8-2 55,-11 0-142,-1 0-1,1 0 0,-1-1 1,1-1-1,-2 0 0,1-1 1,-1-1-1,0 0 0,0 0 1,-1-1-1,0 0 1,-1-1-1,0-1 0,0 1 1,-1-1-1,-1-1 0,0 0 1,0 0-1,-1-1 0,-1 0 1,0 0-1,-1 0 1,0-1-1,-1 1 0,-1-1 1,0 0-1,0-1 0,-1-13 143,-2-12 619,0 40-574,-1 0-1,0 0 0,1-1 1,-1 1-1,1 0 0,-1 0 1,1 0-1,-1 0 0,0 0 1,1 0-1,-1 0 1,1 0-1,-1 0 0,0 0 1,1 0-1,-1 0 0,1 0 1,-1 1-1,0-1 0,1 0 1,-1 0-1,1 1 0,-1-1 1,1 1-45,-2 0 12,1 1 1,0-1-1,0 1 0,0 0 1,0-1-1,0 1 0,0 0 1,0 0-1,1 0 1,-1 0-1,0 0 0,1 0 1,0 0-1,0 0 0,-1 0 1,1 1-13,1 41 179,0-26 1,-1-13-136,0 0 0,0 0 0,1 0-1,0 0 1,0 0 0,0 0-1,0-1 1,1 1 0,0 0 0,0-1-1,0 1 1,0-1 0,1 1-1,0-1 1,0 0 0,1 1-44,1 0 30,0 0 1,1-1-1,0 0 1,-1 0-1,1 0 1,1 0-1,-1-1 1,0 0-1,1-1 1,0 1 0,3 0-31,17 3 32,1-1 0,-1-2 0,1 0 0,-1-2 0,20-2-32,-39 1 2,-6 0-17,1 0-1,-1 0 1,1 0-1,-1-1 1,1 0-1,-1 1 1,1-1-1,-1 0 1,1 0-1,-1 0 1,0-1 0,0 1-1,0 0 1,1-1-1,-1 1 1,0-1-1,-1 0 1,2-1 15,1-2-7,0 0-1,0 0 1,-1-1 0,0 1 0,0-1 0,-1 1 0,0-1 0,1-1 7,3-16 6,-1 0-1,0 0 1,0-22-6,-5 42-7,10-155 175,-10-125-168,-2 118 243,2 162-206,-2-28 241,2 30-261,0 0 0,0 1 0,0-1 0,0 0 1,0 0-1,0 0 0,-1 1 0,1-1 0,0 0 0,0 0 0,-1 1 0,1-1 0,-1 0 0,1 0 1,-1 1-1,1-1 0,-1 1 0,1-1 0,-1 0 0,1 1 0,-1-1 0,0 1 0,1-1 1,-1 1-1,0 0 0,0-1 0,1 1 0,-1 0 0,0-1 0,0 1 0,1 0-17,-1 0-5,0 0-1,1 1 1,-1-1-1,1 1 0,-1-1 1,1 0-1,-1 1 1,1-1-1,-1 1 0,1-1 1,0 1-1,-1-1 0,1 1 1,0-1-1,-1 1 1,1 0-1,0-1 0,0 1 1,0-1-1,-1 1 1,1 0-1,0-1 0,0 1 1,0-1-1,0 1 1,0 0-1,0-1 0,0 1 1,0 0 5,-1 8-56,-19 86 320,5 1 0,5 1 0,3 0 0,5 0 0,6 39-264,-3-125 13,2 1 0,-1 0-1,2-1 1,0 1 0,0-1 0,1 0-1,0-1 1,1 1 0,0-1 0,0 0 0,1 0-1,1-1 1,0 0 0,0 0 0,1-1-1,5 5-12,-7-7-28,0-1 0,0 1 0,0-1 0,1-1 0,-1 1 0,1-1 0,0-1 0,1 0 0,-1 0 0,0 0 0,1-1 0,0 0 0,-1-1 0,1 0 0,0 0 0,0-1 0,-1 0 0,1-1 0,0 1 0,0-2 0,-1 1 0,1-1 0,0-1 28,-2-1-39,1 0 1,-1 0-1,1-1 1,-2 0-1,1 0 0,0-1 1,-1 0-1,0 0 1,0 0-1,-1-1 1,0 0-1,0 0 0,0 0 1,1-5 38,3-5-93,0-1 1,-1 0-1,-1-1 0,-1 1 1,3-18 92,-5 15-111,-2-1 0,0 0 0,-1 0-1,-2-1 113,1 12-123,-16 22 5,10 2 154,1 0-1,1 1 1,0-1-1,1 1 1,0 0 0,1 0-1,0 0 1,2 0-1,-1 0 1,2 0 0,0 6-37,0 9 90,-1-23-77,0 0-1,1 0 0,0 0 1,0 0-1,1 0 0,0 0 1,0 0-1,0 0 0,1 0 1,0-1-1,0 1 0,0-1 1,1 0-1,0 0 0,0 0 1,0-1-1,0 1 0,1-1 0,0 0 1,0 0-1,0-1 0,4 3-12,-5-4-4,-1 0-1,1 0 0,0 0 1,0-1-1,0 0 1,0 0-1,0 0 0,1 0 1,-1 0-1,0-1 0,0 0 1,0 0-1,1 0 0,-1-1 1,0 1-1,0-1 0,0 0 1,0 0-1,0 0 0,0-1 1,0 1-1,0-1 0,0 0 1,0 0-1,-1 0 0,1-1 1,-1 1-1,0-1 0,0 0 1,0 0-1,0 0 1,0 0-1,1-3 5,9-10-98,-1-1 1,-1-1-1,0 0 0,-2 0 1,0-1-1,0 0 0,-2-1 1,-1 0-1,0 0 0,1-14 98,-12 80-54,2 47 730,4-91-670,0 1 0,0-1 0,0 1 1,0-1-1,1 0 0,-1 1 0,1-1 0,-1 0 0,1 0 0,0 0 1,0 0-1,0-1 0,0 1 0,0 0 0,0-1 0,0 1 0,1-1 1,-1 0-1,0 0 0,1 0 0,-1 0 0,1 0 0,0 0 1,-1-1-1,1 1 0,-1-1 0,1 0 0,0 0 0,0 0-6,4 1-49,0 0-1,0-1 1,0 1 0,0-2-1,0 1 1,0-1-1,0 0 1,-1 0-1,1-1 1,0 0 0,3-2 49,-2-1-87,-1 0 1,0-1-1,0 0 1,0-1 0,0 0-1,-1 0 1,0 0-1,-1-1 1,0 1 0,0-1-1,0 0 1,-1-1-1,0 1 1,-1-1 0,0 0-1,-1 0 1,1 0-1,-2 0 1,1 0 0,-1-1-1,-1 1 1,1 0-1,-2-1 1,1 1 0,-1 0-1,-1-4 87,1 11 33,0-1 1,0 1-1,0-1 1,0 1-1,0-1 0,0 1 1,-1 0-1,1 0 0,-1 0 1,0 0-1,1 0 0,-1 0 1,0 0-1,0 0 0,0 1 1,0-1-1,-1 1 0,1 0 1,0-1-1,-1 1 0,1 0 1,-1 0-1,1 0 1,-1 1-1,1-1 0,-1 1 1,1-1-1,-1 1 0,0 0 1,-1 0-34,3 1-24,0-1 0,0 1 0,0 0 0,1-1 0,-1 1 0,0 0 0,0-1 0,1 1 0,-1 0 0,1 0 0,-1 0 0,0 0 0,1 0 0,0 0 0,-1-1 0,1 1 0,0 0 0,-1 0 1,1 0-1,0 0 0,0 0 0,0 0 0,0 1 0,0-1 0,0 0 24,-3 31-3654,3-17-2042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5:54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34 5763,'0'0'1768,"0"0"-1202,0 0 426,0 0 481,0 0-3,0 0-307,-1-5-141,-3-18 83,3 18-65,1 5-18,0 0-296,0 0-292,0 0-84,0 0-217,0 0-10,0 0 8,0 0-86,-1 33 110,0 0-1,3 0 1,1 1 0,1-1-1,2-1 1,6 21-155,12 78 395,-20-84-91,-1 0-1,-2 0 1,-2 0-1,-4 16-303,-9-11 486,11-44-392,0 0-1,1 0 1,-1 0 0,2 1 0,-1-1 0,1 8-94,-18-18-446,17 0 162,0 0 0,1-1-1,-1 1 1,1 0 0,-1-1-1,1 0 1,0 1 0,0-1-1,0 0 1,0 1 0,0-1-1,1-2 285,-3-3-1350,-6-25-6622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0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3874,'0'0'6843,"0"0"-5029,0 0-1198,0 0 131,0 0-579,14-7-629,-10 7 5420,-2 13-4953,0 1 0,-1 0 0,-1 0 0,0-1-1,-2 12-5,0 20 97,2 65 435,-6 228 1932,5-328-2215,0-12-273,0-22-1036,0-43-6466,1 32-545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12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12694,'0'0'515,"0"0"8,0 0 915,0 0-40,32 2-681,198 12 193,303-11 525,-105-35-1257,-218 12-262,65 8 84,-216 6 573,-64-14-3849,-9 9-2044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28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179 231 15095,'0'0'1555,"0"0"-1107,0 0-53,0 0 296,0 0-349,-25 17-89,-78 60-21,99-74-219,-1 1-1,1 1 1,0-1 0,0 1-1,1-1 1,-1 1-1,1 0 1,0 0-1,1 0 1,-1 1-1,1-1 1,0 1-1,0-1 1,1 1 0,-1 0-1,1 0 1,0-1-1,1 1 1,0 0-1,0 0 1,0 0-1,0 0 1,1 0-1,1 2-12,-1 4-4,-1-11 0,0 0 0,0 0 0,1 0 1,-1 0-1,0-1 0,1 1 0,-1 0 1,1 0-1,-1 0 0,1 0 0,-1-1 1,1 1-1,0 0 0,-1-1 0,1 1 1,0 0-1,-1-1 0,1 1 0,0-1 1,0 1-1,0-1 0,-1 1 0,1-1 1,0 0-1,0 1 0,0-1 0,0 0 1,0 0-1,0 0 0,0 0 0,0 1 4,36-1-221,-26 0 132,-1-1-10,-1-1 0,0 1 0,0-1 0,0-1 1,0 0-1,0 0 0,0-1 0,-1 0 0,1 0 0,-1-1 1,0 0-1,0-1 0,-1 0 0,0 0 0,0 0 1,0-1-1,-1 0 0,0 0 0,0-1 0,4-7 99,-1 2-161,-1-1-1,0 0 0,-1 0 1,-1 0-1,0-1 0,-1 0 1,0 0-1,-1 0 0,-1-1 1,0 0-1,-2 1 0,1-4 162,-2 18 28,0 1 1,-1-1-1,1 0 0,0 1 1,0-1-1,0 1 0,-1-1 0,1 1 1,0-1-1,-1 1 0,1-1 0,0 1 1,-1 0-1,1-1 0,-1 1 1,1-1-1,-1 1 0,1 0 0,0-1 1,-1 1-1,1 0 0,-1 0 1,0-1-1,1 1 0,-1 0 0,1 0 1,-1 0-1,1 0 0,-1 0 0,1 0 1,-1 0-1,0 0 0,1 0 1,-1 0-1,1 0 0,-1 0 0,1 0 1,-1 0-1,1 0 0,-1 1-28,-20 4 449,16-3-386,1 0 1,0 1 0,0 0-1,0 0 1,0 0 0,1 0-1,-1 1 1,1-1 0,0 1-1,0 0 1,0 0 0,0 0-1,1 0 1,-1 1 0,1-1-1,0 1 1,1-1-1,-1 1 1,1 0 0,0 0-1,0 0-63,-3 17 292,1-1 0,2 1-1,0-1 1,1 6-292,0-16 95,0-8-93,0-1-1,0 1 0,1-1 1,-1 1-1,1-1 1,-1 1-1,1-1 0,0 0 1,0 1-1,0-1 1,0 0-1,0 1 1,0-1-1,1 0 0,-1 0 1,1 0-1,-1 0 1,1 0-1,0-1 1,0 1-1,0 0 0,0-1 1,0 1-1,0-1 1,0 0-1,1 0 1,-1 0-1,0 0 0,1 0 1,-1 0-1,1-1 1,-1 1-1,1-1-1,11 2-18,0 0 1,0-1-1,0-1 1,0-1-1,10-1 18,-12 2-7,1-2-37,1 0 0,-1-1 0,1 0 0,-1-1 0,0 0 0,0-1 0,-1 0 0,1-2 0,8-5 44,1-2-114,-1 0-1,-1-2 1,-1-1-1,13-13 115,-28 26 21,0 0-1,-1 0 0,1 0 0,-1 0 0,0-1 1,0 1-1,0-3-20,-2 5 291,-1 2-94,0 39 83,0-38-272,0 0-1,0-1 0,0 1 1,1 0-1,-1-1 1,0 1-1,0 0 0,1-1 1,-1 1-1,0 0 1,1-1-1,-1 1 0,1-1 1,-1 1-1,1-1 1,-1 1-1,1-1 0,-1 1 1,1-1-1,-1 1 1,1-1-1,-1 0 0,1 1 1,0-1-1,-1 0 1,1 1-1,0-1 1,0 0-8,30 4 98,29-13 58,-43 2-236,-1-2 1,0 1 0,0-2-1,-1 0 1,0-1-1,-1-1 1,0 0 0,9-11 79,51-41-235,-74 65 228,0-1 0,1 0 1,-1 0-1,0 0 0,1 0 0,-1 1 0,0-1 1,1 0-1,-1 0 0,0 1 0,0-1 0,1 0 1,-1 0-1,0 1 0,0-1 0,1 0 1,-1 1-1,0-1 0,0 0 0,0 1 0,0-1 1,0 0-1,1 1 0,-1-1 0,0 1 0,0-1 1,0 0-1,0 1 0,0-1 0,0 0 1,0 1-1,0-1 0,0 1 0,0-1 0,-1 0 1,1 1-1,0-1 0,0 0 0,0 1 0,0-1 1,-1 1 6,1 0-29,-18 568 979,19-405-896,-5 224 1786,3-362-1773,-2 0 0,0-1 0,-2 0 0,-1 1 0,0-2 0,-10 22-67,14-40 12,-1 1 1,0-1 0,0 0-1,-1 0 1,1 0-1,-1 0 1,0-1-1,-1 0 1,1 0 0,-1 0-1,0 0 1,0-1-1,-1 1 1,0-1 0,1-1-1,-1 1 1,0-1-1,-1 0 1,1 0 0,0-1-1,-1 0 1,0 0-1,1-1 1,-1 1 0,0-2-1,0 1 1,-2-1-13,6 1 24,0-1 0,0 0 0,-1-1 0,1 1 0,0-1-1,0 1 1,0-1 0,0 0 0,0 0 0,0 0 0,0-1 0,0 1 0,0-1 0,0 1 0,1-1 0,-1 0 0,0 0 0,1 0 0,0 0 0,-1-1 0,1 1 0,0-1 0,0 1 0,1-1 0,-1 0 0,1 0 0,-1 0-1,1 0 1,0 0 0,-1-2-24,-1-9 98,0-1-1,0 0 0,2 0 1,0-1-1,1 1 0,0-3-97,0 9 21,2-19-20,0 0-1,2 0 1,1 0-1,1 1 1,2 0 0,0 0-1,2 1 1,1 0-1,3-4 0,31-54-248,3 1-1,8-2 249,-16 22-250,43-64-89,-17 30-82,-5-2-1,-5-3 1,14-40 421,-61 114 1,0 0 0,-2-1 0,-1 0 0,-2 0 0,0 0 0,-2-1 0,-2 1 0,-1-14-1,1 42-19,15 22-717,30 29 296,-9-12 155,-1 2 0,24 38 285,-50-65-8,-1 0 0,0 1-1,-1 1 1,-1-1-1,0 1 1,-1 0 0,0 1-1,-1-1 1,-1 1-1,-1 0 1,1 10 8,-3-22 48,0 0 0,0 0 0,0-1 0,0 1 0,-1 0-1,0 0 1,0 0 0,0 0 0,0-1 0,-1 1 0,1 0 0,-1-1 0,0 1 0,0-1 0,0 0-1,0 1 1,-1-1 0,1 0 0,-1-1 0,0 1 0,0 0 0,0-1 0,0 1 0,0-1-1,-1 0 1,1 0 0,-1 0 0,-2 0-48,-7 3 126,0-2 0,1 1 0,-1-2-1,0 1 1,-1-2 0,1 0 0,0-1 0,-2 0-126,15-3-1812,5-11-3595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29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1060 12694,'0'0'587,"0"0"301,34 1 1094,113 1-581,-134-3-1348,1-1 0,-1 0-1,1-1 1,-1-1 0,0 0-1,0 0 1,0-1 0,-1-1 0,1 0-1,-1-1 1,-1-1 0,0 1 0,0-2-1,0 1 1,-1-2 0,0 1-1,6-9-52,-3 4 6,-1-2-1,0 1 0,-1-2 0,0 0 0,-2 0 0,0 0 0,0-1 0,-2-1 0,-1 1 0,0-1 0,1-8-5,6-39-52,-2 0 0,0-45 52,-1-93 39,-8-19-39,-2 157 129,-2 92-134,-1 1-1,-2-1 0,0 0 1,-1-1-1,-4 6 6,-12 57 34,-6 58 809,6 1 0,7 0 0,4 87-843,11-231 3,0 0 0,0 0 0,0 0 0,0 1 1,1-1-1,-1 0 0,1 0 0,0 0 0,0 0 0,0 0 0,0 0 0,0 0 0,1 0 0,0 0 1,-1 0-1,1-1 0,0 1 0,0-1 0,0 1 0,2 1-3,0-2-17,0 0 0,0 0 0,0-1 0,0 1 0,0-1 0,0 1 0,1-1 1,-1-1-1,0 1 0,1-1 0,-1 1 0,1-1 0,-1 0 0,0-1 0,2 1 17,5-3-32,0 1 1,1-1-1,-1-1 1,0 0-1,-1 0 0,1-1 1,-1 0-1,0-1 1,0 0-1,-1-1 1,1 0-1,-2 0 0,1-1 1,-1 0-1,0-1 1,0-1 31,3-2-96,-1 0 0,-1 0 1,0-1-1,-1-1 0,0 1 0,-1-1 1,0-1-1,-1 1 0,-1-1 1,0 0-1,1-12 96,-4 16-68,-1 0 0,0-1 1,-1 1-1,0 0 0,-1-3 68,1 12-15,-1-1 0,1 0 0,-1 0 0,0 0 0,1 1 0,-1-1 0,-1 0 0,1 1 0,0-1 0,-1 1 0,1-1 0,-1 1 0,0 0 0,0 0 0,0-1 0,0 1 0,0 0 0,0 1 0,0-1 0,-1 0 0,-2-1 15,-7-1-34,-1 0-1,0 1 1,0 0 0,0 1-1,-1 0 1,1 1 0,-1 0-1,1 1 1,-2 1 34,15-1 0,-2 0 8,-1 0 1,0 0 0,1 1 0,-1-1-1,0 1 1,1-1 0,-1 1-1,1 0 1,-1 0 0,1 0-1,-1 0 1,1 0 0,-1 1-1,1-1 1,0 1 0,0-1 0,0 1-1,0 0 1,0 0 0,0 0-1,0 1-8,0 0 16,0 1 0,-1 0 0,1 0 0,1 1 0,-1-1 0,1 0-1,-1 1 1,1-1 0,1 1 0,-1-1 0,1 1 0,-1 1-16,1 2 14,0 0 0,0 0 1,1-1-1,0 1 0,1 0 0,-1 0 1,1-1-1,1 1 0,0-1 0,0 1 1,0-1-1,1 0 0,0 0 0,0-1 1,2 2-15,2 0 17,0 0-1,1 0 1,1-1 0,-1 0 0,1-1 0,0 0-1,0-1 1,1 0 0,0-1 0,0 0 0,0 0-1,0-1 1,0 0 0,1-1-17,28 3 3,0-1 0,0-2 0,16-2-3,-41 0 12,14-1-7,1-1-1,-1-1 1,0-2 0,0-1 0,-1-1 0,0-1 0,0-1-1,6-5-4,-18 8-41,-1-2 0,0 0-1,0 0 1,0-2-1,-1 0 1,-1 0-1,0-1 1,0-1-1,-1 0 1,-1-1 0,0 0-1,0-1 1,-1 0-1,5-12 42,-12 20-9,0-2 0,0 1-1,-1 0 1,0 0 0,-1-1-1,0 0 1,0 1 0,0-1-1,-1 1 1,0-3 9,0 9-9,0-1 0,0 1 0,0-1 1,-1 1-1,1-1 0,0 1 0,-1-1 1,1 1-1,-1 0 0,1-1 0,-1 1 0,1 0 1,-1-1-1,0 1 0,0 0 0,0 0 1,0 0-1,0 0 0,0 0 0,0 0 0,0 0 1,0 0-1,0 0 0,-1 0 0,1 1 0,-1-2 10,-2 1 2,0 0 1,0 0 0,0 0 0,0 0 0,-1 0 0,1 1 0,0 0 0,0 0 0,0 0 0,-3 1-4,0-1 56,0 1 1,-1 0-1,1 1 1,0 0-1,0 0 0,0 1 1,0-1-1,0 2 1,0-1-1,1 1 1,0 0-1,0 0-56,1 2 69,0 0 1,0 0-1,1 0 0,0 0 0,1 1 0,-1 0 1,1 0-1,0 0 0,1 0 0,0 0 0,0 1 1,0 3-70,1-7 9,0 1 0,1-1 0,-1 1 0,1-1 1,0 1-1,0-1 0,1 1 0,-1-1 0,1 1 0,0-1 1,0 1-1,1-1 0,-1 0 0,1 0 0,0 1 0,0-1 1,0 0-1,0-1 0,1 1 0,0 0 0,0-1 1,0 0-10,5 4-31,1-1 0,-1-1 0,1 1 0,1-1 1,-1-1-1,1 0 0,-1 0 0,1-1 1,0 0-1,5 0 31,23 4-552,0-2 0,8-1 552,60 2-2046,3-5-2658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0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 1 9316,'0'0'3151,"0"0"-2433,0 0-118,-28 3 870,-89 14-59,109-16-1297,1 1 0,0 1-1,0 0 1,0-1 0,1 2-1,-1-1 1,1 1 0,-1 0-1,1 1 1,1-1 0,-1 1-1,1 0 1,-5 6-114,-7 5 288,-1 0 66,-43 42 797,58-54-1084,0 0 1,0 0 0,0 0-1,0 0 1,1 0 0,0 0-1,-1 1 1,2-1 0,-1 1 0,0 0-1,1-1 1,0 1 0,0 0-1,0 4-67,1-9-4,0 1 0,0 0 0,1-1 0,-1 1 0,0-1 0,0 1 0,0-1 0,1 1 0,-1 0 0,0-1 0,1 1 0,-1-1 0,0 0 0,1 1 0,-1-1 0,1 1 0,-1-1 0,1 1 0,-1-1 0,1 0 0,-1 1 0,1-1 0,-1 0 0,1 0 0,-1 1 0,1-1 0,0 0 0,-1 0 0,1 0 0,-1 0 0,1 0 0,0 0 0,-1 0 0,1 0 4,29 0-208,-19-1 155,12-2-175,0 0 0,-1-2 0,1-1 1,-1-1-1,-1 0 0,1-2 0,-1 0 228,74-26-1292,-94 34 1286,0 1 1,0 0-1,0 0 1,0 0-1,-1 0 0,1-1 1,0 1-1,0 0 0,0 1 1,0-1-1,0 0 1,0 0-1,-1 0 0,1 0 1,0 1-1,0-1 0,0 0 1,-1 1-1,1-1 1,0 1-1,0-1 0,-1 1 1,1-1-1,0 1 0,-1-1 1,1 1-1,-1 0 1,1-1-1,0 1 0,-1 0 1,0-1-1,1 1 0,-1 0 1,1 0-1,-1 0 1,0-1-1,0 1 0,1 0 1,-1 0-1,0 0 0,0 0 1,0-1-1,0 1 1,0 1 5,0 49 911,-2-31-545,2-15-298,0 1 0,0 0 1,1-1-1,-1 1 0,1-1 1,1 1-1,-1-1 0,1 3-68,0-6 1,-1 0 0,0 1 0,1-1-1,0 0 1,0 0 0,-1 0 0,1 0-1,0 0 1,1 0 0,-1-1 0,0 1-1,0-1 1,1 1 0,-1-1 0,1 0 0,-1 0-1,1 0 1,0 0-1,17 4-812,-1-1 0,1 0 0,-1-1 0,1-2 0,17 0 812,41 0-11336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2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526 214 3650,'0'0'2379,"0"0"-1037,0 0 112,0 0-437,0 0-308,5 0-415,-5 1-261,1-1 0,-1 0 0,1 0 0,-1 0 0,1 0 0,-1 0 0,1 0 0,-1 0 0,1 0 0,-1 0 0,1 0 0,0 0 0,-1 0 0,1 0 0,-1 0 0,1-1 0,-1 1 0,0 0 0,1 0 0,-1 0 0,1-1 0,-1 1 0,1 0-1,-1-1 1,0 1 0,1 0 0,-1-1 0,1 1 0,-1-1 0,0 1 0,0 0 0,1-1 0,-1 1 0,0-1 0,0 1 0,1-1 0,-1 1 0,0-1 0,0 1 0,0-1 0,0 1 0,0-1 0,0 1 0,0-1 0,0 1 0,0-1 0,0 1 0,0-1 0,0 1 0,0-1 0,0 1 0,0-1 0,-1 1 0,1-1 0,0 1 0,0-1 0,-1 1 0,1-1 0,0 1 0,-1-1 0,1 1-33,-5-37 101,5 26 145,0 0 0,0 0 0,-1 1 1,-1-1-1,0 1 0,0-1 0,-4-8-246,5 15 16,-1 1 0,0-1 0,0 1 0,-1 0 0,1 0 0,0 0 0,-1 0 0,0 0 0,0 0 0,0 0 0,0 1 0,0 0 0,-1 0 0,1 0 0,-1 0 0,1 0 0,-1 0 0,0 1 0,1 0 0,-1 0 1,0 0-1,0 0 0,0 1-16,-21-4 14,0 1 0,1 1 0,-1 2 0,0 1 1,0 0-1,1 2 0,-1 1 0,1 0 1,0 2-1,0 1 0,1 1 0,-1 1 1,2 1-1,0 1 0,-14 9-14,31-16 10,0-1 1,1 1-1,-1 0 1,1 1-1,0-1 0,0 0 1,0 1-1,1 0 1,0 0-1,-1 2-10,2-5 1,1 0-1,0 1 1,0-1 0,0 0-1,0 1 1,0-1 0,0 1-1,1-1 1,-1 1-1,1 0 1,0-1 0,0 1-1,0-1 1,0 1 0,0 0-1,0-1 1,1 1 0,-1-1-1,1 1 1,0-1-1,0 1 1,0-1 0,0 1-1,0-1 1,1 1-1,3 2 3,1 0 0,1 0 0,-1 0 0,1-1 0,-1 0 0,1-1 0,0 1-1,0-1 1,1 0 0,1 0-3,4 2 11,136 45 172,13 4-8,-140-45-165,-1 0-1,0 2 1,-1 1 0,0 0 0,-1 1-1,0 2-9,-14-11-11,0 1 0,0 0-1,-1 0 1,0 1 0,0-1 0,0 1-1,-1 0 1,3 6 11,-5-10 5,1 0-1,-1 1 1,0-1-1,-1 1 1,1 0-1,0-1 1,-1 1-1,1 0 1,-1-1-1,0 1 1,0 0 0,0-1-1,0 1 1,-1 0-1,1-1 1,-1 1-1,1 0 1,-1-1-1,0 1 1,0-1-1,0 1 1,0-1-1,-1 1 1,1-1-5,-5 4 142,0-1 1,-1 0 0,1 0-1,-1-1 1,0 0-1,0 0 1,-1-1-1,1 0 1,-1 0 0,1-1-1,-1 0 1,-3 1-143,-23 5 380,0-2-1,-9 0-379,9-2 75,0-2-1,0-1 1,0-2-1,-6-1-74,28 0-6,-1 1 0,1-2 0,0 1-1,0-2 1,0 0 0,0 0 0,1-1 0,0 0 0,0-1 0,0 0 0,0-1-1,-5-5 7,13 9-123,0 1 0,1-1 0,-1 0 0,1 1 0,-1-1-1,1 0 1,0-1 0,0 1 0,0 0 0,0-3 123,1 5-105,1 0-1,0 1 1,0-1 0,0 0 0,0 1 0,0-1 0,0 0 0,0 1 0,0-1 0,0 0 0,0 1-1,0-1 1,0 0 0,0 1 0,0-1 0,1 0 0,-1 1 0,0-1 0,1 0 0,-1 1 0,0-1-1,1 1 1,-1-1 105,1 0-233,1 0-1,-1 0 0,0 1 0,0-1 1,1 0-1,-1 1 0,1-1 0,-1 1 1,0-1-1,1 1 0,-1 0 0,1-1 1,-1 1-1,1 0 0,0 0 234,49-1-4338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3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16 470 11941,'0'0'1663,"0"0"-1290,0 0-184,0 0 404,0 0-337,-1 13-91,-8 83 2999,4 31-3164,5-127 0,0 1-1,0 0 0,0 0 1,0 0-1,0-1 0,1 1 1,-1 0-1,0-1 0,0 1 1,1 0-1,-1 0 0,1-1 1,-1 1-1,0-1 0,1 1 1,-1 0-1,1-1 0,0 1 1,-1-1-1,1 1 0,-1-1 0,1 1 1,0-1-1,-1 0 0,1 1 1,0-1-1,-1 0 0,1 1 1,0-1-1,0 0 0,0 0 1,33 1-220,-24-2 119,0-1-1,-1 0 0,0-1 1,1 0-1,-1 0 0,0-1 102,3-3-124,-1-1-1,0 0 0,0-1 0,-1 0 1,0-1-1,-1 0 0,0 0 1,0-1-1,-1 0 0,0 0 0,-1-1 1,-1 0-1,0-1 0,0 1 0,-1-1 1,0-3 124,-5 16 54,1-1 0,-1 1 0,0 0 0,0 0 0,0 0-1,1 0 1,-1 0 0,0-1 0,0 1 0,1 0 0,-1 0 0,0 0 0,0 0 0,1 0 0,-1 0 0,0 0 0,0 0 0,1 0 0,-1 0 0,0 0 0,1 0 0,-1 0 0,0 0 0,0 0-1,1 0 1,-1 0 0,0 0 0,0 0 0,1 1 0,-1-1 0,0 0 0,0 0 0,0 0 0,1 0 0,-1 1 0,0-1 0,0 0 0,0 0 0,1 0 0,-1 1 0,0-1 0,0 0 0,0 0-54,22 16 548,20 13-367,-30-26-143,0 1-1,0-2 1,0 0-1,1 0 1,-1-1 0,1-1-1,-1 0 1,0 0-1,10-3-37,-13 2-21,-1 0 0,0-1-1,0-1 1,0 1 0,0-1 0,0 0-1,0-1 1,-1 0 0,0 0-1,0-1 1,0 0 0,0 0-1,-1 0 1,4-4 21,-3 0-39,0-1-1,-1 0 1,0 0-1,0 0 1,-1 0 0,-1-1-1,0 0 1,0 0-1,-1 0 1,0 0-1,-1-1 1,0 1 0,-1-3 39,2-32-186,-1 1 1,-5-36 185,1 33-56,2 40 67,-1 0-1,0-1 1,0 1 0,-1 0-1,0 0 1,0 0 0,-1 1-1,0-1 1,-1 0 0,1 1-1,-1 0 1,-3-4-11,4 7 12,0 1-1,0-1 1,-1 0-1,1 1 1,-1 0-1,0-1 1,0 1 0,0 1-1,0-1 1,0 1-1,-1 0 1,1 0-1,-1 0 1,1 0 0,-1 1-1,0 0 1,0 0-1,1 0 1,-1 0-1,0 1 1,-2 0-12,5 0-3,0 0 1,0 0-1,0 1 1,0-1-1,0 1 1,0 0-1,0 0 0,0-1 1,0 1-1,0 1 1,0-1-1,0 0 1,1 0-1,-1 0 0,0 1 1,1-1-1,0 1 1,-1 0-1,1-1 1,0 1-1,-1 1 3,-21 43-20,22-43 27,-15 41 69,3 1 0,1 1 0,3-1 0,1 2 0,-1 38-76,3 69 499,6 18-499,1-59 140,4-7 332,5-1-1,8 28-471,9 84 626,-24-188-531,-2-1 0,-1 1 1,-1 3-96,12-175 527,-6 66-616,3 0 0,6-13 89,-4 39-220,2 0 0,3 1 0,1 0 0,3 2 0,2 0-1,2 1 1,2 2 0,27-38 220,-42 72-24,-9 11-10,0 1 0,0 0 0,0 1 0,-1-1 0,1 0-1,0 0 1,-1 0 0,1 0 0,-1 0 0,1 1 0,-1-1 0,0 0-1,1 0 1,-1 1 0,0-1 0,0 0 0,0 1 0,0-1 34,0 0-42,1 5 40,0-1 0,0 0 0,0 0 0,1 0 1,-1 0-1,1 0 0,1 0 0,-1-1 0,1 1 0,-1-1 0,1 1 1,0-1-1,1 0 0,-1 0 0,1 0 0,3 2 2,-2-3-7,1 0-1,-1 0 0,1 0 1,0-1-1,0 0 1,0 0-1,0 0 1,0-1-1,1 0 1,-1 0-1,0-1 0,1 0 1,4 0 7,6-1-37,0 0-1,-1-2 1,1 0 0,-1-1 0,1 0 0,-1-1-1,0-1 1,-1-1 0,0 0 0,0-1 0,0-1-1,5-4 38,-1-1-327,0 0-1,0-2 0,-2 0 1,0-1-1,-1-1 0,0 0 0,-2-1 1,6-10 327,-16 22-72,0 0 1,0 0-1,-1 0 0,0 0 1,0 0-1,-1-1 0,0 1 1,0-1-1,-1 1 1,0-1-1,0 0 0,-1 0 1,0 0 71,0 7-4,0 0 0,0 1 1,0-1-1,0 0 0,-1 0 1,1 1-1,0-1 0,-1 0 1,1 0-1,0 1 0,-1-1 1,1 0-1,-1 1 0,1-1 1,-1 1-1,1-1 0,-1 1 1,1-1-1,-1 1 0,0-1 1,1 1-1,-1-1 0,0 1 0,1 0 1,-1-1-1,0 1 4,-29-7 63,-39 9 522,59-1-374,5-1-121,-1 1 1,1 0 0,-1 0-1,1 1 1,0 0 0,-1 0-1,1 0 1,0 0 0,0 1-1,0 0 1,1 0 0,-1 0 0,1 0-1,0 1 1,-1 0 0,2 0-1,-1 0 1,0 0 0,1 1-1,0-1 1,0 1 0,0 0-1,0 0 1,1 0 0,0 0-1,0 1-90,-1 4 55,-1 0-1,2 0 0,0 1 0,0-1 1,0 1-1,2-1 0,-1 1 0,1 0 0,1-1 1,0 1-1,0 0 0,1-1 0,2 5-54,-2-8 7,1-1-1,0 0 1,0 1-1,0-1 0,1-1 1,-1 1-1,1 0 0,1-1 1,-1 0-1,1 0 1,0 0-1,0-1 0,1 0 1,-1 0-1,1 0 0,0 0 1,0-1-1,0 0 0,0 0 1,1-1-1,-1 0 1,1 0-1,0 0-6,12 2 14,-1 0-1,1-2 1,0 0 0,0-1 0,0-1-1,0 0 1,17-4-14,-29 3-10,0 0 0,0-1 0,1 0 0,-1 0 0,0 0 0,-1-1 0,1 0 0,0-1 0,-1 1 0,0-1 1,1-1-1,-2 1 0,1-1 0,0 0 0,-1 0 0,0-1 0,0 1 0,2-6 10,-1 2-36,-1 0 0,0 0 1,0-1-1,-1 1 0,-1-1 0,0 0 1,0-1-1,-1 1 0,0 0 0,-1-1 1,0 1-1,0-10 36,-1-95-37,27 114-444,-14 1 486,0 0 0,-1 2 0,1-1-1,-1 1 1,1 1 0,-1 0-1,0 1 1,0 0 0,0 1 0,0 1-1,-1-1 1,0 2 0,0-1 0,-1 2-1,0-1 1,0 2 0,0-1 0,-1 1-1,-1 0 1,0 1 0,0 0-1,2 5-4,-1-1 125,-2 1 0,0-1 0,0 1 0,-2 1 1,0-1-1,0 1 0,-1 4-125,22 64 440,-24-81-574,-1-1 0,1 1 0,0-1 0,0 1 0,0-1 0,0 0 0,0 0 1,1 0-1,-1 0 0,1-1 0,-1 1 0,1-1 0,0 1 0,0-1 0,-1 0 0,1 0 1,0 0-1,0 0 0,0-1 0,0 1 0,0-1 0,0 0 0,0 0 0,0 0 0,0 0 1,0 0-1,1-1 134,41 2-4581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4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12502,'0'0'2956,"0"0"-2276,0 0-584,-3 30 224,0 4-116,-3 37 1196,2 46-1400,17 289 1918,-13-407-1990,0 1-1,0 0 1,0 0 0,1 0-1,-1 0 1,0-1 0,0 1-1,0 0 1,1 0 0,-1 0-1,0 0 1,0 0 0,1 0 0,-1 0-1,0 0 1,0 0 0,1-1-1,-1 1 1,0 0 0,0 0-1,1 0 1,-1 0 0,0 0-1,0 1 1,0-1 0,1 0 0,-1 0-1,0 0 1,0 0 0,1 0-1,-1 0 1,0 0 0,0 0-1,0 0 1,1 1 0,-1-1-1,0 0 1,0 0 0,0 0 0,1 0-1,-1 1 1,0-1 0,0 0-1,0 0 1,0 0 0,0 1-1,0-1 1,1 0 0,-1 0-1,0 1 1,0-1 0,0 0 0,0 0-1,0 1 1,0-1 0,0 0-1,0 0 1,0 1 0,0-1-1,0 0 1,0 0 0,0 1-1,0-1 1,0 0 0,-1 0 0,1 0-1,0 1 1,0-1 0,0 0 72,14-17-4573,7-16-2419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4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0 9316,'0'0'2271,"0"0"-871,0 0 273,0 0-424,0 0-412,-11 6-159,0-2-535,7-3-101,-1 1 1,1 0-1,-1 0 1,1 0 0,0 0-1,0 1 1,0 0-1,0 0 1,0 0 0,1 0-1,-1 0 1,1 1-1,0 0 1,0 0 0,-2 3-43,-54 76 397,42-61-306,0 1 1,2 1-1,0 1 1,-7 18-92,20-40-2,0 0 0,1 0 0,0 0 0,0 0 1,0 0-1,0 0 0,0 0 0,1 0 0,-1 1 1,1-1-1,0 0 0,0 1 0,0-1 0,0 0 1,1 0-1,-1 1 0,1-1 0,0 0 0,0 0 1,0 0-1,0 0 0,0 0 0,1 0 0,0 0 1,-1 0-1,1-1 0,0 1 0,0-1 0,1 1 1,-1-1-1,0 0 0,1 1 0,-1-1 0,1-1 1,0 1-1,0 0 0,1 0 2,29 10-159,-1-2-1,1-1 1,1-1-1,0-2 1,0-1 0,0-2-1,0-2 1,15-1 159,-40 0 14,0-1 0,1-1 0,-1 1 0,0-1 0,0-1 0,0 0 0,-1 0 0,1-1 0,-1 0 0,1 0 0,-1-1 1,-1 0-1,1-1 0,-1 1 0,0-2 0,0 1 0,0-1 0,-1 0 0,0 0 0,0 0 0,-1-1 0,0 0 0,-1 0 0,0 0 0,0-1 1,0 1-1,-1-1 0,0 0 0,-1 0 0,0 0 0,-1-1 0,0 1 0,0-1-14,-2 9 24,0 0 1,-1 1-1,1-1 1,0 0-1,-1 1 1,1-1-1,-1 1 1,1-1-1,-1 1 1,1 0-1,-1 0 1,1-1-1,-1 1 1,1 0-1,-1 0 1,1 1-1,-1-1 1,0 0-1,1 0 1,-1 1-25,-3-1 36,0 0-20,-1 1 1,1-1 0,-1 1 0,1 0-1,0 1 1,-1-1 0,1 1 0,0 0-1,0 0 1,0 1 0,1-1-1,-1 1 1,0 0 0,1 1 0,0-1-1,0 1 1,0 0 0,0 0 0,0 0-1,1 0 1,0 1 0,0-1 0,0 1-1,0 1-16,-2 3 16,1 1-1,0-1 1,1 1-1,0 0 1,0 0-1,1 0 0,0 0 1,1 0-1,0 0 1,1 1-1,0-1 0,1 8-15,0-15-10,0 1-1,0-1 1,0 0-1,0 0 1,0 0-1,1 0 1,0 0-1,-1-1 1,1 1-1,0 0 1,0-1-1,1 1 1,-1-1-1,0 0 1,1 0-1,0 0 0,-1 0 1,1 0-1,0-1 1,0 1-1,0-1 1,0 1-1,0-1 1,0 0-1,0-1 1,0 1-1,1 0 1,0-1 10,15 4-126,0-2 1,0 0-1,0-1 1,7-1 125,-20 0-17,14-2-68,0 0-1,1-1 1,-1-1 0,0-1 0,-1-1 0,1 0-1,-1-2 1,0 0 0,-1-1 0,0-1 0,-1 0-1,0-2 1,0 0 0,-1-1 0,5-5 85,-3-5 368,-17 22 147,-3 4-147,1-1-319,-22 39 576,19-17-419,5-23-209,-1 0 1,0-1 0,0 1 0,0 0 0,1-1-1,-1 1 1,0-1 0,0 1 0,1 0 0,-1-1-1,1 1 1,-1-1 0,1 1 0,-1-1 0,0 0-1,1 1 1,0-1 0,-1 1 0,1-1 0,-1 0-1,1 1 1,-1-1 0,1 0 0,0 0 0,-1 1 0,1-1-1,0 0 1,-1 0 0,1 0 0,0 0 2,27 2-201,-1-2 0,1-1 1,-1-1-1,1-1 0,-1-1 0,0-2 1,11-4 200,-3 1-445,0 2 1,0 2-1,0 1 1,8 1 444,-42 3 12,-1 0 0,0 0 0,0 0 0,0 0 0,1 0 0,-1 0 0,0 0 0,0 0 0,1 0 0,-1 0 0,0 0 0,0 0 0,0 0 0,1 0 0,-1 0 0,0 0 0,0 0 0,0 1 0,1-1 0,-1 0 0,0 0 0,0 0 0,0 0 0,0 0 0,0 1 0,1-1 0,-1 0 0,0 0 0,0 0 0,0 1 0,0-1 0,0 0 0,0 0 0,0 0 0,0 1 0,0-1 0,0 0 0,0 0 0,0 0 0,0 1 0,0-1 0,0 0 0,0 0 0,0 1 0,0-1 0,0 0 0,0 0 0,0 0 0,0 1 0,0-1 0,0 0 0,0 0-12,0 5 238,-3 39 713,-2 0 1,-1-1-1,-3 0 1,-4 11-952,2-10 305,2 1 0,2 0 0,1 1 0,3 13-305,3-33 27,-1 21-262,7 42 235,-5-75-379,2 0-1,0 0 1,0-1 0,1 1 0,1-1 0,0 0 0,1 0 0,3 5 379,25 30-5387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6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13 12102,'0'0'370,"0"0"4,0 0 613,-27-2 664,-83-8-365,106 10-1211,-1 0-1,1-1 1,0 1 0,-1 1-1,1-1 1,0 1-1,0 0 1,0 0-1,-1 0 1,1 0 0,0 1-1,0-1 1,1 1-1,-1 0 1,0 0-1,0 1 1,1-1 0,-3 3-75,0 1 73,1 1 0,0 0 0,0 0 0,0 0 0,1 0-1,0 1 1,-1 2-73,-9 17 199,3-9-49,1 1 0,0 0-1,2 1 1,-1 4-150,6-15 51,0-1 0,1 1 0,0-1 0,1 1 0,0 0 0,0 0 0,1-1 0,0 1 0,0 0 0,1 0 0,2 8-51,-2-15-1,1 1 0,-1-1 0,1 0-1,0 0 1,0 0 0,0 0 0,0 0-1,0 0 1,1 0 0,-1-1 0,0 1-1,1-1 1,-1 0 0,1 0-1,0 0 1,-1 0 0,1 0 0,0 0-1,0-1 1,-1 1 0,1-1 0,0 0-1,0 0 1,0 0 0,0 0-1,0 0 2,11 0 26,0 0-1,0-1 0,-1 0 1,1-2-1,0 1-25,-1-2-37,1-1 0,-2 0 1,1 0-1,-1-2 0,0 1 1,0-1-1,0-1 0,-1 0 0,0-1 1,-1 0-1,0-1 0,8-9 37,-7 5-69,0-1 0,0 1-1,-1-2 1,-1 1 0,-1-1-1,0 0 1,-2-1 0,1 0-1,2-14 70,-8 30-19,-1-1 1,1 0-1,0 0 0,0 1 0,1-1 0,-1 0 0,0 1 0,0-1 0,1 1 0,-1 0 0,1 0 0,-1-1 1,1 1-1,0 0 0,-1 0 0,1 0 0,0 0 0,0 1 0,0-1 0,-1 0 0,1 1 0,0 0 1,0-1-1,0 1 0,0 0 0,0 0 0,1 0 19,64 0-766,-43 2 634,-6-2 136,-1 1 0,1 1 0,-1 1 0,0 1-1,0 0 1,0 1 0,0 1 0,-1 0 0,0 2 0,0-1 0,-1 2 0,0 0 0,5 5-4,-9-6 6,0 1-1,-1 0 1,0 1 0,0 0-1,-1 0 1,0 1-1,-1 1 1,0-1 0,-1 1-1,-1 0 1,0 1-1,0 0 1,-1 0 0,-1 0-1,0 0 1,-1 1-1,1 3-5,-2 26 545,-5-32 496,-7-27-199,6-1-736,1-1-1,0 1 0,1-1 1,1 0-1,1 1 1,0-1-1,1 0 0,2-7-105,-1 20 12,-1-1 0,1 0 0,0 0 0,0 1 0,1-1 0,-1 1-1,1-1 1,0 1 0,1 0 0,-1 1 0,1-1 0,0 0 0,1 1 0,-1 0-1,1 0 1,-1 0 0,1 1 0,0-1 0,0 1 0,1 1 0,-1-1 0,1 1-1,1-1-11,10-4-214,0 1 0,0 0-1,0 1 1,0 2 0,1-1-1,-1 2 1,11 0 214,13 1-2139,-15 2-2288,-2 1-4894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6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546 46 12342,'0'0'1256,"-28"-8"-146,-4-1-639,13 2-117,-1 1-1,0 2 1,0 0-1,-1 1 1,1 0-1,-1 2 0,-7 1-353,3-1 436,0 2-1,0 0 1,0 2-1,1 1 1,0 0-1,-24 9-435,41-11 48,0 1-1,0 0 0,0 1 1,1-1-1,-1 1 0,1 1 1,0-1-1,1 1 0,-1 0 1,1 0-1,0 1 0,0-1 1,0 1-1,1 0 0,0 1 1,0-1-1,0 1 0,1 0 1,0-1-1,1 1 0,-1 1 1,1-1-1,1 0 0,-1 0 1,1 5-48,-1-3 14,1 0 0,1 0 0,-1 0 0,1 0-1,1 0 1,0 0 0,0 0 0,0 0 0,1 0 0,1 0 0,0-1 0,2 6-14,-1-7-20,0-1 1,0 0-1,0 0 0,1 0 1,-1-1-1,2 0 0,-1 0 0,0 0 1,1 0-1,0-1 0,0 0 1,1 0-1,-1-1 0,1 1 1,4 0 19,7 3-215,0 0-1,1-2 1,0 0 0,1-2 0,-1 0 0,9 0 215,120 0-3062,-97-3 1172,61-2-3011,3-7-1963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7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 1 14503,'0'0'1326,"0"0"21,-31 2-411,-99 13-338,121-13-522,1 0-1,0 1 1,0 0 0,1 0 0,-1 1 0,1 0-1,-1 0 1,1 1 0,0 0 0,1 0 0,-1 0-1,1 1 1,0 0 0,1 0 0,-1 1 0,1-1-1,-2 5-75,-3 2 115,6-9-97,0 1 1,0-1-1,0 1 0,1 0 1,0 0-1,0 0 0,0 0 0,1 0 1,-1 1-1,1-1 0,0 1 1,1 0-1,0 0 0,0-1 0,0 1 1,0 0-1,1 0 0,0 0 0,0 0 1,1 2-19,0-7-27,0 0 0,0 0-1,0 0 1,-1 0 0,2 0 0,-1 0 0,0-1 0,0 1 0,0-1 0,0 1 0,0 0 0,0-1-1,1 0 1,-1 1 0,0-1 0,0 0 0,1 0 0,-1 1 0,0-1 0,1 0 0,-1 0-1,0 0 1,1-1 27,40 0-421,-33 0 300,28-4-752,0 0-1,0-3 1,13-5 873,-21 4-367,1 2 0,-1 1 0,1 2 1,0 0-1,0 2 0,7 2 367,-34 0 10,-1 0 1,1 1-1,0-1 1,-1 1-1,1 0 1,-1 0-1,1 0 1,-1 0-1,0 0 1,1 1-1,-1-1 1,0 1-1,0-1 1,0 1-1,0 0 1,0 0-1,1 1-10,1 1 114,0 0 0,0-1 0,0 0 0,1 1 0,-1-1 0,1-1 0,3 2-114,-3-45 80,-3 37-87,-1 1-1,1-1 1,1 1-1,-1 0 1,0-1-1,1 1 0,0 0 1,0 0-1,-1 1 1,2-1-1,-1 1 0,0-1 1,0 1-1,1 0 1,0 0-1,-1 1 0,1-1 1,0 1-1,0-1 1,-1 1-1,1 0 1,0 1-1,0-1 0,2 1 8,0-1-10,0 0-1,1 0 0,-1 1 0,0 0 0,1 0 1,-1 1-1,0 0 0,0 0 0,1 0 0,-1 1 1,0 0-1,0 0 0,0 0 0,-1 1 0,3 1 11,-3-1 23,0 0 0,-1 1-1,1-1 1,-1 1 0,0 0-1,0 0 1,0 1 0,0-1-1,-1 1 1,1 0 0,-1 0-1,-1 0 1,1 0 0,-1 0-1,0 1 1,0-1 0,0 1-1,-1-1 1,0 1 0,1 5-23,-2-11 184,1-1-88,1 1 1,-1-1 0,0 0-1,0 0 1,1 0-1,-1 0 1,0 0-1,0 0 1,0 0-1,0-1 1,0 1-1,0 0 1,0-1 0,-1 1-1,1 0 1,0-1-1,-1 1 1,1-1-1,-1 1 1,0-1-97,3-3 163,-1 0-118,0 0 0,0 0 0,1 0 0,0 1 0,0-1 0,0 1 0,0 0 0,1 0 0,0 0 0,0 0 0,0 1 0,0 0 0,0 0 0,1 0 0,-1 0 0,1 0 0,0 1 0,0 0 0,0 0 0,0 0 0,0 1 0,0 0 0,0 0 0,1 0 0,-1 0 0,0 1 0,1 0 0,-1 0 0,5 1-45,-3 1 2,0 1 0,-1-1-1,1 1 1,-1 1 0,0-1 0,0 1 0,0 0 0,0 1 0,-1-1 0,0 1-1,0 0 1,0 1 0,1 0-2,17 17-46,-9-12-389,-1 0 0,2-1-1,-1-1 1,14 6 435,-20-11-916,0 0 0,1-1 0,-1 0 0,1-1-1,0 0 1,4 0 916,33 0-7883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14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0 378 3666,'0'0'7176,"0"0"-5169,0 0-396,0 0 56,0 0-341,0-1-1179,1 1 1,-1 0-1,0 0 0,0-1 0,1 1 0,-1 0 0,0 0 0,1 0 0,-1-1 0,0 1 0,0 0 0,1 0 1,-1 0-1,1 0 0,-1 0 0,0 0 0,1 0 0,-1-1 0,0 1 0,1 0 0,-1 0 0,0 0 1,1 1-1,-1-1 0,1 0 0,-1 0 0,0 0 0,1 0 0,-1 0 0,0 0 0,1 0 0,-1 1 0,0-1 1,1 0-1,-1 0 0,0 0 0,1 1-147,-2 3-11,2 0 0,-1 0 0,0 0 1,1 0-1,0 0 0,0 0 0,0-1 0,0 1 1,1 0-1,-1-1 0,1 1 0,0 0 0,0-1 1,0 0-1,1 0 0,-1 1 0,3 1 11,0-1-13,0 0-1,1 0 0,-1 0 0,0-1 0,1 0 1,0 0-1,0-1 0,0 1 0,0-1 0,4 1 14,17 2-55,0-1-1,0-1 1,0-2-1,28-1 56,-37 0-32,0-1 34,-1 0 0,0-1 0,0-1 0,0-1 0,0-1 0,0 0 0,-1-1 0,0 0 0,14-9-2,19-13 76,-1-2 0,18-16-76,10-7 6,53-32 123,4 6 0,39-12-129,-92 60 142,-78 30-118,-2 1-104,-4 5-400,-39 56-5315,18-29-3391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159 507 15383,'0'0'742,"0"0"765,0 0-216,0 0-445,0 0-307,-26 8-238,-79 26-207,80-20-91,25-14-5,-1 0 1,1 0-1,0 0 0,0 0 0,0 0 0,0 1 0,0-1 0,-1 0 0,1 0 1,0 0-1,0 0 0,0 0 0,0 1 0,0-1 0,0 0 0,0 0 1,0 0-1,0 0 0,-1 1 0,1-1 0,0 0 0,0 0 0,0 0 1,0 0-1,0 1 0,0-1 0,0 0 0,0 0 0,0 0 0,0 1 0,0-1 1,1 0-1,-1 0 0,0 0 0,0 0 0,0 1 0,0-1 0,0 0 1,0 0-1,0 0 0,0 0 0,1 1 0,-1-1 0,0 0 0,0 0 1,0 0-1,0 0 0,0 0 0,1 0 2,19 5-262,-13-5 201,-1 1-1,1-1 1,0 0-1,-1-1 1,1 0-1,-1 0 1,1 0-1,-1-1 1,1 1 0,-1-2-1,0 1 1,0-1-1,0 0 1,0 0-1,0 0 1,-1-1-1,0 0 1,1 0-1,-1-1 1,-1 1-1,1-1 1,-1 0-1,4-5 62,2-6-226,0-1 0,-1 0 0,0 0 0,-2-1 0,0 0 0,-1 0 0,-1-1 0,-1 0-1,0 1 1,0-18 226,1-26-19,-3 0 0,-5-42 19,3 101 74,0 0 1,0 1 0,-1-1-1,1 0 1,0 0 0,-1 0 0,0 1-1,0-1 1,0 0 0,0 1-1,0-1 1,0 0 0,-1 1-1,1 0 1,-1-1 0,1 1 0,-1 0-1,0 0 1,0 0 0,0 0-1,0 0 1,-1 0 0,1 1-1,0-1 1,-1 1 0,1-1 0,-1 1-1,0 0 1,1 0 0,-1 0-1,0 0 1,1 1 0,-1-1-1,0 1-74,2 0 22,1 0 0,-1 0-1,1 0 1,-1 1 0,1-1-1,-1 0 1,1 0 0,-1 1-1,1-1 1,-1 0-1,1 1 1,0-1 0,-1 1-1,1-1 1,-1 0 0,1 1-1,0-1 1,-1 1-1,1-1 1,0 1 0,0-1-1,0 1 1,-1-1 0,1 1-1,0-1 1,0 1 0,0-1-1,0 1 1,0-1-1,0 1 1,0 0 0,0-1-22,-1 4 49,-6 34 12,1 1 0,2 0 0,2 0-1,3 33-60,-1-55 72,0 0-49,1-1 0,1 1 1,1-1-1,0 0 0,1 0 0,1 0 0,0 0 1,1-1-1,1 0 0,0 0 0,2-1 1,-1 0-1,1 0 0,1-1 0,5 5-23,-5-7-24,0 0 0,1-1 0,0-1 0,1 0 1,-1 0-1,2-1 0,-1-1 0,1 0 0,0 0 0,1-2 0,0 1 0,0-2 0,0 0 0,0-1 0,0 0 0,1-1 0,8 0 24,-10-1-120,0-1 0,0 0 0,0-1 0,0-1 0,0 0 0,0 0 0,0-2 0,-1 1 0,1-2 0,1 0 120,-6 0-65,1 1 0,-1-2 0,0 1 0,0-1 0,-1 0 0,0-1 0,0 0 0,0 0 0,-1 0 0,0-1 0,-1 0 0,0 0 0,0 0 0,0-1 65,-1 3 23,-1 0 1,0 0-1,0 0 1,-1-1-1,0 1 0,0-1 1,0 1-1,-1-1 1,1-4-24,-2 10 467,0 1 69,-5 11-149,0 1-429,1 0 0,0 0 0,0 0 0,1 0 1,1 1-1,0-1 0,1 1 0,0 0 0,1 4 43,0-17-100,0 1 1,0-1 0,1 1 0,-1 0 0,0-1 0,0 1 0,1-1 0,-1 1 0,0-1 0,1 1 0,-1-1 0,1 0 0,-1 1 0,1-1 0,-1 1 0,1-1 0,-1 0 0,1 1 0,-1-1 0,1 0 0,-1 0 0,1 1 0,0-1 0,-1 0 0,1 0 0,-1 0 0,1 0 0,0 0 0,-1 0 0,1 0 0,-1 0 0,1 0 0,0 0 0,-1 0 0,1 0 0,0-1 98,2 2-847,13-1-4401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8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9604,'0'0'4627,"0"0"-3939,0 0 1793,0 0-2417,0 0-64,0 0-3025,19 6-4003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8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339 631 5218,'0'0'9079,"0"0"-6483,0 0-969,0 0-703,0 0-636,-30-10-171,-98-29 43,123 37-137,-1 0-1,0 1 1,0 0 0,0 0-1,0 0 1,0 1 0,0 0-1,0 0 1,0 1 0,0-1-1,0 1 1,0 0-1,0 1 1,1 0 0,-1 0-1,0 0 1,1 0 0,0 1-1,-1 0 1,1 0 0,0 0-1,0 1 1,1 0-1,-1 0 1,1 0 0,-3 3-23,3-1 10,1-1 0,0 1 0,-1-1 0,2 1 0,-1 0 0,1 0 0,0 1 0,0-1 1,0 0-1,1 1 0,0-1 0,1 1 0,-1-1 0,1 1 0,0-1 0,1 1 0,0-1 0,0 1 0,0-1 0,1 1 1,0 0-11,0-3-4,0-1 0,0 1 1,0 0-1,1-1 1,0 1-1,0-1 1,-1 0-1,2 0 1,-1 0-1,0 0 1,1-1-1,-1 1 1,1-1-1,0 0 1,0 0-1,0 0 1,0-1-1,0 1 1,0-1-1,0 0 0,0 0 1,1 0-1,0-1 4,18 4-52,1-2-1,-1 0 0,18-2 53,-35 0-25,12 1-14,0-1 0,0-1 0,0-1 0,0-1 0,0 0 0,0-1 0,-1-1 0,0-1 0,0 0 0,-1-1 0,1-1 0,-1-1 0,-1 0 0,0-1 0,0 0 0,-1-1 0,0-1 0,-1-1 0,-1 1-1,0-2 1,0 0 0,2-4 39,-1-2-23,-1 0 0,-1 0 0,-1-1 0,0 0 0,-1-1 0,-2 0 0,0 0-1,-2-1 1,1-4 23,0-14-67,-1-1 0,-2-1-1,-2 1 1,-3-26 67,2 58 63,-1 0 1,0 1 0,0-1-1,-1 0 1,0 1 0,-1-1-1,0 1 1,0 0 0,-1 0-1,0 0 1,0 0 0,-1 1-1,-1 0 1,1 0 0,-1 0-1,-1 1 1,1 0 0,-1 0-1,0 0 1,-1 1 0,0 0-1,-1 0-63,9 5 8,-1 1 0,0-1 0,1 1 0,-1 0 0,1 0 0,-1-1 0,0 1 0,1 0 0,-1 0 0,0 0 0,1-1 0,-1 1 0,0 0 0,1 0 0,-1 0-1,0 0 1,1 0 0,-1 1 0,0-1 0,1 0 0,-1 0 0,0 0 0,1 0 0,-1 1 0,1-1 0,-1 0 0,0 1 0,1-1 0,-1 0 0,1 1 0,-1-1 0,1 1-1,-1-1 1,1 1 0,-1-1 0,1 1 0,0-1 0,-1 1-8,-10 27-110,10-24 116,-6 27-52,0-1-1,2 2 1,2-1 0,0 0 0,3 1 0,0-1-1,2 0 1,1 1 0,2-1 0,2 5 46,-2-12-92,1-1 0,2 0 0,0 0 0,1-1 0,1 0 0,1-1 0,2 0 1,0 0-1,0-2 0,2 0 0,1 0 0,0-1 0,16 13 92,-21-23-423,1 1-1,1-2 1,-1 0 0,1 0 0,0-1-1,1 0 1,-1-2 0,1 1-1,0-2 1,0 1 0,0-2-1,7 0 424,47 0-3985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9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232 459 12870,'0'0'1769,"0"0"800,0 0-1115,-26 6-766,-85 23-128,105-27-542,1-1 0,0 1 0,0 0-1,0 1 1,1-1 0,-1 1 0,0 0-1,1 0 1,0 0 0,0 1-1,0-1 1,0 1 0,0 0 0,1 0-1,-1 1 1,1-1 0,1 1-1,-1-1 1,0 1 0,1 0 0,0 0-1,0 0 1,1 0 0,-1 0 0,1 1-1,0-1 1,0 0 0,1 4-18,0-8-21,0 0 0,0 0 0,0 0 0,1 0 0,-1 0 0,0 0 0,0 0 0,1 0 1,-1 0-1,1 0 0,-1 0 0,1 0 0,-1 0 0,1-1 0,0 1 0,-1 0 0,1 0 1,0-1-1,0 1 0,0 0 0,-1-1 0,1 1 0,0-1 0,0 1 0,0-1 0,0 1 0,0-1 1,0 0-1,1 1 21,31 4-603,-30-5 555,25 2-820,0-1 0,-1-1 0,1-2 0,0-1 0,-1-1 0,1-1 0,-1-1 0,14-6 868,-40 13 291,0 1 1,0-1 0,-1 1-1,1 0 1,-1-1 0,1 1-1,-1 0 1,0-1 0,1 1-1,-1 0 1,0 0 0,0-1-1,0 1 1,-1 0 0,1 0-292,2 16 912,1-16-856,0 0-1,-1-1 0,1 0 1,0 1-1,0-1 0,1 0 1,-1-1-1,0 1 0,0 0 1,0-1-1,0 0 0,1 0 0,-1 0 1,0 0-1,0 0 0,0-1 1,2 1-56,7-1 44,3 2-126,1-1 0,-1-1 0,0-1-1,0 0 1,0 0 0,-1-2 0,1 0 0,-1-1 0,1 0 0,-2-1 0,1 0 0,-1-1 0,1-1 0,-2 0 0,1-1 0,-2 0-1,6-5 83,-8 3-145,1 0 0,-2 0 0,0 0 0,0-1 0,-1-1 0,0 1-1,-1-1 1,0 0 0,-1 0 0,-1-1 0,0 0 0,-1 0 0,1-11 145,2-22-20,-3-1 1,-2 0 0,-2-18 19,0 57 193,1 0 0,-1 0 0,-1 0 0,1 0 0,-2 0 0,1 0 0,-1 1 0,0-1 0,-1 1 0,0 0 0,-1 0 0,1 0 0,-1 1 0,-1-1 0,0 1 1,0 0-1,0 1 0,0 0 0,-1 0 0,0 0 0,-1 0 0,0 1-193,7 5 37,1 0 1,-1 0-1,1-1 0,0 1 1,-1 0-1,1 0 0,-1 0 1,1 0-1,0 0 0,-1 0 1,1 1-1,-1-1 1,1 0-1,0 0 0,-1 0 1,1 0-1,0 0 0,-1 1 1,1-1-1,-1 0 0,1 0 1,0 0-1,0 1 0,-1-1 1,1 0-1,0 1 0,-1-1 1,1 0-1,0 1 1,0-1-1,0 0 0,-1 1 1,1-1-1,0 0 0,0 1 1,0-1-1,0 1 0,0-1 1,-1 1-38,-5 20-313,4-16 415,-9 46-78,2 1 1,3 0-1,2 1 1,2-1 0,4 49-25,-2-88-2,1-1 0,0 1 0,1-1 0,0 0 0,1 1 0,1-1 0,0-1 1,0 1-1,1 0 0,0-1 0,1 0 0,1 0 0,-1-1 0,2 0 0,0 0 1,0-1-1,0 0 0,1 0 0,0-1 0,1 0 0,0 0 0,0-1 1,1-1-1,0 0 0,0 0 0,1-1 0,-1 0 0,1-1 0,0-1 0,7 2 2,20 1-301,0-1 0,0-2-1,0-2 1,27-3 301,-31 2-446,-18-1 48,0 0 0,-1-1 0,1-1 0,0 0 1,-1-1-1,0-1 0,11-5 398,-17 6-125,-1 0 0,0-1 0,-1 0 0,1-1 0,-1 1 0,0-2 0,0 1 0,-1-1 0,0 0 0,0 0 0,-1-1 0,0 0 0,4-6 125,-10 13 90,1 0 0,0-1-1,0 1 1,-1 0 0,1 0 0,-1-1-1,1 1 1,-1 0 0,0-1 0,1 1 0,-1 0-1,0-1 1,0 1 0,0-1 0,0 1-1,0-1-89,0 1 60,-1 0 0,1 1 0,0-1 0,-1 1-1,1-1 1,0 0 0,-1 1 0,1-1 0,-1 1-1,1-1 1,-1 1 0,1 0 0,-1-1-1,1 1 1,-1-1 0,0 1 0,1 0 0,-1-1-1,1 1 1,-1 0 0,0 0 0,1 0 0,-2-1-60,-4 0 274,-1 1 1,0 0 0,1 0 0,-1 0 0,0 0 0,-2 2-275,-8-1-75,12-1 139,1 0 1,0 1-1,0-1 0,0 1 0,0 0 1,0 0-1,0 1 0,0-1 0,0 1 1,0 0-1,0 0 0,1 0 0,-1 0 0,1 1 1,0-1-1,-1 1 0,1 0 0,0 0 1,1 0-1,-1 0 0,1 1 0,-1-1 1,1 1-1,0-1 0,0 1 0,0 0 1,1 0-1,-1 0 0,1 0 0,0 0 1,0 0-1,1 0 0,-1 0 0,1 1 1,0-1-1,0 0 0,0 2-64,0-4 1,1-1 0,-1 1 0,0-1 0,1 1 0,0-1 0,-1 1 0,1-1 0,0 1 0,-1-1 0,1 1 0,0-1 0,0 0 0,0 1 0,0-1 0,0 0 0,1 0 0,-1 0 0,0 0 0,0 0 0,1 0 0,-1 0 0,1-1 0,-1 1 0,1 0 0,-1-1 0,1 1-1,47 13-19,-40-13 17,61 10-1213,0-3 0,1-4 1,57-3 1214,-105-1-694,56 0-3342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9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16055,'0'0'64,"0"0"561,206 20 639,-74-15-1232,21 1-64,16-6-720,0 0-1073,-16-6-2529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39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12662,'0'0'208,"0"0"2865,0 0-1088,-3 158-992,18-96-225,-2 5-176,-1-8-47,1 0-385,-4-2-112,-6-7 32,-3-5-80,0-14-272,7-8-449,-1-12-495,6-11-1586,1 0-3489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40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 0 11941,'0'0'526,"-23"26"1507,-9 10-1318,-103 112 1128,118-131-1436,0 0 0,-1-1 0,0-1 0,-1-1 0,-1 0 0,0-1-1,-1-2 1,-16 8-407,33-14 502,13 1-381,21 4-232,-25-8 165,24 9-76,0 1 1,11 7 21,-18-8-247,-1-1 0,2-1 0,-1-1 0,1 0 0,7-1 247,53 4-916,1-5-1,0-2 1,71-8 916,-132 3-303,11 0-231,0-3 0,0 0 0,0-2 0,21-7 534,-38 8-116,0 0 1,-1-2-1,1 0 1,-1 0 0,-1-2-1,1 0 1,-2 0 0,1-2-1,10-9 116,-23 19 35,0-1 0,-1 0 0,1 0 0,0 0 0,0 0 0,-1 0 0,0 0 0,1 0 0,-1-1-1,0 1 1,0 0 0,0-1 0,0 1 0,-1-1 0,1 1 0,-1-1 0,1 0 0,-1 1 0,0-1 0,0 1 0,0-1-35,0 1 69,-1 0 1,0 0 0,1 0-1,-1 0 1,0 0-1,0 1 1,0-1-1,0 0 1,0 0 0,-1 1-1,1-1 1,0 1-1,-1 0 1,1-1-1,-1 1 1,0 0 0,1 0-1,-1 0 1,0 0-1,0 0 1,1 0 0,-1 0-1,0 0 1,0 1-1,-2-1-69,-24-5 638,-1 2-1,1 0 1,-1 2 0,0 1-1,-15 2-637,10 0 603,27-1-528,0 0 0,1 0 0,-1 1 0,0 0 0,0 1 0,1-1 1,-1 1-1,1 1 0,-1-1 0,1 1 0,0 0 0,0 1 0,0-1 0,0 1 0,1 0 0,0 1 0,0-1 0,0 1 0,-4 5-75,4-3 15,0 1 0,0-1 0,0 2 0,1-1 0,1 0 0,-1 1 0,1 0 0,1-1 0,-1 1 0,2 0 0,-1 0 0,1 1 0,0-1 0,1 6-15,0-7-36,0-1 0,0 0 1,1 0-1,0 0 0,0 0 1,1 0-1,-1 0 0,1 0 1,1 0-1,0 0 0,2 3 36,-2-5-48,1 0-1,0-1 0,0 0 0,0 0 1,0 0-1,1 0 0,-1-1 1,1 0-1,0 0 0,0 0 0,0 0 1,1-1-1,-1 0 0,0 0 1,1 0 48,28 7-452,0-2 0,1-2 1,0 0-1,0-3 1,0-1-1,0-1 1,0-2-1,7-3 452,-22 3-323,-1-1 1,0-1-1,0-1 0,0 0 0,0-2 1,-1 0-1,0-1 0,12-7 323,-17 7 68,0 0 0,0-1 0,-1 0 1,0 0-1,-1-2 0,0 1 0,-1-1 0,0-1 0,0 0 0,-1 0 0,2-7-68,-11 20 39,0-1-1,0 0 0,0 0 0,0 0 1,-1 0-1,1 0 0,0 0 0,0 0 1,0 1-1,0-1 0,-1 0 0,1 0 1,0 0-1,0 0 0,0 0 0,-1 0 1,1 0-1,0 0 0,0 0 0,0 0 1,-1 0-1,1 0 0,0 0 0,0 0 1,0 0-1,0 0 0,-1 0 0,1 0 1,0-1-1,0 1 0,0 0 0,-1 0 1,1 0-1,0 0 0,0 0 0,0 0 1,0 0-1,0-1 0,-1 1 0,1 0 1,0 0-1,0 0 0,0 0 0,0-1 1,0 1-1,0 0 0,0 0 0,0 0 1,0 0-1,0-1 0,0 1 0,-1 0 1,1 0-1,0 0 0,0-1 0,0 1 1,0 0-1,0 0 0,1 0 0,-1-1 1,0 1-1,0 0 0,0 0 0,0 0 1,0-1-1,0 1 0,0 0 0,0 0 1,0 0-39,-17 7 44,9-2 79,1 0 0,0 0-1,0 1 1,1 0 0,-1 0-1,1 0 1,-3 6-123,6-9 49,1 0 1,0 1-1,0-1 1,0 0-1,0 1 1,0 0-1,1-1 0,-1 1 1,1 0-1,0 0 1,0 0-1,1 0 1,-1-1-1,1 1 1,0 0-1,0 0 1,0 0-1,0 0 0,1 2-49,0-4 2,0 0-1,0-1 0,0 1 0,0-1 0,0 1 0,0-1 1,0 0-1,1 1 0,-1-1 0,0 0 0,1 0 0,-1 0 0,1 0 1,0 0-1,-1 0 0,1-1 0,-1 1 0,1 0 0,0-1 1,0 1-1,-1-1 0,1 0 0,0 1 0,0-1 0,1 0-1,56 1-314,-43-1 141,35 0-919,0-2 0,6-4 1092,-37 3-507,0 0 1,0-2-1,-1-1 0,1 0 1,-1-1-1,15-9 507,56-35-719,-50 27 5264,33-15-4545,-71 38 1232,-5 69 70,-4-1 1,-2 0-1,-5 5-1302,-11 83 946,8-24 334,-6 0-1,-27 79-1279,31-149 137,-2 0-1,-3-1 1,-2-2-1,-3 0 0,-2-2 1,-20 24-137,-13 8 116,-28 26-116,60-76-1097,-2-2 0,-2-2 0,-37 28 1097,65-57-1416,8-7-620,13-15-4365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8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831 1 16840,'0'0'1486,"-11"25"-1270,-64 136 427,-63 96-643,108-209 151,-1-2 1,-3-2-1,-2 0 1,-1-3-1,-30 26-151,46-49 44,1-1-1,-2-1 1,-1-1 0,0 0-1,0-2 1,-1-1-1,-1-1 1,0-1 0,-1-1-1,0-1 1,0-1-1,-20 2-43,45-9 44,-1 1-1,1-1 0,-1 1 0,1-1 0,-1 0 1,1 0-1,0 0 0,-1 0 0,1 0 0,-1 0 1,1 0-1,-1 0 0,1-1 0,-1 1 0,1 0 1,-1-1-1,1 1 0,0-1 0,-1 0 0,1 1 1,0-1-1,0 0 0,0 0 0,-1 0 0,1 0 1,0 0-44,0-3 70,0 1 1,0-1-1,1 1 1,-1-1 0,1 1-1,0-1 1,0 1 0,0-1-1,1 1 1,0-3-71,-1 1-130,2-6 103,0 0 0,1 0 0,0 0 1,1 1-1,0 0 0,1-1 0,0 1 0,0 1 1,1-1-1,0 1 0,1 0 0,0 1 1,0-1-1,1 2 0,7-7 27,-6 5-14,1 1-1,0 1 1,1-1 0,-1 1-1,1 1 1,1 0-1,-1 1 1,1 0 0,0 1-1,0 0 1,0 1 0,1 0-1,-1 1 1,1 0 14,-2 2-4,0 0 1,1 1-1,-1 0 1,0 1-1,0 0 1,0 1-1,-1 0 1,1 0-1,-1 2 1,1-1-1,-1 1 1,-1 0-1,1 1 1,-1 1-1,0-1 1,0 1-1,-1 1 0,2 1 4,20 23 17,-2 0 0,-1 2 0,-2 1-1,4 10-16,35 46-43,-60-85-153,1 0 1,0 0 0,0 0-1,1-1 1,-1 0-1,1 0 1,1 0 0,2 1 195,-5-4-532,0 0 1,0 0-1,1-1 1,-1 1-1,1-1 1,-1 0-1,1 0 0,-1-1 1,3 1 531,41 0-8340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9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1 448 4066,'0'0'11848,"0"0"-7969,38-10-3297,90-20-34,1 5 0,110-6-548,331 24 215,-346 9-1758,-223-2 1487,-1-1 0,1 1 1,-1 0-1,1-1 0,-1 1 1,1-1-1,-1 1 0,1 0 1,-1-1-1,0 1 0,1-1 1,-1 1-1,0-1 0,1 0 1,-1 1-1,0-1 1,0 1-1,1-1 0,-1 1 1,0-1-1,0 0 0,0 1 1,0-1-1,0 0 0,0 1 1,0-1-1,0 1 0,0-1 1,0 0-1,0 1 0,0-1 1,0 0-1,-1 1 0,1-1 1,0 1-1,0-1 1,-1 1-1,1-1 0,0 1 1,-1-1-1,1 1 0,-1-1 1,1 1-1,0-1 56,-13-25-1423,3 11 376,1 0 1,1-1-1,0 0 0,1 0 0,1-1 0,1 0 0,-1-5 1047,0 5 204,-1 0 0,-1 1 1,0 0-1,-2 0 0,1 1 1,-2 0-1,0 0 0,-7-6-204,12 14 681,-1-1 5611,15 22-5346,22 25-1519,-16-24 663,24 24 356,-3 1 1,14 22-447,-40-50 104,0 0 1,-2 1 0,1 0 0,-2 1 0,0-1 0,0 1 0,-1 1 0,-1-1 0,-1 1 0,0-1 0,0 5-105,-2-6 59,0 0 1,-1 0-1,0 0 0,-1 0 0,0 0 1,-1 0-1,-1-1 0,0 2-59,0-6 26,0-1 0,-1 0-1,1 0 1,-1 0 0,-1-1-1,1 1 1,-1-1 0,0 0 0,-1 0-1,1-1 1,-1 1 0,0-1-1,-5 3-25,-6 3 34,0 0 1,-1-1-1,0-1 0,0 0 0,-19 5-34,26-11-311,0 1-1,-1-1 1,1-1 0,-1 0-1,1-1 1,-1 0 0,0 0-1,0-1 1,1-1 0,-11-2 311,21 3-251,-1 0 1,1-1-1,-1 1 1,1 0-1,0-1 1,-1 0-1,1 1 1,0-1-1,-1 0 1,1 0-1,0 0 1,0 0-1,0 0 1,-1 0-1,1 0 1,0 0-1,0 0 1,0-2 250,-9-32-8647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19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26 212 13622,'0'0'2129,"0"24"-384,0-22-1702,-3 84 1685,-5 14-1728,-2 25 1913,6 1 0,8 67-1913,-1-165 158,0-33 147,3-50-45,0-43-322,5 1 1,15-61 61,-18 119-39,2 0-1,2 1 1,2 0 0,1 1 0,1 1 0,3 0 0,21-32 39,-30 54-98,1 1 0,1-1 0,-1 2 0,2 0 0,0 0 0,0 1 0,1 1 1,0 0-1,5-1 98,-10 6-45,0 0 0,0 1 0,0 0 0,1 1 1,0 0-1,0 0 0,-1 1 0,1 1 0,1-1 1,-1 2-1,0-1 0,0 1 0,0 1 0,0 0 0,0 0 1,8 3 44,-14-2-8,1-1 1,-1 1 0,0 1-1,1-1 1,-1 1 0,0-1 0,0 1-1,-1 1 1,1-1 0,-1 0-1,1 1 1,-1 0 0,0-1 0,0 1-1,-1 1 1,1-1 0,-1 0-1,0 0 1,0 1 0,0 0 0,0 2 6,1 3-70,0 1-1,0 0 1,-1 0-1,-1 0 0,0 0 1,0 0-1,-1 1 1,-1-1-1,0 2 72,0-10-8,1 0 0,-1 0 0,0 0 1,-1 0-1,1 0 0,0 0 0,-1-1 0,1 1 0,-1 0 0,0-1 1,0 1-1,0-1 0,0 0 0,-1 1 0,0-1 8,-44 32-31,18-15 31,4 0 19,17-14-5,-1 1-1,2 0 0,-1 0 0,0 1 0,1 0 0,1 1 1,-2 1-14,7-8-6,1-1 0,0 1 1,-1 0-1,1-1 0,0 1 1,-1 0-1,1 0 0,0-1 1,0 1-1,0 0 0,0 0 1,0 0-1,0-1 0,0 1 1,0 0-1,0 0 0,0-1 1,0 1-1,0 0 0,0 0 1,1-1-1,-1 1 0,0 0 1,1 0-1,-1-1 0,0 1 1,1 0-1,-1-1 0,1 1 1,-1 0-1,1-1 0,-1 1 1,1-1-1,-1 1 1,1-1-1,0 1 0,-1-1 1,1 0-1,0 1 0,0-1 1,-1 0-1,1 1 0,0-1 1,0 0-1,-1 0 6,40 12-45,-34-11 46,63 14 18,81 22 173,-131-31-190,-1 0-1,1 2 1,-1 0 0,0 1 0,-1 1-1,7 6-1,-22-15-3,0 0-1,0 0 0,0 0 0,-1 0 1,1 0-1,0 1 0,-1-1 1,1 1-1,-1 0 0,1-1 1,-1 1-1,0 0 0,0 0 1,0-1-1,0 1 0,0 0 1,0 0-1,0 0 0,-1 0 0,1 1 1,-1-1-1,1 0 0,-1 0 1,0 0-1,0 0 0,0 0 1,0 1-1,0-1 0,0 0 1,-1 0-1,1 1 4,-2 0 19,0 0 0,0 0 0,0-1 0,0 1 0,-1-1 0,1 1 1,-1-1-1,1 0 0,-1 0 0,0 0 0,0 0 0,0 0 0,0-1 0,0 1 0,0-1 0,-1 0 1,1 0-1,-2 0-19,-37 12 121,0-2 0,-1-2 0,0-1 0,-1-3 0,-17-1-121,60-3-77,-1-1 0,1 0 1,0 0-1,-1 0 0,1 0 0,-1-1 0,1 1 0,-1 0 0,1-1 0,0 1 0,-1-1 0,1 1 0,0-1 0,-1 1 1,1-1-1,0 0 0,0 0 0,0 0 0,0 0 0,0 1 0,-1-2 0,1 1 77,1 0-295,-1-1 0,1 1 0,0-1 0,-1 1 0,1-1 0,0 1 0,0-1 0,0 1 0,0-1 0,0 1 0,0-1 0,0 1 0,0-1 0,1 1 0,-1-1 0,1 1 0,-1-1 0,1 1 0,-1 0-1,2-2 296,24-35-13254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15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1 203 7571,'0'0'4021,"0"0"-1967,0 0 193,0 0-254,0 0-910,0 0-595,0-4-195,0 3-274,1 0 0,-1 0-1,1-1 1,-1 1-1,1 0 1,-1 0 0,1 0-1,0 0 1,0 0 0,0 0-1,-1 0 1,1 0-1,0 0 1,0 0 0,0 0-1,0 1 1,1-1 0,-1 0-1,0 1 1,0-1-1,0 1 1,1-1 0,-1 1-1,0-1 1,0 1-1,1 0 1,-1 0 0,0 0-1,1 0 1,-1 0 0,0 0-1,1 0 1,-1 0-1,0 0 1,0 1 0,1-1-1,-1 0 1,0 1-1,0-1 1,1 1 0,-1 0-1,0-1 1,0 1 0,0 0-1,0 0 1,0-1-1,0 2-18,72 90 598,-66-83-577,1-1-1,0 0 1,1-1 0,0 0-1,0 0 1,0-1 0,1 0-1,0-1 1,0 0 0,0-1-1,1 0 1,-1 0 0,1-1 0,0 0-1,0-1 1,0-1 0,0 1-1,1-2 1,-1 0 0,10-1-21,-9 0 69,0 0 1,0-1-1,-1-1 1,1 0-1,-1 0 1,1-1 0,-1-1-1,9-5-69,84-53 260,-66 38-193,316-185 728,-339 201-671,25-19 208,-39 28-751,-2 26-2846,-5 5 383,-16 4-2205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20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13750,'0'0'2017,"0"0"-2017,0 0-4722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21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1 942 16039,'0'0'1414,"0"0"-760,23-32-230,-3 5-316,23-32 273,2 2 0,37-34-381,-17 25 284,98-105-86,-131 133-164,-2 0 0,-1-2 0,17-33-34,-38 58-14,0-1 0,-1 1 0,-1-1 0,0-1-1,-2 1 1,1-1 0,-2 0 0,0 0 0,-1 0 0,-1-14 14,-1 29-6,0 0 1,0 0-1,0 0 1,0 1-1,-1-1 1,1 0-1,-1 0 0,0 0 1,1 0-1,-1 0 1,0 0-1,0 1 1,0-1-1,0 0 1,0 1-1,-1-1 1,1 1-1,0-1 1,-1 1-1,1-1 0,-1 1 1,-1-1 5,-1 0-11,-1 0 0,1 0 0,-1 0 1,1 0-1,-1 1 0,1 0 0,-1 0 0,0 0 1,0 1-1,0-1 11,-9 1-42,1 0 0,-1 0 0,1 2 0,-1-1 1,1 2-1,-1 0 0,-1 1 42,10-2-18,-1 0-1,1 0 1,0 1 0,0 0 0,1 0-1,-1 0 1,0 0 0,1 0-1,0 1 1,0 0 0,0 0 0,0 0-1,1 1 1,-1-1 0,1 1 0,0 0-1,1 0 1,-1 0 0,1 0-1,0 0 1,0 0 0,1 1 0,-1-1-1,1 1 1,0-1 0,1 1 0,-1-1-1,1 1 1,0 0 0,1-1 0,-1 1-1,1-1 1,0 1 0,1-1-1,-1 1 1,1-1 0,0 0 0,0 0-1,1 0 1,0 0 0,0 0 0,0 0-1,0-1 1,1 0 0,-1 1-1,3 1 19,30 29-80,2-1 0,40 28 80,-27-23 5,29 30-5,-66-56-5,-1 1 0,-1 0 0,0 1-1,-1 1 1,0-1 0,-2 2-1,6 10 6,-13-22-7,0-1 0,-1 0 0,1 1-1,-1 0 1,0-1 0,0 1-1,0 0 1,-1 0 0,1-1-1,-1 1 1,0 0 0,-1 0 0,0 1 7,1-4 20,-1 0 0,1 0 0,-1 1 0,0-1 1,0 0-1,0 0 0,0-1 0,0 1 1,-1 0-1,1 0 0,-1 0 0,1-1 0,-1 1 1,1-1-1,-1 1 0,0-1 0,0 0 0,0 0 1,0 1-1,0-1 0,0 0 0,0-1 0,0 1 1,0 0-1,0-1 0,0 1 0,-1-1-20,-18 3 94,0-1-1,0-1 0,-1 0 0,-10-3-93,-11 1-61,42 1 9,1 0 0,0 0 0,-1 0 0,1 0-1,-1 0 1,1 0 0,-1 0 0,1 0 0,-1 0-1,1 0 1,-1-1 0,1 1 0,0 0 0,-1 0 0,1-1-1,-1 1 1,1 0 0,0-1 0,-1 1 0,1 0-1,0-1 1,-1 1 0,1 0 0,0-1 0,0 1-1,-1-1 1,1 1 0,0 0 52,0-1-349,-1 0 0,1 0 0,0-1 1,0 1-1,0 0 0,0 0 0,0 0 0,0 0 0,0 0 0,0 0 1,1 0-1,-1 0 0,0 0 0,1 0 0,-1 0 0,0 0 0,1 1 1,-1-1-1,1 0 0,0 0 349,17-14-10421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22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0 14423,'0'0'2481,"0"0"-1689,0 0-440,0 0 249,0 0-60,-20 25-309,-64 82-178,82-105-54,0 1 0,1 0 0,-1-1 1,0 1-1,1 0 0,0 0 1,0 0-1,0 0 0,0 0 1,0 0-1,0 0 0,1 0 0,-1 0 1,1 1-1,0-1 0,0 1 0,1-2 1,-1 0 0,1-1-1,-1 1 1,1 0 0,0-1 0,0 1-1,-1-1 1,1 1 0,1-1 0,-1 1-1,0-1 1,0 0 0,0 1 0,1-1-1,-1 0 1,0 0 0,1 0 0,-1 0-1,3 1 0,3 1 8,1 0-1,0 0 0,0-1 1,0 0-1,0 0 0,1-1 1,-1 0-1,2-1-7,-9 0 3,16 2 33,1-1 1,-1-1 0,0-1 0,1-1-1,-1 0 1,0-1 0,10-3-37,-23 5 16,0 0 0,0-1 0,0 1 0,0-1 0,0 0 0,0 0 0,0 0 0,-1-1 0,1 1 0,-1-1 0,1 0 1,-1 0-1,0 0 0,0 0 0,0 0 0,-1-1 0,1 0 0,-1 1 0,0-1 0,0 0 0,0 0 0,-1 0 0,1 0 0,-1 0 0,0-1 0,0 1 0,0 0 0,-1 0 0,1-1 1,-1 1-1,0 0 0,-1-2-16,1 3 8,-1 1 0,0 0-1,0 0 1,0-1 0,0 1 0,0 0 0,0 0 0,0 0 0,-1 0 0,1 0 0,-1 1 0,0-1 0,1 0 0,-1 1 0,0-1 0,0 1-1,0-1 1,0 1 0,0 0 0,0 0 0,0 0 0,-1 0 0,1 0 0,0 1 0,-1-1 0,1 1 0,-2-1-8,-12-2-63,-1 0 1,1 1-1,-11 0 63,19 1-90,-46 0-3021,50 1-1459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42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7 6851,'0'0'2220,"0"0"-534,0 0-277,0 0-630,0-6-531,-19 796 5400,16-394-4402,3-394-1113,0-7 96,0-22-69,0-4-410,1 1 0,3-17 250,-3 37-293,1-1-1,1 1 1,0-1-1,0 1 0,1 0 1,0 0-1,1 1 0,0-1 1,2-2 293,28-41-3922,-2 0-1411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44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7571,'0'0'1473,"0"0"275,0 0-409,0 0-451,0 0-303,30-8 1399,21 2-1729,0 3-1,1 2 1,-1 2-1,15 4-254,3-2 87,425 2 213,-299-6-584,127-12 67,-228 8 319,-46 0-62,-1-3-1,1-1 0,4-4-39,-48 12 10,3-1 52,-1 1 0,1 0 0,0 0 0,-1 0 0,1 1 0,2 0-62,-7 0 16,0 1-1,0-1 0,0 0 0,0 1 0,0-1 1,0 1-1,-1 0 0,1-1 0,0 1 0,-1 0 0,1 0 1,0 0-1,-1 0 0,1 1 0,-1-1 0,1 0 0,-1 1 1,0-1-1,0 1 0,0-1 0,1 1 0,-1-1 0,-1 1 1,2 1-16,3 15 69,0 0 1,-1 0-1,-1 0 1,-1 1-1,0 0 1,-1-1 0,-1 1-1,-1 0 1,-2 7-70,1 9 89,-2 17 229,-10 48-318,6-55 105,3 1 0,-1 33-105,6-2 115,-1 13 354,4 1 1,7 35-470,-3-50 350,-4 0 1,-3 0 0,-7 44-351,-1 77 543,8-197-556,-17 0-153,7-1 93,1 0 0,0-1 0,0 0-1,1 0 1,-1-1 0,0-1 0,-1 0 73,-42-13-483,-9 8 21,-1 2 0,-1 4 1,1 2-1,-28 4 462,-28 0-287,-547-3 204,449 8 1377,166-5-718,50-3-512,3 0-213,52-6-4576,-7-2-4708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45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99 5138,'0'0'1916,"0"0"23,0 0-106,0 0-224,0 0-99,2 9 176,6 67-450,-4 1-1,-3 0 0,-4 22-1235,1 31 395,-26-304-270,24 49-1542,5-15 1417,-1 135-83,0-1 0,0 1 0,1 0 0,-1-1 0,2 1 0,-1 0 0,0 0 0,1 0 0,0 0 0,0 0 0,0 0 0,1 0 0,0 1 0,0-1 0,0 1 0,0 0 0,1 0 0,3-3 83,-2 3-66,1 0-1,0 1 1,0-1 0,0 1 0,0 1-1,1-1 1,-1 1 0,1 0-1,-1 0 1,1 1 0,0 0 0,0 0-1,0 1 1,2 0 66,0-1-9,0 2 0,0-1 0,0 1 0,0 0 0,0 0 0,0 1 0,-1 1 0,1-1 0,-1 2 0,8 2 9,-12-3-4,0-1 1,1 1-1,-1 0 0,-1 0 0,1 0 0,0 1 0,-1-1 0,0 1 1,0 0-1,0 0 0,0 0 0,0 0 0,-1 1 0,0-1 0,0 1 1,0-1-1,0 1 0,-1 0 0,0-1 0,0 1 0,0 1 4,0 0 23,0 0 1,-1 0-1,1 0 0,-1 0 0,0-1 0,-1 1 1,0 0-1,0 0 0,0 0 0,0 0 0,-1-1 0,0 1 1,0-1-1,-1 1 0,1-1 0,-1 0 0,0 0 1,-1 0-1,-2 4-23,-3-1 131,1 0 0,-1-1 0,-1 0 0,1-1 0,-1 1 0,0-2 0,0 0 0,-1 0 0,-10 3-131,-10 2 38,-13 5-515,21-1-3774,21-8-762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46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5 119 5747,'0'0'971,"0"0"1459,0 0-165,0 0-451,0 0-154,3-2-222,-2 2-1398,-1 0 0,0-1 0,1 1 1,-1 0-1,1 0 0,-1 0 0,1-1 0,-1 1 0,0 0 1,1 0-1,-1 0 0,1 0 0,-1 0 0,1 0 0,-1 0 1,1 0-1,-1 0 0,1 0 0,-1 0 0,1 0 0,-1 0 1,1 0-1,-1 0 0,1 0 0,-1 1 0,1-1 1,-1 0-1,1 0 0,-1 1 0,0-1 0,1 0 0,-1 0 1,1 1-1,-1-1 0,0 1 0,1-1-40,1 24 546,-3-13-695,-15 197 707,16-193-489,1-12-51,-1 1 0,0-1-1,0 1 1,0 0 0,0-1 0,-1 1 0,1 0 0,-1-1 0,0 1 0,0-1 0,0 1-1,-1-1 1,0 2-18,1-19 267,1-8-246,0-1 0,1 1 1,1-1-1,1 1 0,2 0 0,0 0 0,1 0 0,1 1 1,1 0-1,0 0 0,2 1 0,1 0 0,0 0 0,2 2 1,3-5-22,-5 9-1,31-42 164,-41 55-93,0 1-79,0 1-1,0 0 1,0-1 0,1 1 0,-1 0 0,0 0-1,0 0 1,-1 0 0,1 0 0,0 0 0,0 0-1,0 0 1,-1 0 0,1 0 0,0 0 0,-1 1 0,1-1-1,-1 0 1,1 1 9,2 4-25,28 45 117,-2 2 0,-1 4-92,-20-39 27,0 1 0,-2-1-1,0 1 1,-1 1-1,-1-1 1,0 0 0,-2 1-1,0 7-26,1 30-93,-3-56-49,0-1-31,0 0-72,0 0 34,0 0-64,-3-32-5210,-13 14 584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46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8836,'0'0'1953,"0"0"-512,0 0 896,0 0-1665,0 0-400,0 0 576,76 0 1,-36 0-305,-2 0-352,-1 0-128,-6 3-128,1-1-432,-10 1-913,0 3-1376,6-6-817,-10 0-5090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47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11109,'0'0'1457,"0"0"1328,0 0-2705,0 0-80,0 0-5346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2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 22 7587,'0'0'1436,"0"0"543,0 0-418,0 0-224,0 0 138,0 0-192,0 0-448,0-4-360,0 1-426,-1-10 313,0 13-353,1 0 0,-1 0-1,0-1 1,1 1 0,-1 0-1,1 0 1,-1 0-1,0 0 1,1 0 0,-1 0-1,0 0 1,1 0 0,-1 0-1,0 0 1,1 0 0,-1 1-1,1-1 1,-1 0-1,0 0 1,1 1 0,-1-1-1,1 0 1,-1 0 0,1 1-1,-1-1 1,1 1 0,-1-1-1,1 1 1,-1 0-9,-30 18 222,1 2 0,1 1 0,1 2 0,1 1 1,1 1-1,-16 22-222,29-32 72,1 1 0,1 0 0,1 1-1,0 0 1,2 0 0,0 1 0,1 0 0,0 1 0,2-1 0,0 1 0,2 1 0,0-1 0,1 1-72,0-5-26,2 0-1,-1 0 1,2 0 0,0 1 0,1-1 0,3 11 26,-3-20-46,0-1 1,1-1-1,-1 1 0,1 0 0,1-1 0,-1 1 0,1-1 0,0 0 1,0 0-1,0-1 0,0 1 0,1-1 0,0 0 0,0 0 0,0 0 1,1-1-1,-1 0 0,4 2 46,10 3-675,0-1 0,0 0 0,0-2 0,1 0 0,0-1 0,0-1 0,0-1 0,1 0 0,13-2 675,44 0-4541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16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6 232 6371,'0'0'4501,"0"0"-2226,0 0-63,0 0-70,0 0-797,0 0-1243,-1 0 0,1 0 1,0 1-1,-1-1 0,1 0 0,0 1 0,-1-1 1,1 1-1,0-1 0,-1 0 0,1 1 0,0-1 1,0 1-1,-1-1 0,1 1 0,0-1 0,0 1 1,0-1-1,0 1 0,0-1 0,0 1 1,0-1-1,0 1 0,0-1 0,0 1 0,0-1 1,0 1-1,0-1 0,0 1-102,1 3 66,1-1-1,-1 1 1,1 0-1,0 0 1,0-1-1,0 1 1,1-1 0,-1 0-1,3 2-65,16 29 114,-17-26-112,-1-1 0,1 0-1,0 0 1,1 0-1,-1 0 1,1-1 0,1 0-1,-1 0 1,1 0 0,0-1-1,0 0 1,1 0-1,0 0 1,0-1 0,5 3-2,-7-5 19,-1 0 0,1 0 1,0 0-1,0 0 0,0-1 1,1 1-1,-1-1 0,0-1 1,0 1-1,1-1 0,-1 0 1,0 0-1,0 0 0,1-1 1,-1 0-1,0 0 0,0 0 1,0-1-1,0 0 0,0 0 1,0 0-1,0 0 0,-1-1 1,4-2-20,64-44-316,2 3 1,76-34 315,165-60-439,-291 130 669,0 0-1,-1-2 1,-1-1 0,0 0 0,-1-2 0,2-3-230,-22 18-125,-31 0-4504,-6 0-4549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2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7892,'0'0'3201,"0"0"-2593,0 0 241,0 0-849,0 0 0,0 0 560,0 135 753,-3-90-433,3 3-224,0 6-95,0-6-273,0 2-64,0-16-224,-9-12-48,0-5-1361,-1-14-1264,4-3-1889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3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0 9012,'0'0'870,"0"0"907,0 0-769,0 0-258,-15 26-33,-10 12-421,7-11-39,2 1 1,0 0 0,2 1-1,-1 7-257,11-27 63,0 0 1,1 0-1,0 1 0,1 0 0,-1 0 0,2-1 0,0 1 0,0 0 0,1 0 0,0 0 0,1 9-63,0-18-5,-1 1 0,1-1 0,-1 0 1,1 0-1,0 0 0,0 0 0,-1 0 0,1 0 0,0 0 0,0 0 0,0 0 1,0 0-1,0-1 0,0 1 0,0 0 0,0-1 0,1 1 0,-1-1 0,0 1 0,0-1 1,0 1-1,1-1 0,-1 0 0,0 0 0,1 0 0,-1 0 0,0 0 5,44 2-197,-33-3 86,16 2-394,0-2 0,-1-2 0,1 0 0,-1-2 0,11-3 505,-29 6-39,0-1 0,-1 0 0,1-1 0,-1 1 0,0-1 0,0-1 0,0 0 0,-1 0-1,0 0 1,0-1 0,0 0 0,0-1 0,-1 1 0,0-1 0,-1 0 0,0-1 0,0 1 0,3-6 39,-7 10 112,1 0-1,-1 0 1,1 0 0,-1 0 0,0 0-1,0-1 1,-1 1 0,1 0 0,-1 0 0,1-1-1,-1 1 1,0 0 0,0-1 0,-1 1-1,1 0 1,-1-1 0,1 1 0,-1 0 0,-1-1-112,1 2 100,0 0 1,0 1-1,-1-1 1,1 0 0,-1 0-1,1 1 1,-1-1 0,0 1-1,0-1 1,0 1-1,0 0 1,0 0 0,0 0-1,0 0 1,0 0 0,0 0-1,0 0 1,0 1-1,-1-1 1,1 1 0,0 0-1,0 0 1,-1-1 0,1 1-1,-3 1-100,3-1 11,0 0-1,0 0 1,0 1 0,0-1-1,0 1 1,0-1-1,1 1 1,-1 0-1,0 0 1,0 0 0,0 0-1,1 0 1,-1 0-1,0 0 1,1 1-1,-1-1 1,1 0 0,0 1-1,-1-1 1,1 1-1,0 0 1,0-1 0,0 1-1,0 0 1,0 0-1,0 0 1,1 0-1,-1 0 1,0 0 0,1 0-1,0 0 1,-1 0-1,1 0-10,-2 13 42,1 0-1,0 0 1,1 0-1,2 9-41,-1 1 24,-2-21-30,2 0-1,-1-1 1,0 1-1,1 0 1,0 0 0,0-1-1,0 1 1,0 0-1,0-1 1,1 0-1,0 1 1,-1-1 0,1 0-1,0 1 1,1-1-1,-1-1 1,1 1-1,-1 0 1,1 0 0,0-1-1,0 0 1,0 1-1,0-1 1,0 0 0,1-1-1,-1 1 1,0 0-1,1-1 1,0 0-1,-1 0 1,1 0 0,0 0 6,16 3-214,0-1 0,1-1 1,0-1-1,-1-1 0,13-1 214,0 0-481,-20 1 309,0 0 1,0-1-1,0-1 1,0 0 0,9-4 171,-17 5-21,1-1 1,-1 0 0,-1 0 0,1 0 0,0-1 0,-1 0 0,1 0 0,-1 0 0,0 0 0,0-1 0,0 1 0,0-1 0,-1 0 0,1 0 0,1-3 20,-5 6 45,1 0 0,-1 0 0,1 0 0,-1 1 1,1-1-1,-1 0 0,1 0 0,-1 0 0,0 0 0,0 0 0,1 0 1,-1 0-1,0 0 0,0 0 0,0 0 0,0 0 0,0 0 0,0 0 1,-1 0-1,1 0 0,0 0 0,0 0 0,-1 0 0,1 0 0,0 1 1,-1-1-1,1 0 0,-1 0 0,1 0 0,-1 0 0,0 1 1,1-1-1,-1 0 0,0 0 0,1 1 0,-1-1 0,0 1 0,0-1 1,0 1-1,0-1 0,1 1 0,-1-1 0,0 1 0,0 0 0,0-1 1,0 1-1,0 0 0,0 0 0,0 0 0,0 0 0,0 0 1,-1 0-47,2 0 18,0 0-60,4 0-11,6-1-22,0-1-1,0 0 0,0 0 1,0-1-1,0 0 0,-1 0 0,1-1 1,-1-1-1,0 0 0,0 0 1,-1-1-1,1 0 0,2-2 77,37-23-374,-48 31 379,1-1-1,-1 1 1,1 0-1,-1-1 1,1 1 0,-1 0-1,1 0 1,0-1-1,-1 1 1,1 0-1,-1 0 1,1 0 0,-1 0-1,1 0 1,0 0-1,-1 0 1,1 0-1,-1 0 1,1 0 0,0 0-1,-1 0 1,1 1-1,-1-1 1,1 0-1,-1 0 1,1 1 0,-1-1-1,1 0 1,-1 1-1,1-1 1,-1 0-1,1 1 1,-1-1 0,1 1-1,-1-1 1,0 0-1,1 1 1,-1-1 0,0 1-1,0-1 1,1 1-1,-1 0 1,0-1-1,0 1 1,1-1 0,-1 1-1,0-1 1,0 1-1,0 0 1,0-1-1,0 1 1,0-1 0,0 1-1,0 0 1,0 0-5,-1 45 165,0-32-38,-2 13 266,-1 1-1,-1 0 0,-2-1 1,0 0-1,-6 10-392,3-7 277,1 0 1,2 0-1,1 1 0,0 14-277,5-39-61,2-5-14,-1-1 0,0 1 0,0 0 1,0-1-1,0 1 0,0 0 0,0-1 1,0 1-1,0 0 0,0-1 0,0 1 0,0 0 1,0-1-1,0 1 0,-1 0 0,1-1 1,0 1-1,0 0 0,-1-1 0,1 1 0,0 0 1,-1-1-1,1 1 0,-1-1 0,1 1 0,-1-1 1,1 1-1,-1-1 0,1 0 0,-1 1 1,1-1-1,-1 1 0,0-1 75,0-2-4458,1-10-2519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3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11749,'0'0'2228,"0"0"432,0 0-1737,0 0-744,0 0-99,8 28 99,61 181 514,-57-163-592,-2 0 0,-1 0 0,-3 1 0,-2 3-101,3 188 253,-8-225-584,1 1 0,-2-1 1,0 0-1,-2 8 331,4-19-86,-1 1-1,1-1 1,-1 0 0,1 0 0,-1 1-1,0-1 1,0 0 0,0 0 0,0 0-1,0 0 1,0 0 0,-1 0 0,1 0-1,0 0 1,-1-1 0,0 1 0,1-1-1,-1 1 1,0-1 0,0 1 0,0-1-1,0 0 1,0 0 0,0 0 0,0 0-1,0 0 1,-1 0 0,-1 0 86,4-1-95,0 0 1,-1 0-1,1 0 1,0 0-1,0 0 1,-1 0-1,1-1 1,0 1 0,0 0-1,0 0 1,-1 0-1,1 0 1,0 0-1,0 0 1,0 0-1,-1 0 1,1 0-1,0-1 1,0 1-1,0 0 1,0 0-1,0 0 1,-1 0-1,1-1 1,0 1-1,0 0 1,0 0-1,0 0 1,0-1 0,0 1-1,0 0 1,0 0-1,-1 0 1,1-1-1,0 1 1,0 0-1,0 0 1,0-1-1,0 1 1,0 0-1,0 0 1,0 0-1,0-1 1,1 1-1,-1 0 1,0 0-1,0 0 1,0-1 0,0 1-1,0 0 95,0-6-1626,0-25-6513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3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16520,'0'0'1888,"0"0"-783,0 0-1105,0 0-1489,0 0-16263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9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11 11669,'0'0'801,"0"0"-308,0 0 761,0 0 283,0 0-787,-8-11-516,6 61 556,5 522 1422,-2-572-2291,-1 1-1,0 0 1,0 0 0,1-1 0,-1 1 0,0-1 0,1 1 0,-1 0-1,1-1 1,-1 1 0,1-1 0,-1 1 0,1-1 0,-1 1-1,1-1 1,-1 1 0,1-1 0,0 0 0,-1 1 0,1-1 0,0 0-1,-1 1 1,1-1 0,0 0 0,-1 0 0,1 0 0,0 0 0,0 1-1,-1-1 1,1 0 0,0 0 0,0-1 0,-1 1 0,1 0 0,0 0-1,-1 0 1,1 0 0,0-1 0,-1 1 0,1 0 0,0-1-1,-1 1 1,1 0 0,0-1 0,-1 1 0,1-1 0,-1 1 0,1-1-1,-1 1 1,1-1 0,-1 1 0,1-1 0,-1 0 0,1 0 79,21-40-2625,3-23-1124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9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0 10117,'0'0'1131,"0"0"-344,-25 24 704,-1 1-984,-144 143 2145,162-159-2502,-1 1 0,1 0-1,0 1 1,1-1 0,-5 12-150,10-19 14,1-1 1,0 1-1,0 0 1,0-1-1,0 1 0,0 0 1,1 0-1,-1 0 1,1-1-1,0 1 1,-1 0-1,1 0 1,1 0-1,-1 0 0,0 0 1,1-1-1,-1 1 1,1 0-1,0 0 1,0-1-1,0 1 0,0 0 1,1-1-1,-1 1 1,1-1-1,-1 1 1,1-1-1,0 0 0,0 0 1,1 1-15,8 6 24,1-2 0,0 1 1,0-1-1,0-1 0,1 0 0,0-1 1,0 0-1,1-1 0,0-1 0,-1 0 1,11 1-25,25 2-102,0-2 1,35-3 101,-68-1-96,-1-1-1,1-1 1,-1 0 0,1-1 0,-1-1 0,0 0-1,0-2 1,0 1 0,-1-2 0,0 0 0,3-2 96,-9 5-60,-2-1 0,1 0 0,0 0 1,-1 0-1,0 0 0,0-1 0,0 0 1,-1-1-1,0 1 0,0-1 0,-1 0 1,0 0-1,0 0 0,0-1 0,-1 0 1,0 1-1,-1-1 0,0 0 0,0 0 1,-1 0-1,1-8 60,-1 14 20,-1 0 0,0 1 0,0-1 1,0 0-1,0 0 0,0 1 0,0-1 0,0 0 0,-1 0 1,1 1-1,-1-1 0,1 0 0,-1 1 0,0-1 0,1 0 1,-1 1-1,0-1 0,0 1 0,0-1 0,0 1 0,0 0 1,-1-1-1,1 1 0,0 0 0,-1 0 0,1 0 0,-1 0 1,1 0-1,-1 0-20,-4-1 89,1 1 1,-1 0-1,0 0 1,1 0 0,-1 1-1,0 0 1,1 0-1,-3 1-89,-11-1 6,13 1 36,-1-1 0,1 1 0,0 0 0,-1 1 1,1-1-1,0 1 0,0 1 0,0-1 0,1 1 0,-1 0 0,1 0 0,-1 0 0,1 1 0,0 0 1,0 0-1,1 1 0,-1-1 0,1 1 0,0 0 0,0 0 0,0 0 0,1 0 0,0 1 0,0 0 1,0-1-1,1 1 0,0 0 0,0 0 0,0 1 0,1-1 0,0 0 0,0 0 0,1 1 0,-1-1 1,1 1-1,1-1 0,-1 0 0,1 1 0,0-1 0,1 0 0,0 2-42,-1-5 2,1 0-1,-1 1 0,1-1 1,0 0-1,0 0 1,0 0-1,0 0 0,1 0 1,-1-1-1,1 1 0,0-1 1,-1 1-1,1-1 1,0 0-1,0 0 0,1 0 1,-1-1-1,0 1 1,1-1-1,-1 0 0,1 0 1,-1 0-1,2 0-1,10 3-2,1-1 0,-1-1 0,1 0 0,12-1 2,-8-1-4,23 2-197,0-3 1,0-1-1,14-4 201,-45 4-176,0 0-1,0-1 1,0 0-1,-1-1 1,1 0-1,-1-1 1,0 0 0,0-1-1,-1 0 1,1-1-1,-1 0 1,-1-1 0,1 0-1,-1-1 177,-8 7 1616,-5 5-1250,-7 15-139,10-17-205,1 1 0,-1 0-1,1-1 1,-1 1 0,1 0 0,-1 0-1,1-1 1,0 1 0,0 0 0,0 0-1,0-1 1,0 1 0,0 0 0,1 0-1,-1-1 1,1 1 0,-1 0 0,1-1-1,-1 1 1,1 0 0,0-1 0,0 1-1,0-1 1,0 1 0,0-1 0,0 0-1,0 1 1,2 0-22,1 0-19,1-1 1,0 1-1,-1-1 0,1 0 0,0 0 1,0-1-1,0 1 0,0-1 0,0 0 1,2-1 18,10 2-212,0-1 0,0-1 0,0-1 0,-1 0 0,1-1 0,-1-1 1,1 0-1,-1-1 0,0-1 0,-1-1 0,0 0 0,5-3 212,12-11-941,-19 12 583,1 1-1,-1 1 1,1-1 0,5 0 358,-19 8 42,1 0 0,-1 0 0,0-1 0,1 1 0,-1 0 0,1 0 0,-1 0 0,1 0 0,-1-1 0,1 1 0,-1 0 0,1 0 0,-1 0 0,1 0 1,-1 0-1,1 0 0,-1 0 0,1 1 0,-1-1 0,1 0 0,-1 0 0,1 0 0,-1 0 0,1 1 0,-1-1 0,0 0 0,1 0 0,-1 1 0,1-1 0,-1 0 0,0 1 0,1-1 0,-1 0 0,0 1 0,1-1 1,-1 0-1,0 1 0,0-1 0,1 1 0,-1-1 0,0 1 0,0-1-42,1 23 1279,-1-16-936,-1 40 855,6 172 1464,-2-175-2452,3 0 0,1-1 0,13 41-210,-2-12 105,-1-6-847,-3-24-2511,-13-37-1434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00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1 203 16568,'0'0'1171,"0"0"-771,34 0-35,474-29 2079,877-119-2759,-1329 140 92,4 0-910,-1 2 0,15 2 1133,-64 4-1461,-11 0-720,-13 3-390,-47 8-2525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00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0 326 16392,'0'0'1819,"0"0"-1424,0 0-227,0 0 400,46-5-120,584-69 99,-113 12-373,525-60-516,-1023 120 337,55-6 18,24-8-13,-96 16 16,0-1-1,-1 1 1,1-1 0,-1 0-1,1 1 1,-1-1 0,1 0-1,-1 0 1,1 0-1,-1 0 1,0 0 0,1 0-1,-1-1 1,0 1 0,0 0-1,0-1-15,16-11-2848,-4 5-2373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5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834 71 8564,'0'0'1222,"0"0"240,0 0 192,0 0 117,0 0-218,2-12-472,6-35-252,-6 35-215,-6 31-519,-1 0 0,-1 0 0,-1-1 0,-1 0-1,0 0 1,-2-1 0,-7 13-95,-16 29 104,10-12-29,-58 114 501,-39 50-576,90-164 62,-3 0-1,-1-2 0,-3-1 1,-1-2-1,-2-2 0,-18 12-61,51-46 37,-1 0-1,0 0 1,0-1-1,0 0 1,0 0 0,-1-1-1,0-1 1,0 1-1,0-1 1,-1 0-37,6-3 9,0 1 0,0-1 1,0 1-1,0-1 1,0-1-1,0 1 0,1 0 1,-1-1-1,0 0 1,0 0-1,0 0 0,1 0 1,-1-1-1,1 1 1,-1-1-1,1 0 0,-1 0 1,1 0-1,0 0 1,0-1-1,0 0 0,0 1 1,1-1-1,-1 0 1,0-1-10,-5-6-51,0 0 0,1-1 1,0 1-1,1-1 0,0-1 1,1 1-1,1-1 0,-1 0 0,2 0 1,0 0-1,0-1 0,1 1 1,1-1-1,0 1 0,0-1 1,1 0-1,1 1 0,2-10 51,-3 21-3,0-1-1,1 1 0,0-1 1,-1 1-1,1-1 1,0 1-1,0-1 0,0 1 1,-1 0-1,2 0 0,-1-1 1,0 1-1,0 0 1,0 0-1,0 0 0,1 0 1,-1 0-1,0 0 0,1 1 1,-1-1-1,1 0 1,0 1 3,2-2-8,0 1 0,0 0 0,1 0 0,-1 1 0,0-1 1,1 1-1,-1 0 0,4 1 8,4 0-9,-1 1 1,0 0-1,-1 0 0,1 1 0,0 1 0,6 3 9,59 33-38,14 14 38,-23-14 231,55 24-231,-99-54-253,1 0 0,0-2 0,1-1 1,0 0-1,0-2 0,0-1 1,11 0 252,35-3-5232,-5-1-7030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6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18793,'0'0'368,"163"0"-368,-41 0 192,16 0 624,9 3-512,6 11-304,-6 0 0,-7 0-64,-8 0-160,-17-2-64,-11-7-304,-17-5-241,-27 0-1568,-17 0-2545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25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23 170 11253,'0'0'2044,"0"0"-444,0 0 385,0 0-317,0 0-692,0 0-410,-4 0 101,-10 0-32,10 0-86,4 0-146,0 0-59,0 0-71,0 0 87,0 0 88,0 0-3,0 0-95,0 0-147,0 0-209,0 0-111,0 0-59,39 3-392,-18-5 549,0 0 0,0-1 1,-1 0-1,1-2 1,-1-1-1,0 0 0,11-6 19,-8 4-16,83-25-432,12 2 448,100-31-638,-223 71-3375,-22 16 1597,-40 30-4054,15-19-1875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6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0 17720,'0'0'158,"0"0"34,15 25 74,-6-10-169,10 17 267,1-1 1,1-1 0,1-1 0,23 22-365,-21-27 153,-1 2 0,-2 0 0,0 2 0,-2 0 0,1 4-153,-12-16 94,0 1 0,-1-1 0,-1 1 0,0 0 0,-1 0 0,-1 1 0,-1-1 0,0 1 0,-2 0 0,1 13-94,-3-22 32,1-1 1,-1 1-1,0-1 1,-1 1 0,0-1-1,-1 0 1,1 0-1,-1 0 1,-1 0-1,0-1 1,0 1 0,0-1-1,-3 2-32,-2 3 23,-1 0 0,0-1 0,-1-1 0,0 0 0,0 0 0,-1-1 0,-6 3-23,-18 9 10,-1-1 0,-1-2 0,-1-2 0,0-1 1,-5-1-11,-9 2-244,0-2 0,-48 6 244,12-13-5304,85-7-4941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6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135 277 16343,'0'0'2919,"0"0"-2321,0 36 165,0 233 155,0-237-833,-6 227 889,6-258-964,0 0 0,0 0 1,0 0-1,0 0 0,-1 0 1,1 0-1,0 0 0,0-1 1,-1 1-1,1 0 0,0 0 0,-1 0 1,1 0-1,-1 0 0,1-1 1,-1 1-1,0 0 0,1 0 1,-1 0-11,0-2 7,1 1 0,-1 0 0,0 0 0,1 0 0,-1 0 0,0-1 0,1 1 0,-1 0 0,1-1 0,-1 1 0,1 0 0,-1-1 0,1 1 0,-1-1 0,1 1 0,-1-1 0,1 1 1,0-1-1,-1 1 0,1-1 0,0 1 0,-1-1 0,1 0 0,0 1 0,0-1 0,-1 1 0,1-1 0,0 0 0,0 1 0,0-1 0,0 0 0,0 0-7,-28-90-20,4-2 0,-3-44 20,16 80-136,3-1 0,2 0 0,2-1 0,3 1 0,3-1 0,4-14 136,-6 67-14,1 0 1,0 0-1,1 0 1,-1 0-1,1 0 1,0 1-1,1-1 1,-1 0-1,1 1 1,0-1-1,1 1 1,-1 0-1,1 0 1,0 1-1,0-1 1,0 1-1,1 0 1,0 0-1,0 0 1,0 0-1,0 1 1,0 0 0,1 0-1,-1 1 1,1-1-1,0 1 1,0 0-1,0 1 1,0-1-1,0 1 1,0 1-1,0-1 1,0 1-1,0 0 1,1 0 13,25 0 43,5 0-132,1 1 0,0 1-1,0 3 90,-25-3-44,-1 0-1,0 2 0,0-1 1,-1 1-1,1 1 1,-1 0-1,0 1 0,0 0 1,-1 1-1,1 0 1,1 2 44,-8-6-27,-1 1 1,1-1-1,-1 1 1,0-1-1,1 1 1,-2 0 0,1 0-1,0 1 1,-1-1-1,0 0 1,0 1-1,0-1 1,-1 1-1,1 0 1,-1 0 0,0-1-1,-1 1 1,1 0-1,-1 0 1,0 0-1,0 0 1,0 0-1,-1 0 1,0 0 26,-1 3-25,0 0 0,0-1-1,-1 1 1,0-1 0,0 0 0,-1 1 0,0-1 0,0-1-1,0 1 1,-1-1 0,0 0 0,-1 0 0,1 0 0,-1 0 24,-156 114 1213,161-120-1209,0 1 0,1-1 1,-1 0-1,1 0 0,-1 1 0,1-1 1,-1 1-1,1-1 0,-1 0 0,1 1 1,0-1-1,-1 1 0,1-1 1,-1 1-1,1 0 0,0-1 0,-1 1 1,1-1-1,0 1 0,0-1 1,0 1-1,0 0 0,-1-1 0,1 1 1,0 0-1,0-1 0,0 1 0,0-1 1,0 1-1,0 0 0,0-1 1,1 1-1,-1 0 0,0-1 0,0 1 1,0-1-1,1 1 0,-1 0 1,0-1-1,1 1 0,-1-1 0,0 1 1,1-1-1,-1 1 0,1-1 0,-1 1-3,27 10-92,97 12-85,-92-20 33,-1 3-1,0 0 1,0 2 0,0 1-1,25 12 145,-53-19 9,1-1-1,-1 1 0,1 0 1,-1 0-1,0 0 0,1 0 1,-1 1-1,0 0 1,-1-1-1,1 1 0,0 0 1,-1 0-1,0 1 0,1-1 1,-1 0-1,-1 1 0,1-1 1,0 1-1,-1 0 1,0-1-1,0 1 0,0 0 1,0 0-1,0 0 0,-1 0 1,0-1-1,0 1 0,0 0 1,0 0-1,-1 3-8,0-4 22,0-1 0,0 1 0,0 0 0,0 0 0,0-1 0,0 1 0,-1-1 0,0 0 0,1 1 0,-1-1-1,0 0 1,0 0 0,0 0 0,0 0 0,-1 0 0,1 0 0,0-1 0,-1 1 0,0-1 0,1 0 0,-1 0 0,-1 1-22,-65 19 475,39-17-408,0 0 1,0-2 0,-29-2-68,42 0-8,16 0-16,0 0 1,0 1-1,0-1 1,1 0-1,-1 0 1,0 0-1,0 0 1,0 0-1,1-1 1,-1 1-1,0 0 0,0 0 1,1 0-1,-1-1 1,0 1-1,0 0 1,1-1-1,-1 1 1,0-1-1,1 1 1,-1-1-1,0 1 1,1-1-1,-1 1 1,1-1-1,-1 0 1,1 1-1,-1-1 1,1 0-1,-1 1 1,1-1-1,0 0 1,-1 0-1,1 1 1,0-1-1,0 0 1,0 0-1,0 1 1,-1-1-1,1 0 1,0 0-1,0 0 1,0 0-1,1 1 1,-1-1-1,0 0 1,0 0-1,0 1 0,1-1 1,-1 0-1,0 0 1,1 1-1,-1-1 1,0 0-1,1 0 1,-1 1-1,1-1 1,-1 1-1,1-1 24,3-5-705,-1 0-1,1 1 0,0-1 0,0 1 0,1 0 0,0 1 0,3-4 706,69-40-13883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7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15095,'0'0'0,"0"0"-2929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0:58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14391,'0'0'88,"0"0"88,-3 31 123,-9 103 517,10-116-673,2 0 1,0 1-1,2-1 0,0 0 1,0 0-1,2 0 1,0-1-1,1 1 0,1-1 1,1 0-1,0 0 1,1-1-1,1 0 0,0 0 1,1-1-1,1-1 1,0 1-1,1-2 0,1 1 1,4 2-144,-11-11-14,-1 0 0,1 0 0,0 0 0,0-1 1,1 0-1,-1 0 0,1-1 0,0 0 0,0 0 0,0 0 0,0-1 1,0 0-1,1 0 0,-1-1 0,1 0 0,-1-1 0,1 1 0,-1-1 1,1-1-1,-1 1 0,1-1 0,-1-1 0,1 1 0,-1-1 0,0-1 1,0 1-1,0-1 0,0 0 0,0-1 0,-1 0 0,5-3 14,136-100-946,-45 30 847,3 5 0,4 5 99,-84 54-10,0 2-1,0 1 1,1 2 0,0 0 0,1 1-1,0 2 1,0 1 0,0 1 0,0 1 0,1 1-1,-1 2 1,27 3 10,-42-1-5,0-1 0,0 2 0,0-1 0,-1 2 0,1-1 1,-1 2-1,0-1 0,0 2 0,-1-1 0,0 2 0,0-1 0,0 1 0,-1 1 0,7 7 5,-10-9-9,0-1 1,-1 1-1,0 0 0,0 0 0,0 0 0,-1 1 1,0 0-1,-1 0 0,1 0 0,-2 0 0,1 1 1,-1-1-1,0 0 0,-1 1 0,0 0 1,0-1-1,-1 1 0,0 0 0,-1-1 0,0 1 1,-1 7 8,1-15 13,1 1 1,-1-1 0,0 1-1,1-1 1,-1 1 0,0-1-1,0 0 1,0 1-1,0-1 1,0 0 0,-1 0-1,1 1 1,0-1 0,0 0-1,-1 0 1,1-1 0,-1 1-1,1 0 1,0 0 0,-1-1-1,0 1 1,1-1 0,-1 1-1,1-1 1,-1 0 0,0 1-1,1-1 1,-1 0-1,0 0 1,1 0 0,-1 0-14,-1 0 19,0-1 0,1 1-1,-1 0 1,0-1 0,1 1 0,-1-1 0,1 0 0,-1 0 0,1 0-1,0 0 1,-1-1 0,1 1 0,0 0 0,0-1 0,0 0 0,0 1 0,0-1-1,0 0 1,-1-1-19,-1-4 8,1 0-1,-1 0 1,2 0-1,-1-1 1,1 1-1,0-1 1,-1-2-8,3 7-9,-1 1 0,0 0 0,1-1 0,0 1 0,-1-1 0,1 1 0,0-1 0,0 1 1,1-1-1,-1 1 0,0 0 0,1-1 0,-1 1 0,1-1 0,0 1 0,0 0 0,0 0 1,0-1-1,0 1 0,1 0 0,-1 0 0,0 0 0,1 0 0,0 1 0,-1-1 1,1 0 8,5-1-4,-1 1 1,1 0 0,0 0 0,0 0-1,0 1 1,0 0 0,0 0 0,0 1-1,0 0 1,3 0 3,79 9 46,72 26 30,-96-19-43,1-2-1,1-3 0,4-3-32,280-2-66,-254-7 146,-81 1-55,-1-2 0,1 0 1,-1-1-1,1 0 0,-1-1 1,0-1-1,-1-1 0,1 0 1,12-7-26,2-4 333,0-1 1,-1-1 0,-1-1 0,0-2-334,-24 18 166,0 0-1,1 0 1,-1 0 0,0-1 0,-1 1-1,1-1 1,-1 1 0,0-1-1,1-4-165,-2 7 6,0 1 0,-1-1 0,1 1 0,0-1-1,-1 0 1,0 1 0,1-1 0,-1 1 0,0-1 0,0 0-1,0 1 1,0-1 0,0 0 0,0 1 0,-1-1 0,1 0-1,0 1 1,-1-1 0,1 1 0,-1-1 0,0 1-1,1-1 1,-1 1 0,0-1 0,0 1 0,0 0 0,0 0-1,0-1 1,0 1 0,-1 0 0,1 0 0,0 0 0,-1 0-6,-4-1-391,-1 0 1,1 0-1,-1 1 1,1 0-1,-1 0 1,1 1 0,-4 0 390,-3-1-1261,-28-4-4502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01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12534,'0'0'3505,"0"0"-3505,0 0 0,162-2 513,-34-1-1,22 3-512,25 0-801,-3 0-1920,-15-3-4258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03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 9764,'0'0'1727,"0"0"-1322,0 0 78,0 0 1134,0 0 109,6 26-552,14 65 1011,4 60-2185,-12-66 549,-5-37-346,-1 1 0,-3 18-203,-3-66-152,0-16 10,2-5-123,0 0-1,1 0 1,0 0-1,2 0 1,1 0-1,7-17 266,17-35-982,9-12 982,-22 50-93,2-5-132,-10 22 106,0 0 1,-1 0-1,-1-1 0,-1 0 0,0 0 0,-1-1 0,-1 0 0,0-7 119,-4 24-14,0 0 0,0 0 0,0 0-1,0 1 1,0-1 0,0 0 0,1 0 0,-1 0 0,1 0 0,-1 1-1,1-1 1,0 0 0,0 1 0,0-1 0,0 0 0,0 1 0,0-1-1,1 0 15,0 1-51,1 0-1,-1 1 1,0-1-1,1 0 1,-1 1-1,1 0 0,-1 0 1,1-1-1,-1 2 1,1-1-1,-1 0 1,1 0-1,-1 1 0,1-1 52,1 1-4,0 0 0,0 0 0,-1 0 0,1 1 0,0-1 0,-1 1 0,1-1 0,-1 1 0,0 1 0,1-1 0,-1 0 0,0 1-1,0-1 1,-1 1 0,1 0 0,0 0 0,-1 0 0,0 0 0,0 1 0,0-1 0,0 1 0,0-1 0,-1 1 0,0-1-1,1 1 1,-1 0 0,0 2 4,3 11 42,-1 1 0,-1 0 0,0-1-1,-1 1 1,-1 6-42,0-20 34,-1 0 0,1 0 0,-1-1 0,1 1 0,-1 0-1,-1 0 1,1-1 0,0 1 0,-1 0 0,0-1 0,1 0 0,-1 1 0,-1-1-1,1 0 1,0 0 0,-1 0 0,-1 1-34,-2 2 102,-1-1 1,0 0-1,0 0 0,0 0 1,0-1-1,-1 0 0,0-1 1,-2 1-103,-9 3 218,0-2 0,0 0 0,0-1 0,0 0 0,-1-2 0,-19 0-218,33-2-232,-10 0 356,12-6-4762,4-2-1872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03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2 14375,'0'0'2091,"0"0"-1587,0 0-309,-5-1-139,2 1-46,1 0-1,0 0 1,0 0-1,0 1 1,-1-1-1,1 1 1,0-1 0,0 1-1,0 0 1,0 0-1,0 0 1,0 0-1,0 0 1,1 0-1,-1 1 1,0-1 0,0 1-1,1-1 1,-1 1-1,1-1 1,0 1-1,-1 0 1,1 0-1,0 0 1,0 0-1,-1 1-9,-31 72 903,22-46-554,-274 596 2881,266-587-3235,-5 7-191,2 0-1,3 1 0,-10 34 197,28-78-600,0-8 86,1 0-1,-1 0 1,1 0-1,0 0 1,0 0 0,1-1-1,0 1 1,0 0-1,1 1 1,-1-1 0,3-5 514,23-41-6022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04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88 15671,'0'0'1820,"0"0"-1327,0 0-45,-19 34 588,-58 111 12,72-134-985,0 1 0,0-1 0,1 1-1,1 0 1,0 0 0,1 1 0,0-1 0,1 0 0,0 1 0,1-1-1,0 1 1,1-1 0,0 1-63,2 33 440,-28-116 315,16 32-768,2-1 1,2 1 0,1-1 0,2 0 0,2 0-1,2 1 1,2-8 12,-4 41-14,1-1-1,-1 1 1,1 0-1,1 0 1,-1 0 0,1 0-1,0 0 1,0 0-1,0 1 1,1-1-1,-1 1 1,1-1-1,0 1 1,0 0-1,1 0 1,-1 1-1,3-3 15,-4 5-17,1-1 0,-1 1 0,1 0 0,0 0 0,-1 0 0,1 0 1,0 0-1,0 0 0,-1 1 0,1-1 0,0 1 0,0 0 0,0 0 0,0 0 0,0 0 0,-1 1 0,1-1 0,0 1 0,0-1 0,0 1 0,-1 0 0,1 0 0,0 0 0,-1 1 0,1-1 0,-1 1 0,0-1 0,1 1 0,-1 0 0,0 0 0,0 0 0,1 2 17,25 22 16,-1 2 1,-2 1-1,8 14-16,-10-13 20,1-1 0,2-1 0,25 22-20,-34-36-3,0-1 0,2 0-1,-1-1 1,6 2 3,-19-11-9,0-1 0,0 1 0,0-1 0,1-1 0,-1 1 0,1-1 0,-1 1 0,1-2 0,-1 1 0,1 0 0,-1-1 0,1 0 0,0-1 0,-1 1 0,1-1 0,-1 0 0,1 0 0,-1-1 0,4-1 9,-6 1 5,1 0 0,-1-1 0,0 1-1,0-1 1,0 0 0,0 1 0,0-2 0,-1 1 0,1 0 0,-1 0 0,0-1 0,0 1 0,0-1 0,0 1-1,-1-1 1,0 0 0,1 0 0,-2 0 0,1 0 0,0-2-5,2-14 234,0 1 0,-2-1 0,-1-14-234,0 31 46,0 0 0,-1 0 0,1 0-1,-1-1 1,0 1 0,0 0 0,0 0 0,0 0 0,-1 0-1,1 1 1,-1-1 0,0 0 0,0 1 0,0-1-1,0 0-45,-40-36 215,33 32-265,1 0 0,0 0 0,0-1 0,-6-8 50,14 15-55,0 1 0,-1 0 0,1 0 0,0-1 0,0 1 0,-1 0 0,1-1-1,0 1 1,0 0 0,-1-1 0,1 1 0,0-1 0,0 1 0,0 0 0,0-1 0,0 1 0,0 0 0,0-1 0,0 1 0,0-1 0,0 1 0,0 0 0,0-1 0,0 1 0,0-1 0,0 1-1,0 0 1,0-1 0,0 1 0,0-1 0,1 1 0,-1 0 0,0-1 0,0 1 0,0 0 0,1-1 0,-1 1 0,0 0 0,0 0 0,1-1 0,-1 1 0,0 0 0,1 0 0,-1-1 0,0 1-1,1 0 1,-1 0 0,0 0 0,1-1 0,-1 1 0,1 0 0,-1 0 0,0 0 0,1 0 0,-1 0 0,1 0 0,-1 0 0,0 0 0,1 0 0,-1 0 0,1 0 0,-1 0 0,0 0 0,1 1-1,-1-1 1,1 0 0,-1 0 55,31 5-1986,57 32-5014,-49-16 597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04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37 113 11621,'0'0'3706,"0"0"-2479,0 0-549,0 0 426,0 26-66,-8 214 688,0-129-1003,8-111-688,0-5 24,-1-77-51,-1 9-416,7-57 408,-3 119-49,0-1 1,1 1 0,0 0 0,0 0 0,1 0-1,1 0 1,0 1 0,0-1 0,1 1 0,0 1-1,5-7 49,-7 11-45,1-1 0,-1 1 0,1 0-1,0 1 1,0-1 0,1 1 0,-1 0-1,1 0 1,0 1 0,0 0 0,0 0-1,0 0 1,1 1 0,-1 0 0,1 0-1,-1 0 1,1 1 0,0 0 0,6 0 45,-10 1-51,1 0 1,0 0 0,-1 0 0,1 0 0,-1 1 0,1-1-1,0 1 1,-1 0 0,1 0 0,-1 1 0,1-1 0,-1 1-1,0-1 1,0 1 0,0 0 0,1 1 50,-2-1-29,0 1 1,0 0 0,0 0-1,-1 0 1,1 0-1,-1 0 1,1 0-1,-1 0 1,0 0-1,0 0 1,0 1-1,-1-1 1,1 1-1,-1-1 1,0 0-1,0 1 1,0-1-1,0 1 29,0 2-5,0-1 0,-1 1 0,1 0 1,-1-1-1,-1 1 0,1-1 0,-1 1 0,1-1 0,-2 0 0,1 0 0,0 1 0,-1-1 0,0-1 0,0 1 0,-1 0 0,-2 2 5,-2 0 36,1 0-1,-1-1 1,0-1-1,0 1 1,0-1-1,-1-1 1,0 1-1,0-1 0,-6 1-35,-3 0 27,0 0-1,0-2 0,-1 0 0,1-1 1,-1-1-1,-17-1-26,33 0-197,3 0 155,0 0-1,0 0 0,0-1 0,0 1 1,0 0-1,0 0 0,0 0 0,0 0 0,0 0 1,1 0-1,-1-1 0,0 1 0,0 0 1,0 0-1,0 0 0,0 0 0,0 0 0,0-1 1,0 1-1,-1 0 0,1 0 0,0 0 1,0 0-1,0 0 0,0-1 0,0 1 0,0 0 1,0 0-1,0 0 0,0 0 0,0 0 0,0 0 1,0 0-1,-1-1 0,1 1 0,0 0 1,0 0-1,0 0 0,0 0 0,0 0 0,0 0 1,0 0-1,-1 0 0,1 0 0,0 0 1,0 0-1,0 0 0,0 0 0,0 0 0,-1 0 1,1 0-1,0 0 0,0 0 0,0 0 0,0 0 1,0 0-1,-1 0 0,1 0 0,0 0 1,0 0-1,0 0 0,0 0 0,0 0 0,0 0 1,-1 0-1,1 0 0,0 0 0,0 1 43,8-11-5826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05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73 177 16568,'0'0'907,"0"0"-272,0 0 651,0 0-1,-7 29-527,-1 9-594,-2 4 105,2 0 0,-1 31-269,6-52 204,-1-1 0,-1 1 0,0-1 0,-8 16-204,13-35 54,0-1-6,0-5 69,0-11-136,1 0 1,1 0-1,0 0 0,2 1 1,-1-1-1,2 1 0,0 0 1,1 0-1,0 0 0,1 1 1,2-1 18,73-131-715,13-7 715,-93 150-1,0 0 0,0 0 1,0 1-1,0-1 1,1 0-1,-1 1 1,1 0-1,0-1 0,0 1 1,0 0-1,1-1 1,-3 3-2,0 0-1,0 0 0,1-1 1,-1 1-1,0 0 0,0 0 1,0 0-1,0 0 1,0 0-1,0 0 0,1 1 1,-1-1-1,0 0 0,0 1 1,0-1-1,0 0 0,0 1 1,0-1-1,0 1 0,0 0 1,0-1-1,0 1 1,0 0-1,0-1 0,-1 1 1,1 0-1,0 0 0,0 0 1,-1 0-1,1 0 0,-1 0 1,1 0-1,-1 0 0,1 0 1,0 1 2,14 29 31,-2 0 1,0 1-1,-3 1 1,0 0-1,-1 4-31,20 64 104,51 123-117,-79-221 320,-1-3-1311,-2-2-4611,-6-14-377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26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8388,'0'0'2524,"0"0"-377,0 0-220,0 0-255,0 0-999,0 8-367,2 8 106,0 1 0,0-1 0,2 0 1,0 0-1,4 9-412,9 39 741,-4 24-145,-8-50-298,1 0 0,10 30-298,-16-67-7,0-1-1,0 1 1,1 0 0,-1-1-1,0 1 1,0 0-1,0-1 1,1 1 0,-1 0-1,0-1 1,1 1-1,-1-1 1,0 1 0,1-1-1,-1 1 1,1-1-1,-1 1 1,1-1-1,-1 1 1,1-1 0,-1 0-1,1 1 1,0-1-1,-1 0 1,1 1 0,0-1-1,-1 0 1,1 0-1,0 0 1,-1 1 0,1-1-1,0 0 1,-1 0-1,1 0 1,0 0-1,-1 0 8,1 0-362,-1-11-1079,0-9-832,0-3-2321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05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15671,'0'0'1489,"0"0"-1393,0 0 976,0 0 433,0 0-1505,0 0-144,159 22-400,-71-19-529,2-3-2304,-5 0-4851</inkml:trace>
  <inkml:trace contextRef="#ctx0" brushRef="#br0" timeOffset="1">889 139 20729,'0'0'833,"0"0"-449,0 0 192,0 0-576,0 0-720,0 0-2722,28-138-5762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07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4066,'0'0'1899,"0"0"-989,0 0-374,7 25 553,45 169 1235,-29-72-118,-5 1 1,-1 84-2207,11 82 2083,40 112-678,-24-156-484,6 156-921,-40-191 268,-9-1 1,-11 41-269,-4-97 185,-7 0 0,-6-2-1,-19 46-184,-43 106 742,-36 56-742,125-357 0,-1 0-1,0 1 1,0-1-1,0 0 1,0 0-1,0 0 1,0 0-1,-1 0 1,1 0-1,-1 0 1,0 0-1,1 0 1,-1 0 0,1-2-2,1 0 0,0 0 0,-1 0 0,1 0 0,-1 0 0,1 0 0,-1 0 0,1 0 0,0 0 0,-1 0 0,1 0 0,-1 0 0,1 0 0,-1 0 0,1-1 0,0 1 0,-1 0 0,1 0-1,-1 0 1,1-1 0,0 1 0,-1 0 0,1 0 0,0-1 0,-1 1 0,1 0 0,0-1 0,0 1 0,-1 0 0,1-1 0,0 1 0,0 0 0,0-1 0,-1 1 0,1-1 0,0 1 0,0 0 0,0-1 2,-3-7-51,0 0-1,1-1 1,0 1-1,0-1 1,1 1-1,0-4 52,-12-238-4570,6 90-2663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09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0 5891,'0'0'4343,"0"0"-3246,0 0-727,0 0 417,0 0 176,-14 2-226,-45 8-182,59-9-534,-1-1 0,0 0 0,1 0 0,-1 0 0,0 1 0,0-1 0,1 0 1,-1 1-1,1-1 0,-1 0 0,0 1 0,1-1 0,-1 1 0,1-1 0,-1 1 0,1-1 0,-1 1 0,1 0 1,-1-1-1,1 1 0,0-1 0,-1 1 0,1 0 0,0-1 0,0 1 0,-1 0 0,1 0 0,0-1 1,0 1-1,0 0 0,0-1 0,0 1 0,0 0 0,0 0 0,0-1 0,0 1 0,0 0 0,0 0 1,1-1-1,-1 1 0,0 0 0,0-1 0,1 1 0,-1 0 0,0-1 0,1 1 0,-1-1 0,1 1 1,-1 0-1,1-1 0,-1 1 0,1-1 0,-1 1 0,1-1 0,0 0 0,-1 1 0,1-1 0,0 0 0,-1 1-21,34 24 957,5-7-611,1-1 1,0-2 0,1-2 0,0-2-1,1-1 1,1-3 0,12 0-347,89 5 558,77-6-558,-166-5 96,585 15 115,1 38-208,-218-5 210,114-12-213,-511-36 1,950 37 114,1 44-87,-577-48-318,204-17 290,-574-16 5,185 8 17,135 26-22,213 53 19,64 8 62,-271-68-412,280-18 331,-506-10 9,-42-4 48,0-3 0,0-5 1,-1-3-1,14-8-57,-100 24 15,0 1 0,0-1 0,-1 1 0,1 0 0,-1-1 0,1 1 1,-1 0-1,1-1 0,-1 1 0,0 0 0,0 0 0,0-1 0,0 1 0,0 0 0,-1 0 0,1-1 0,0 2-15,-1 4 32,1 12 1,1 1 1,0 0-1,1-1 1,1 1-1,1-1 0,1 0 1,0 0-1,8 16-33,10 25 37,-2 1 1,-3 2-1,-3-1 1,-2 2-1,0 26-37,0 55 34,-6 123-34,-7-91 7,9 0 0,30 172-7,-2-135 52,-9 2 0,-1 208-52,-28-250 24,-12 51-24,-23 391 60,24-341 0,6 135 206,6-330-300,0-79 26,-1 1 1,1 0-1,-1-1 1,1 1-1,-1 0 1,1-1-1,-1 1 1,0 0-1,0-1 1,1 1-1,-1-1 0,-1 0 1,1 1-1,0-1 1,0 0-1,0 1 1,-1-1-1,1 0 1,0 0-1,-1 0 1,1 0-1,-1 0 1,1-1-1,-1 1 0,0 0 1,1-1-1,-1 1 1,0-1-1,1 0 1,-1 1-1,0-1 1,0 0-1,0 0 8,-13 2 9,0-1 0,1-1-1,-1 0 1,0-1-9,-7 0 65,-256-11 707,-227-40-772,308 28 79,-366-49 41,-425-41-296,435 92 113,-239-21 139,-27-25-91,376 36-154,-353-17-119,-301-3 294,590 24-52,169-2 52,179 14 153,66 12-191,-1 3 0,-76 11 32,-58 1 72,-174-11 595,390-1-653,0 0-1,0-1 1,0 0-1,0-1 1,-2-1-14,3 1 13,0 0-1,0 1 1,0 0-1,0 1 1,-2 0-13,11 0-41,0 1 1,-1 0 0,1 0 0,0-1-1,0 1 1,0 1 0,0-1 0,0 0-1,0 1 1,0-1 0,0 1 0,-1-1-1,2 1 1,-1 0 0,0 0 0,0 0-1,0 0 1,0 0 0,0 0 0,1 1-1,-1-1 1,1 1 0,-1-1 0,1 1-1,-1-1 1,1 1 0,0 0 0,0 0-1,0 0 1,0 0 0,0-1 0,0 1-1,1 0 1,-1 1 40,-19 38-3020,3 4-3858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0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297 177 16536,'0'0'200,"0"0"5,-30 29 353,-97 101-41,117-118-448,0 0 0,1 0 1,0 1-1,2 0 0,-1 0 0,1 1 0,1 0 0,1 1 0,0-1 0,1 1 1,0 2-70,-4 12 138,-6 25 162,2 0-1,3 1 0,2 0 1,3 0-1,2 55-299,2-101 29,0 0 0,1 0 0,0 0 0,0 0-1,1 0 1,0 0 0,0 0 0,1 0 0,0-1 0,1 1 0,0-1 0,0 0 0,1 0-1,0-1 1,0 1 0,1-1 0,0 0 0,0 0 0,1-1 0,0 0 0,0 0 0,0-1-1,1 0 1,-1 0 0,1 0 0,0-1 0,1-1 0,-1 1 0,1-1 0,0-1 0,-1 1-1,1-1 1,0-1 0,0 0 0,4 0-29,-2-1 8,0 0 0,1-1-1,-1 0 1,0-1 0,0 0-1,0-1 1,0 0 0,0-1 0,-1 0-1,1-1 1,-1 0 0,0-1 0,0 0-1,-1 0 1,8-7-8,10-10 17,-2-1 0,0-1 0,-2-1 0,12-19-17,-11 16-31,-2-2 0,-2-1 1,-1-1-1,-1 0 0,-2-1 0,-1-1 0,-2-1 0,-1 0 0,-2 0 0,-1-1 0,-3-1 0,3-35 31,-9 67 2,4-32-10,-3 0 0,-1-1 0,-1 1 0,-3 0 0,-2-6 8,4 34-10,0 1-1,0-1 1,-1 1-1,0 0 1,-1-1-1,0 2 1,-1-1-1,0 0 1,0 1-1,-1 0 1,0 0-1,0 1 1,-1-1-1,1 2 1,-2-1-1,1 1 1,-1 0-1,0 0 0,0 1 1,-1 0-1,1 0 1,-8-2 10,-8 0 15,-1 1 0,1 1-1,-1 0 1,-1 3 0,1 0 0,0 1-1,-1 1 1,1 2 0,0 0 0,0 2 0,-20 5-15,35-6-12,1-1 0,0 2 0,0-1 0,1 1 0,-1 1 0,1-1 0,-1 2 0,2-1 1,-1 1-1,0 0 0,1 0 0,0 1 0,1 0 0,0 1 0,0-1 0,-3 6 12,3-2-33,0 2 0,1-1 1,0 1-1,1-1 0,0 1 0,1 1 0,1-1 0,0 0 0,0 1 0,2-1 0,0 10 33,0-2-15,1 0 0,1-1 0,2 1 0,0-1 0,0 0 0,2 0 0,1-1-1,0 1 1,1-1 0,1-1 0,1 1 0,7 8 15,35 48 8,3-3-1,5 1-7,78 104 227,-117-147-132,-2 1-1,-1 1 1,-2 0-1,-1 1 1,0 4-95,-8-13 105,0 0 1,-2 0-1,0 1 1,-2 0-1,-1 0 0,-1 0 1,-1 0-1,-3 24-105,3-47-107,0 0-1,-1-1 1,1 1-1,0 0 1,0-1-1,-1 1 1,1 0-1,-1-1 1,1 1-1,-1 0 1,0-1-1,0 1 1,1-1-1,-1 1 1,0-1-1,0 0 1,-1 1-1,1-1 1,0 0-1,0 0 1,-1 0-1,1 0 1,0 0-1,-1 0 108,1-1-4012,1 0-4643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0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0 225 18024,'0'0'897,"0"0"-881,0 0 32,197-11 432,-56-17-16,21 3-416,14-3 48,-5 5-48,-11 6-96,-22-2-144,-29-4-288,-31 3-801,-40 1-2464,-38 7-2658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1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0 209 5186,'0'0'11798,"0"0"-11574,0 0 64,0 0 1025,0 0 79,0 0-591,250 0-225,-128-9-400,10-10-64,-7-4-80,0-13-32,-10 2-144,-15-3-128,-12 12-384,-35 11-289,-34 3-544,-19 11-1568,-38 0-1409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8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15607,'0'0'1089,"0"0"-929,0 0-160,0 160 688,0-95 0,0-1-335,0 1-129,0-3-64,0-9 0,0-13-128,0-9-32,0-15-224,0-13-289,0-3-655,0-19-545,0-29-4162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8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11845,'0'0'1729,"0"0"-208,0 0 2,0 0-562,0 0-596,20-10-253,-4 1-104,-5 3-7,0 0-1,0 0 1,0 2-1,1-1 1,0 1-1,0 1 1,0 0-1,0 1 1,0 0-1,1 1 1,4 0-1,-6 1-9,0 0 0,1 1 0,-1 0 1,0 1-1,0 0 0,0 1 1,0 0-1,0 1 0,6 3 9,-12-4-29,0 0-1,1 0 0,-2 0 1,1 1-1,0 0 1,-1 0-1,0 0 0,0 1 1,0-1-1,0 1 1,-1 0-1,1 0 1,-2 0-1,1 1 0,0-1 1,-1 1-1,0-1 1,1 6 29,0 0-45,-1 0 0,0 0 0,0 0 1,-1 0-1,-1 0 0,0 0 0,0 0 0,-1 0 1,-1 0-1,0 0 0,0 0 0,-1-1 1,-1 4 44,-2 0 28,-1 1 0,0-1 0,-1 0 0,0 0 0,-1-1 0,-1-1 0,0 1 0,-8 6-28,0 7 214,18-24-241,5-2-224,172 0 136,-173 0 115,0 0-1,0 0 1,0 1-1,0-1 1,0 1-1,0 0 1,0 0-1,0 1 1,0-1-1,0 1 1,-1 0-1,1-1 1,-1 2-1,1-1 1,-1 0 0,0 1-1,0-1 1,0 1-1,0 0 1,-1 0-1,1 0 1,-1 1-1,1-1 1,0 2 0,0 3-3,1 1 1,-1 0 0,-1-1-1,1 1 1,-2 0 0,1 0 0,-1 1-1,0-1 1,-1 0 0,0 3 2,-1-7 48,1 1 0,-1-1 1,0 0-1,0 1 0,0-1 0,-1 0 1,0 0-1,0 0 0,0 0 1,0 0-1,-1 0 0,0-1 0,0 1 1,-2 2-49,-2 1 113,-1 0 1,1-1-1,-1 0 1,-1 0-1,1-1 0,-1 0 1,-6 3-114,-1 0 99,0-2-1,0 0 1,-1-1 0,0 0-1,0-1 1,0-1 0,-1-1-1,1 0 1,-5-1-99,9-2-26,7 1-97,1-1-1,-1 0 0,0 0 1,0 0-1,0-1 1,0 0-1,-2-1 124,6 1-178,1 1-1,-1-1 1,1 0 0,0 1-1,0-1 1,-1 0-1,1 0 1,0 0 0,0 0-1,0-1 1,0 1 0,0 0-1,0 0 1,1 0-1,-1-1 1,0 1 0,1 0-1,-1-1 1,0 1-1,1-1 1,0 1 0,-1-1-1,1 1 1,0-1 0,0 1-1,0-1 1,0 1-1,0-1 1,0-1 178,0-32-7227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8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14439,'0'0'960,"0"0"-928,0 0 945,0 0 367,0 180-800,0-127-271,0-5-65,0-3 128,0-6-144,0-8-176,0-17-16,0-5-112,0-9-512,0 0-145,0-31-95,0-28-2450,-12-12-1536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9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56 123 9652,'-49'-97'1222,"48"96"-1076,0 1 0,1-1-1,-1 0 1,1 1-1,-1-1 1,1 0 0,0 1-1,-1-1 1,1 0-1,0 0 1,-1 1 0,1-1-1,0 0 1,0 0 0,0 1-1,0-1 1,0 0-1,0 0 1,0 0 0,0 1-1,0-1 1,0 0 0,0 0-1,0 0 1,0 1-1,1-1 1,-1 0 0,0 0-1,1 1 1,-1-1-1,0 0 1,1 1 0,0-2-146,17 3-702,-13 0 1096,12-2-314,0 1 0,-1 1 0,1 1 0,-1 0 0,1 1-1,-1 1 1,0 0 0,0 1 0,-1 1 0,1 1 0,-1 0 0,-1 1-1,1 0 1,7 8-80,-8-7 75,-1 1 0,0 0 0,-1 2 0,0-1 0,-1 1 0,0 1 0,-1 0 0,0 0 0,-1 1 0,-1 1 0,0-1 0,-1 1 0,-1 0 0,0 1 0,-1 0-1,-1 0 1,0 0 0,-1 0 0,-1 0 0,0 1 0,-1 15-75,-1-26 60,-1-1-1,0 1 1,1 0 0,-2 0-1,1 0 1,-1 0-1,0-1 1,0 1-1,0-1 1,-1 0-1,0 1 1,0-1 0,0 0-1,-1-1 1,0 1-1,0-1 1,0 1-1,0-1 1,-1 0 0,1-1-1,-1 1 1,0-1-1,0 0 1,-1 0-1,1 0 1,0-1 0,-1 0-1,0 0 1,1 0-60,-13 3 10,0-1 1,0 0-1,0-1 1,-1-1-1,1 0 1,0-2-1,-1 0 1,-15-2-11,33 2-66,0 0-1,0 0 1,0 0 0,1 0 0,-1 0-1,0 0 1,0-1 0,0 1 0,0 0 0,1 0-1,-1-1 1,0 1 0,0 0 0,1-1 0,-1 1-1,0-1 1,0 1 0,1-1 0,-1 1 0,0-1-1,1 1 1,-1-1 0,1 0 0,-1 1-1,1-1 1,-1 0 0,1 0 0,0 1 0,-1-1-1,1 0 1,0 0 0,-1 0 0,1 1 0,0-1-1,0 0 1,0 0 0,0 0 0,0 0-1,0 1 1,0-1 0,0 0 0,0 0 0,0 0-1,1 0 67,-1-21-4348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26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9973,'0'0'2190,"0"0"-677,0 0-43,0 0-104,0 0-414,-1 9-258,-1-3-562,1 0 0,1 1 0,-1-1 0,1 1 0,0-1 1,0 0-1,1 1 0,0-1 0,0 0 0,0 0 0,1 1 0,0-1 1,0 0-1,1 0 0,2 3-132,4 14 260,0 0 0,-1 0-1,-2 1 1,0 0 0,-2 1 0,0-1 0,-1 7-260,2 9 425,10 39-425,-5-33 164,-7-30-116,1-1-1,0 1 1,1-1-1,6 13-47,-2-15 10,-4-15-121,0-25-1534,-3 8-2443,11 8-1504,0 2-1766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9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85 15095,'0'0'1755,"0"0"-1274,0 0-231,0 0-44,38 0-81,551 2 718,-468-4-816,106-18-27,-219 19-86,22-6-113,-29 7 128,0-1 0,0 1 0,0-1-1,0 0 1,-1 1 0,1-1 0,0 0-1,0 0 1,-1 1 0,1-1 0,-1 0-1,1 0 1,-1 0 0,1 0 0,-1 0-1,1 0 1,-1 0 0,0 0 0,0 0-1,1 0 1,-1 0 0,0 0 0,0 0-1,0 0 1,0 0 0,0 0 71,0 0-147,-1 0 1,1 0-1,0 0 1,-1 0-1,1 0 1,0 0-1,-1 1 1,1-1-1,-1 0 0,1 0 1,-1 0-1,0 1 1,1-1-1,-1 0 1,0 1-1,1-1 1,-1 1-1,0-1 1,0 1-1,1-1 0,-1 1 1,0-1-1,0 1 1,0 0-1,0 0 1,0-1-1,0 1 1,0 0-1,0 0 0,1 0 1,-2 0 146,-6-3-1238,-28-10-4552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9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1 13830,'0'0'296,"0"0"702,0 0 667,0 0-326,34 28-517,109 90-363,-128-107-364,0 2 0,0-1 0,-1 2 1,-1 0-1,9 12-95,-19-21 18,-1 0 0,0 0 0,0 0 0,0 0 0,0 0 0,-1 1 0,0-1 0,0 1 0,0-1 1,-1 1-1,0-1 0,0 1 0,0-1 0,-1 1 0,0 2-18,-1 0 35,0 1-1,-1-1 1,0 0 0,0 0 0,-1 0-1,0 0 1,-1-1 0,1 0 0,-2 1-1,1-2 1,-1 1 0,0-1 0,0 0-1,0 0 1,-1 0 0,0-1 0,-4 2-35,-19 14 37,-2-1 0,0-2 0,-17 6-37,0 0-203,-2-3 1,-23 6 202,-1-10-3779,71-17-1642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1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12950,'0'0'149,"0"0"179,0 0 990,0 0-258,0 30-252,0 223 1329,-2-194-1758,-1 34 245,2-31-3537,1-62 1032,0-1-963,0-3-1299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2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12582,'0'0'1755,"0"0"-1034,0 0 10,0 0-62,0 0-402,18-3-131,43-4 388,1 2 0,-1 3-1,47 5-523,110 11 454,-153-16-5792,-96 7 1939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2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13382,'0'0'1009,"0"0"-305,0 0 753,0 0-289,0 0-464,0 0-431,116 0-17,-76 0-240,-2 0-16,2 0-352,-2 3-801,-7-3-2064,-9 3-1650,-16-1-4417</inkml:trace>
  <inkml:trace contextRef="#ctx0" brushRef="#br0" timeOffset="1">0 243 11349,'0'0'1633,"0"0"-1521,0 0 1329,0 0 672,0 0-1425,0 0-528,207 34-80,-135-34-32,-4 0-48,4-14-96,-3-3-1825,-6-11-3585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2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 13142,'0'0'3455,"0"0"-2649,0 0-590,0 0 480,-10 31 59,-30 102-291,38-123-367,-1 1 0,2 1-1,-1-1 1,2 0 0,-1 0 0,1 1-1,1-1 1,0 0 0,1 0 0,0 0-1,2 4-96,4 48 617,-8 11-1006,-6-254-11238,6 130 6894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3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15 4978,'-77'55'2527,"77"-55"-2486,-1 0 0,0 1 0,1-1 0,-1 0 0,0 0 0,1 0 0,-1 0 0,0 0 1,1 0-1,-1 0 0,0 0 0,1 0 0,-1 0 0,0 0 0,1 0 0,-1 0 0,0 0 0,1-1 0,-1 1 1,0 0-1,1-1 0,-1 1 0,1 0 0,-1-1 0,1 1 0,-1-1 0,1 1 0,-1-1 0,1 1 0,-1-1 0,1 1 1,-1-1-1,1 1 0,0-1 0,-1 1 0,1-1 0,0 0 0,0 1 0,-1-1 0,1 0 0,0 1 0,0-1 0,0 0 1,0 1-1,0-1 0,0 0 0,0 1 0,0-1 0,0 0-41,-1-43 3262,1 37-1297,0 6-727,0 1-221,0 0-302,41 3 919,1-2 1,31-3-1635,4 0 322,40 2-163,35 0-221,-51 0-6425,-101 0-201</inkml:trace>
  <inkml:trace contextRef="#ctx0" brushRef="#br0" timeOffset="1">63 201 10613,'0'0'1697,"0"0"-1377,0 0 1489,0 0 464,0 0-1393,0 0-288,163 47 1,-82-47-209,4 0-288,-1 0-96,-9 0-512,-22-8-3138,-21-6-11349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01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92 252 9604,'0'0'547,"0"0"-136,0 0 811,-2 27 792,1 10-1414,-3 41 1570,-6 18-2170,-3-1 1966,-4-1 0,-8 11-1966,25-103 45,-9-68-125,3-1 0,2 0 0,4 0 0,2 0 0,4-2 80,-2 48-84,2 0 0,0 1 1,1-1-1,0 2 0,2-1 0,1 1 0,0 1 0,10-13 84,7-8-9,2 2 0,1 1-1,14-11 10,-31 32 21,-12 14-13,0-1 0,1 0 0,-1 1 0,0-1 0,1 1 0,-1-1 0,1 1 0,-1 0 0,1 0 0,0 0 0,0 0 0,-1 0 0,1 0 0,0 0-8,0 1 3,-1 1 1,1-1-1,0 0 0,-1 1 0,1-1 0,-1 1 0,0 0 0,1 0 1,-1-1-1,1 1 0,-1 0 0,0 0 0,0 0 0,1 0 0,-1 1 1,0-1-1,0 0 0,0 0 0,0 1 0,-1-1 0,1 1 1,0-1-1,0 1-3,18 28 114,-1 0 1,-1 2 0,-2 0 0,7 22-115,41 139 522,-19-5-658,-44-187-437,1 6 1105,-7-9-7569,-23-19-747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0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13398,'0'0'2769,"0"0"-2593,0 0 289,0 0-1,0 0-224,210 0-96,-123 0-144,-5 0-1713,-14-3-4273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02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0 335 19289,'0'0'48,"0"0"96,0 0 224,0 0 80,0 0-352,226-14 48,-136 6-144,1-4-48,-7 7-224,-9 5-208,-3 0-512,-15 0-753,-17-6-1585,-12-2-159,-24-9-5748</inkml:trace>
  <inkml:trace contextRef="#ctx0" brushRef="#br0" timeOffset="1">623 0 13254,'0'0'2481,"0"0"-1907,0 0-347,0 0 405,0 0 275,31 24-312,102 79-110,-118-92-371,-1 1-1,0 0 0,-1 2 0,-1-1 1,0 2-1,-1-1 0,0 2 0,-2-1 1,7 14-114,-10-15 37,-1 1 0,-1 1 1,0-1-1,-1 1 0,0-1 1,-2 1-1,1 0 0,-2 0 1,-1 9-38,0-16 14,0 1 0,-1 0 0,-1 0 0,1-1 0,-2 1 0,1-1 0,-1 0 0,-1 0 0,1 0 0,-1-1 0,-1 0 0,0 0 0,0 0 0,-1 0 0,1-1 0,-2 0 0,1-1 0,-7 5-14,-8 6 12,-1-1 0,-1-1-1,0-2 1,-1 0 0,0-1 0,-4 0-12,18-8-196,-1 0 1,1 0 0,-1-1 0,0 0 0,1-1 0,-1 0 0,0-1 0,-6-1 195,17 1-127,1-1 1,-1 0-1,0 0 1,0 0-1,0 0 1,0 0-1,0 0 1,0 0-1,0-1 1,0 1-1,0 0 1,0 0-1,1-1 1,-1 1-1,0-1 1,0 1-1,0-1 0,1 1 1,-1-1-1,0 1 1,0-1-1,1 0 1,-1 1-1,0-1 1,1 0-1,-1 0 127,-3-37-8364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27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39 234 9764,'0'0'2631,"0"0"-1284,0 0 131,0 0 206,0 0-617,-7 1-526,-18 5-12,19-5-41,13-1-83,24-1-227,0-2 0,-1-1-1,0-1 1,0-2-1,20-7-177,49-19 447,1-7-447,1 1 109,140-40 112,-250 79-533,6-3-7588,3-11-3902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02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 9476,'0'0'9557,"0"0"-9317,0 0-128,0 0 528,0 0-384,228-25-48,-90 25-96,5 0 32,-8 0-111,-10 0-33,-19-3-16,-25-5-49,-21-4-175,-38 4-576,-16-6-240,-6 3-177,-25-6-1360,-22 3-2930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03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 9236,'0'0'2153,"0"0"-1134,0 0 665,0 0 226,-3 29-675,0 13-888,-2 21 992,3 38-1339,-12 148 2406,3-114-3440,-6-138-6159,0-11-883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03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34 10181,'0'0'3711,"0"0"-1991,0 0-52,0 0-209,0 0-616,-7 2-512,-20 5-197,27-7-131,0 0 1,0 0 0,1 0 0,-1 0 0,0 0 0,0 0-1,0 0 1,1 0 0,-1 0 0,0 0 0,0 0 0,0 1-1,0-1 1,1 0 0,-1 0 0,0 0 0,0 0 0,0 0-1,0 1 1,0-1 0,0 0 0,1 0 0,-1 0 0,0 0-1,0 1 1,0-1 0,0 0 0,0 0 0,0 0 0,0 1-1,0-1 1,0 0 0,0 0 0,0 0 0,0 1 0,0-1 0,0 0-1,0 0 1,0 0 0,0 1 0,0-1 0,0 0 0,0 0-1,-1 0 1,1 0 0,0 1 0,0-1 0,0 0 0,0 0-1,0 0 1,0 0 0,0 0 0,-1 1 0,1-1 0,0 0-1,0 0 1,0 0 0,0 0 0,-1 0 0,1 0 0,0 0-1,0 0 1,0 1 0,-1-1-4,20 5 96,56 3 110,1-3 0,0-3 0,30-5-206,-20 1-23,-28 2-38,93-2-3442,100-16 3503,-192 8-3877,-13-1-2046</inkml:trace>
  <inkml:trace contextRef="#ctx0" brushRef="#br0" timeOffset="1">1429 0 17576,'0'0'1409,"0"0"-1409,0 0-1729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04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84 462 8084,'-14'-27'6096,"-40"-88"-4877,51 108-1212,0 1 0,1 0 0,0-1 0,1 0 0,-1 1 0,1-1 0,0 0 0,1 0 0,0 0 0,0 0 0,0 1 0,1-1-1,0 0 1,0 0 0,1 1 0,-1-1 0,2 0 0,-1 1 0,1 0 0,0 0 0,0 0 0,1 0 0,-1 0 0,1 0 0,1 1 0,3-5-7,6-2-112,0 1 1,0 0-1,2 1 0,-1 0 1,1 1-1,0 1 0,1 1 1,10-4 111,13-2-636,1 2 1,0 2 0,0 1-1,1 2 1,0 2 0,0 2-1,27 3 636,-57 0-37,1 0-1,-1 1 1,0 0-1,0 1 1,0 1-1,-1 0 1,1 0-1,-1 1 1,0 1-1,0 0 1,0 0-1,-1 1 1,0 0-1,-1 1 1,1 0-1,-2 1 1,1 0-1,1 3 38,2 1 118,-1 2 1,0-1-1,-2 1 0,1 1 1,-2-1-1,0 2 0,-1-1 1,-1 1-1,0 0 0,-1 0 0,-1 1 1,1 9-119,1 41 656,-3 0 0,-3 1 0,-2-1 0,-4 0 0,-9 40-656,-9 10 741,-5-2 0,-34 86-741,48-158 98,-157 497 1525,145-434-1283,5 0 0,4 2 0,5 0 0,4 18-340,8 131 283,1-240-265,1-1 0,0 1-1,1-1 1,1 1 0,1-1 0,5 15-18,-7-27 0,0-1 0,0 1 1,0 0-1,1-1 0,0 1 1,0-1-1,0 0 0,0 0 1,1 0-1,-1 0 0,1 0 1,0-1-1,0 0 0,0 0 1,1 0-1,-1 0 0,1 0 1,0-1-1,-1 0 0,1 0 1,0-1-1,0 1 0,0-1 1,4 0-1,3 0-42,-1 0-1,1-1 1,0-1 0,0 0-1,0 0 1,-1-2 0,1 1 0,-1-1-1,1-1 1,-1 0 0,0-1-1,-1 0 1,1 0 0,-1-1 0,4-4 42,26-17-257,-2-2 1,-1-2-1,7-10 257,5-4-138,13-9 35,-4 2-416,33-21 519,-91 73 12,0 0-1,0-1 0,0 1 1,0 0-1,1-1 1,-1 1-1,0 0 1,0 0-1,0-1 0,1 1 1,-1 0-1,0 0 1,0-1-1,1 1 1,-1 0-1,0 0 0,0 0 1,1 0-1,-1-1 1,0 1-1,1 0 1,-1 0-1,0 0 0,1 0 1,-1 0-1,0 0 1,1 0-1,-1 0 0,0 0 1,1 0-1,-1 0 1,0 0-1,1 0 1,-1 0-1,0 0 0,1 0 1,-1 0-1,0 1 1,0-1-1,1 0 1,-1 0-1,0 0 0,1 0 1,-1 1-1,0-1 1,0 0-1,1 0 1,-1 1-1,0-1 0,0 0 1,0 0-1,0 1 1,1-1-1,-1 0 1,0 1-1,0-1 0,0 0 1,0 1-1,0-1 1,0 0-1,0 0 1,0 1-1,0-1 0,1 0 1,-2 1-1,1-1-11,-4 27 130,3-20-29,-26 82 410,3-13-222,-8 70 38,6 1 1,8 1-1,2 48-327,9 93 573,14 68-573,15-115 81,10-1 1,29 86-82,38 283 67,-78-364 88,-11 1-1,-18 188-154,6-398 58,-2 1 0,-1-1 0,-3 0 1,0-1-1,-2 0 0,-15 35-58,20-59 47,0 0 0,-1-1 1,-1 1-1,1-1 0,-2-1 1,0 1-1,0-1 0,0 0 0,-1-1 1,-1 0-1,0-1 0,0 0 1,-1 0-1,1-1 0,-2 0 1,1-1-1,-1 0 0,0-1 1,0 0-1,0-1 0,-8 1-47,2-2 35,0 0 0,-1-1 0,0-1 0,1 0 0,-1-2 0,1 0 0,-1-1 0,1-1 0,-1-1-1,1 0 1,0-1 0,1-2 0,-1 1 0,1-2 0,1 0 0,-1-1 0,-3-4-35,-4-4 1,1-1-1,0-1 1,1-1 0,2-2-1,0 0 1,1 0 0,1-2-1,1 0 1,2-2-1,-8-16 0,-1-5-402,3-1-1,2-1 0,2-1 0,3-1 0,1 0 0,-2-30 403,-3-115-3129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42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581 191 12470,'0'0'208,"-2"-29"8,1-4 111,-3 0 0,-3-16-327,6 47 47,1-1 1,-1 1-1,0-1 1,0 1-1,0 0 1,0 0-1,0-1 0,-1 1 1,1 0-1,-1 0 1,1 0-1,-1 0 1,0 1-1,0-1 1,0 0-1,0 1 1,0-1-1,0 1 1,0 0-1,0-1 1,-1 1-1,1 0 1,0 0-1,-1 1 1,1-1-1,-1 0 1,1 1-1,-1 0 1,1-1-1,-1 1 1,1 0-1,-1 0 1,1 1-1,-1-1 1,1 0-1,-2 1-47,-10 0 54,-5-2 42,-1 1 0,1 1-1,0 0 1,0 2 0,0 0 0,0 1 0,1 1-1,-1 1 1,1 0 0,0 2 0,-3 2-96,-10 6 164,0 2 1,1 0 0,1 3-1,-19 17-164,40-33 16,1 2-1,0-1 0,1 1 0,0 0 1,0 1-1,0 0 0,1-1 0,0 2 0,1-1 1,0 0-1,0 1 0,1 0 0,0 0 1,0 0-1,1 0 0,0 1 0,1-1 0,0 0 1,0 1-1,1 2-15,2-6 1,-1 0-1,1 0 1,0 1-1,1-1 1,-1-1-1,1 1 1,0 0 0,1-1-1,-1 1 1,1-1-1,0 0 1,0 0 0,1 0-1,0-1 1,-1 0-1,2 0 1,3 3-1,19 13-1,1-1 0,29 13 1,-30-17 0,19 11 1,4 1 9,44 33-10,-81-51-2,-1 1 0,-1 1-1,1 0 1,-2 1 0,0 0 0,0 1 0,-1 0 0,-1 0 0,1 2 2,-7-9 1,0-1 0,0 1 0,0-1 1,-1 1-1,0 0 0,0 0 0,0 0 0,-1 0 1,0 1-1,0-1 0,-1 0 0,0 0 0,0 1 1,0-1-1,-1 0 0,0 1 0,0-1 0,0 0 0,-1 0 1,0 0-1,0 0 0,0 0 0,-1-1 0,0 1 1,0-1-1,-1 1 0,1-1 0,-1 0 0,0-1 1,-1 1-1,1-1 0,-1 1 0,0-1 0,0-1 0,0 1 1,-5 2-2,-2 0 62,0 0 0,0-1 1,-1 0-1,0-1 1,0 0-1,0-1 0,-9 1-62,16-4 16,1 1 0,0 0-1,-1-1 1,1 0 0,-1 0-1,1-1 1,0 1 0,-1-1-1,1 0 1,0-1 0,0 1-1,-1-1 1,1 0-1,0-1 1,1 1 0,-1-1-1,0 0 1,1 0 0,0 0-1,-1-1-15,-2-3-274,1-1 0,0 0-1,1 0 1,0-1 0,0 1 0,0-1-1,1 0 1,1 0 0,-1 0-1,2-1 1,-1 1 0,0-6 274,2 8-290,0 0 0,1 0 0,-1 0 0,1-1 0,1 1 0,-1 0 1,1 0-1,1 0 0,-1 0 0,1 0 0,0 1 0,1-1 0,-1 0 0,1 1 0,1 0 0,-1-1 1,5-4 289,30-30-3874,5 4-888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43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0 13958,'0'0'937,"0"0"-724,0 0-53,0 0 374,0 0 245,2 26-144,-2-13-565,6 61 724,8 36-794,-3-20 440,-4 0-1,-3 1 0,-8 70-439,4-159-38,0-1 0,1 0 0,-1 0 0,-1 1-1,1-1 1,0 0 0,0 0 0,0 0 0,-1 0 0,1 1 0,-1-1-1,1 0 1,-1 0 0,1 0 0,-1 0 0,0 0 0,1 0 0,-1 0-1,0 0 1,0 0 0,0 0 0,1 0 0,-1-1 0,-1 2 38,0-2-185,0 0 1,1 0-1,-1 0 0,0 0 1,1 0-1,-1-1 1,1 1-1,-1 0 1,0-1-1,1 1 0,-1-1 1,1 0-1,-1 1 1,1-1-1,-1 0 1,1 0-1,0 0 0,-1 0 1,1 0-1,0 0 1,-1-1 184,-32-32-6988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43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11573,'0'0'48,"0"0"-48,225 3 465,-131-3 543,-10-17-1008,-21-3-2641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43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148 447 7828,'29'-30'1395,"89"-96"-467,-80 75-421,-37 49-502,0 0-1,0 0 0,0-1 0,0 1 1,-1 0-1,0-1 0,1 1 1,-1-1-1,0 1 0,0 0 0,0-2-4,0-1-73,0 4 39,0 0 1,-1-1 0,1 1-1,0 0 1,-1 0 0,1 0-1,-1-1 1,1 1 0,-1 0-1,1 0 1,-1 0 0,0 0-1,0 0 1,0 0 0,1 0 0,-1 0-1,0 0 1,0 0 0,0 1-1,0-1 1,0 0 0,-1 1-1,1-1 1,0 0 0,0 1-1,0 0 1,0-1 0,-1 1-1,1 0 1,0-1 0,-1 1 0,0 0 33,-50-2 661,39 2-486,2 0 17,1 1 0,-1 0 1,1 1-1,0 0 0,-1 0 0,1 1 0,0 0 0,0 1 1,1 0-1,-1 1 0,1 0 0,0 0 0,0 1 0,0 0 1,1 1-1,0 0 0,0 0 0,1 0 0,0 1 0,0 0 1,1 1-1,0 0 0,0 0 0,1 0 0,1 0 0,-1 1 1,1 0-1,1 0 0,0 0 0,0 0 0,1 0 0,0 1 1,1-1-1,0 7-192,1-10 76,0 1 1,0-1-1,1 0 1,0 1-1,0-1 1,0 0-1,1 0 1,1 0-1,0 3-76,-1-7 5,0 0-1,0 0 1,0-1 0,0 1-1,1 0 1,-1-1 0,1 0-1,-1 1 1,1-1 0,0 0-1,0 0 1,0-1 0,0 1-1,0 0 1,0-1 0,1 0-1,-1 0 1,0 0 0,1 0-1,2 0-4,4 1-7,0 0 0,0-1 0,-1 0 0,1-1 0,0 0 0,0 0 0,0-1 0,0 0 0,0-1 0,0 0 0,-1-1 0,1 0 0,-1 0-1,0-1 1,0 0 0,0-1 0,0 0 0,-1 0 0,1-1 0,6-6 7,9-11-206,-2 0-1,0-2 1,-1 0-1,-2-2 1,0 0-1,-2-1 1,-1-1-1,-2 0 1,-1-1 0,-1-1-1,-1 0 1,-2-1-1,3-17 207,-8-19 1259,-4 66-712,0 25-419,1 142 1145,13 60-1273,-1-32 1035,-8 0 0,-11 59-1035,-11-136 251,4-218 640,9 25-1295,3 0 0,3 0 0,7-39 404,-5 88-93,1 0 1,1 1-1,2-1 0,0 2 0,2-1 0,1 1 0,1 0 1,1 1-1,1 1 0,1 0 0,7-6 93,-21 28-20,0 0 0,1 0 1,-1 0-1,1 0 0,-1 0 0,1 0 0,0 0 0,0 1 1,0-1-1,0 1 0,0-1 0,0 1 0,0 0 0,1 0 0,-1 0 1,0 0-1,1 0 0,-1 0 0,0 1 0,1-1 0,-1 1 1,1 0-1,-1-1 0,1 1 0,-1 0 0,1 1 0,-1-1 1,1 0-1,-1 1 0,1-1 0,-1 1 0,1 0 20,1 1-17,-1 1-1,0-1 0,0 1 1,0-1-1,0 1 0,0 0 1,0 0-1,-1 1 0,0-1 1,1 0-1,-1 1 1,-1 0-1,1-1 0,0 1 1,-1 0-1,0 0 0,0 0 1,1 2 17,1 8-25,-1-1-1,0 1 1,-1-1 0,0 1 0,-1 5 25,0-15-6,0 0 1,-1 0-1,1 0 0,-1 1 0,0-1 1,0 0-1,0-1 0,-1 1 0,1 0 1,-1 0-1,0 0 0,0-1 0,0 1 1,-1-1-1,1 0 0,-1 0 0,0 0 1,0 0-1,-2 2 6,-8 3-938,0-1 0,0 0 1,-1 0-1,-1-2 0,1 0 0,0 0 1,-1-1-1,-14 1 938,5-3-7444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44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1 13718,'0'0'689,"0"0"-433,0 0 1168,0 0-63,-12 183-657,12-144-320,0 0-191,0 1-17,0-12-112,0-8 32,-4-9-192,1-11 16,-6 0-513,-13 0-271,-3-20-833,-6-19-2433,-1-17-736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44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40 9204,'-184'-39'2305,"168"58"-1520,10 1 687,3-9 913,-1-2-1456,4-4-513,0 6-256,0 4-64,0 1-96,0 10 64,0-1-160,0 9-496,0 8-897,0 0-1328,0 0-1569</inkml:trace>
  <inkml:trace contextRef="#ctx0" brushRef="#br0" timeOffset="1">97 687 10373,'0'0'1024,"0"0"513,0 0 1088,0 0-912,182-26-1121,-98-10-416,1-1-176,-10 12-592,-29 11-2754,-27 14-4513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28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93 11221,'0'0'531,"0"0"168,0 0 1374,0 0 184,0 0-1102,-7-3-771,7 2-378,-1 0-1,1 1 1,-1-1 0,0 1-1,1-1 1,-1 1-1,1 0 1,-1-1-1,0 1 1,0-1-1,1 1 1,-1 0-1,0 0 1,0-1-1,1 1 1,-1 0-1,0 0 1,0 0-1,0 0 1,1 0 0,-1 0-1,0 0 1,0 0-1,0 0 1,1 0-1,-1 1 1,0-1-1,0 0 1,1 1-1,-1-1 1,0 0-1,1 1 1,-1-1-1,0 1 1,1-1 0,-1 1-1,0-1 1,1 1-1,-1-1 1,1 1-6,-3 40 467,3-19-219,0 13 44,2 1 1,1-2-1,1 1 1,2 0-1,2-1 1,1 0-1,2-1 1,9 21-293,-30-76-121,1-1 1,2-1-1,0 1 1,1-1-1,1-1 1,2 1 0,0-6 120,4 0-37,0 22 44,-1 1 0,1-1 1,-1 1-1,0-1 0,-1 1 1,0-1-1,0 1 0,0 0 1,-1-1-1,0 1 1,-1 0-1,0 0 0,-2-5-7,0 6 16,4 5-11,0 0-1,0-1 1,0 1-1,0-1 0,0 1 1,0-1-1,1 1 1,-1-1-1,0 0 1,1 1-1,-1-1 1,1 0-1,0 1 0,-1-1 1,1 0-1,0 0 1,0 0-1,0 0-4,0 2 40,0 0-90,3 1 7,1-1 0,-1 1 0,0-1 0,0 1 0,1-1 0,-1 0 1,0 0-1,0-1 0,4 0 43,12 1 1,-4 1 10,-1 2 0,1 0 0,-1 1-1,0 0 1,0 1 0,0 1-1,5 2-10,94 56-40,-62-34 43,-5 0-87,-33-21 21,0 0 0,0-1 0,0-1 0,1 0 0,0-1 0,15 5 63,-28-40 1051,0 0-678,0 21-349,0-1-1,-1 1 0,0-1 0,0 1 0,-1-1 1,0 1-1,-1-1 0,0 1 0,0 0 1,-1 0-1,0 0 0,0 0 0,-1-1-23,-2 0 18,0-1 0,0 1 0,1-2 0,1 1 0,0 0 0,0-1 0,1 0 0,0 0 0,1 0 0,0 0 0,1 0 0,0-11-18,-2 15-97,3 7-7606,0 14 2980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44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13718,'0'0'64,"0"0"854,0 0-280,16 2-374,110 14 748,78 7 1,451-14 131,-402-11-976,1302 2-616,-1267-9-1726,-285 9 142,-8-1 695,-23 1-2,-47-1-1223,-37 1-4596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45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1 139 16311,'0'0'1150,"0"0"-870,0 0-50,38-1 159,545-1 647,1308-16-1076,-1840 17-64,42-1-363,1-4 0,86-16 467,-168 20 35,-1 0 0,1-1 0,-1 0 0,1 0-1,-1-1 1,0-1 0,0 0 0,-1 0 0,1-1 0,2-3-35,-12 8 89,0-1 0,1 1 0,-1-1-1,0 1 1,0-1 0,0 0 0,-1 1 0,1-1-1,0 0 1,-1 1 0,1-1 0,-1 0 0,1 0-1,-1 0 1,0 0 0,0 1 0,1-1 0,-2 0-1,1 0 1,0 0 0,0 0-89,-14 1-3084,-7 1-1366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53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92 130 7043,'0'0'4015,"0"0"-3027,-3 30-684,1 10-63,0-9 206,-1 0 0,-1 0 1,-2 0-1,-6 19-447,-8 40 1206,12-46-427,-3 0 0,-8 19-779,18-160 1643,2 75-1674,1 0 0,1 1 0,1-1 0,1 1 0,1 0 0,1 0-1,1 0 1,0 1 0,2 1 0,0-1 0,1 1 0,4-3 31,7-10-44,2 1 0,2 0 0,0 2 0,2 2 0,1 0 0,16-9 44,-41 32-15,0 1 1,1-1 0,-1 1-1,1 0 1,0 1 0,0-1 0,0 1-1,0 0 1,0 0 0,1 1-1,-1-1 1,0 1 0,1 0 0,4 0 14,-9 2-9,1-1 1,-1 1 0,0-1-1,0 1 1,0 0-1,0-1 1,0 1 0,0 0-1,0-1 1,0 1 0,0 0-1,-1 0 1,1 0 0,0 0-1,-1 0 1,1 0 0,0 0-1,-1 0 1,1 0 0,-1 1-1,1-1 1,-1 0 0,0 0-1,1 1 9,10 40-30,-7-24 74,78 301 1368,-66-250-1352,-13-57-210,0 1 0,-1-1 0,-1 1 0,1 5 150,-3-17-76,1-1-1,0 0 0,-1 1 1,1-1-1,0 0 0,-1 1 1,1-1-1,0 0 0,-1 1 1,1-1-1,-1 0 0,1 0 1,-1 1-1,1-1 0,0 0 1,-1 0-1,1 0 0,-1 0 1,1 0-1,-1 1 0,1-1 1,-1 0-1,1 0 1,-1 0-1,1 0 0,-1-1 1,1 1-1,-1 0 0,1 0 1,-1 0-1,1 0 0,-1-1 77,-4 1-618,-34-2-3063,-12-7-3640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54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7187,'0'0'3442,"0"0"-3442,0 0 0,0 0 976,162 53 369,-74-47-1041,2-3 80,-2-3-176,-4 0-208,-8-3-224,-20-17-1296,-9 3-2546,-16-2-2593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54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25 244 9524,'0'0'1137,"0"0"-11,4 28 328,5 18-684,5 33 2336,-1 21-3106,-12-11 958,-2-102-939,-1 1-1,-1-1 1,0 0-1,0 1 1,-1 0 0,-4-8-19,-13-50-296,14 40 161,2 0 1,1 0-1,1 0 1,2-1-1,0 1 1,3-1-1,3-20 135,-3 43-4,0 0 1,1 0-1,0 0 0,1 0 0,0 1 0,0-1 1,0 1-1,1 0 0,0 1 0,0-1 1,1 1-1,0 0 0,0 0 0,1 0 0,-1 1 1,1 0-1,0 1 0,0-1 0,1 1 1,1 0 3,0 0 13,0 0 0,0 0 0,0 1 0,1 1 0,-1 0 0,1 0 0,0 0 0,-1 1 0,1 1 0,0 0 0,0 0 0,0 1 1,-1 0-1,1 1 0,-1 0 0,1 0 0,5 3-13,-11-3-6,1 0 1,-1 1-1,0 0 0,0-1 1,1 2-1,-2-1 0,1 0 1,0 1-1,-1 0 0,0-1 1,0 2-1,0-1 0,0 0 1,0 0-1,-1 1 0,0-1 1,0 1-1,0 0 1,-1 0-1,1 0 0,-1 0 1,0 0-1,-1 0 0,1 0 1,-1 0-1,0 2 6,0 2-3,0 0 0,-1 0 0,0 0 0,0 1 0,-1-2 0,0 1 0,-1 0 0,0 0 0,0-1 0,-1 1 0,0-1-1,0 0 1,-1 0 0,-3 3 3,-6 6-84,9-12 13,1 0 0,-1 0-1,1 0 1,0 0-1,1 1 1,-1-1-1,1 1 1,0 0-1,1 0 1,-1 1-1,1-1 1,0 0 0,1 1-1,0-1 1,0 1-1,0 4 72,1-9-35,1 0-1,-1 0 1,1 0-1,-1 0 1,1 0-1,0 0 1,0 0-1,0-1 1,0 1-1,0 0 0,0-1 1,1 1-1,-1-1 1,1 1-1,-1-1 1,1 0-1,1 2 36,37 25-372,-10-8 268,-20-11 226,0 0-1,-1 1 1,0 0 0,0 1 0,-1-1 0,0 2 0,4 8-122,-9-14 61,0 0-1,-1 0 1,1 0 0,-1 1 0,0-1-1,-1 0 1,0 1 0,0-1 0,0 1-1,-1-1 1,0 1 0,0 0 0,-1-1 0,1 1-1,-1-1 1,-1 1 0,0-1-61,0-1 53,0 0-1,-1 0 1,0-1 0,0 1 0,0-1 0,-1 0-1,1 0 1,-1 0 0,0 0 0,0 0 0,0-1-1,-1 0 1,1 0 0,-1 0 0,0-1-1,0 1 1,1-1 0,-2 0 0,1-1 0,0 1-53,-13 3 13,0 0 1,1-1-1,-1-1 1,-1-1-1,-5 0-13,15-1-27,-2 0-108,1-1 0,-1 0 1,1 0-1,-1-1 1,1 0-1,-8-2 135,15 2-163,0 0-1,0 0 0,1-1 1,-1 1-1,1 0 1,-1-1-1,1 1 1,0-1-1,-1 0 0,1 0 1,0 0-1,0 0 1,0 0-1,0-1 1,1 1-1,-1 0 0,1-1 1,-1 0-1,1 1 1,0-1-1,0 0 1,0 1-1,0-1 1,1 0-1,-1 0 0,0-2 164,-1-35-4516,2 0-2640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54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14455,'0'0'384,"0"0"-336,0 0-48,0 0 1456,0 0-719,0 0-305,35 127-96,-35-94-80,0 1-48,0 0-112,0 0-64,0-12-32,0-5-112,0-9-960,0-8-1457,0 0-961,0-8-1040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55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12582,'0'0'1705,"0"0"-1177,0 0-216,0 0 224,0 0 152,27 14 17,7 2-512,-4-3-56,0 2 0,-2 1 0,0 2 0,16 12-137,-24-15 103,-1 1-1,0 0 0,15 20-102,-27-29 7,-2 0 1,1 1-1,-1-1 1,0 1 0,-1 0-1,0 0 1,0 1 0,-1-1-1,0 1 1,0 0-1,-1 0 1,1 5-8,-2-5 2,0 1-1,-1-1 1,0 1-1,0 0 1,-1-1 0,0 1-1,-1-1 1,0 1-1,-1-1 1,0 0 0,0 1-1,-1-1 1,0-1-1,-1 2-1,-2 1 19,-1 0-1,0 0 0,-1-1 0,0 0 1,-1-1-1,0 0 0,-1 0 0,1-1 1,-12 6-19,7-5-67,-1 0 0,0 0 0,0-2 0,-1 0 0,0-1 0,0-1 0,-1 0 0,0-1 0,1-1 1,-1-1-1,0 0 0,-14-2 67,27 0-244,5 1 145,-1-1 0,0 0 0,1 0 1,-1 0-1,1 0 0,-1 0 0,0 0 0,1 0 0,-1 0 0,1 0 0,-1 0 0,0 0 0,1 0 0,-1 0 0,1 0 0,-1-1 0,1 1 0,-1 0 1,0 0-1,1-1 0,-1 1 0,1 0 0,-1-1 0,1 1 0,0-1 0,-1 1 0,1 0 0,-1-1 0,1 1 0,0-1 0,-1 1 0,1-1 0,0 1 0,-1-1 1,1 0-1,0 1 0,0-1 0,0 1 0,-1-1 0,1 1 0,0-1 0,0 0 0,0 1 0,0-1 0,0 0 99,0-24-5296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55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1032 1 12005,'0'0'177,"0"0"-17,119 163 800,-72-90 737,0 9-833,-7 8-528,-15 14-192,-15 0-144,-10 5-128,-28-5-160,-32-11 272,-30 0-32,-29-14-288,-31-6-16,-32-14 64,-33-14-817,-17-20-1216,-12-16-3073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56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444 1 12726,'0'0'384,"0"0"-208,0 0-176,0 0 1777,-215 247 224,140-106-913,6 22-415,16 17-161,21 17-160,32-9-352,10-8-64,74-19-384,44-32-305,38-25-927,31-31-2162,19-42-672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56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 11141,'0'0'1291,"0"0"-960,0 0 5,0 0 683,0 0 59,-6 29-397,-19 97-12,20-90-227,2-1 0,2 1 0,1-1 0,2 10-442,-1-20 14,0-1-1,-1 1 1,-2-1-1,0 1 1,-4 10-14,6-34-168,-1 1 0,1 0 0,0-1 0,-1 1 0,1-1 0,-1 0 0,1 1 0,-1-1 0,0 1 0,0-1 0,0 0 1,0 1-1,0-1 0,0 0 0,0 0 0,0 0 0,0 0 0,0 0 0,0 0 0,-1 0 0,1 0 0,-1 0 0,1-1 0,0 1 0,-1-1 0,1 1 0,-1-1 1,1 1-1,-1-1 0,1 0 0,-1 0 0,0 0 0,1 0 0,-1 0 0,1 0 0,-1 0 0,1 0 0,-2-1 168,-25 1-5933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28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27 275 14359,'0'0'659,"0"0"-145,0 0 471,0 0-355,0 0-321,2 16 145,5 25 94,1 0 1,2-1-1,2 0 1,1-1-1,15 29-548,-28-69 4,0 1 0,0 0 0,1-1 1,-1 1-1,0 0 0,0-1 0,0 1 0,0 0 0,1-1 0,-1 1 0,0 0 0,0 0 0,0-1 1,1 1-1,-1 0 0,0 0 0,0-1 0,1 1 0,-1 0 0,0 0 0,1 0 0,-1 0 0,0-1 1,1 1-1,-1 0 0,0 0 0,1 0 0,-1 0 0,0 0 0,1 0 0,-1 0 0,0 0 0,1 0 1,-1 0-1,0 0 0,1 0 0,-1 0 0,0 0 0,1 0 0,-1 1 0,0-1 0,1 0 0,-1 0 1,0 0-1,1 0 0,-1 1 0,0-1 0,0 0 0,1 0 0,-1 1 0,0-1 0,0 0 1,0 0-1,1 1 0,-1-1 0,0 0 0,0 1 0,0-1 0,0 0 0,1 1 0,-1-1 0,0 0 1,0 1-1,0-1 0,0 0 0,0 1-4,4-26 209,-3 17-245,-1 1-1,1-1 1,-2 0-1,1 0 1,-1 1-1,0-1 0,0 0 1,-1 1-1,0 0 1,-1-1-1,0 1 1,0 0-1,0 0 0,-1 0 1,0 0-1,0 1 1,-1-1 36,-5-4 13,0-2 0,1 1 0,1-1 0,0 0 1,1-1-1,0 0 0,1 0 0,1-1 0,0 1 0,1-1 1,0 0-1,1 0 0,1-1 0,1 1 0,0 0 0,1-7-13,-1-2-142,1 12 84,-1-1-1,2 1 0,0-1 0,0 1 1,3-11 58,-3 20-10,0 1 1,-1-1-1,1 1 0,0-1 1,0 1-1,1 0 1,-1-1-1,0 1 1,1 0-1,0 0 1,-1 0-1,1 0 1,0 0-1,0 1 1,0-1-1,0 0 1,0 1-1,1-1 0,-1 1 1,0 0-1,1 0 1,-1 0-1,0 0 1,1 0-1,-1 1 1,1-1-1,0 1 1,-1-1-1,2 1 10,3 0-17,0-1 0,-1 1 1,1 1-1,-1-1 0,1 1 0,-1 0 0,1 1 0,-1-1 0,0 1 1,0 1-1,0-1 0,3 2 17,0 2 6,0 0 1,0 1-1,-1-1 1,0 2-1,0-1 0,0 1 1,0 1-7,-7-8-1,33 46-1820,-32-44 958,-1 1 1,1-1 0,-1 1-1,0-1 1,0 1 0,-1-1-1,1 1 1,-1-1 0,0 4 862,0 15-7404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56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23 688,'0'0'15191,"0"0"-14662,0 0-401,203-6 208,-81 3 240,3-2-576,3 5-1297,-12-6-1360,-38 3-3874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25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16263,'0'0'1489,"0"0"-1489,0 0 0,0 0 160,0 0 416,222-37-399,-147 23-145,-9 3 32,-1-3-32,1 0-32,-7 3 0,1-1-369,-10 1-479,-9 0-1873,-10 0-1921,-16 8-2674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25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12998,'0'0'1969,"0"0"-1969,0 0 64,0 0 1553,165 3-657,-61-3-816,5-6-96,0-5-48,-8 0-720,-20-3-3778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26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634 1 14695,'0'0'162,"0"0"-41,-38 19 305,22-11-354,-16 7 58,1 1-1,0 2 0,2 1 0,0 1 0,1 2 0,1 0 0,1 2 0,-14 18-129,1 7 198,1 2-1,4 1 1,1 2 0,3 1-1,-1 8-197,12-21 170,2 2-1,2 1 1,2 0-1,2 0 0,2 1 1,2 0-1,2 11-169,1 1 182,3 1-1,2-1 1,7 42-182,-4-75 3,0 0 0,2 0 0,1-1 1,1 0-1,1 0 0,1-1 0,1 0 1,1 0-1,11 15-3,-6-16-240,0 0 1,2-1-1,1 0 1,0-2-1,1-1 1,1 0-1,1-1 1,0-2-1,1 0 1,1-2-1,0 0 1,1-2-1,13 3 240,5-1-4202,40 5 4202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27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166 137 13830,'0'0'947,"0"0"-589,-11 24 122,-2 2-238,1-3 7,0 1 0,2 0 0,1 1-1,1 0 1,-1 9-249,0 13 216,-14 51 476,20-89-606,0 0 1,-1 0 0,0 0-1,0 0 1,-1 0 0,0-1-1,0 0 1,-4 4-87,9-12 3,0 0 0,0 1 0,0-1 0,0 0-1,0 0 1,0 0 0,0 0 0,-1 1 0,1-1 0,0 0 0,0 0 0,0 0 0,0 0 0,0 0 0,0 1-1,0-1 1,0 0 0,0 0 0,-1 0 0,1 0 0,0 0 0,0 0 0,0 0 0,0 0 0,0 0 0,-1 1-1,1-1 1,0 0 0,0 0 0,0 0 0,0 0 0,0 0 0,-1 0 0,1 0 0,0 0 0,0 0-1,0 0 1,0 0 0,-1 0 0,1 0 0,0 0 0,0 0 0,0 0 0,0 0 0,0-1 0,-1 1 0,1 0-1,0 0 1,0 0 0,0 0 0,0 0 0,0 0 0,-1 0 0,1 0 0,0-1 0,0 1 0,0 0-3,-1-12 142,1 6-109,1-17-83,1 0 0,1 1 1,0-1-1,2 1 0,1 0 0,0 0 0,2 1 0,0-1 0,2 2 0,0-1 0,1 1 0,1 1 0,1 0 0,2-1 50,12-12-97,0 2 0,2 1 0,1 1-1,1 2 1,1 1 0,2 1 0,23-12 97,-57 36 6,1 0-1,-1-1 1,1 1-1,-1 0 1,0-1-1,1 1 1,-1 0-1,1-1 1,-1 1-1,1 0 0,0 0 1,-1 0-1,1 0 1,-1 0-1,1-1 1,-1 1-1,1 0 1,-1 0-1,1 0 1,-1 0-1,1 1 1,0-1-1,-1 0 1,1 0-1,-1 0 1,1 0-1,-1 1 1,1-1-1,-1 0 1,1 0-1,-1 1 1,1-1-1,-1 0 1,1 1-1,-1-1 1,0 0-1,1 1 1,-1-1-1,0 1 1,1-1-1,-1 1 1,0-1-1,1 1 1,-1-1-1,0 1 1,0-1-1,0 1 1,0-1-1,1 1 1,-1-1-1,0 1 1,0-1-1,0 1 1,0 0-1,0 0-5,0 41 30,-1-27 30,0 104 481,3 151 399,-1-255-904,1-1 0,0 1 0,1-1 0,1 0 1,0 0-1,3 5-36,-4-11-281,1 0 0,0 0 0,0 0 0,0-1 0,1 0 0,0 0 0,1 0 0,0 0 0,0-1 1,0 0-1,2 2 281,-3-6-4464,-5-2-2181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27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14086,'0'0'1665,"0"0"-1665,0 0-560,0 0 560,194-9 448,-79-2-448,7 3-432,-9 2-625,-16 0-1952,-16-5-4130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28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79 228 4978,'0'0'5085,"0"0"-3439,0 0-837,0 0 506,0 0 232,0 0-1515,0-1 0,0 1 0,0 0 0,0 0 0,0-1 0,0 1 0,0 0 0,0-1 1,0 1-1,0 0 0,0 0 0,0-1 0,0 1 0,0 0 0,0 0 0,0-1 0,0 1 0,0 0 0,0-1 0,0 1 0,1 0 0,-1 0 0,0-1 0,0 1 0,0 0 0,0 0 0,1 0 0,-1-1 0,0 1 0,0 0 0,0 0 0,1 0 0,-1 0 0,0-1 0,0 1 0,1 0 0,-1 0-32,4 6 54,0-1 0,-1 1 0,0 0 0,0 0 0,0 1 0,-1-1 1,0 1-1,0-1 0,-1 1 0,1 0 0,-2-1 0,1 2-54,3 88 673,-4-80-549,0 223 938,-1-286-1310,-3 1 0,-1 0-1,-2 0 1,-2 1 0,-2 0 0,-2 1 0,-9-18 248,13 40-22,1 0 0,1 0 1,1-1-1,1 1 0,1-2 1,2 1-1,-1-12 22,3 33-9,1-1 0,0 1 0,-1 0 0,1-1 0,0 1 0,0 0 0,1 0-1,-1 0 1,0 0 0,1 0 0,-1 0 0,1 0 0,-1 0 0,1 0 0,0 1 0,0-1 0,0 1 0,0-1 0,0 1 0,0 0 0,0 0 0,1 0 0,-1 0 0,0 0 0,2 0 9,64-18 129,-65 19-118,18-5 14,1 1-1,-1 1 1,1 1-1,0 1 0,-1 1 1,1 1-1,16 3-24,-36-3 1,1 0-1,-1 0 0,1 0 0,0 0 1,-1 0-1,0 1 0,1-1 1,-1 1-1,0-1 0,0 1 1,0 0-1,0 0 0,0 0 1,0 0-1,-1 0 0,1 0 1,-1 1-1,1-1 0,-1 0 0,0 1 1,0-1-1,0 1 0,0 0 1,0-1-1,-1 1 0,1 1 0,1 10 13,0 0-1,-1 0 0,-1 0 1,0 12-13,-1-6 38,0-8-4,0-1 0,-1 0 0,0 0 0,-1 0 0,0-1 0,-3 6-34,3-8 12,0 0 1,0 0-1,1 1 1,0-1-1,0 1 1,1 0-1,0-1 1,1 1 0,0 0-1,0 0 1,2 7-13,0-12-11,1 0 0,-1-1 0,1 1 1,0 0-1,0-1 0,1 0 0,-1 0 1,1 0-1,-1 0 0,1 0 0,0-1 1,0 1-1,0-1 0,0 0 0,1 0 11,20 13 12,-20-11 2,-1 0 0,1 0 1,-1 1-1,1 0 0,-2 0 0,1 0 0,0 1 0,-1-1 0,0 1 0,0 0 0,-1-1 0,1 1 0,-1 0 0,-1 1 0,1-1 0,-1 0 0,0 1 0,-1-1 0,1 0 0,-1 1 1,0-1-1,-1 1 0,0-1 0,0 0 0,0 1 0,-1-1 0,1 0 0,-2 0 0,1 0 0,-1 0 0,0-1 0,0 1 0,0-1 0,-1 1 0,0-1 0,0 0 0,0 0 0,0-1 0,-1 1 1,0-1-1,-1 0-14,-4 3 14,-1 0 1,1-1 0,-1 0 0,0-1-1,-1-1 1,1 1 0,-1-2 0,0 0-1,0 0 1,0-1 0,0-1 0,0 0-1,-1 0 1,1-1 0,0-1 0,0 0-1,-5-1-14,15 1-106,0 0 0,-1 0-1,1 0 1,0-1-1,0 1 1,0 0 0,0-1-1,0 0 1,0 1-1,0-1 1,0 0 0,1 0-1,-1 0 1,1 0-1,-1 0 1,1 0 0,0 0-1,0-1 1,0 1-1,0 0 1,0-1 0,1 1-1,-1-1 1,1 1-1,-1-1 1,1 1 0,0-1-1,0 1 1,0-1-1,0 1 1,1-1 0,-1 1-1,1-1 1,0-1 106,9-30-4890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28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 10 12726,'0'0'1705,"0"0"-1172,0 0 126,0 0 488,0 0-378,-10-3-529,6 1-235,1 1 0,-1 0 1,1 0-1,-1 1 0,1-1 1,-1 1-1,0-1 0,1 1 1,-1 0-1,0 1 0,1-1 1,-1 1-1,0-1 1,1 1-1,-1 0 0,1 0 1,-1 1-1,1-1 0,0 1 1,-1 0-1,1 0 0,0 0 1,0 0-1,0 0 0,-2 3-5,-20 15 156,-11 7 98,2 1 0,1 2 0,1 2 1,1 0-1,2 2 0,-5 10-254,31-40 13,0 2-1,0-1 1,0 0-1,1 0 1,-1 1-1,1 0 1,1-1-1,-1 1 1,1 0-1,0 0 1,0 0-1,1 0 1,-1 0-1,1 0 1,1 0-1,-1 0 1,1-1 0,0 1-1,1 0 1,-1 0-1,1 0 1,0-1-1,0 1 1,1-1-1,0 0 1,0 1-1,0-1 1,0-1-1,1 1 1,0 0-1,0-1 1,0 0 0,1 0-1,-1 0 1,1 0-1,0-1 1,0 0-1,0 0 1,1 0-1,-1-1 1,1 1-1,-1-1 1,1-1-13,12 5-18,1 0 0,0-2 1,0 0-1,1-2 0,-1 0 0,6-1 18,123-3-239,-115 0 190,37-3 40,-1-3-1,31-9 10,-99 17 65,0-1-1,0 1 1,0-1 0,0 1-1,0-1 1,-1 1-1,1-1 1,0 0-1,0 1 1,0-1-1,0 0 1,-1 0-1,1 0 1,0 1 0,-1-1-1,1 0 1,0 0-1,-1 0 1,1 0-1,-1 0 1,0 0-1,1 0 1,-1-1-1,0 1 1,0 0 0,1-1-65,1-35-3536,-2 31 1584,0-18-8563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31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 8756,'0'0'80,"0"0"179,0 0 629,0 0 574,0 0-592,2-19 427,257 27 2390,-178-11-3474,-1-4 0,2-4-213,112-10-621,-174 19-668,-28-1-1059,-34-1-426,-72 4-3015,57 0 3158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32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0 5026,'0'0'1508,"0"0"-65,0 0 160,0 0-39,7 25-118,5 12-1024,14 42 1167,-3 6-1589,-18-55 145,0 0 0,-2 0 0,-2 0 0,0 1 0,-2-1 0,-3 14-145,3-43 14,1 0-1,-1 0 1,1 0-1,-1 0 1,0 0-1,1 0 1,-1-1 0,0 1-1,0 0 1,1 0-1,-1-1 1,0 1-1,0 0 1,0-1-1,0 1 1,0-1 0,0 0-1,0 1 1,0-1-1,0 0 1,0 1-1,0-1 1,0 0 0,-1 0-1,1 0 1,0 0-1,0 0 1,-1 0-14,-40-1 143,29 0-178,-113 7 54,955 2 2206,-827-10-2124,-1-1 1,-1 0-1,1 1 1,0-1-1,-1 0 0,1 0 1,-1 0-1,0 1 1,0-1-1,0 0 0,0 0 1,-1-2-102,1 2 117,1-5-166,0 8 13,-1-1 1,0 1 0,0 0-1,0-1 1,0 1-1,1 0 1,-1-1 0,0 1-1,0 0 1,0-1 0,0 1-1,0 0 1,0-1 0,0 1-1,0 0 1,0-1-1,0 1 1,0 0 0,0-1-1,0 1 1,0-1 0,0 1-1,-1 0 1,1-1 0,0 1-1,0 0 1,0-1 0,0 1-1,-1 0 1,1 0-1,0-1 1,0 1 0,-1 0-1,1 0 1,0-1 0,0 1-1,-1 0 1,1 0 0,0 0-1,-1-1 1,1 1-1,0 0 1,-1 0 0,1 0-1,0 0 1,-1 0 0,1 0-1,0 0 1,-1 0 0,1 0-1,0 0 1,-1 0 0,1 0-1,-1 0 1,1 0-1,0 0 1,-1 0 0,1 0-1,0 0 1,-1 0 0,1 1 35,-35-1-4653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0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0 153 10661,'0'0'488,"0"0"56,0 0 910,0 0 398,0 0-654,7-10-547,20-27-24,-20 27 109,-6 9-636,1 0 1,-1 0-1,1 0 1,0 1-1,0-1 0,-1 0 1,1 1-1,0-1 1,0 1-1,0-1 1,0 1-1,0 0 0,0 0 1,0 0-1,-1 0 1,1 0-1,0 1-100,12-3 201,116-26 920,-84 16-708,0 2 0,10 0-413,7 4 198,-11 1-97,44-10-101,-94 15-109,-2 0-350,0 0-520,0 0-89,-2 1-164,-88 49-8757,42-23 5222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29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1 1 9540</inkml:trace>
  <inkml:trace contextRef="#ctx0" brushRef="#br0" timeOffset="1">1 1 9540,'9'101'849,"-9"-98"-465,0 2 913,0-5 15,10 3-752,5-3 305,10 0 367,7 0-175,-4 0-433,9-8-336,-12-4-288,0 10-928,-6 2-2818,-6 0-2529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37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3394,'0'0'1181,"0"0"-153,0 0-132,0 0-210,0 0-262,0 0 160,0 0 302,0 0-110,0 0-58,0 0-30,0 0-138,0 0 175,0 0-287,0 0-291,-6 32 1021,3-9-900,0 0-1,1 0 1,2 1-1,1 19-267,-1 36 528,-10 14 26,4-48-996,2-1-1,2 2 443,2-121-6632,0 46 2718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37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35 2545,'0'0'5253,"0"0"-3924,0 0-1006,0 0 349,0 0 134,9-4-395,7-2-238,1 0 1,0 2 0,0 0 0,0 0-1,0 2 1,1 0 0,-1 1-1,8 1-173,-5 0 6,-8-1 0,0 1 0,1 0 0,-1 1 1,0 0-1,0 1 0,-1 0 1,10 4-7,-17-5 1,-1 1 0,0 0 0,0 0 0,0 0 0,0 0 0,0 1 0,-1-1 0,1 1 0,-1-1 0,1 1 0,-1 0 0,0 0 0,0 0 0,0 0 0,-1 0 0,1 1 0,-1-1 0,1 0 0,-1 1 0,0-1 0,-1 1 0,1-1 0,0 1 0,-1 0 0,0-1 0,0 1 0,0 0 0,-1 2-1,4 60 25,-1-51-13,-1 0 0,0 1 0,-1-1-1,-1 1 1,0-1 0,-1 0 0,-1 1 0,-1-1 0,0 0 0,-4 9-12,1-8 3,-15 33 51,-2-2 1,-7 7-55,28-50 8,0 0-1,-1 0 1,0 0 0,0-1 0,0 1-1,0-1 1,0 0 0,-1-1 0,0 1-1,1-1 1,-1 0 0,0 0-1,-3 1-7,-67 16 225,71-18-209,-26 3-87,-1-1 0,1-2 0,-17-1 71,28 0-574,-5 0-2230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39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12038,'0'0'466,"0"0"-217,0 0 492,0 0 791,0 30-423,0 220 1004,0-164-1163,0-62-1070,0-61-2086,0-6-2885,0-8-3681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40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60 175 12758,'-59'-146'4450,"59"137"-4066,15 6 0,17-2 593,24-1-145,22 6-496,10-3-208,12 1 64,-13 2-144,-5 0-32,-20 0-16,-18 0-320,-19 0-80,-9 0-352,-13 2-81,-3-2-815,0 0-2146,-28 0-2625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40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90 11141,'0'0'4786,"0"0"-4097,0 0 191,237-53 417,-155 36-225,-7 9-784,-13-4-288,-21 12-32,-25 0-752,-16 0-1041,-10 0-4674</inkml:trace>
  <inkml:trace contextRef="#ctx0" brushRef="#br0" timeOffset="1">23 254 13782,'0'0'1873,"0"0"-880,165 0 207,-71 0-303,0 0-513,-6-3-176,-7-6-208,-15-2-528,-7-6-1601,-6-11-5395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40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14647,'0'0'3233,"0"0"-3185,0 0 384,0 0 849,0 144-321,0-105-559,0 1-177,-6-1-176,-3-2 48,-1-12-32,4-11-64,3-8-416,3-6-481,-3 0-95,3-29-33,0-13-2576,0-6-1938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41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3089,'0'0'10549,"0"0"-8660,0 0-912,0 0-193,0 0 288,0 0 49,116 17-289,-51-6-576,7-8-128,6-3-128,-6 0-144,-12 0-656,-16 0-561,-19 0-2288,-22 0-1346</inkml:trace>
  <inkml:trace contextRef="#ctx0" brushRef="#br0" timeOffset="1">0 324 8564,'0'0'4306,"0"0"-2657,0 0 400,216 6-641,-122-6-607,0-11-673,-4-1-128,-18 7-481,-15-1-2032,-29 6-5138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43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442 18 10421,'0'0'1584,"0"0"-1058,0 0 112,0 0 258,0 0 225,0 0-222,-17-4-590,6 0-285,7 3-12,0-1-1,0 1 1,0-1-1,0 1 1,-1 0-1,1 1 0,0-1 1,0 1-1,-1 0 1,1 0-1,0 0 1,-1 0-1,1 1 0,0 0 1,0 0-1,-1 0 1,1 0-1,0 1 1,0-1-1,1 1 0,-1 0 1,0 1-1,0-1 1,1 0-1,-1 1 1,1 0-1,0 0 0,0 0-11,-47 49 316,3 2 0,2 2 0,2 2 0,3 2 0,2 2-316,32-52 29,1 1 1,0 0-1,1 0 0,0 0 1,1 0-1,1 0 0,-1 1 1,2-1-1,-1 1 1,2 0-1,-1-1 0,2 6-29,0-11 5,0 0-1,0 0 0,1 0 1,0 0-1,0 0 0,0-1 0,1 1 1,0-1-1,0 0 0,0 1 0,0-1 1,1-1-1,0 1 0,0 0 0,1-1 1,-1 0-1,1 0 0,0 0 1,0-1-1,0 0 0,0 0 0,1 0 1,4 2-5,5 0 1,-1 0 0,1 0 0,0-2 0,0 0 0,0-1 0,0 0 0,5-1-1,111-4-103,-112 1-16,-1 0 0,0-2 1,0 0-1,0-1 1,-1-1-1,1 0 1,-1-2-1,1 0 119,-9 3-73,1 0 1,-1-1-1,1 0 0,-2 0 1,1-1-1,-1 0 0,0-1 1,0 0-1,-1 0 0,0 0 0,0-1 1,-1 0-1,-1 0 0,3-4 73,-7 9 6,1 0-1,-1 1 1,1-1-1,-1 0 1,0 0-1,0 0 1,-1 1-1,1-1 1,-1 0-1,0 0 1,0 0-1,0 0 1,-1 0-1,1 0 1,-1 0-1,0 0 1,0 1-1,-1-1 1,1 0-1,-1 0 1,1 1-1,-1-1 1,0 1-1,0 0 1,-1 0-1,1 0 1,-1 0-1,0 0 1,1 0-1,-2 0-5,-22-32 182,25 35-180,1-1 0,-1 1 0,1-1 0,-1 1 0,1-1 0,0 1 0,-1-1 0,1 0 0,0 1 0,-1-1 0,1 1 0,0-1 0,0 0 0,0 1 0,0-1 0,0 0 0,-1 1 0,1-1 0,0 0 0,0 0 0,1 1 0,-1-1 0,0 0 0,0 1 0,0-1 0,0 0 0,1 1 0,-1-1 0,0 1 0,0-1 0,1 0 0,-1 1 0,1-1 0,-1 1 0,0-1 0,1 1 0,-1-1 0,1 1 0,-1-1 0,1 1 0,-1 0 0,1-1 0,0 1 0,-1 0 0,1-1 0,0 1 0,-1 0 0,1 0 0,-1-1 0,1 1 0,0 0 0,-1 0 0,1 0 0,0 0 0,0 0-2,48 0-456,-35 1 479,-6-1-6,0 1-1,0 0 1,0 0-1,0 1 0,0 0 1,0 0-1,-1 1 1,1 0-1,-1 0 0,1 1 1,-1 0-1,-1 0 1,1 1-1,0 0 0,-1 0 1,0 0-1,0 1 1,-1 0-1,0 0 1,0 0-1,0 1 0,-1 0 1,0 0-1,0 0 1,0 0-1,-1 1 0,0-1 1,-1 1-1,0 0 1,0 0-1,0 0 0,-1 0 1,0 2-17,0 39 1033,-4 39-1033,-1 2-4299,4-89-1879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43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3714,'0'0'14006,"0"0"-14006,0 0 0,0 0 336,0 0-96,37 160 33,-28-101-1,-9 3-272,0 0 64,0-9-48,0 1 0,0-18-32,0-10-128,-3-12-257,0-14-623,0 0-1249,0-34-2193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43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416 0 13494,'0'0'560,"0"0"-255,0 0 543,0 0 785,0 0-689,66 183-512,-57-132-112,-3-6-191,-2-6-65,-4-11-32,3 0-16,-3-14-16,0-2-273,0-7-383,0-5-752,0 0-785,-13-19-1249,-9-7-6755</inkml:trace>
  <inkml:trace contextRef="#ctx0" brushRef="#br0" timeOffset="1">0 262 14311,'0'0'944,"0"0"-96,0 0 273,0 0 31,0 0-511,0 0-641,32 0 0,43 0-16,9-6 16,0-8-705,-12 0-2576,-25 3-5235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29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12534,'0'0'4514,"0"0"-3090,0 0-15,0 0 112,0 0-945,0 0-576,12 0-1665,-12 0-4385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44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0 13126,'0'0'384,"0"0"337,0 0-17,163 62 464,-101 28 1,-2 17-561,-10 14-32,-19 17-303,-28 13-81,-3 15-128,-81 14-64,-38 0-785,-34-8-2992,-10-34-7381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45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1 138 9925,'0'0'1277,"0"0"-204,0 0-43,0 0 48,0 0-177,2 3-458,6 9-247,-2 1 0,1 0 0,-2 1 1,0-1-1,0 1 0,-1 0 0,-1 0 0,1 7-196,1 2 470,1 0-1,8 20-469,-13-41 32,0 0 0,0 0-1,0 0 1,1-1 0,-1 1 0,1 0-1,-1-1 1,1 1 0,-1-1 0,1 0-1,0 0 1,0 1 0,-1-1 0,1 0-1,0 0 1,0-1 0,0 1 0,0 0 0,0-1-1,0 1 1,0-1 0,1 0 0,-1 1-1,0-1 1,0 0 0,0 0 0,0-1-1,0 1 1,0 0 0,1-1 0,-1 0-32,9-1 144,0-1 1,-1 0-1,0 0 1,0-1-1,9-6-144,48-24 183,65-32 69,70-23-252,-98 52-24,1 4 0,2 4 0,1 6 0,1 4 0,1 5 0,39 2 24,-128 10-642,-52 2-634,-49 5-1896,-35 10-3775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54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3394,'0'0'1072,"0"0"-133,0 0-323,0 0-47,0 0 466,0-4-120,2-12 801,3 18-927,12 29-754,5 10 237,-19-38-231,-1 0 0,0 0 0,1-1 0,0 1 0,0-1 0,-1 1 1,1-1-1,1 0 0,-1 0 0,0-1 0,0 1 0,1-1 0,-1 0 0,1 1 0,-1-1 1,1-1-1,-1 1 0,1 0 0,0-1 0,-1 0 0,1 0 0,0 0 0,-1 0 0,1-1 0,0 0 1,-1 1-1,4-2-41,4-4 65,0 1 1,0-2 0,-1 0-1,0 0 1,0-1 0,2-2-66,0 0 4,0 0-1,2 1 1,10-6-4,-15 10-93,1 1-1,-1 0 1,1 0-1,0 1 0,4-1 94,-12 3-22,1 1-1,-1 0 1,1-1-1,-1 1 1,1 0-1,-1 0 1,0 1-1,1-1 1,-1 0-1,1 1 1,-1-1-1,1 1 1,-1 0-1,0 0 1,0 0-1,1 0 0,-1 0 1,0 1-1,0-1 1,0 0-1,0 1 1,0 0-1,0-1 1,1 3 22,3 3 1,1-1 1,0 1-1,0-1 0,1-1 1,0 1-1,0-1-1,30 23 72,-38-29-73,0 1 0,-1 0-1,1-1 1,-1 1 0,1-1 0,0 1 0,0-1 0,-1 1 0,1-1-1,0 0 1,0 1 0,0-1 0,0 1 0,0-1 0,0 1 0,-1-1-1,1 1 1,0-1 0,1 0 0,-1 1 0,0-1 0,0 1 0,0-1-1,0 1 1,0-1 0,0 1 0,1-1 0,-1 1 0,0-1 0,1 1-1,-1-1 1,0 1 0,1-1 0,-1 1 0,1-1 1,23-21-93,-12 14 59,0 1 0,0 0 0,1 1-1,2-1 35,0 4 6,0 0 0,1 1-1,-1 1 1,0 0-1,1 1 1,-1 0 0,9 3-6,25-1 0,-46-2-3,0 1-1,0 0 1,0 0-1,-1 0 1,1 0-1,0 0 1,-1 1-1,1-1 0,-1 1 1,1 0-1,-1-1 1,0 1-1,0 0 1,1 0-1,-2 1 1,1-1-1,0 0 0,0 1 1,1 2 3,-2-3 3,1 1-1,-1-1 1,1 1 0,0-1-1,0 0 1,0 0 0,0 0 0,1 0-1,-1 0 1,1 0 0,-1 0-1,1-1 1,-1 1 0,1-1 0,0 0-1,0 0 1,-1 0 0,1 0-1,3 0-2,140 2 227,-144-4-143,0 1 0,0-1 1,-1 0-1,1 0 0,0 0 0,0 0 0,-1 0 0,1 0 0,-1-1 1,1 1-1,-1-1 0,0 1 0,1-1 0,-1 1 0,0-1 1,0 1-1,0-1 0,0 0 0,0 0 0,-1 0 0,1 1 0,0-1 1,-1 0-1,1-2-84,8 1-3423,-9 3-355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30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6 5603,'0'0'931,"0"0"1382,0 0-94,0 0-402,0 0-317,-3-1-126,0 0-1214,-1 1 1,0-1-1,0 1 1,0-1 0,1 1-1,-1 0 1,0 1 0,0-1-1,0 1 1,1-1 0,-1 1-1,0 0 1,1 1 0,-1-1-1,1 0 1,-1 1-161,-4 2 200,1 1 0,0-1 1,0 2-1,0-1 0,0 1 1,1-1-1,-4 6-200,2-3 188,1 2 1,0-1-1,0 1 1,0 0-1,2 0 1,-1 1-1,1-1 1,1 1-1,0 0 1,0 1-1,0 3-188,3-9 43,-1 4 19,1 1 1,0-1-1,1 1 1,0 10-63,0-19-4,0 0 1,1 1 0,-1-1-1,0 0 1,1 0 0,0 0-1,-1 0 1,1 0 0,0 0-1,0-1 1,0 1-1,0 0 1,1 0 0,-1-1-1,0 1 1,1 0 0,-1-1-1,1 1 1,0-1 0,-1 0-1,1 0 1,0 1-1,0-1 1,0 0 0,0-1-1,0 1 4,12 4-161,1 0 0,0-2 0,0 0 0,1 0 0,-1-2-1,1 1 1,-1-2 0,1 0 0,-1-1 0,1-1-1,12-3 162,-17 3-233,0-1 0,0-1-1,0 0 1,-1 0 0,1-1-1,-1 0 1,0-1 0,-1 0-1,1 0 1,-1-1 0,0-1-1,-1 1 1,0-1 0,0-1-1,-1 0 1,2-2 233,4-11-279,-1 0 1,-1-1-1,-2 0 1,0 0-1,-1-1 0,1-10 279,-1 8 55,-8 26 12,0-1 1,0 1-1,0-1 0,1 1 0,-1-1 1,0 1-1,0-1 0,1 1 0,-1-1 1,0 1-1,1-1 0,-1 1 0,0 0 1,1-1-1,-1 1 0,1-1 0,-1 1 1,0 0-1,1 0 0,-1-1 1,1 1-1,-1 0 0,1 0 0,-1-1 1,1 1-1,0 0 0,-1 0 0,1 0 1,-1 0-1,1 0 0,-1 0 0,1 0 1,-1 0-1,1 0 0,0 0-67,24 12 466,25 33-1022,-44-39 784,27 26-334,-1 1 0,-2 2 0,-1 1 0,9 17 106,-35-49 16,0 1 0,-1 0 1,0 0-1,0 0 0,-1 0 0,1 0 1,-1 0-1,0 1 0,0-1 0,-1 0 1,1 2-17,-1-6 250,0-15 1452,-1 7-1573,1 0-1,0 0 1,1 0 0,-1 0-1,2 0 1,-1 1-1,1-1 1,0 0-1,0 0 1,0 1-1,1-1 1,0 1-1,1 0 1,-1 0 0,1 0-1,1 0 1,-1 1-1,1 0 1,0 0-1,0 0 1,0 0-1,3-1-128,19-11-129,1 1 0,0 2 0,1 1 0,1 1 0,-1 2 0,2 1-1,28-5 130,32-11-4837,-49 11-2977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30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16135,'0'0'734,"0"0"405,0 0-747,0 0-154,11 33 378,36 114 0,-36-109-364,-2 2-1,-2 0 0,-1 0 1,-2 0-1,-2 26-251,-4-101 59,-1 0 1,-5-17-60,-6-59 60,13-115 105,1 226-176,0-1 0,0 1 0,0-1 0,0 0 1,0 1-1,0-1 0,0 0 0,0 1 0,0-1 0,0 1 0,0-1 0,0 0 0,0 1 0,1-1 0,-1 1 0,0-1 0,0 0 0,1 1 1,-1-1-1,0 1 0,1-1 0,-1 1 0,1-1 0,-1 1 0,1 0 0,-1-1 0,1 1 0,-1-1 0,1 1 0,-1 0 0,1-1 0,-1 1 0,1 0 1,-1 0-1,1-1 0,0 1 0,-1 0 0,1 0 0,-1 0 0,1 0 0,0 0 0,-1 0 0,1 0 0,0 0 0,-1 0 0,1 0 0,0 0 1,-1 0-1,1 1 0,-1-1 0,1 0 0,-1 0 0,1 1 0,0-1 0,-1 0 0,1 1 0,-1-1 0,1 0 0,-1 1 0,1-1 0,-1 1 1,1 0 10,9 10-4,0 1 0,-1 1 0,0-1 1,-1 2-1,3 5 4,22 34 59,-19-35-54,-1 0 0,2-2 1,0 1-1,1-2 1,1 0-1,0-1 0,1 0 1,4 0-6,-8-6-28,0-1 1,0 0-1,1-1 1,0-1-1,1 0 1,-1-1 0,1 0-1,0-2 1,0 0-1,0 0 1,12-2 27,-8 1-9,-3-1 7,-1 0 0,1-1 0,-1 0 0,1-1 0,-1-1 0,2-1 2,-14 3 2,1-1 0,-1 0 0,0 0 0,0 0-1,0 0 1,0 0 0,0-1 0,-1 0 0,1 0 0,-1 0 0,1 0-1,-1 0 1,0-1 0,0 1 0,-1-1 0,1 0 0,-1 0 0,0 0-1,0 0 1,0 0 0,0-1 0,-1 1 0,0 0 0,1-3-2,0-2 20,-1-1 0,0 1 1,0 0-1,0 0 0,-1-1 1,-1 1-1,0 0 1,0 0-1,-1 0 0,0 0 1,0 0-1,-1 0 0,0 0 1,-1 1-1,0-1 0,0 1 1,-1 0-1,0 0 0,0 1 1,-1-1-1,0 1 0,0 1 1,-1-1-1,-4-3-20,10 10-216,1 0-446,6 0-43,-1 1 0,0-1-1,0 1 1,0 0-1,0 1 1,0-1 0,0 1-1,0 0 1,0 1 0,3 1 705,-2-1-569,39 19-4222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31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44 8996,'0'0'1670,"0"0"1043,0 0-664,0 0-253,0 0-673,-17 24-264,-45 79-195,61-103-651,0 1-1,1 0 0,-1 0 0,1 0 0,-1 0 0,1 0 1,-1 0-1,1 0 0,0 0 0,-1 0 0,1 0 1,0 0-1,0 0 0,-1 0 0,1 0 0,0 0 0,0 0 1,0 0-1,1 0 0,-1 0 0,0 0 0,0 1 1,1-1-1,-1 0 0,0 0 0,1 0 0,-1 0 0,1-1 1,-1 1-1,1 0 0,-1 0 0,1 0 0,0 0 0,0 0 1,-1-1-1,1 1 0,0 0 0,0-1 0,0 1-12,3 0 35,-1 0 0,1 0-1,-1 0 1,1-1-1,0 0 1,-1 1 0,1-1-1,-1-1 1,2 1-35,2 0 75,16 1-5,-1-1-1,0 0 1,0-2 0,0 0-1,0-2 1,11-3-70,-28 5-15,0 1 1,0-1-1,0 0 1,-1 0 0,1-1-1,-1 1 1,1-1-1,-1 0 1,0 0-1,0 0 1,0-1-1,-1 0 1,1 1-1,-1-1 1,0 0 0,0-1-1,0 1 1,-1 0-1,1-1 1,-1 0-1,0 1 1,-1-1-1,1 0 1,-1 0-1,0 0 1,0 0 0,0 0-1,-1 0 1,0 0-1,0-5 15,0 7 1,0 0 0,0 0-1,0 1 1,-1-1 0,1 0-1,-1 0 1,1 0 0,-1 1 0,0-1-1,0 0 1,-1 1 0,1-1-1,0 1 1,-1 0 0,0-1 0,1 1-1,-1 0 1,0 0 0,0 0-1,0 0 1,0 0 0,-1 0-1,1 1 1,0-1 0,-1 1 0,1 0-1,-1-1 1,0 1 0,1 0-1,-1 0 1,-1 0-1,-6-1-180,1 0 0,-1 1 0,0 0-1,1 0 1,-3 1 180,-28 0-3539,16 0-804,24 0-2986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31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 6147,'0'0'8358,"0"0"-5751,0 0-2076,0 0 205,0 0 345,5 26-60,1 7-793,4 20 108,-2 0-1,-3 7-335,25 209 760,-26-240-773,-3-6-886,-1-24-2519,0 0 796,0-23-2561</inkml:trace>
  <inkml:trace contextRef="#ctx0" brushRef="#br0" timeOffset="1">0 358 11237,'0'0'2978,"0"0"463,0 0-2609,0 0 161,0 0-769,0 0-224,250-48-960,-137 45-2818,3 1-6579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31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17208,'0'0'0,"0"0"-1073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7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7812,'0'0'3036,"0"0"-1908,0 0-101,0 0 40,0 0-365,24-10-280,-19 8-406,20-8 137,0 0-1,1 2 0,18-4-152,-33 10 54,0 0 1,0 1-1,0 0 1,0 0-1,0 1 1,0 1-1,0 0 1,0 0-1,0 1 1,0 1-1,0 0 1,-1 0-1,5 2-54,-7-1-23,-1 0 0,0 1 0,0-1 0,-1 1 0,1 1 0,-1-1 0,0 1 0,0 0 0,-1 1 0,0-1 0,0 1-1,0 0 1,-1 0 0,3 8 23,-5-12-47,0 1 0,-1-1 0,0 1 0,0 0 0,0-1 0,0 1-1,-1 0 1,0 0 0,1-1 0,-1 1 0,0 0 0,-1 0 0,1 0 0,-1-1-1,0 1 1,0 0 0,0-1 0,0 1 0,0-1 0,-1 1 0,0-1 0,0 0 0,0 1-1,0-1 1,0 0 0,-1 0 0,1-1 0,-1 1 0,0 0 0,1-1 0,-1 1-1,0-1 1,-2 1 47,-7 4 17,-1 0-1,0-1 0,0-1 0,0 0 0,0 0 1,-1-1-1,0-1 0,0 0 0,0-1 1,0-1-1,0 0 0,-7-1-16,21 0 205,30-1-15,-16 1-197,11-2-10,1 2-1,-1 0 0,0 2 1,0 1-1,1 1 18,-20-3-10,0 0 0,-1 0 0,1 1 0,0 0 0,-1 0 0,0 1 0,0-1 0,1 1 0,-1 0 0,-1 1-1,1-1 1,0 1 0,-1 0 0,0 0 0,0 0 0,0 1 0,-1-1 0,1 1 0,-1 0 0,0 0 0,0 0 0,-1 0 0,1 1 0,0 3 10,-2-5 36,1 1 1,-1-1-1,0 1 0,-1 0 1,1-1-1,-1 1 0,0 0 1,0-1-1,-1 1 1,1 0-1,-1 1-36,0-4 34,0 0 0,1 0 0,-1 0 0,0 0 0,0 0 0,0 0 0,-1-1 0,1 1 0,0 0 0,-1-1 0,1 1 0,-1 0 0,1-1 0,-1 0 0,0 1 0,0-1 0,1 0 0,-1 0 0,0 0 0,0 0 0,0-1 0,0 1 0,0 0 0,-3 0-34,-51 10 406,-1-2 0,-29-1-406,29-3-586,-1 2 0,-20 8 586,69-12-2332,21-8-1008,26-11-2385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7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10165,'0'0'357,"0"0"518,0 0-632,0 0-96,0 0 234,-2 26 260,-6 85-44,8-90-199,1 0 0,1-1 0,0 1 0,2-1-1,0 0 1,1 0 0,1 0 0,1-1 0,3 5-398,-1 0 356,0 0 1,-2 1-1,2 13-356,-8 0 507,-1-29-302,0-25-890,0-11-1751,0-1-1782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42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 9556,'0'0'1462,"0"0"-208,0 0 195,0 0-433,0 0-663,-2 22 73,2-19-405,-13 172 1986,12-133-1328,1-1-1,2 1 1,6 33-679,-8-74 15,9 31 231,-9-31-239,0-1-1,0 1 0,0-1 1,0 1-1,0 0 0,0-1 1,0 1-1,0-1 1,0 1-1,0-1 0,1 1 1,-1-1-1,0 1 1,0-1-1,1 1 0,-1-1 1,0 1-1,1-1 1,-1 1-1,1-1 0,-1 0 1,0 1-1,1-1 0,-1 0 1,1 1-1,-1-1 1,1 0-1,-1 1 0,1-1 1,-1 0-1,1 0 1,-1 0-1,1 0 0,0 1 1,-1-1-1,1 0 1,-1 0-1,1 0 0,-1 0 1,1 0-1,0 0 1,-1 0-1,1-1 0,-1 1 1,1 0-1,-1 0 0,1 0 1,0-1-7,-1-7 147,0-52-597,-3 0 1,-2 0-1,-3 1 0,-11-41 450,14 61-396,5 39 386,0 0 0,0 0 0,0 0 0,0-1 0,0 1 1,0 0-1,0 0 0,0 0 0,0 0 0,0-1 0,0 1 0,0 0 1,0 0-1,0 0 0,0 0 0,1-1 0,-1 1 0,0 0 0,0 0 0,0 0 1,0 0-1,0 0 0,0 0 0,1 0 0,-1-1 0,0 1 0,0 0 1,0 0-1,0 0 0,1 0 0,-1 0 0,0 0 0,0 0 0,0 0 1,0 0-1,1 0 0,-1 0 0,0 0 0,0 0 0,0 0 0,0 0 1,1 0-1,-1 0 0,0 0 0,0 0 0,0 0 0,1 1 10,13 12-249,40 47 281,2-4 0,50 40-32,-95-86 71,-6-5-35,0 0 1,1 0-1,-1 0 1,1-1-1,0 0 1,0 0-1,1 0 1,-1-1 0,1 0-1,0 0 1,0-1-1,4 2-36,-5-26 781,-6 18-660,5-39 308,-3-1 0,-1 0 0,-3 0-1,-2-8-428,-8 23 370,11 27-354,-1-1 1,1 1-1,-1-1 0,1 1 1,0-1-1,0 0 1,0 0-1,1 0 0,-1 0 1,1 1-1,-1-2-16,1 4-323,0 0-413,0 0-574,0 1-2684,3 8 318,10 12-1713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8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24 7347,'0'0'2994,"0"0"-1140,0 0 35,0 0-667,0 0-169,-18-5-388,-58-12-233,71 17-366,0-1 0,0 1 0,0 0 0,-1 0-1,1 0 1,0 1 0,0 0 0,0 0 0,0 0 0,0 1 0,1-1 0,-1 1 0,0 0 0,1 1-1,-1-1 1,-2 3-66,-6 4 230,1 0-1,1 2 1,-1-1-1,-3 7-229,1-3 280,4-4-202,0 1 1,0 0-1,1 0 1,1 1-1,0 1 1,0-1 0,1 1-1,1 0 1,0 1-1,1 0 1,0 0-1,1 0 1,1 0-1,0 1 1,1-1 0,1 1-1,0 0 1,1 6-79,0-18 1,0 1 1,1-1 0,-1 0 0,1 0-1,-1 0 1,1 0 0,0-1-1,0 1 1,1 0 0,-1 0 0,1 0-1,-1-1 1,1 1 0,0-1 0,0 1-1,0-1 1,0 0 0,0 0-1,0 0 1,1 0 0,-1 0 0,1 0-1,-1-1 1,1 1 0,0-1 0,0 0-1,-1 0 1,1 0 0,0 0-1,2 0-1,12 3-90,0 0 0,0-2-1,0 0 1,1-1 0,2-1 90,-5 0-121,241 1-6652,-165-1 1589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8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95 163 11253,'0'0'1286,"0"0"-301,0 0-561,0 0 109,-5 26 828,-11 69 1510,0 50-2871,12-118 498,1-16-182,3-11-306,-1 0 0,1 1 0,0-1 0,0 0 0,0 0 0,0 0 0,0 0-1,0 0 1,0 0 0,-1 0 0,1 0 0,0 0 0,0 0 0,0 0 0,0 0 0,0 0 0,-1 0 0,1 0-1,0 0 1,0 0 0,0 0 0,0 0 0,0 0 0,-1 0 0,1 0 0,0 0 0,0 0 0,0 0 0,0 0-1,0 0 1,0 0 0,-1 0 0,1 0 0,0 0 0,0 0 0,0-1 0,0 1 0,0 0 0,0 0-1,0 0 1,0 0 0,0 0 0,-1 0 0,1 0 0,0-1 0,0 1 0,0 0 0,0 0 0,0 0 0,0 0-1,0 0 1,0 0 0,0-1 0,0 1 0,0 0 0,0 0 0,0 0-10,-9-25 46,1-1-1,1 1 1,1-2 0,2 1 0,0 0 0,1-10-46,0-111-542,3 147 483,0 3 45,1 0-1,-1 0 1,1 0-1,0 0 1,0 0-1,1 0 1,-1-1-1,0 1 1,1 0-1,0-1 1,-1 1-1,1-1 1,0 1-1,1-1 16,35 37 180,-21-23-192,4 5 5,1-1 0,0 0 0,2-2 0,0-1 0,0-1 0,8 2 6,-15-9 11,0-1 1,1-1-1,0-1 0,0 0 1,0-1-1,1-1 1,0-1-1,0-1 0,-1-1 1,5 0-12,-21-1 7,-1-1 1,0 1-1,1-1 0,-1 1 1,0-1-1,0 0 1,0 1-1,0-1 0,0 0 1,0 0-1,0 0 1,0 0-1,0 0 1,0 0-1,0 0 0,0 0 1,-1-1-1,1 1 1,-1 0-1,1 0 0,-1 0 1,1-1-1,-1 1 1,1 0-1,-1-1 0,0 1 1,0 0-1,0-1 1,0 0-8,4-45 108,-3-45 118,-2-107 1,1 198-250,0 0 0,0-1-1,0 1 1,0-1 0,0 1 0,0 0 0,0-1-1,-1 1 1,1 0 0,0-1 0,-1 1 0,1 0-1,-1 0 1,1-1 0,-1 1 0,0 0-1,1 0 1,-1 0 0,0 0 0,0 0 0,0 0-1,0 0 1,0 0 0,0 0 0,0 0 0,0 0-1,0 0 1,0 1 0,0-1 0,-1 1-1,1-1 1,0 1 0,-1-1 23,1 1-237,-1 1 1,1-1-1,0 1 1,0-1-1,0 1 1,0-1-1,0 1 0,0 0 1,0 0-1,0-1 1,0 1-1,0 0 1,0 0-1,1 0 1,-1 0-1,0 0 0,0 0 1,1 0-1,-1 0 1,1 1-1,-1-1 1,1 0-1,0 0 0,-1 0 1,1 0-1,0 1 1,0-1-1,0 0 1,0 0-1,0 1 0,0-1 1,0 0-1,0 0 1,0 1 236,0 20-6433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9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6 240 12182,'0'0'629,"0"0"732,0 0-38,-1 24-53,0 79-77,2-94-1086,0 1 0,1-1 0,0 1 0,1-1 0,-1 0 0,2 1 0,-1-2 0,1 1 1,1 0-1,0-1 0,0 1-107,13 25 265,-9-16-192,-5-12-57,-1 0 0,0 0 0,0 0 1,-1 1-1,0-1 0,0 1 0,0-1 1,0 7-17,-2-12-208,0-7 157,0 0 0,0 0 1,-1-1-1,0 1 1,0 1-1,0-1 0,-1 0 1,0 0-1,0 0 1,0 1-1,-1-1 1,-3-4 50,-4-12-212,-4-18 104,2 0 1,2-1-1,2 0 1,1-1-1,2 1 1,2-1-1,2-32 108,1 69 26,0 1 0,0-1 1,1 0-1,-1 0 0,1 1 0,0-1 0,0 0 0,1 1 0,-1-1 0,1 1 0,0-1 1,1 1-1,-1 0 0,1 0 0,-1 0 0,1 0 0,0 1 0,0-1 0,1 1 0,-1-1 1,1 1-1,0 1 0,3-4-26,2 2 35,0 0 0,0 0 0,1 1 0,-1 0 0,1 1 1,0 0-1,-1 0 0,1 1 0,0 0 0,0 1 0,3 0-35,21-1-12,49 3 50,-78-2-108,-1 1 0,1 0-1,-1 0 1,1 0 0,-1 1 0,1 0 0,-1 0-1,0 0 1,0 0 0,0 1 0,0-1 0,0 1 0,0 0-1,-1 0 1,2 2 70,-3-3-405,-1 0 1,1 0-1,-1 0 0,0 1 0,1-1 1,-1 0-1,0 1 0,0-1 1,-1 1-1,1-1 0,0 1 0,-1-1 1,0 1-1,0-1 0,1 1 0,-1 0 1,-1 1 404,1 24-6694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9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9268,'0'0'721,"0"0"1103,0 0-1535,0 0-289,241-14-1089,-156-6-9316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9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413 1 12566,'0'0'2390,"0"0"113,-27 12-1476,-90 42-93,101-46-681,1 1 0,-1 0 1,1 1-1,1 0 1,0 1-1,1 1 0,0 0 1,0 1-1,1 1 1,1 0-1,0 1-253,-4 8 199,2 0-1,0 1 1,2 1-1,1 0 1,-7 23-199,10-22 68,1 0 0,1 1 0,1 0 0,1 0 0,1 1 0,2 16-68,1-41-5,-1 1 0,0-1 0,1 0 0,-1 1 0,1-1 0,0 0 0,0 0 0,1 0 0,-1 0 0,0 0 0,1 0 1,0 0-1,0 0 0,0-1 0,0 1 0,0 0 0,1-1 0,-1 0 0,1 0 0,-1 1 0,1-2 0,0 1 0,0 0 0,0 0 0,0-1 0,0 0 0,0 1 0,0-1 0,0-1 0,0 1 0,3 0 5,14 3-80,0-1 1,0-1-1,0-1 0,0-1 1,1 0 79,-4 0-56,0-1-92,0 0 1,0-2-1,0 0 0,0 0 1,0-2-1,-1 0 1,0-1-1,0 0 0,0-1 1,-1-1-1,0-1 0,0 0 1,-1-1-1,0 0 1,-1-1-1,0-1 0,-1 0 1,7-10 147,-15 18-37,-1-1 1,1 1 0,-1-1-1,0 0 1,-1 0 0,1 0-1,-1-1 1,0 1 0,0 0-1,0-5 37,-1 8 9,0-1-1,-1 0 0,0 0 0,0 1 1,0-1-1,0 0 0,0 0 0,0 1 1,-1-1-1,1 0 0,-1 1 1,0-1-1,0 1 0,0-1 0,0 1 1,0-1-1,0 1 0,-1-1 0,1 1 1,-1 0-1,0 0 0,-1-1-8,-1-1 57,1 1-28,0 1-1,0-1 0,0 0 1,0 1-1,1-1 0,-1-1 1,1 1-1,0 0 1,0 0-1,0-1 0,0 1 1,0-1-1,1 0 0,0 1 1,0-1-1,0 0 0,0 0 1,0 0-1,1 0 0,0-4-27,0 7-2,1 0 0,0 0 0,0 0 0,0 0 0,0 0 0,0 1 0,0-1 0,0 0 0,0 0 0,0 1 0,0-1 0,0 0 0,0 1 0,0-1 0,1 1 0,-1 0 0,0-1 0,0 1 0,1 0 0,-1 0 0,0 0 0,1 0 0,-1 0 0,0 0 0,1 0 1,1 0-7,14-2-31,1 0 1,-1 2 0,0 0 0,0 1-1,0 0 1,4 3 37,-12-3-21,0 2 1,0-1-1,-1 1 0,1 1 1,-1 0-1,0 0 0,0 0 0,0 1 1,-1 0-1,1 1 0,-1 0 0,3 3 21,1 4 89,-1 0-1,0 0 1,-1 1-1,0 0 0,-1 1 1,0 0-1,-2 1 1,0-1-1,0 1 1,-2 0-1,3 16-88,11 29 313,-18-60-426,1 1 0,-1 0-1,1 0 1,0 0 0,0-1 0,-1 1 0,1-1-1,0 1 1,1 0 0,-1-1 0,0 0-1,0 1 1,1-1 0,-1 0 0,0 1-1,1-1 1,0 0 0,1 1 113,14 0-3858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9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19145,'0'0'1296,"0"0"-1120,0 0-176,0 0 545,0 0 255,0 0-352,138 194-272,-116-132-16,-7-8 16,-11-4-143,-1-5-66,-3-11-79,0-12-256,0-8-208,0-14-705,0 0-1680,0-8-4995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9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16872,'0'0'1771,"0"0"-1224,0 0-45,0 0 792,10 25-147,34 85-520,-34-81-516,-2 0 0,-2 0 0,0 1 0,-2 0 0,-1 0 0,-1 0 0,-2 2-111,8 82 202,-4-95-3804,-12-45-971,-11-16-2539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0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1 783 15079,'0'0'3073,"0"0"-3009,0 0 305,0 0 415,0 0-368,212 11-416,-121-11 0,-10 0-352,-9 0-865,-6 0-4049</inkml:trace>
  <inkml:trace contextRef="#ctx0" brushRef="#br0" timeOffset="1">1208 1 19129,'0'0'1328,"0"0"-1296,0 0 160,50 213 497,-19-108 335,6 18-608,-2 24-400,5 2-16,-14 8 48,-17 1-144,-9-15-128,-63-11-704,-65-19-1249,-56-15-8260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2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12902,'0'0'787,"0"0"-544,0 0-81,0 0 17,0 0 299,21 1-94,381 6 1001,-366-1-4567,-36-6 3142,0 0-1,0 0 1,0 0-1,0 0 1,0 0-1,0 0 1,0 0-1,0 0 1,-1 0-1,1 0 1,0 0-1,0 0 1,0 0-1,0 0 1,0 0 0,0 0-1,0 0 1,0 0-1,0 0 1,0 0-1,-1 0 1,1 0-1,0 0 1,0 0-1,0 0 1,0 1-1,0-1 1,0 0-1,0 0 1,0 0-1,0 0 1,0 0-1,0 0 1,0 0 0,0 0-1,0 0 1,0 0-1,0 1 1,0-1-1,0 0 1,0 0-1,0 0 1,0 0-1,0 0 1,0 0-1,0 0 1,0 0-1,0 0 1,0 0-1,0 1 1,0-1-1,0 0 1,0 0-1,0 0 1,0 0 0,0 0-1,0 0 1,0 0-1,0 0 1,0 0-1,0 0 1,0 0-1,1 0 1,-1 1-1,0-1 1,0 0-1,0 0 1,0 0 40,-21 2-2438,-15-2-2605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2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 2865,'0'0'3119,"0"0"-1505,0 0-280,0 0 462,0 0-665,0 11-125,3 432 4665,-3-442-5839,0-1-93,0 0-89,0 0 129,0 0 18,-17-1-1240,-6-7 1274,0 0 0,0-1 0,-14-9 169,35 14 1836,13 2-1287,18 2-614,-25 0 285,54 1 186,-15 0-1035,-1-2 1,6-2 628,5-7-4458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42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13 165 11637,'0'0'499,"0"0"240,0 0 467,4 24 104,29 144 483,-29-130-1085,-1-1 1,-2 1 0,-2 12-709,1-6 307,-10-61-208,2-18-307,2 0 0,2-1 1,0 1-1,3-1 1,1-7 207,-1-23-347,-3-189-875,5 254 1209,-1 1 0,0 0-1,1-1 1,-1 1 0,0-1-1,1 1 1,-1 0 0,1 0-1,-1-1 1,1 1 0,-1 0-1,0 0 1,1-1 0,-1 1-1,1 0 1,-1 0 0,1 0-1,-1 0 1,1 0 0,-1 0 0,1 0-1,-1 0 1,1 0 0,-1 0-1,1 0 1,-1 0 0,1 0-1,-1 0 1,1 0 0,-1 1-1,1-1 1,-1 0 13,20 7-142,-5 7 132,0 0 0,-1 1 0,-1 0 0,1 4 10,11 12 21,-21-27-31,-1 1-1,0-1 1,0 1-1,-1 0 1,1 0-1,-1 0 1,0 0-1,-1 1 1,1-1 0,-1 0-1,1 5 11,-2-7-33,1 0-1,-1 0 1,0 0 0,0 0-1,0 1 1,-1-1 0,1 0-1,-1 0 1,0 0 0,1 0-1,-1 0 1,-1 0 0,1 0-1,0 0 1,-1-1 0,1 1-1,-1 0 1,0-1 0,0 1-1,0-1 1,0 0 0,-1 1 33,-19 13-1317,-1 0-1,0-1 1,-2-1 0,-8 3 1317,5-8-6211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19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397 29 12982,'0'0'664,"0"0"-240,0 0 697,-30-5-339,-94-17-126,118 21-568,0 1 0,0-1-1,-1 1 1,1 0 0,0 1 0,0 0 0,0 0 0,-1 0-1,1 1 1,0-1 0,0 1 0,1 1 0,-1-1 0,0 1-1,1 0 1,0 1 0,-1-1 0,0 2-88,-4 5 162,0-1 1,1 1-1,0 1 0,1-1 0,1 2 1,-4 4-163,5-7 116,-2 5 13,0 0 0,1 0 0,0 0 0,1 1 0,1 0 0,1 0 0,0 1 0,0-1 0,2 1 1,0 0-1,0 0 0,2 0-129,0-9-4,0 0 1,0 1-1,1-1 1,0 0-1,1 0 1,-1 0 0,2 0-1,-1 0 1,1 0-1,-1-1 1,2 1-1,-1-1 1,1 1-1,0-1 1,0-1-1,1 1 1,0 0 0,0-1-1,0 0 1,1 0-1,-1-1 1,1 0-1,0 0 1,0 0-1,1 0 1,4 1 3,5 1-148,-1-1 0,1-1 0,0 0 0,0-1 0,1-1 0,-1-1 0,3 0 148,118-4-2495,-124 3 2059,3-1-1089,-1-1-1,0 0 1,14-4 1525,41-21-6277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19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12726,'0'0'1406,"0"0"-793,0 0 46,-4 25 262,-2 2-629,0 1 85,1 0 0,2 0 0,0 1 1,2 15-378,0 9 553,2 0 0,3 0 1,1-1-1,3 1 0,7 15-553,-15-68 0,0 0-1,0 0 0,0 0 0,0-1 1,0 1-1,1 0 0,-1 0 1,0 0-1,0 0 0,0-1 1,1 1-1,-1 0 0,0 0 1,0 0-1,1 0 0,-1 0 1,0 0-1,0 0 0,1 0 0,-1 0 1,0 0-1,0 0 0,1 0 1,-1 0-1,0 0 0,0 0 1,1 0-1,-1 0 0,0 0 1,0 0-1,0 0 0,1 0 1,-1 0-1,0 0 0,0 0 0,1 0 1,-1 1-1,0-1 0,0 0 1,0 0-1,1 0 0,-1 0 1,0 1-1,0-1 0,0 0 1,0 0-1,0 0 0,1 1 1,-1-1-1,0 0 0,0 0 0,0 1 1,0-1-1,0 0 0,0 0 1,0 0-1,0 1 0,0-1 1,0 0-1,0 0 0,0 1 1,0-1-1,0 0 0,0 0 1,0 1-1,0-1 0,0 0 1,0 0-2,29-44-277,-23 34 171,-1 1 0,2-1 0,-1 1 0,1 1-1,1-1 1,-1 1 0,1 0 0,1 1 0,0 0 0,5-3 108,-9 6-14,0 1 0,0 0 0,1 0 0,-1 0 0,1 1 0,0-1 0,-1 1 0,1 1 0,0-1 0,1 1 0,-1 0 1,0 1-1,0-1 0,0 1 0,0 0 0,0 1 0,1 0 0,-1 0 0,0 0 0,0 0 0,0 1 0,0 0 0,-1 1 0,1-1 0,-1 1 1,1 0-1,-1 0 0,0 1 0,0-1 0,0 1 0,0 0 0,0 1 14,9 9 13,0-1 1,1-1-1,1-1 0,0 0 1,0-1-1,4 2-13,-14-10-4,-1 1 1,1-1-1,0 0 1,0 0-1,0 0 1,0-1-1,0 0 1,0 0-1,0-1 0,0 0 1,0 0-1,0 0 1,0-1-1,0 0 1,0 0-1,0 0 1,0-1-1,0 0 0,0 0 1,-1 0-1,4-2 4,2-3-101,0 0 0,-1 0 0,0-1 0,0 0 0,-1-1 0,6-7 101,-11 12-84,0-1-1,0 1 1,0-1-1,-1 0 0,0-1 1,0 1-1,0 0 0,-1-1 1,0 1-1,0-1 0,0 0 1,-1 0-1,0 0 0,0 0 1,0-1 84,-2 6 3,1 0-1,-1-1 1,0 1 0,1 0 0,-1-1 0,0 1 0,0 0-1,0 0 1,0 0 0,0 0 0,0 0 0,0 0-1,-1 0 1,1 0 0,0 0 0,0 0 0,-1 1-1,1-1 1,0 0 0,-1 1 0,1 0 0,-1-1-1,1 1 1,-1 0 0,1-1 0,-1 1 0,1 0 0,-1 0-1,0 0-2,-54-3 229,50 4-190,-2-2 84,-1 1-1,0 1 0,0-1 0,0 1 0,0 1 1,1 0-1,-1 0 0,1 1 0,-2 0-122,7-1 45,-1 1 1,0-1-1,1 1 0,0-1 0,-1 1 0,1 0 0,0 0 1,1 1-1,-1-1 0,0 0 0,1 1 0,0 0 1,0-1-1,0 1 0,0 0 0,1 0 0,-1 0 1,1 0-1,0 1 0,0-1-45,-2 7 59,1 0 0,0 0 0,1 0 0,0 1-1,1-1 1,0 5-59,0-13-20,0 0 0,1 0 1,-1 0-1,1 0 0,-1 0 0,1 0 0,0 0 0,0 0 0,0 0 0,1 0 0,-1 0 0,1-1 0,0 1 0,-1 0 0,1-1 0,0 0 0,0 1 0,1-1 0,-1 0 0,0 0 0,1 0 0,-1 0 1,1-1-1,0 1 20,16 4-599,0-1 1,0 0 0,0-2-1,1 0 1,-1-1 0,1-2 0,0 1-1,17-4 599,7 3-3505,25 0-1484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0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 10901,'0'0'2945,"0"0"-1760,0 0-273,0 0-95,0 0-289,0 0-176,-88 79-80,88-48-128,0-6-112,7-3-32,24-5-80,6-3 32,14-8-128,8-6-320,0 0-1057,-6-6-2913,-2-27-3810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0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12934,'0'0'1443,"0"0"-933,0 0-83,0 0 426,0 25 257,-1 7-746,1 7 281,1-1 0,5 33-645,1 19 1014,-5 61-1014,-2-140-61,0-10-433,4-10-1464,4-18-875,12-13-1665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0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0 11109,'0'0'1073,"0"0"1264,0 0-785,0 0-591,-168 144-145,149-119-224,6 0-255,13 1-33,0-4-16,0-8-96,0-3 0,35 4-192,18-10 80,19-5-80,12 0-32,10 0-464,0 0-1313,-7 0-3970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3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37 3922,'0'0'2358,"0"0"-848,0 0 75,0 0-115,0 0-83,-20-2 3568,28 1-5011,0-1-1,1 2 1,-1-1 0,0 1 0,0 1 0,7 0 56,16 1 3,66-1-87,-13 1-1831,0-4 0,26-6 1915,-102 7-961,1 0 0,-1-1 1,1 0-1,-1-1 0,0 0 0,8-3 961,-6-3-2260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3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6963,'0'0'1628,"0"0"-751,0 0 428,0 0 114,5 25-85,3 8-971,4 10 387,-3 1-1,3 36-749,-12-76-32,2 17 281,0-1 0,-2 0 0,0 1 0,-2-1 0,0 0 0,-1 2-249,1-18-59,1 1-1,0-1 1,-1 1-1,0-1 1,0 0-1,0 0 1,-1 0-1,1 0 1,-1 0 0,0 0-1,0-1 1,-2 3 59,1-3-279,1-1 1,-1 0-1,1 1 1,-1-1-1,0-1 0,1 1 1,-1 0-1,0-1 1,0 0-1,-1 0 1,1 0-1,0 0 1,0-1-1,0 0 1,0 0-1,-1 0 279,-9 0-3978,2 0-1851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4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43 8100,'0'0'2225,"0"0"-593,0 0-79,0 0-256,0 0-577,0 0-720,-6 0-128,22 0-208,24 0 336,26 0 32,24 0 208,7 0-48,0-3-192,-6-6-400,-16-7-1473,-6 1-2257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4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17 9188,'0'0'2175,"0"0"-1463,0 0 192,0 0 945,0 0-315,-6-16 587,8 40-1855,0 0 1,2-1-1,1 1 0,4 12-266,-2-9 165,-1 1 1,-2 0-1,1 7-165,-2 161-1115,-3-194-195,-1-11-5635,-4-22 305</inkml:trace>
  <inkml:trace contextRef="#ctx0" brushRef="#br0" timeOffset="1">1 237 9220,'0'0'2385,"0"0"-2001,0 0-63,0 0 367,0 0-336,184-12-352,-128 12-512,1 0-2337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4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14487,'0'0'1680,"0"0"-943,0 0-1,0 0-688,0 0 144,0 0 176,28 73-176,-28-45-47,0-3-145,0-8-49,0-3-351,0-5-624,0-9-1713,0 0-2338,0-12-271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43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0 127 12902,'0'0'357,"0"0"86,0 0 587,0 0 328,0 0-499,10 24-203,30 78-29,-37-89-518,1 0 0,-2 1-1,1 0 1,-2-1-1,0 1 1,-1 0-1,0 0 1,-2 13-109,-1 17 207,3-18-76,0-17-15,0-16 63,0-40-299,-1-2-191,3 0 1,5-37 310,-4 69-35,0 1 1,1-1 0,1 0-1,1 1 1,0 0-1,1 0 1,1 1 0,0 0-1,9-12 35,27-29 120,-43 55-111,1 1 0,0 0-1,0 0 1,-1-1-1,1 1 1,0 0 0,0 1-1,-1-1 1,1 0 0,0 0-1,0 1 1,-1-1 0,1 1-1,0-1 1,-1 1-1,1 0 1,-1 0 0,1 0-1,-1 0 1,1 0 0,-1 0-9,6 5 39,0 1 1,0 0 0,-1 0-1,0 0 1,0 1 0,-1 0-1,0 0 1,1 3-40,36 79 484,-11-20-98,-13-41-357,14 31 517,-24-19-4717,-8-41-223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5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11333,'0'0'160,"0"0"-160,0 0-768,0 0-673,0 0-6530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5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0 12454,'0'0'1238,"0"0"-812,0 0 52,0 0 184,0 0 250,-23 9-138,-169 55 144,175-58-693,-27 10 249,42-16-465,1 1 0,-1 0 1,1-1-1,0 1 0,-1 0 0,1 0 0,0 0 1,0 0-1,0 0 0,-1 0 0,1 1 0,0-1 1,0 0-1,1 0 0,-1 1 0,0-1 1,0 1-1,1-1 0,-1 1 0,1-1 0,-1 1 1,1-1-1,0 1 0,-1 0-9,2 0-23,0 0 1,1 0-1,-1 0 1,0-1-1,1 1 0,-1 0 1,1-1-1,0 1 0,-1 0 1,1-1-1,0 0 1,0 0-1,0 1 0,0-1 1,0 0-1,0-1 1,0 1-1,0 0 0,0 0 1,1-1-1,0 1 23,9 4-13,189 72-65,-198-75 72,0-1-1,1 1 0,-1 0 0,0 0 1,0 0-1,0 0 0,0 0 1,0 1-1,-1-1 0,1 1 1,-1 0-1,1 0 0,-1 0 0,0 0 1,0 0-1,0 0 0,-1 1 1,1-1-1,-1 0 0,0 1 0,0 0 1,0-1-1,0 1 0,-1-1 1,1 1-1,-1 0 0,0 0 0,0-1 1,0 1-1,-1 0 0,0 2 7,1-4 26,-1 1-1,0-1 1,0 0-1,0 1 1,0-1-1,0 0 1,0 0 0,-1 0-1,1 0 1,-1 0-1,0 0 1,1 0-1,-1 0 1,0-1-1,0 1 1,0-1-1,0 1 1,0-1-1,0 0 1,-1 0-1,1 0 1,0 0 0,-1 0-1,1 0 1,-1 0-26,-71 15 480,59-13-380,-7 0 7,-1 0 0,0-1 0,-8-2-107,31 0-17,0 0 1,-1 1 0,1-1-1,-1 0 1,1 0-1,0 0 1,-1 0 0,1 0-1,-1 0 1,1 0 0,0 0-1,-1-1 1,1 1 0,-1 0-1,1 0 1,0 0-1,-1 0 1,1 0 0,0-1-1,-1 1 1,1 0 0,0 0-1,-1-1 1,1 1 0,0 0-1,-1 0 1,1-1-1,0 1 1,0 0 0,-1-1-1,1 1 1,0 0 0,0-1-1,0 1 1,0-1 0,-1 1-1,1 0 1,0-1-1,0 1 1,0 0 0,0-1-1,0 1 1,0-1 0,0 1-1,0 0 1,0-1 0,0 1-1,0-1 1,0 1-1,1 0 1,-1-1 16,0-2-278,0-18-2326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5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16 237 4034,'0'0'12005,"0"0"-11444,0 0-1,0 0-80,0 0 240,0 0-143,-12 104-241,8-79-208,4-2-48,0-6-80,0-3-352,0-3-961,0-8-2689,7-3-5234</inkml:trace>
  <inkml:trace contextRef="#ctx0" brushRef="#br0" timeOffset="1">4 1 15079,'0'0'144,"0"0"-144,0 0-48,0 0-1425,0 0-2481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26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11477,'0'0'475,"0"0"216,0 0 691,0 0 69,0 0-338,3 19-577,11 61-290,-7-59-155,0-18-10,2-15-40,-8 12-54,4-8-17,0 0-1,1 0 1,0 0 0,0 1 0,1 0 0,0 0-1,0 1 1,1 0 0,0 0 0,0 1 0,0 0-1,0 1 1,9-4 30,-1 2-3,-1 2 0,1 0 0,0 0 0,-1 2 0,2 0 0,-1 0 0,16 2 3,-30 0 4,0 1-1,0-1 0,0 1 1,1-1-1,-1 1 0,0 0 1,0 0-1,0 0 0,0 0 1,-1 0-1,1 0 0,0 1 1,0-1-1,-1 1 0,1-1 1,-1 1-1,1 0 0,-1-1 1,0 1-1,1 0 0,-1 0 1,0 0-1,0 0 0,-1 0 1,1 0-1,0 0 0,-1 0 1,1 0-1,-1 0 0,1 1 1,-1-1-1,0 2-3,2 13-110,0 1 1,-2-1 0,0 1-1,-1 0 110,1 2-1109,1-12-2525,7-6-3311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5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17784,'0'0'464,"0"0"-63,0 0 255,0 0-576,0 0 16,0 155 752,0-79 1,0 5-289,0-5-192,3-2-160,0-13-64,-3-16-48,0-8-96,0-17-64,0-18-528,0-2-961,0-2-560,0-35-5250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5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13958,'0'0'1943,"0"0"-516,0 0-170,0 0-777,34-2-355,-34 2-125,59-2 174,29 2-174,-79 1 18,1 0 0,-1 0 1,0 1-1,0 1 0,0-1 1,0 1-1,0 1 0,-1 0 1,1 0-1,-1 1 0,0-1 1,0 2-1,-1-1 0,2 3-18,4 4 67,0 2-1,-1 0 1,-1 1 0,0 0-1,3 7-66,-6-9 88,0 1 0,-1 0 0,-1 0 0,0 0 0,-1 1 0,-1 0 0,0 0 0,-1 1 1,-1-1-1,0 1 0,-1-1 0,-1 1 0,0 5-88,-1-12 53,1 0 1,-2 0-1,1 0 0,-1 0 1,-1 0-1,1-1 1,-1 1-1,-1-1 1,0 1-1,0-1 1,-1 0-1,0-1 0,0 1 1,0-1-1,-1 0 1,0 0-1,-1-1 1,0 0-1,0 0 1,0 0-1,0-1 0,-1 0 1,0-1-1,-2 1-53,-9 5 62,0-1 0,0-2 0,-1 0 0,0-1 0,0-1 0,-1 0 0,1-2 0,-1 0 0,0-2 0,-5 0-62,11 0-66,-27-1 37,41 0-64,0 0 0,-1 0 0,1 0 0,0 0 0,-1 0 0,1-1 0,0 1 0,0 0 0,-1-1 0,1 1 0,0-1 0,0 0 0,0 1 0,-1-1 0,1 0 1,0 0-1,0 1 0,0-1 0,0 0 0,1 0 0,-1 0 0,0 0 0,0-1 93,-2-19-3895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10341,'0'0'1907,"0"0"-1168,0 0-283,0 0 540,0 0 466,10 15-467,4 2-697,-5-5-89,-1-1 1,0 1-1,0 1 1,-1 0 0,-1 0-1,5 12-209,3 24 513,-1 0-1,-2 1 1,-3 0 0,-1 14-513,12 67-346,-18-135-3689,1-20 226,-2-17-4773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7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15159,'0'0'1227,"0"0"-293,0 0 256,0 0-374,8 2-600,128 16 185,1-6 0,0-7 1,23-5-402,-150 0-399,21 1-278,-15 7-3346,-16-6 275,-3 1-1908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7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1409,'0'0'10799,"0"0"-6832,0 0-2875,0 0 175,30 0 123,4 0-1069,9 0-3,-1 1 0,1 3 0,0 1-318,-30-3-47,113 9-1637,-126-11 1494,0 0 0,1 0 1,-1 0-1,1 0 0,-1 1 1,1-1-1,-1 0 1,1 0-1,-1 0 0,0 1 1,1-1-1,-1 0 0,1 0 1,-1 1-1,0-1 0,1 0 1,-1 1-1,0-1 1,0 1-1,1-1 0,-1 0 1,0 1-1,0-1 0,1 1 1,-1-1-1,0 0 0,0 1 1,0-1-1,0 1 1,0-1-1,0 1 0,0-1 1,0 1-1,0-1 0,0 1 1,0-1-1,0 1 0,0-1 1,0 1-1,0-1 1,0 0-1,-1 1 0,1-1 1,0 1-1,0-1 0,0 1 190,-12 22-2548,-3-10 2020,-1-1 0,0 0 0,-1-1 1,0-1-1,-18 8 528,-13 8-341,19-9 445,-79 48-33,45-14 3193,62-50-2962,-1 1 1,1 0 0,0 0 0,-1 0-1,1 0 1,0 0 0,0 0 0,0 0 0,1 0-1,-1 0 1,0 0 0,1 1-303,0-3 101,0 1 1,-1 0-1,1-1 1,0 1-1,0 0 1,0-1-1,0 1 0,0 0 1,0-1-1,1 1 1,-1-1-1,0 1 1,0 0-1,0-1 1,0 1-1,1 0 1,-1-1-1,0 1 0,1-1 1,-1 1-1,0-1 1,1 1-1,-1-1 1,1 1-1,-1-1 1,1 1-1,-1-1 1,1 0-1,-1 1 0,1-1 1,-1 0-1,1 1 1,0-1-1,-1 0 1,1 0-1,-1 1 1,1-1-1,0 0 0,-1 0 1,1 0-1,0 0 1,-1 0-1,1 0-101,72 2 1344,-1-2 0,70-11-1344,-42-3-2154,86-24 2154,-85 12-5307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8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16055,'0'0'1097,"0"0"-657,0 0 136,0 0 73,-1 27-57,-4 223 942,5-126-1070,0-123-933,0-10-1655,0-29-909,0-13-2535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43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 3073,'0'0'10693,"0"0"-9652,0 0 175,0 0-15,0 0-1025,0 0-176,160 0-2385,-114 0-4946</inkml:trace>
  <inkml:trace contextRef="#ctx0" brushRef="#br0" timeOffset="1">472 1 12534,'0'0'672,"0"0"-672,0 0-4226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8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1 124 13542,'100'-124'2481,"-100"124"-816,0 0-817,6 0 289,13 0 64,6 0-961,22 3-192,9 6 352,13-4-176,6 9-208,-6-2-16,-10-7-352,-9-5-417,-12 0-623,-13 0-497,-19 0-2097,-6 0-1857</inkml:trace>
  <inkml:trace contextRef="#ctx0" brushRef="#br0" timeOffset="1">104 299 7363,'0'0'8020,"0"0"-5523,0 0-2353,0 0 673,0 0 559,0 0-767,216 22-401,-144-22-208,-10-11-208,-2-6-1313,-17-6-3377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3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85 388 13366,'0'0'342,"0"0"-97,-5 26 486,-11 59 746,5 0-1,0 45-1476,10-95 337,2 12 234,-3 0 0,-2-1 0,-1 0-1,-12 44-570,13-100 929,-3-89-744,4 0 0,5 0 0,4-6-185,-1 67-106,2-1 0,2 1 1,1 0-1,2 1 1,2 1-1,1 0 1,2 0-1,1 2 0,2 0 1,1 1-1,1 1 1,2 1-1,2 2 1,21-21 105,-39 43-35,-1 0 0,1 0 0,0 1 0,0 0 0,1 1 1,-1 0-1,1 0 0,0 1 0,1 0 0,-1 0 0,1 1 1,0 1-1,0 0 0,-1 0 0,2 0 0,-1 2 0,9-1 35,-14 1-30,0 0-1,0 1 1,0-1-1,0 1 1,0 0-1,0 0 1,0 1-1,0-1 1,0 1 0,-1 0-1,1 1 1,-1-1-1,0 1 1,1 0-1,-1 0 1,-1 0-1,1 0 1,0 1-1,0 0 31,1 2-42,-1 1-1,1 0 1,-1 0 0,0 0-1,-1 0 1,0 0-1,0 1 1,-1 0 0,1-1-1,-2 1 1,2 7 42,-1-1-40,-1 0 1,-1 1 0,0-1 0,0 1-1,-1-1 1,-1 0 0,-1 0 0,0 0-1,-1 0 1,0 0 0,-1-1-1,0 1 1,-2-1 0,-1 3 39,-13 14-12,-1-1 0,-2-1 0,0-1 0,-9 6 12,-117 100 342,55-51 645,94-82-982,0 1 0,0-1-1,0 1 1,1 0 0,-1-1 0,0 1 0,1 0 0,-1-1 0,1 1 0,-1 0 0,0 0 0,1-1 0,0 1 0,-1 0 0,1 0 0,-1 0 0,1 0 0,0 0 0,0-1 0,-1 1 0,1 0 0,0 0 0,0 0 0,0 0 0,0 0 0,0 0 0,0 0 0,1 0 0,-1 0 0,0 0 0,0 0 0,1-1 0,-1 1 0,0 0 0,1 0 0,-1 0 0,1 0 0,-1-1 0,1 1 0,-1 0 0,1-1 0,0 1 0,-1 0 0,1-1 0,0 1 0,-1 0 0,1-1 0,0 1 0,0-1 0,0 0 0,0 1-5,8 3-13,-1 1 0,1-2-1,0 1 1,1-1 0,0 0 13,4 1 44,110 45 25,-3 5 0,-2 6 1,14 14-70,-55-38-1072,5-13-3976,-21-11-640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3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497 0 18841,'0'0'480,"0"0"-256,-184 3 368,125 62-384,-4 16 241,10 26 303,3 23-320,6 2-160,16 14-224,12 0-32,16-8-16,22-11-112,50-20-496,34-23-305,38-19-831,19-32-2578,-1-24-8532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3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141 119 17352,'0'0'216,"-4"35"37,-4 20-253,-56 388 2735,52-381-2457,6-35 21,1 1 1,2 0 0,-1 20-300,-6-88 611,-3-66-717,5-1 1,5-75 105,2 158-56,2 0 0,1-1 0,1 1 0,1 0 0,1 0 0,1 1 0,1-1 0,1 1 0,1 1 0,0-1 0,2 2-1,1-1 1,1 1 0,1 1 0,8-9 56,-20 26-7,0 0-1,1 1 1,-1-1-1,1 0 0,-1 1 1,1 0-1,0 0 1,0-1-1,0 2 0,0-1 1,0 0-1,1 1 0,-1-1 1,1 1-1,-1 0 1,1 0-1,-1 0 0,1 1 1,-1-1-1,1 1 1,0 0-1,-1 0 0,1 0 1,-1 0-1,1 1 0,0-1 1,-1 1-1,1 0 1,-1 0-1,1 0 0,-1 1 1,0-1-1,0 1 1,1 0-1,-1 0 0,0 0 1,-1 0-1,1 1 1,0-1-1,-1 1 0,2 0 8,50 56 88,-2 2-1,-3 2 1,-2 2-1,2 11-87,12 16 336,-48-75-387,54 88 383,-62-95-507,0-1 0,0 1 0,-1 0 0,-1 0 0,1 0 0,-2 1 0,1-1 0,-2 1 0,2 9 175,-5-20-355,1 1 1,0-1-1,0 0 1,0 1-1,0-1 0,0 0 1,-1 0-1,1 1 1,0-1-1,0 0 1,0 0-1,-1-1 0,1 1 1,0 0-1,0 0 1,0 0-1,0-1 0,-1 1 1,1-1-1,0 1 1,0-1-1,0 1 355,-44-21-11322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4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0 102 14054,'0'0'1505,"0"0"-1457,0 0 785,0 0-609,163-22 0,-54 8 48,19-3-272,0-6-1441,1-2-5042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4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163 100 11989,'0'0'4435,"0"0"-3379,0 0-285,0 0 197,3 26-47,1 1-649,2 32 1134,0 46-1406,-3 222 1422,-20-345-1377,-2-7-110,0 0 0,1-2-1,2 0 1,1-1 0,1 0-1,1-1 1,2-1-1,1 0 1,1 0 0,2-1-1,1 0 1,1-1 0,2 1-1,0-16 66,3 38-12,0 1-1,0-1 0,1 1 1,0-1-1,1 1 1,0 0-1,1-5 13,-1 10-2,0-1 1,0 1-1,0-1 0,0 1 1,1 0-1,-1 0 0,1 0 1,0 0-1,0 0 0,0 1 1,0-1-1,0 1 0,0 0 1,1 0-1,-1 0 1,2 0 1,19-8-63,1 0 1,0 2 0,1 0 0,0 2-1,0 1 1,1 1 0,-1 2 0,1 0-1,20 2 63,-44 0-18,-1 0 0,1 0 0,-1 0 0,1 0 0,-1 0 0,1 1 0,0-1 0,-1 1 0,1-1 0,-1 1 0,0 0 0,1 0 0,-1 0 0,0 1 0,1-1 0,-1 0 0,0 1 0,0 0 0,0-1 0,0 1 0,-1 0 0,1 0 0,0 0 0,-1 0 0,1 0 0,-1 0-1,0 1 1,0-1 0,1 0 18,0 7-74,0 1-1,0-1 0,-1 0 0,0 1 0,0-1 0,-1 0 0,-1 5 75,1-1-49,-1 0 66,-1-1 0,0 1 0,-1 0 0,0-1 1,-1 0-1,0 1 0,-5 7-17,4-8 5,0 0-1,1 1 1,0-1-1,1 1 1,0 0-1,1 0 1,0 10-5,2-21-3,0 0 1,1 0-1,-1 0 1,1 0-1,0 0 1,0 0-1,0 0 1,0 0-1,0 0 1,0 0-1,0 0 1,1-1-1,-1 1 1,1 0-1,-1-1 1,1 1-1,-1-1 1,1 0-1,0 1 1,0-1-1,0 0 1,0 0-1,0 0 1,0 0-1,1 0 3,61 19-227,-46-16 82,13 5-136,22 5-460,34 15 741,-84-28 0,1 1 0,-1 0 0,0-1 0,1 2 1,-1-1-1,0 0 0,0 0 0,-1 1 0,1 0 0,0-1 0,-1 1 0,0 0 0,1 0 0,-1 1 0,0-1 0,-1 0 0,1 1 0,-1-1 1,1 1-1,-1-1 0,0 1 0,0 0 0,-1-1 0,1 1 0,-1 0 0,0 0 0,0-1 0,0 1 0,0 0 0,-1 0 0,1-1 0,-1 1 0,0 0 1,0-1-1,0 1 0,-1-1 0,1 1 0,-1 0 0,-6 4 110,0 0 0,0-1 0,-1 1 0,0-2-1,-1 1 1,1-1 0,-1-1 0,0 0 0,0 0 0,-4 0-110,8-2 40,-27 12 178,0-1 1,-1-2-1,0-1 1,-1-2-1,-1-1 0,1-2 1,-15 0-219,48-6-13,0 1 0,1-1 0,-1 0 0,0 1 0,0-1 0,0 0 0,1 0 0,-1-1 0,0 1 0,0 0 0,1 0 0,-1-1 0,0 1 0,0-1 0,1 0 0,-1 1 0,1-1 0,-1 0 0,0 0 0,1 0 0,0 0 0,-1 0 0,1 0 1,0-1-1,-1 1 0,1 0 0,0-1 0,0 1 0,0-1 0,0 1 0,0-1 0,0 0 0,1 1 0,-1-1 0,1 0 0,-1 1 0,1-1 0,-1 0 0,1 0 0,0 1 0,0-2 13,0-2-237,1 1 0,0-1 0,0 0 0,0 0 0,0 1 0,1-1 0,-1 1 0,1-1 0,1 1 0,-1 0 0,1 0 0,-1 0 0,1 0 0,0 0 0,3-2 237,8-7-2267,1 1 0,0 1 0,8-4 2267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35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477 1 7668,'0'0'9692,"0"0"-7470,0 0-1115,0 0-490,-29-1-340,-93 2 275,114 1-485,-1-1 0,1 1 0,-1 0 0,1 1-1,0 0 1,0 0 0,0 1 0,0 0 0,0 0 0,1 1-1,0 0 1,0 0 0,0 0 0,-1 3-67,-8 5 102,-5 3-54,-6 5 160,0 1 0,2 1 1,-4 6-209,22-22 45,1 0 1,0 1-1,1-1 1,0 1-1,0 0 1,0 0-1,1 1 1,1 0 0,-1-1-1,1 1 1,1 0-1,0 0 1,0 1-1,0 1-45,2-6-8,-1 0-1,1 0 1,0 0-1,0 0 1,0 1-1,1-1 1,-1 0-1,1 0 1,1 0-1,-1 0 1,1 0-1,0 0 1,0-1-1,0 1 1,3 4 8,-1-5-40,1 0 0,-1 0 0,1-1 0,-1 1 1,1-1-1,0 0 0,1 0 0,-1-1 0,0 1 0,1-1 0,-1 0 0,1-1 0,0 1 1,2-1 39,35 8-490,1-2 1,-1-2 0,1-1-1,34-3 490,45-7-3589,13-5 3589,175-18-7289,-142 11-408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58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118 708 11493,'0'0'1209,"0"0"-497,0 0 569,0 0 173,0 0-547,-6-11-382,-11-20-309,3 7 249,0-1 0,2-1 0,1 0 0,-2-10-465,1-29-4,3-2 0,3 0 0,3 1 0,3-1 0,3-5 4,-2-42 71,-4 104-423,6 15-70,2 0 410,1 0-1,-1 0 1,1-1-1,0 0 1,1 0 0,-1-1-1,1 1 1,-1-2-1,1 1 1,0-1 0,0 0-1,0 0 1,0 0 0,6-1 12,20 4 0,0-2 0,20-1 0,953 0-138,-513-4-802,-482 2 935,-2-1-5,0 1 0,0 0 0,0 0 0,0 1 0,0 0 0,0 1 0,0 0 0,-1 0 0,1 1 0,-1 0 0,1 1 10,-2 8-171,-7-11 171,0-1 1,0 0 0,0 0 0,0 1 0,0-1 0,0 0 0,0 1 0,0-1 0,0 0 0,0 0 0,0 1 0,0-1 0,1 0 0,-1 0 0,0 1-1,0-1 1,0 0 0,0 0 0,0 0 0,1 1 0,-1-1 0,0 0 0,0 0 0,0 0 0,1 1 0,-1-1 0,0 0 0,0 0 0,1 0 0,-1 0-1,0 0 1,0 0 0,1 0 0,-1 0 0,0 0 0,1 1 0,-1-1 0,0 0-1,1 0 109,-1 20 532,-2 37-86,-3-1 1,-3 6-556,0-7 163,3 2 1,2 4-164,5-2 163,0-34-28,-1-1 0,-2 1 1,0 0-1,-3 4-135,2-19 768,1-18-81,2-26-2745,-1 21-2544,0 6-6259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2:59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25 7059,'0'0'1174,"0"0"-526,0 0 782,0 0 433,0 0-444,-18-1-272,-71-6 926,233-5-1574,1 8 0,38 6-499,-10 0 48,-6-1-53,159 21 5,-159-5-679,1-7 0,104-9 679,-252-3-15,1-1 0,-1-1 0,1-1 0,-1 0 0,0-2 0,8-3 15,7-3-81,-35 13 131,1-1-1,0 1 1,0-1 0,0 1 0,0 0-1,0-1 1,0 1 0,-1 0 0,1 0-1,0 0 1,0 0 0,0-1 0,0 1-1,0 1 1,0-1 0,0 0 0,0 0-1,0 0 1,0 0 0,0 1 0,0-1-1,0 0 1,0 1 0,-1-1 0,1 1-1,0-1 1,0 1-50,2 22 1433,-3-12-1933,-3 38 515,-2 0 1,-2 0 0,-3 3-16,-9 60 9,15-77 12,2-14-48,0 0 1,-1 0 0,-1 0 0,-1-1-1,-1 1 1,-1-1 0,-4 7 26,10-27-6,1 1 0,-1 0 0,0-1 1,1 1-1,-1-1 0,0 1 0,0-1 1,0 1-1,1-1 0,-1 1 0,0-1 0,0 0 1,0 0-1,0 1 0,0-1 0,0 0 1,0 0-1,0 0 0,0 0 0,0 0 1,0 0-1,1 0 0,-1 0 0,0 0 0,0-1 1,0 1-1,0 0 0,0-1 6,0 1 4,-5-1 24,0 0 0,0-1 0,0 1 0,0-2 0,0 1-1,1 0 1,-1-1 0,1 0 0,-1-1 0,1 1 0,0-1 0,0 0-1,1 0 1,-1 0 0,1-1 0,-3-3-28,-1-1 132,0 0-1,1-1 1,0 0 0,0 0 0,1-1-1,1 0 1,0 0 0,0-1-132,6 35 345,-1-19-356,0 1-1,-1 0 0,2-1 0,-1 1 1,0-1-1,1 1 0,0-1 0,0 1 1,1-1-1,-1 1 0,1-1 0,0 0 0,0 0 1,0 0-1,0 0 0,2 2 12,1-2-2,1 0 0,-1 0 0,1 0 0,-1-1 1,1 0-1,0 0 0,0 0 0,1-1 0,-1 0 0,0 0 0,1 0 0,-1-1 0,1 0 0,0 0 0,-1-1 0,2 0 2,7 1 2,0-2 0,0 1-1,0-2 1,0 0-1,0-1 1,11-3-2,-9-1 48,-1-1 1,0 0-1,0-1 1,-1-1 0,0-1-1,-1 0 1,0 0-1,-1-1 1,0-1-1,0-2-48,-13 15-29,0 0 0,-1-1-1,1 1 1,0 0 0,0 0-1,0-1 1,-1 1 0,1 0-1,0 0 1,0-1 0,-1 1-1,1 0 1,0 0 0,-1 0-1,1 0 1,0 0-1,0-1 1,-1 1 0,1 0-1,0 0 1,-1 0 0,1 0-1,0 0 1,-1 0 0,1 0-1,0 0 1,-1 0 0,1 0-1,0 0 1,-1 0 0,1 0-1,0 0 1,-1 0 0,1 0-1,0 1 1,0-1 0,-1 0-1,1 0 1,0 0-1,-1 0 30,-14 5-2651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01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22 7619,'0'0'1206,"0"0"-683,0 0 251,0 0 691,0 0-358,-19-1-558,22 37-221,2-1 0,1-1 0,2 1 0,2-1 0,1 1-328,3 12 255,1 11-16,18 59 391,-32-117-516,-1 1 0,1 0 0,0 0 0,-1 0 0,1-1 0,0 1 0,0 0 1,0-1-1,-1 1 0,1-1 0,0 1 0,0-1 0,0 1 0,0-1 0,0 0 0,0 1 0,0-1 0,0 0 0,0 0 0,0 0 0,0 0 0,0 0 0,0 0 0,1 0-114,31-1-499,-23 0 726,533-21-248,1218 22-814,-1563 12 756,-5-1 65,213-11-424,-399-2 470,0 0 0,0-1-1,0 0 1,0 0 0,0 0 0,0-1-1,-1 0 1,0 0 0,0-1-1,0 0 1,0 0 0,-1 0 0,0-1-1,0 0 1,0 0 0,-1 0 0,0 0-1,0-1 1,1-3-32,-1-3 59,-2 0 1,1-1-1,-2 1 0,0 0 1,0-1-1,-1 1 0,-1-1 0,0 1 1,-1 0-1,-2-8-59,-6-17 192,-2 0 0,-14-31-192,25 67 10,-8-34 607,2 8-193,4 50-1054,9 47-749,5-24-5336,-6-25-3156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35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12598,'0'0'1576,"0"0"-615,0 0 269,0 0-115,0 0-592,0 0-296,0 0 200,4 25 317,26 146 411,-15-50-812,-6-1 0,-4 75-343,-5-194-81,0 1 0,0-1 1,0 0-1,0 1 0,0-1 0,-1 1 1,1-1-1,0 0 0,-1 1 1,1-1-1,-1 0 0,1 1 0,-1-1 1,1 0-1,-1 0 0,0 1 1,0-1-1,0 0 0,0 0 1,0 0-1,0 0 0,0 0 0,0 0 1,0 0-1,0 0 81,-2 0-523,0 0 0,0 0 0,-1-1 1,1 1-1,0 0 0,0-1 0,-1 0 0,1 0 0,0 0 1,0 0-1,-3-1 523,-35-3-9871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03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1 380 8788,'0'0'3791,"0"0"-2804,0 0-579,0 0 974,0 0-154,-1-3-655,2 2-565,-1 0-1,0-1 1,1 1-1,-1 0 0,1 0 1,0 0-1,-1 0 1,1 0-1,0 0 1,-1 0-1,1 0 1,0 1-1,0-1 1,0 0-1,0 0 1,0 1-1,0-1 0,0 0 1,0 1-1,0-1 1,0 1-1,0-1 1,1 1-1,-1 0 1,0-1-1,0 1 1,0 0-1,0 0 1,1 0-1,-1 0 0,0 0 1,0 0-1,0 0 1,1 0-8,62-2 118,-45 2-44,513 3 399,-336 9-439,140 27-34,-165-14-266,0-7 1,114-4 265,-269-14-1,34 1 9,-1-2 0,1-3 0,-1-1 1,43-11-9,-76 12 16,-13 4-12,0 0 0,0-1 0,1 0 0,-1 0 0,0 0 0,0 0 0,0-1 0,0 1 0,-1-1 0,3-1-4,-4 2 2,0-1 0,0 0 0,0 1-1,0-1 1,0 1 0,-1-1 0,1 0 0,-1 0 0,1 1 0,-1-1 0,0 0 0,1 0 0,-1 1 0,0-1 0,0 0 0,0 0 0,-1 0 0,1 1 0,0-1 0,-1 0 0,1 0-1,-1 0-1,-2-4 1,0 0 0,0 0-1,0 1 1,-1 0 0,0-1-1,0 1 1,0 1 0,-1-1-1,1 1 1,-1-1 0,0 1-1,-1 1 1,1-1-1,-38-36 130,35 25-107,0 0 0,0-1-1,2 0 1,0 0 0,1-1-1,1 1 1,0-1 0,0-6-23,-10-38 232,10 35-21,4 23-173,-1 1 1,1-1 0,0 1 0,-1 0 0,1-1 0,-1 1 0,0-1 0,1 1-1,-1 0 1,-1 0 0,1-2-39,-1 3 4,1 1-1,0-1 1,0 0-1,0 1 0,0-1 1,0 1-1,-1-1 1,1 1-1,0 0 1,0-1-1,-1 1 1,1 0-1,0 0 1,-1 0-1,1 0 0,0 0 1,0 0-1,-1 0 1,1 1-1,0-1 1,0 0-1,-1 1 1,1-1-1,0 1 1,0-1-1,-1 2-3,-8 2 16,1 2 0,1-1 1,-1 1-1,1 0 0,0 1 0,0 0 0,1 0 1,0 1-1,-5 5-16,-22 22 91,-46 28-29,79-65-90,1 0 1,-1 0-1,0-1 0,1 1 1,0 0-1,-1-1 0,1 1 1,0-1-1,1 1 0,-1 0 1,0-3 27,3-2-25,-1 0 0,1 0 0,0 0 0,0 1 0,0-1 0,1 1 1,0 0-1,1 0 0,-1 0 0,1 0 0,0 1 0,1 0 0,-1 0 0,1 0 1,0 1-1,0 0 0,1 0 0,-1 0 0,1 1 0,-1 0 0,8-2 25,-2 0 10,0 1 0,1 0 0,-1 1 0,1 0 0,0 1 0,0 0 0,0 1 0,0 0 0,0 2 0,1-1 0,-1 1 0,3 2-10,-3 2 8,0 1 0,0 1 0,-1 0 0,0 0 0,-1 1 0,0 1 0,0 0 0,9 10-8,-3-4-184,-1 1-1,-1 0 1,0 2 184,-10-12-1051,-1 1 0,0-1 0,0 0 0,-1 1 0,1 0 0,1 6 1051,0 19-5512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04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1 516 1793,'0'0'8294,"0"0"-6357,0 0-1206,0 0 320,0 0 598,22-3-310,122-12-106,53 5-1233,55 1 170,-140 2-160,1 5 0,-1 5 0,7 5-10,-92-5-18,-1 0 1,1-2-1,0-1 1,9-2 17,-28 1 5,-1 0 0,1 0 0,0 0 0,-1-1 1,1-1-1,-1 1 0,1-1 0,-1 0 1,0-1-1,0 0 0,-1 0 0,1-1 1,-1 1-1,0-1 0,0-1 0,4-3-5,-7 5 15,-1 0 0,0 0 0,0 0 0,0 0 0,-1 0 0,1 0-1,-1-1 1,0 1 0,0 0 0,0-1 0,-1 1 0,1-1 0,-1 1-1,0-1 1,-1 1 0,1-1 0,-1 1 0,0-3-15,-2-4 23,1 1 0,-1-1 0,-1 1 0,0 0 0,0 0 0,-6-9-23,-2-5 162,1-1 0,0 0 0,2 0 0,-5-26-162,10 43 32,0 0 0,0 0-1,-1 0 1,0 0 0,0 0-1,-1 1 1,0 0 0,-4-3-32,9 9 0,0 1 1,0 0-1,0-1 1,0 1-1,0 0 0,0 0 1,0-1-1,0 1 1,0 0-1,0 0 1,0 0-1,0 0 1,0 0-1,0 0 1,0 1-1,0-1 1,0 0-1,0 0 1,0 1-1,0-1 1,1 1-1,-1-1 1,0 1-1,0-1 1,0 1-1,0-1 0,1 1 1,-1 0-1,0-1 1,0 1-1,1 0 1,-1 0-1,1 0 0,-30 33-4,21-23 6,-3 3-9,0 1-1,1 1 1,0 0 0,-2 6 7,49-39-136,-22 5 154,0-1 1,-1 0 0,-1-1 0,0 0 0,1-4-19,1-1 5,1 1 0,1 1 0,5-4-5,-21 21-45,4 1 27,1 0 1,-1 1 0,0 0 0,-1-1 0,1 1 0,0 1-1,0-1 1,-1 0 0,1 1 0,-1 0 0,0 0 0,0 0 0,0 0-1,0 0 1,1 4 17,32 25 65,-21-26-47,1 0 0,0-1 0,0-1 0,0 0 0,5-1-18,-9-1-73,0 0 0,0 1 0,0 0 0,0 1-1,-1 0 1,1 1 0,-1 0 0,0 1 0,5 3 73,1 11-2305,-14 7-2932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07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3570,'0'0'1558,"0"0"-529,0 0-263,0 0 21,0 0 99,0 0-120,3-3-404,12-8-316,-12 8-70,2 20 192,32 118 4426,19 140-4594,-31-116 830,-24-153-823,1 0 1,0 1 0,1-1 0,-1 0-1,1 0 1,0-1 0,1 1-1,-1 0 1,2 0-8,0-4 29,1 1-1,0-1 1,1 0-1,-1-1 1,0 1-1,0-1 1,1 0-1,-1-1 1,3 1-29,-8-1 13,8 1 13,-1 1 1,1 1-1,0 0 1,-1 0-1,1 0 1,-1 1 0,0 1-1,0-1 1,-1 1-1,1 0 1,-1 1-1,6 5-26,-3-2 7,1 0 0,1-2-1,-1 1 1,1-1 0,7 2-7,23 6 3,1-2 0,0-1 0,1-3 0,0-1 0,1-2 0,-1-3 0,1-1 0,12-2-3,448-9 124,339 7-227,-606 18 78,94 4 18,-9-28 450,44-17-443,-97 5-51,666 0-1705,-863 20 1210,233-3-727,-272 1 999,1-2 0,-1-1 0,-1-2 0,10-4 274,18-3-475,-18 0 371,-37 11 124,1 0 0,-1 1 0,0 0 0,1 0 1,-1 1-1,1 0 0,-1 0 0,1 0 0,0 1-20,35-11 1428,-41 11-1231,-1 0 11,0 0-8,0 0 67,0 0 61,0 0-2,0 0-97,-16-312 3012,16 242-2267,0 69-846,0 1 24,0 0 32,0 0-55,0 0-55,0 0 4,0 0-124,0 0-4,0 0-108,-2 17-2099,-8-3-2126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09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29 864 5523,'0'0'739,"0"0"901,0 0-252,-6-9-951,-17-26-245,23 34-143,0 1-1,1-1 1,-1 1 0,0-1-1,0 1 1,0-1-1,1 1 1,-1-1 0,0 1-1,0 0 1,1-1-1,-1 1 1,0-1 0,1 1-1,-1 0 1,1-1-1,-1 1 1,1 0 0,-1-1-1,0 1 1,1 0-1,-1 0 1,1 0 0,-1-1-1,1 1 1,-1 0-1,1 0 1,-1 0 0,1 0-1,-1 0 1,1 0-1,0 0 1,-1 0 0,1 0-1,-1 0 1,1 0-1,-1 0 1,1 0 0,-1 1-1,1-1 1,-1 0-1,1 0-48,27 1 686,31 8 1774,26 10-2460,22 3 648,105 14 156,1-10 1,205-1-805,922 17 37,-818-14 441,172-27-478,-335-23 67,29-1-52,-275 19-37,569-26-12,-572 23-44,792-35-31,-898 43 155,-1-1-1,1 0 1,-1-1-1,0 1 1,0-1-1,1 1 1,-1-1-1,0 0 1,0 0-1,0-1 1,0 1-1,0-1 1,0 1-1,0-1 1,0 0-1,0 0 1,-1 0-1,1 0 1,0-2-46,-1 0 36,-1 0-1,-1 0 1,1 0 0,-1 1 0,1-1-1,-1 0 1,0 0 0,0 0 0,-1 0-1,1 0 1,-1 0-36,0-10 74,-6-444 577,5 426-637,-2-1 0,-1 1 0,-1 0 1,-2 0-1,-3-5-14,-1-4 91,2-1 0,0-15-91,10 56 3,0 1-1,0 0 0,0 0 1,0-1-1,0 1 0,0 0 1,0-1-1,0 1 0,0 0 1,0-1-1,0 1 1,0 0-1,0-1 0,0 1 1,0 0-1,0-1 0,0 1 1,0 0-1,-1 0 1,1-1-1,0 1 0,0 0 1,0 0-1,0-1 0,-1 1 1,1 0-1,0 0 0,0-1 1,-1 1-1,1 0 1,0 0-1,0 0 0,-1 0 1,1 0-1,0-1 0,-1 1 1,1 0-1,0 0 1,-1 0-1,1 0 0,0 0 1,0 0-1,-1 0 0,1 0 1,0 0-1,-1 0 0,1 0 1,0 0-1,-1 0 1,1 0-1,0 0 0,-1 1 1,1-1-1,0 0 0,0 0 1,-1 0-1,1 0 1,0 0-1,0 1 0,-1-1 1,1 0-1,0 0 0,0 1 1,-1-1-1,1 0 1,0 0-1,0 1-2,-16 18-183,15-18 210,-28 43-19,-42 55 103,62-87-103,-1-1 0,0 0 1,-1-1-1,0 0 0,-1-1 0,-10 7-8,22-16 0,0 0 1,-1 0-1,1 0 1,-1 0-1,1 0 1,0 0-1,-1 0 1,1 0 0,-1 0-1,1 0 1,0 0-1,-1 0 1,1 0-1,0 0 1,-1-1-1,1 1 1,-1 0-1,1 0 1,0 0-1,-1 0 1,1-1-1,0 1 1,-1 0-1,1 0 1,0-1-1,0 1 1,-1 0-1,1 0 1,0-1-1,0 1 1,-1 0-1,1-1 1,0 1-1,0-1 1,0 1-1,0 0 1,0-1-1,0 1 1,-1 0 0,1-1-1,0 1 1,0-1-1,0 1 1,0 0-1,0-1 1,0 1-1,0-1 1,1 1-1,-1 0 1,0-1-1,0 1 1,0-1-1,0-30-48,0 22 8,2-4 12,0 0 1,1 0 0,0 0 0,1 0 0,0 0 0,1 1 0,0-1 0,1 1-1,1 0 1,0 1 0,0 0 0,4-4 27,-8 15 22,0-1 1,-1 1-1,1-1 0,0 1 0,0 0 1,0 0-1,-1 0 0,1 1 1,0-1-1,0 1 0,-1-1 0,1 1 1,0 0-1,0 0 0,-1 0 1,1 0-1,1 1-22,45 37 66,-44-33-63,1 0 0,0-1 0,0 1-1,0-1 1,1-1 0,0 0 0,0 0 0,0 0 0,0 0 0,1-1 0,-1-1-1,1 1 1,-1-1 0,1 0 0,0-1 0,8 1-3,-7-5-2052,-9 0-2374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10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0 811 11269,'0'0'576,"0"0"785,0 0-11,0 0-136,0 0-56,2 20 400,19-18-1246,-1 0-1,1-2 1,0 0 0,0-1 0,0-1-312,13 0 180,177-20 368,-71 5-592,-41 7-93,40-4-595,62 5 732,-41 7-82,0-6 1,15-9 81,-172 17 9,-1-1 1,1 1-1,-1 0 1,1-1-1,-1 1 0,1-1 1,-1 0-1,0 0 1,1 0-1,-1 0 0,0 0 1,2-2-10,6-3 106,-9 4-87,1 1 1,-1-1 0,0 1 0,0-1-1,0 0 1,0 1 0,0-1-1,0 0 1,0 0 0,0 0-1,-1 1 1,1-1 0,-1 0-1,1 0 1,-1 0 0,0 0 0,0 0-1,0-1-19,1-44-9,-1 35 29,-3-602 330,3 612-276,0 2-69,0 0 0,-1-1-1,1 1 1,0 0-1,0 0 1,-1-1-1,1 1 1,0 0-1,0 0 1,-1 0-1,1 0 1,0-1-1,-1 1 1,1 0-1,0 0 1,0 0-1,-1 0 1,1 0-1,0 0 1,-1 0-1,1 0 1,0 0-1,-1 0 1,1 0-1,0 0 1,-1 0-1,1 0 1,0 0-1,-1 0 1,1 0-1,0 1 1,0-1-1,-1 0 1,1 0 0,0 0-1,-1 0 1,1 1-1,0-1 1,0 0-1,-1 0 1,1 0-1,0 1 1,0-1-1,0 0 1,0 0-1,-1 1 1,1-1-1,0 0 1,0 1-1,0-1 1,0 0-1,0 1-4,-16 14-66,-45 52 24,-20 26 102,70-82-6,6-15 61,10-21-140,0 18 28,1 0-1,0 1 0,0-1 0,1 1 0,-1 0 1,2 1-1,-1-1 0,0 1 0,1 1 1,0 0-1,0 0 0,7-2-2,36-22 5,-47 25-3,55-32 19,-55 33-13,0 0-1,0 0 1,0 1 0,1 0 0,-1 0-1,0 0 1,0 0 0,1 1 0,-1 0-1,0 0 1,1 0 0,-1 0 0,0 1-1,1-1 1,0 1-8,-2 1-3,0 1 1,0-1-1,0 1 0,0 0 1,-1-1-1,1 1 0,-1 0 1,0 1-1,0-1 0,0 0 1,0 0-1,0 1 1,-1-1-1,0 1 0,1 1 3,11 21 59,-3-12-93,0 0 0,1 0 0,1-2 1,0 1-1,1-1 0,5 3 34,27 16-2860,-10-13-4258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13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0 602 5394,'0'0'1601,"0"0"-1142,0 0 189,0 0 748,0 0-294,21 6-411,8 5-521,-7-3 53,0-1 1,1 0-1,2-2-223,13 1 965,1-2 1,0-2-1,31-2-965,-45 0-4,320 0-202,-181-8 1506,-163 7-1199,0 1 1,-1-1-1,1 1 1,-1-1-1,1 1 1,-1-1-1,1 1 1,-1-1-1,1 1 0,-1-1 1,1 0-1,-1 1 1,0-1-1,0 0 1,1 0-1,-1 1 1,0-1-1,0 0 1,0 1-1,1-1 1,-1 0-1,0 0 1,0 1-1,0-1 1,0 0-1,-1 0 1,1 0-102,0-30 99,0 24-20,9-304 31,-9 30-238,0 280 64,0 1-11,0 0-34,-13 18-33,-27 18 279,26-24-77,0 1 0,1 0 0,0 1-1,-1 4-59,12-16 8,0 1-1,1-1 1,-1 1-1,0-1 1,0 0 0,0 0-1,0 0 1,-1 0-1,1 0 1,-1 0-1,1 0 1,-1-1-1,1 0 1,-1 1-1,0-1 1,0 0-1,-2 1-7,4-2 32,1 0 16,0 0 19,0 0 21,1-5-84,-1 0 0,1 1 0,0-1 0,1 0 0,-1 1 0,1 0 0,0-1 0,0 1 0,0 0 0,0 0-1,1 0 1,0 0 0,-1 0 0,2 1 0,-1-1 0,0 1 0,1 0 0,-1 0 0,2-1-4,10-7-63,0 1-1,1 0 1,0 1-1,7-2 64,-18 9 0,-1 0-1,1 1 0,-1-1 0,1 1 0,0 0 0,0 1 0,0-1 1,-1 1-1,1 0 0,0 0 0,0 0 0,0 1 0,0 0 0,-1 0 0,1 0 1,0 0-1,-1 1 0,1 0 0,-1 0 0,0 0 0,5 3 1,9 7 29,-1 0 0,0 1 0,0 1-1,7 9-28,3 2-14,11 8-1294,2-2 0,1-2 0,37 20 1308,2-6-5950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16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13030,'0'0'928,"0"0"-928,0 0-112,0 0 112,0 0 304,0 0-304,0 0-16,35-11-928,-32 8-176,3 3-449,0-6-1793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17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 6787,'0'0'2158,"0"0"-1050,0 0 218,0 0 224,0 0-518,0 0-362,0 0-225,0 0 43,-3 0 3459,-13 0-12818,7 0 3545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17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8932,'0'0'1953,"0"0"-1729,0 0 144,0 0 1233,0 0-593,0 0-479,0 0-529,0 0-384,0 0-1185,15 0-1088,17 0-2018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08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0 269 10997,'0'0'1764,"0"0"-20,0 0-172,0 0-377,0 0-579,0 0-400,5-1-80,-4 0-133,0 0 0,0 0 0,1 1 0,-1-1-1,0 0 1,1 1 0,-1 0 0,1-1 0,-1 1 0,0 0-1,1-1 1,-1 1 0,1 0 0,-1 0 0,1 0 0,-1 0-1,1 1-2,-2 9-85,-1-6 66,21 147 498,-3-29 16,-17-117-463,4 25 41,-4-29-72,0 0 1,1 0 0,-1 0-1,0 0 1,0 0-1,0 0 1,1 0-1,-1-1 1,0 1-1,1 0 1,-1 0 0,1 0-1,-1-1 1,1 1-1,-1 0 1,1-1-1,-1 1 1,1 0-1,0-1 1,-1 1 0,1-1-1,0 1 1,0-1-1,-1 1 1,1-1-1,0 1 1,0-1-2,0-30 144,-3-19-531,-3 0 0,-3-13 387,0 12-325,3-1-1,2-15 326,2 53-67,2-1 0,0 1 0,0 0 0,1 0-1,1 0 1,0 0 0,1 0 0,4-10 67,-4 15-112,1 0 1,-1 0 0,1 1-1,1 0 1,-1 0 0,1 0-1,0 1 1,1 0 0,-1 0-1,1 1 1,1-1 0,-1 2-1,7-4 112,-7 4 1,0 0-1,0 1 1,1 0 0,-1 1-1,1-1 1,0 1-1,-1 1 1,1 0-1,0 0 1,0 0 0,0 1-1,0 0 1,0 1-1,6 0 0,-13 0-6,0-1 0,-1 1 0,1 0-1,0-1 1,0 1 0,-1 0 0,1-1 0,-1 1-1,1 0 1,-1 0 0,1 0 0,-1 0-1,1 0 1,-1-1 0,0 1 0,1 0 0,-1 0-1,0 0 1,0 0 0,0 0 0,0 0-1,0 0 1,0 1 6,1 28-32,-2-22 5,1 8 101,-2 1-1,0-1 1,-1 1 0,0-1 0,-1 0 0,-1-1 0,-3 6-74,7-18-5,-1 1-1,1-1 0,0 0 1,0 0-1,1 1 1,-1-1-1,1 0 0,0 1 1,0-1-1,0 1 1,0-1-1,0 0 0,1 1 1,-1-1-1,1 0 1,0 0-1,0 1 1,0-1-1,1 0 0,-1 0 1,1 0-1,0 0 1,-1 0-1,1-1 0,2 2 6,4 3-102,0 0 0,0 0 0,1-1-1,0 0 1,1-1 0,-1 0 0,4 0 102,19 12-372,-17-9 56,-4-3 136,-1 0 0,0 1 0,-1 0 0,0 1 0,2 1 180,-10-7-14,1 0 1,-1 1 0,1-1 0,-1 0-1,0 1 1,0-1 0,0 1 0,0-1-1,0 1 1,0 0 0,0-1-1,0 1 1,0 0 0,-1 0 0,1-1-1,-1 1 1,1 0 0,-1 0 0,0 0-1,0 0 1,0 0 0,0-1 0,0 1-1,0 0 1,0 0 0,-1 0-1,1 0 1,-1 0 0,1-1 0,-1 1-1,0 0 1,0 1 13,-2-1 67,1 1 0,0 0 0,-1-1 1,0 0-1,1 1 0,-1-1 0,0 0 0,0-1 0,-1 1 0,1 0 0,0-1 0,0 0 0,-1 0 1,1 0-1,-1 0 0,1 0 0,-2-1-67,-69 8 828,63-7-719,-115 2 577,124-3-1678,2-1-1727,3-1-2625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36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86 12118,'0'0'336,"0"0"-102,0 0 332,0 0 80,27-13-313,92-42-82,-112 52-145,0 0 1,1 0-1,-1 1 0,1 0 1,0 0-1,0 1 1,0 0-1,0 1 0,-1-1 1,1 1-1,3 1-106,10 0 332,-13-1-307,-1 1 0,1 0 0,-1 1 1,1-1-1,-1 1 0,0 1 0,0-1 0,0 1 0,0 0 1,0 1-1,-1 0 0,1 0 0,-1 0 0,0 1 0,0 0 0,-1 0 1,1 0-1,-1 1 0,0 0 0,-1 0 0,1 0 0,-1 1 1,0-1-1,-1 1 0,0 0 0,0 0 0,0 0 0,-1 0 0,0 1 1,-1-1-1,1 1 0,-1-1 0,-1 1 0,1-1 0,-2 7-25,1-12-2,1 6 14,-1 0 0,-1 0 0,1 0 1,-1 0-1,-3 8-12,3-13-22,0 0 0,-1 1 0,0-1 0,0 0 0,0 0-1,0 0 1,0-1 0,0 1 0,-1 0 0,0-1 0,1 0 0,-1 1 0,0-1 0,-1 0 22,5-1-156,-1-1 0,1 1 0,-1-1 0,1 1 0,-1-1 0,1 0 0,0 1 0,-1-1 0,1 0 0,-1 1 0,1-1 0,0 0 0,-1 0 1,1 1-1,0-1 0,-1 0 0,1 0 0,0 0 0,0 0 0,-1 0 0,1 0 0,0 0 0,-1 0 0,1 0 0,0-1 0,-1 1 0,2 0 156,30 1 49,-22-1-32,8-1 23,-1 2 0,1 0 0,-1 1 0,0 0 0,7 3-40,-20-4 73,0 0 0,-1 0 0,1 0 0,0 1 0,-1 0 0,1-1 0,-1 1 0,1 1 0,-1-1 0,0 0 0,0 1 0,0-1 0,0 1 0,0 0 0,-1 0 0,1 0 0,-1 1 0,0-1 0,0 0 0,0 1 0,0-1 0,-1 1 0,0 0 0,1 0 0,-1 0 0,0 3-73,0-3 166,0 1 0,-1-1 0,1 1 0,-1 0 0,0-1 0,0 1 0,-1 0 0,1-1 0,-1 1-1,0-1 1,-1 1 0,1-1 0,-1 1 0,0-1 0,0 0 0,0 0 0,0 0 0,-1 0 0,1 0 0,-1 0-1,0-1 1,-1 1 0,1-1 0,0 0 0,-4 2-166,-7 4 264,0-1 1,0-1-1,-1 0 0,0-1 0,0-1 1,-15 4-265,10-4 119,-1-1 1,1 0-1,-1-2 0,-15 0-119,27-1-405,0-1-1,-1 0 1,1-1-1,0 0 1,-1-1-1,1 1 1,0-2-1,0 1 1,0-1-1,1-1 0,-1 0 406,-5-6-6715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09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37 11541,'0'0'2591,"0"0"-1465,0 0-339,0 0-248,0 0-419,-1 7-62,-1 31 361,1 0 0,3 0 1,3 24-420,-1-19 276,-1-20 242,-1-43-308,-3-42-119,-12 10 23,10 44-47,1 1-1,-1 0 0,1-1 1,1 1-1,0-1 1,-1-5-67,-3 3-14,5 10 8,-1-1 0,1 1 0,0 0 0,0 0 0,-1 0 0,1-1 0,0 1 0,0 0 0,0-1 0,-1 1 0,1 0 0,0-1 0,0 1 0,0 0-1,0-1 1,-1 1 0,1 0 0,0-1 0,0 1 0,0 0 0,0-1 0,0 1 0,0 0 0,0-1 0,0 1 0,0 0 0,0-1 0,0 1 0,0 0-1,1-1 1,-1 1 0,0 0 0,0-1 0,0 1 0,0 0 0,0-1 0,1 1 0,-1 0 0,0-1 0,0 1 0,1 0 0,-1 0 0,0-1-1,1 1 8,1-3-22,0-1 1,-1 1 0,1-1 0,-1 1 0,1-1 0,-1 0 0,0 0 0,0 0 0,-1 1 0,1-1 0,-1 0-1,0 0 1,0 0 0,0 0 0,-1 0 0,1 0 0,-1-2 20,-12 17-72,-1 4 251,1 0-1,1 1 1,1 0-1,-9 18-178,15-26 41,1 1 0,1 0 0,-1 0 0,2 0-1,-1 1 1,1-1 0,1 1 0,-1-1 0,2 1-1,-1 0 1,2 4-41,0-10-1,0 1 0,1-1 0,-1 1 0,1-1 0,0 0 0,0 0 0,1 0 0,-1 0 0,1 0 0,0 0 0,0-1 0,0 0 1,1 1-1,-1-1 0,1 0 0,-1 0 0,1-1 0,0 1 0,0-1 0,1 0 0,2 1 1,5 3-12,1 0 1,-1-1-1,1-1 0,1 0 1,-1 0-1,0-2 1,2 1 11,72 2-1383,-80-5 850,0-1 1,0 1-1,0-1 1,0 0-1,0-1 1,0 0-1,0 0 1,0 0-1,0-1 1,-1 0-1,0 0 533,28-23-4047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09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26 9973,'0'0'1704,"0"0"-1242,0 0 127,0 0 743,0 0-60,0 23-391,0 189 1664,-1-239-2320,-1 0 1,-5-20-226,2 20 352,2-1 0,0-22-352,3 55-18,1 0 0,1-1 0,-1 0 0,1 1 0,0-1 0,0 0 0,0 1-1,0-1 1,1-1 0,-1 1 0,1 0 0,0 0 0,1-1 0,-1 0 0,0 0 0,1 0 0,0 0 0,3 2 18,18 12-47,0-1 0,17 7 47,-22-12-69,139 87 5,-159-97 67,1 0 0,0-1 0,0 1 0,0-1 0,0 1 0,0-1 0,0 0 0,0 1 0,0-1 0,1 0 0,-1 0 0,0 0 0,0 0 0,0 0 0,0 0 0,0 0 0,0 0 0,0 0 0,0 0 0,0-1 0,0 1 0,0 0 0,0-1 0,0 1 0,0-1 0,0 1 0,1-1-3,-1-1 20,1 1 0,-1-1 0,0 0 0,1 1-1,-1-1 1,0 0 0,0 0 0,0 0 0,0 0 0,0 0 0,-1-1 0,1 1 0,-1-1-20,3-12 128,-1 1 1,-1-1-1,0 0 0,-1-3-128,0 6 30,1-160 656,-1 172-695,0-1 1,-1 1 0,1 0 0,0 0 0,0-1 0,0 1 0,0 0 0,0-1 0,0 1 0,0 0 0,-1 0-1,1-1 1,0 1 0,0 0 0,0 0 0,0 0 0,-1-1 0,1 1 0,0 0 0,0 0 0,-1 0-1,1-1 1,0 1 0,0 0 0,-1 0 0,1 0 0,0 0 0,-1 0 0,1 0 0,0 0 0,-1 0 0,1 0-1,0 0 1,0 0 0,-1 0 0,1 0 0,0 0 0,-1 0 0,1 0 0,0 0 0,0 0 0,-1 0-1,1 0 1,0 0 0,-1 0 0,1 1 0,0-1 0,0 0 0,-1 0 0,1 0 0,0 0 0,0 1 0,0-1-1,-1 0 1,1 0 0,0 1 0,0-1 0,0 0 8,-3 4-285,1-1 0,0 1 0,1 0 0,-1 0 0,1-1-1,-1 1 1,1 0 0,0 0 0,1 0 0,-1 1 0,1-1 0,0 0 0,0 0 0,0 0 0,0 3 285,0-4-443,0 15-4573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10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3 188 13110,'0'0'2804,"0"0"-1966,0 0-278,0 0-195,-1 16-223,0 0-81,0 1 0,2-1 0,0 0-1,0 1 1,2-1 0,2 11-61,3 1 319,-2 1 0,-1 1 0,-1-1 0,-1 17-319,-3-98 512,-1-49-521,5-1-1,15-94 10,-19 194-17,0 0 1,0 1-1,0-1 0,0 0 0,1 1 0,-1-1 0,1 0 1,-1 1-1,1-1 0,0 0 0,-1 1 0,1-1 1,0 1-1,0 0 0,0-1 0,0 1 0,0 0 0,1-1 1,-1 1-1,0 0 0,1 0 0,-1 0 0,0 0 1,1 0-1,-1 0 0,1 1 0,-1-1 0,1 0 1,1 1 16,1 0-66,1 0 1,0 0 0,-1 1 0,1-1 0,-1 1 0,1 0-1,-1 1 1,1-1 0,-1 1 0,1 0 65,2 1-74,63 28-873,-39-7-1838,-29-22 2178,0 0 1,0 0-1,0 1 1,0-1-1,-1 1 1,1 0-1,-1-1 1,0 1-1,1 0 1,-1 1 606,1 13-4013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10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7988,'0'0'2049,"0"0"-1281,0 0 1025,0 0-16,0 0-977,0 0-496,188 6-304,-138-6-144,3 0-1921,-3-6-4594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11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4 11093,'0'0'2252,"0"0"-926,0 0 184,0 0-147,0 0-627,-14-3 1023,78 23-550,-49-16-1254,1 0 0,-2 1 1,15 7 44,-22-8-14,-1 0 1,1 0-1,-1 0 1,0 1 0,-1 0-1,1 0 1,-1 1-1,0-1 1,-1 1 0,1 0-1,1 3 14,5 11-80,-1 0 1,-1 1-1,1 2 80,12 29-62,-20-49 5,0 1-1,1-1 0,-1 1 0,1-1 0,0 0 0,0 0 0,0 0 0,0 0 0,1-1 0,-1 1 0,1-1 0,0 1 58,-2-2-38,0 0-1,0 0 1,0 0-1,0 0 1,1 0-1,-1-1 1,0 1-1,0-1 1,1 1-1,-1-1 1,0 0-1,0 0 1,1 0-1,-1 0 1,0 0-1,1 0 1,-1-1-1,0 1 1,0-1-1,1 1 1,-1-1-1,2-1 39,-4 1-124,0 1-1,1-1 1,-1 0-1,0 1 1,1-1-1,-1 0 1,0 1-1,0-1 0,0 0 1,0 0-1,0 1 1,0-1-1,0 0 1,0 1-1,0-1 1,0 0-1,0 0 1,0 1-1,-1-1 0,1 0 1,0 1-1,0-1 1,-1 0-1,1 1 1,0-1-1,-1 1 1,1-1-1,-1 0 1,1 1-1,-1-1 0,1 1 1,-1-1-1,1 1 1,-1 0-1,1-1 1,-1 1-1,0-1 1,0 1 124,-30-6-4450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11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14 5651,'0'0'3116,"0"0"-2199,0 0-276,0 0 140,-1-2-279,-1-8-459,2 8 39,-1 17 362,0 0 0,-1 0 0,-1 0 0,0 0 0,-1-1 0,0 1 0,-1-1 0,-1 0 0,0-1 1,-1 1-1,0-1 0,-1-1 0,-1 1 0,-9 9-444,-13 18 507,18-26-394,2 1-1,0-1 0,1 2 1,0 0-1,-6 14-112,1-11 146,14-18-136,-1 0 0,1 0 0,0 0 0,0 0 0,0 1 0,0-1 0,0 0 0,0 0 0,0 1 0,0-1 0,1 1 0,-1-1-1,1 1 1,-1-1 0,1 1 0,-1-1 0,1 1-10,0-1 171,0-1 298,0 0 65,0 0-6,0 0-63,1-23 402,13-9-3455,-17 31-1057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35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 2289,'0'0'2828,"0"0"-1289,0 0-279,0 0-121,0 0-454,0 0-266,0 0-59,31-8-2,98-27-62,-107 29-270,0 1 0,0 2 0,1 0 0,-1 1 0,1 1 0,11 2-26,4-1-55,-37 0 46,0 0 0,0 0 0,0 1 0,0-1 0,0 0-1,0 1 1,0-1 0,0 0 0,0 1 0,0-1 0,0 1-1,-1-1 1,1 1 0,0 0 0,0-1 0,0 1 0,-1 0-1,1 0 1,0 0 0,-1-1 0,1 1 0,-1 0-1,1 0 1,-1 0 0,1 0 9,8 34-148,-7-22 61,-2 0 1,0 0 0,-1-1-1,-1 9 87,1-16-11,-1 1-1,0-1 0,0 0 0,-1 1 0,1-1 0,-1 0 0,0-1 1,-1 1-1,1 0 0,-1-1 0,0 0 0,0 0 0,0 0 0,-1 0 0,-2 2 12,-3 1 159,0 0-1,-1-1 0,1 0 0,-1 0 0,0-2 0,0 1 0,-2-1-158,11-3 240,2-1 29,3-3-296,0 0-1,0 0 1,0 0-1,0 1 0,0-1 1,0 1-1,1 0 1,-1 0-1,1 0 0,0 1 1,0-1-1,-1 1 0,1 0 1,0 0-1,0 0 1,0 0-1,1 1 28,37-5-362,0 2 1,19 2 361,-60 1-6,0 0 1,-1 0-1,1 0 0,0 0 0,-1 0 1,1 0-1,0 1 0,-1-1 1,1 0-1,0 0 0,-1 1 1,1-1-1,-1 1 0,1-1 1,-1 0-1,1 1 0,-1-1 0,1 1 1,-1-1-1,1 1 0,-1 0 1,1-1-1,-1 1 0,0-1 1,1 1-1,-1 0 0,0-1 1,0 1-1,1 0 6,1 28 38,-3-24 92,1-1 1,-1 1 0,0 0-1,-1 0 1,1-1 0,-1 1-1,0-1 1,0 0 0,0 1-1,-3 3-130,-3-1 205,-1 0 0,1-1 0,-1 0-1,-1 0 1,1-1 0,-1 0 0,0 0 0,0-1 0,-1-1-1,1 0 1,-1 0 0,1-1 0,-11 1-205,-11 0-517,0-1 0,0-1 0,-1-2 0,-3-2 517,36 3-134,-1 0 1,0 0-1,0 0 1,0 0-1,0 0 1,0 0-1,0 0 0,0 0 1,0-1-1,1 1 1,-1 0-1,0-1 0,0 1 1,0 0-1,0-1 1,1 1-1,-1-1 0,0 1 1,1-1-1,-1 0 1,0 1-1,1-1 0,-1 0 1,1 1-1,-1-1 1,1 0-1,-1 0 134,0-10-3682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35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85 8900,'0'0'1211,"0"0"-437,0 0-56,0 0-299,0 0-297,-2 14 89,-6 80 4930,5 54-5141,-16-277 862,18 96-1052,0 22 118,0 0 1,1 0-1,0 0 1,1 0-1,0 0 1,2-5 71,-3 15-16,0 0 0,1-1 0,-1 1 0,0 0 0,1 0 0,-1 0-1,1 0 1,-1 0 0,1 0 0,0 0 0,-1 0 0,1 0 0,0 0 0,0 0 0,0 0 0,-1 0 0,1 1 0,0-1 0,0 0 0,0 1 0,0-1 0,0 1 0,1-1 0,-1 1 0,0-1 0,0 1 0,0 0-1,0-1 1,0 1 0,1 0 0,-1 0 0,0 0 0,0 0 0,0 0 0,1 0 0,-1 0 0,0 0 0,0 1 0,0-1 0,0 0 0,1 1 0,-1-1 0,0 1 0,0-1 0,0 1 0,0 0 0,0-1 0,0 1 16,4 2-10,-1 1 0,1-1 0,-1 0 0,0 1 0,0 0 0,0 0 0,-1 0 0,1 1 0,-1-1 0,1 2 10,4 8 18,1 0-1,0 0 1,1-1 0,1 0-1,0-1 1,1 0 0,0-1-1,7 4-17,-11-8 20,1-1-1,0-1 1,0 0-1,1 0 1,-1 0-1,1-1 1,0-1-1,0 0 1,0 0-1,1-1 1,-1 0-1,1-1 1,9 0-20,-19-1 39,0-1 0,0 1-1,0-1 1,0 0 0,0 1 0,0-1 0,0 0 0,0 0 0,0 0-1,-1 1 1,1-1 0,0 0 0,0 0 0,-1 0 0,1 0 0,-1-1-1,1 1 1,-1 0 0,1 0 0,-1 0 0,0 0 0,1-1 0,-1 1-1,0 0 1,0 0 0,0-1-39,6-40 203,-5 34-90,3-49 402,-3-50-515,-2 56-128,1 50-200,0 1-582,0 3-1014,1 36-3291,1-17 714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36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6 112 1521,'0'0'8988,"0"0"-6558,0 0-2110,0 0-186,0 0-97,-1 11-13,-1 74 2054,4 19-2078,-1 2 1695,-1-106-1594,0-5 240,-2-58 329,0 40-687,1 0 0,0 0 1,2-1-1,1 1 1,1 0-1,0 0 0,2 1 1,1-1 16,-3 16-37,0 1 1,1-1 0,-1 1-1,1 0 1,1 0 0,-1 0-1,1 1 1,0-1 0,0 1-1,0 0 1,1 1 0,0-1-1,0 1 1,3-1 36,12-7-538,1 2 1,0 1-1,18-5 538,-19 7-461,-19 6 414,16-5-1319,-17 6 1270,-1 0-1,0 0 0,1 0 1,-1 0-1,0 0 0,1 0 1,-1 0-1,0 0 1,1 0-1,-1 0 0,0 0 1,1 0-1,-1 0 0,0 0 1,1 0-1,-1 0 1,0 0-1,1 0 0,-1 1 1,0-1-1,1 0 0,-1 0 1,0 0-1,0 1 1,1-1-1,-1 0 0,0 0 1,0 0-1,1 1 0,-1-1 1,0 0-1,0 1 1,0-1-1,1 0 0,-1 1 1,0-1-1,0 0 0,0 0 1,0 1-1,0-1 1,0 0-1,0 1 0,0-1 97,0 11-2788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36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10853,'0'0'1104,"0"0"-943,0 0 959,0 0 401,0 0-945,0 0-384,147 0-176,-116 0-16,-6 0-304,0 0-1905,0 0-1089,6 0-4145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36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 16856,'0'0'1238,"0"0"-881,0 0 118,31-6 411,200-28-273,-215 32-576,152-20 220,164 1-257,-331 21-55,0 0 0,0 0 0,1 0 0,-1 0-1,0 0 1,1 0 0,-1 0 0,0 0 0,0 1 0,1-1 0,-1 0 0,0 1 0,0-1 0,0 1 0,1-1 0,-1 1 0,0 0 0,0 0-1,0-1 1,0 1 0,0 0 55,0 1-273,-1 0 0,1 0 0,-1 0 0,1-1 0,-1 1 0,0 0 0,0 0 0,1 0 0,-2 0 0,1 0 0,0 0 0,0 0 0,-1 1 273,-6 9-3535,-20-4-1179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37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11205,'0'0'568,"0"0"-298,0 0 426,0 0 233,0 0-479,6 2-209,13 7-19,1 1 1,-2 0 0,1 1-1,-1 1 1,15 14-223,41 26 621,-44-34-649,-8-6 121,-1 1-1,-1 1 1,3 3-93,-17-12-329,-1 0 0,0 0 0,0 0 0,-1 1 0,1-1 0,-1 1-1,-1 0 1,1 1 329,1 12-3807,-5-15 147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4:37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4 8468,'0'0'1070,"0"0"-523,0 0 370,0 0 127,0 0-412,0 0-625,0-1 1,0 1-1,0 0 1,-1 0 0,1 0-1,0-1 1,0 1-1,0 0 1,-1 0-1,1 0 1,0 0-1,0-1 1,0 1-1,-1 0 1,1 0-1,0 0 1,0 0 0,-1 0-1,1 0 1,0 0-1,0 0 1,-1 0-1,1 0 1,0 0-1,-1 0 1,1 0-1,0 0 1,0 0-1,-1 0 1,1 0 0,0 0-1,0 0 1,-1 0-1,1 1 1,0-1-1,0 0 1,0 0-1,-1 0 1,1 0-1,0 0 1,0 1-1,0-1 1,-1 0 0,1 0-1,0 0 1,0 1-8,-28 21 595,0 1 0,2 2 0,1 0 0,-4 7-595,-43 43 1525,-10 10-935,82-85-2999,-3 0-2633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4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132 233 12966,'0'0'667,"0"0"-230,0 0 420,0 0 269,0 0-289,1 0-804,-1 0-1,0 0 0,1 0 0,-1 0 0,1 0 0,-1-1 0,0 1 0,1 0 0,-1 0 0,0 0 0,1 0 1,-1 0-1,1 0 0,-1 1 0,0-1 0,1 0 0,-1 0 0,1 0 0,-1 0 0,0 0 0,1 1 1,-1-1-1,0 0 0,1 0 0,-1 0 0,0 1 0,0-1 0,1 0 0,-1 0 0,0 1 0,1-1 1,-1 1-33,2 9 157,-1 0 0,0 0 0,0 1 0,-1-1 0,-1 0 0,0 9-157,-1 18 301,1-10-133,-1 1 0,-2-1 0,-1 1 1,0-1-1,-2-1 0,-3 6-168,-21 50 709,-13 23-709,11-27 397,34-92-342,0 0 0,-1 0-1,0 0 1,-2-13-55,0-21-21,3 0-123,3 1 1,2-1-1,1 1 1,3 1-1,2 0 0,1 0 1,3 1-1,2 1 1,1 1-1,3 0 0,7-8 144,-22 38-46,2 2-1,-1-1 0,1 1 0,1 0 0,0 1 0,0 0 1,1 1-1,1 0 0,7-5 47,-15 11-4,0 1-1,0 0 1,0 0 0,1 0 0,-1 1-1,0-1 1,1 1 0,-1 0 0,1 0-1,-1 0 1,1 1 0,-1 0 0,1 0-1,0 0 1,-1 0 0,1 1 0,-1-1-1,1 1 1,-1 1 0,1-1 0,-1 0-1,0 1 1,0 0 0,0 0 0,0 0-1,0 1 1,0-1 0,0 1 0,-1 0-1,1 0 1,-1 0 0,0 1 4,8 7 60,-1 1 1,0 0-1,-1 1 0,-1 0 1,0 1-1,-1-1 1,0 1-1,-1 1 1,0-1-1,-2 1 0,2 6-60,4 28 561,-2 0 1,1 47-562,7 40 358,-16-135-452,0 0 0,0 0 0,0 1 0,1-1 0,-1 0 0,0 0 0,1 0 0,-1 0 0,1 0 0,-1 1 0,1-1 0,0 0 0,-1 0 0,1 0 1,0-1-1,0 1 0,0 0 0,-1 0 0,1 0 0,0-1 0,1 2 94,6 4-1013,-7-6-1622,-2 0-1845,-2 0-2083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5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12230,'0'0'2065,"0"0"-1697,0 0 1040,0 0-655,0 0-545,0 0-112,150-3-48,-72 3-48,6-6-1745,-15-8-4322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5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7 172 13686,'0'0'2319,"0"0"-1268,8 33-80,23 105-293,-26-115-425,-2 0 1,0-1-1,-2 1 1,-1 0-1,0 0 1,-3 8-254,1-4 333,2-26-319,0 5 67,0 1-1,0 0 0,-1-1 0,0 1 0,0-1 0,-1 1 0,1-1 1,-2 0-1,1 1 0,-1-1 0,1 0 0,-2-1 0,1 1-80,2-6 10,0-1 0,1 1 0,-1-1 0,0 1-1,1-1 1,-1 0 0,0 0 0,1 1 0,-1-1-1,1 0 1,-1 0 0,1 0 0,0 1 0,-1-1 0,1 0-1,0 0 1,-1 0 0,1 0 0,0 0 0,0 0 0,0 0-1,0 0-9,-7-35-103,1 0-1,3-1 0,0 1 0,3-1 1,0 1-1,3-1 0,5-23 104,-5 40-55,1 1 0,1 0 0,1 0 0,0 0 0,2 1-1,0 0 1,1 0 0,0 1 0,2 0 0,0 1 0,1 0 0,1 1 0,0 0 0,1 1 0,2-1 55,-15 13-12,1 0 0,0 1 0,0-1 0,0 1 0,0-1 0,0 1 0,1 0 0,-1 0 0,0 0 0,1 0 1,-1 0-1,1 0 0,-1 1 0,0-1 0,1 1 0,0 0 0,-1 0 0,1-1 0,-1 2 0,1-1 0,-1 0 1,1 0-1,1 1 12,-2 1-42,0-1 1,0 0 0,0 0 0,0 1 0,-1-1-1,1 1 1,-1 0 0,1-1 0,-1 1-1,1 0 1,-1 0 0,0 0 0,0 0-1,0 0 1,0 0 0,0 0 0,-1 0 0,1 1-1,0-1 1,-1 0 0,0 0 0,1 1-1,-1-1 1,0 0 0,0 1 41,0 26-78,-2-1-1,0 1 1,-2-1 0,-1 0-1,-2 4 79,6-27 5,-1 3-5,1 0 0,0 0 0,0 0 0,1-1 0,0 1 0,1 6 0,-1-11-3,1-1-1,-1 1 0,1 0 1,0-1-1,0 1 1,0-1-1,0 1 0,0-1 1,1 1-1,-1-1 1,1 0-1,-1 0 0,1 1 1,0-1-1,0 0 1,0-1-1,0 1 0,0 0 1,1-1-1,1 2 4,23 10-17,0-1 1,1-1-1,22 5 17,60 24-25,-99-35 22,0 1 0,-1 0 0,0 0 0,0 1 0,0 0 0,-1 1 0,0 0 0,3 4 3,-9-9 11,-1 0-1,1 0 0,-1 0 0,0 0 1,0 1-1,0-1 0,0 1 1,-1-1-1,1 1 0,-1 0 0,0-1 1,0 1-1,-1 0 0,1 0 0,-1 0 1,1 0-1,-1 0 0,0 0 0,-1 0 1,1-1-1,-1 1 0,0 0 0,1 0 1,-2 0-1,1-1 0,0 1 1,-1 0-1,0-1 0,0 0 0,0 1 1,0-1-1,0 0 0,-1 0 0,1 0 1,-1 0-1,0 0 0,0-1 0,0 1 1,-3 1-11,-11 5 176,0 0 1,0-1 0,-1-1-1,0-1 1,-1 0 0,1-1-1,-1-1 1,-15 1-177,-14-1 118,1-1-1,-47-4-117,93 1-50,0 0-1,-1 0 1,1 0-1,0 0 0,-1 0 1,1 0-1,0-1 0,-1 1 1,1 0-1,0-1 1,-1 1-1,1-1 0,0 1 1,0-1-1,-1 1 1,1-1-1,0 0 0,0 0 1,0 0-1,0 0 0,0 1 1,0-1-1,0-1 1,0 1-1,0-1 51,-1-23-3878,4 3-2784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6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16119,'0'0'1137,"0"0"-1121,0 0 352,0 0 64,0 0-208,169 28 145,-53-28-17,9 0-192,-3 0-64,-3-5-96,-16-12-32,-19 0 32,-18 3-432,-38 5-433,-19 7-591,-9-4-369,-18-2-1265,-26-9-2320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6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11093,'0'0'731,"0"0"-72,0 0 936,0 0-12,29 29-364,92 95-384,-91-94 115,-1 1 1,21 31-951,-39-48 257,-8-10-216,0 1 0,0 0 0,0-1 0,-1 1 0,1 0 0,-1 0 0,0 1 0,-1-1 0,1 0 0,-1 1 0,0-1 0,0 1-1,-1-1 1,0 1 0,0-1 0,0 1 0,0-1 0,-1 1 0,0-1 0,0 1 0,-1-1 0,1 1-41,-2 2 4,-1-1 1,1 0-1,-1 0 0,0 0 0,-1 0 1,0 0-1,0-1 0,0 0 0,-1 0 1,0-1-1,0 1 0,0-1 0,-1 0 1,-2 1-5,-24 14-270,-2-2 1,-32 13 269,-30 3-5744,88-32-195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46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 1 12038,'0'0'2862,"0"0"-2230,0 0-194,0 0 971,0 0-468,-36 10-266,10-4-528,5-2-21,0 1 0,1 1 0,0 1 0,0 1 0,1 1 1,0 0-1,0 1 0,1 1 0,0 1 0,1 1 0,-7 7-126,0 2 350,2 2 0,0 0-1,2 1 1,-15 25-350,27-38 68,1 1-1,1 0 1,0 1-1,0 0 1,1 0 0,1 0-1,0 0 1,1 1 0,1-1-1,0 1 1,1 11-68,1-21 1,1-1 0,-1 0 0,1 0 0,0 0 0,0 0 0,1 0 0,-1 0 0,1 0 0,0 0 0,0-1 1,0 1-1,0 0 0,0-1 0,1 0 0,0 0 0,0 0 0,0 0 0,0 0 0,0 0 0,1-1 0,-1 1 0,1-1 0,-1 0 0,1 0 1,0-1-1,0 1 0,3 0-1,12 5-10,1-1 0,0-1 0,0-2-1,1 1 1,5-2 10,48 6-144,1-4-1,0-3 1,0-4-1,-1-2 1,1-4-1,70-18 145,-137 26-12,-8 1-3215,0 0-1567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53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5186,'0'0'561,"0"0"-401,0 0-160,0 0 0,0 0-160,0 0-385,0 0-383,22 8-529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3:53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4674,'0'0'1025,"0"0"-913,0 0-80,0 0 64,0 0 192,0 0-256,3 0-32,-3 0-16,0 0 16,0 0 0,0 3 0,-7-3-496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36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13894,'0'0'1489,"0"0"-910,0 0 216,0 0 75,29-1-345,96 3-20,-113-1-428,0 0 0,0 1 0,0 1 0,-1 0 0,1 0 0,-1 1 0,0 1 0,0 0 0,0 0 0,-1 1 0,0 0 0,0 1 0,0 1 0,-1-1 0,0 1 0,-1 1 0,0-1 0,0 2 0,0-1 0,-1 1 0,-1 0 0,0 0-77,2 5 91,-1-1 0,-1 1 0,0 0 0,-1 0 0,-1 1 0,0-1 0,-1 1 1,-1 0-1,0 0 0,-1 0 0,-1 0 0,0 1 0,-1-1 0,-1 0 0,-2 3-91,2-10 32,-1-1 1,0 1 0,-1-1 0,0 0-1,-1 0 1,1 0 0,-1-1 0,-1 0 0,0 0-1,0 0 1,0 0 0,0-1 0,-1 0-1,0 0 1,-1-1 0,-5 3-33,3-1-260,-1-1-1,0 0 1,-1 0-1,1-1 1,-1-1 0,0 0-1,-1-1 1,1 0 0,0 0-1,-1-2 1,-9 1 260,22-2 0,-3 0-395,0 0-1,0 0 1,0 0 0,0 0-1,0 0 1,-1-1 0,1 0-1,0 0 1,0 0 0,0 0-1,-1-1 396,1 0-977,0-1-1,0 1 0,1-1 0,-1 0 1,1 0-1,0 0 0,0-1 1,0 1-1,-1-3 978,3 6-82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02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7 104 11493,'0'0'579,"0"0"-205,0 0 672,0 0 426,0 0-493,0 0-659,-6-18-306,6 321-49,12-532-282,-12 112 69,0 117 103,5 0 144,0 1-1,0 0 0,0 0 0,0 0 0,0 0 0,-1 1 1,1 0-1,0 0 0,-1 0 0,1 1 0,-1 0 1,0 0-1,0 0 0,2 2 2,54 56 49,-35-33-25,0 0 68,-18-19-88,0 0-1,0-1 0,1 0 0,0 0 0,1-1 0,0 0 1,0-1-1,6 3-3,-15-9 19,0 0 0,1 0 0,-1 0 0,1 0 0,-1-1 0,0 1 0,1 0 0,-1 0 0,0-1 0,1 1 0,-1 0 0,0-1 0,0 1 0,1 0 0,-1-1 0,0 1-1,0-1 1,1 1 0,-1 0 0,0-1 0,0 1 0,0-1 0,0 1 0,0 0 0,0-1 0,0 1 0,0-1 0,0 1 0,0-1 0,0 1 0,0-1 0,0 1 0,0 0 0,0-1 0,0 0-19,0-24 319,0 21-331,1-55 104,2-1 0,8-36-92,-10 92-4273,-1 14 3449,-1 0-458,1 13-2853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03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7091,'0'0'2217,"0"0"-1678,0 0-165,0 0 714,0 0-39,0 26-334,0 122 90,0-146-758,0 0 0,0 0 0,0 0 0,0 0 0,0 0 0,1 0 0,-1 0 0,0 0-1,1-1 1,0 1 0,-1 0 0,1 0 0,0 0 0,0-1 0,0 1 0,0 0 0,0-1 0,0 1-1,1 0-46,-1-2 91,-1 0 69,0-16 339,-2-39-287,0 33-226,1 0 0,1 1 0,1-1 0,1 0 0,3-10 14,-4 27-15,0 1 1,1-1 0,0 1 0,0-1 0,0 1-1,0 0 1,1 0 0,-1 0 0,1 1 0,0-1-1,0 0 1,1 1 0,-1 0 0,1 0 0,-1 0-1,1 0 1,0 1 0,0-1 0,2 0 14,2 0-119,0 0 0,0 0-1,1 0 1,0 1 0,-1 1 0,1-1 0,0 1 0,0 1 0,5 0 119,-12 0-23,-1 0 1,0 1 0,1-1 0,-1 1 0,0-1 0,0 1-1,0 0 1,0-1 0,0 1 0,1 0 0,-1 0 0,-1 0 0,1 0-1,0 0 1,0 0 0,0 0 0,0 0 0,-1 0 0,1 0-1,0 0 1,-1 0 0,1 1 0,-1-1 0,1 0 0,-1 0-1,0 1 1,0-1 0,1 0 0,-1 1 0,0-1 0,0 0 0,0 1 22,1 52-85,-1-42 41,0-10 54,0 1 1,-1-1-1,1 0 0,-1 0 1,1 1-1,-1-1 0,0 0 1,0 0-1,0 0 0,0 0 1,0 0-1,0 0 0,0 0 1,-1-1-1,1 1 0,-1 0 1,1-1-1,-1 1 0,0-1 1,0 1-1,0-1 0,1 0 1,-1 0-1,-2 1-10,1 0-97,0 0 0,0 0 1,1 0-1,-1 0 0,0 1 0,1-1 0,0 1 0,-1-1 0,1 1 1,0 0 96,2-2-1913,0-1-1316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03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 7716,'0'0'1277,"0"0"-914,0 0 150,0 0 634,0 0-280,3 26-403,-3-21-418,8 85 1271,-3 21-1317,-6-102 1020,-1-23-820,-2-27-307,4 12-115,2 1 0,0 0 0,2 1 1,1-5 221,-2 21-11,0 0-1,0 1 1,1 0 0,0-1 0,1 1 0,0 1 0,0-1 0,1 1 0,1 0 0,-1 0 0,8-6 11,-14 14 5,1 0-1,0 0 0,0 0 1,0 1-1,0-1 1,0 0-1,0 1 0,0-1 1,0 1-1,1-1 0,-1 1 1,0-1-1,0 1 1,0 0-1,0-1 0,1 1 1,-1 0-1,0 0 0,0 0 1,1 0-1,-1 0 1,0 0-1,0 1 0,0-1 1,1 0-1,-1 0 0,0 1 1,0-1-1,0 1 0,0-1 1,0 1-1,1 0 1,-1-1-1,0 1 0,0 0-4,33 37 602,-24-26-458,13 19 174,0 1-1,5 13-317,-6-10 22,1-2-1,5 5-21,-23-28-143,-3-6-4447,-5-6 1840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04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4562,'0'0'1425,"0"0"-1345,0 0 672,0 0 225,0 0-977,0 0 0,172 3-3682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07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11141,'0'0'1302,"0"0"-646,0 0 716,0 0 108,0 0-746,0 0-347,15-12-238,53-39-15,-62 48-115,-1 1 0,0-1 0,1 1 0,-1 1 0,1-1 0,-1 1 0,1 0 0,0 0 0,0 0 0,-1 1 0,1 0 0,0 0 0,0 0 0,0 1 1,2 0-20,18 1 52,-23-2-59,0 0 0,0 0 0,0 0 0,0 0 0,-1 1-1,1-1 1,0 1 0,0 0 0,0-1 0,-1 1-1,1 1 1,-1-1 0,1 0 0,0 0 0,-1 1-1,0 0 1,1-1 0,-1 1 0,0 0 0,0 0 0,0 0-1,0 1 1,0 0 7,1 2-64,-1 1-1,0 0 1,0-1-1,0 1 1,-1 0-1,0 0 0,0 0 1,0 0-1,-1 0 1,0 0-1,0 2 65,-1 1-59,0 0 0,0-1-1,-1 1 1,0-1 0,-1 1-1,0-1 1,0 0 0,0 0-1,-1 0 1,-1 0 0,1-1-1,-1 0 1,-1 0 0,1 0-1,-1 0 1,0-1 0,-5 4 59,-16 13-1,-1-1 0,-1-1-1,-22 11 2,46-29-4,-60 32 948,63-34-624,2-1-307,0 0 0,0 0 0,0 0 0,0 0 0,0 0 0,0 0 0,0 0 0,1 0 0,-1 0 0,0 0 0,0 0 0,0 0 0,0 0 0,0 0 0,0 0-1,0 0 1,1 0 0,-1 0 0,0 0 0,0 0 0,0 0 0,0 0 0,0 0 0,0 0 0,0 0 0,1 0 0,-1 0 0,0 0 0,0 0 0,0 0 0,0 0-1,0 1 1,0-1 0,0 0 0,0 0 0,0 0 0,0 0 0,1 0 0,-1 0 0,0 0 0,0 0 0,0 1 0,0-1 0,0 0 0,0 0 0,0 0 0,0 0-1,0 0 1,0 0 0,0 0 0,0 1 0,0-1 0,0 0-13,47-1 134,0-2-1,0-2 0,-1-2 1,15-5-134,33-6-3134,-32 11-2507,-14 4-1693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08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32 113 11237,'0'0'1582,"0"0"-1166,0 0-253,0 0 227,0 0 111,0 0-287,-1 11 7,-29 202 2300,33-256-2419,-1-1 0,-5-41-102,1-14 645,2 98-659,0 1-151,3 0 138,1 1 1,-1 0-1,1 0 1,-1 0-1,1 0 1,-1 0 0,1 0-1,-1 1 1,0 0-1,0 0 1,0 0-1,0 0 1,0 0-1,2 2 27,41 44 130,-15-16-119,-8-11 39,0-1-1,2-1 1,4 1-50,-21-15-33,1 0 0,-1-1 0,1 0 0,0 0 0,1-1 0,-1 0 0,1-1 1,-1 1-1,1-2 0,-1 0 0,10 0 33,-18-1 12,-1-1 0,1 1 0,0-1 1,0 0-1,-1 0 0,1 1 0,0-1 0,-1 0 0,1 0 1,-1 0-1,1 0 0,-1 0 0,1 1 0,-1-1 0,0 0 1,1 0-1,-1 0 0,0 0 0,0 0 0,0 0 0,0 0 1,0 0-1,0-1-12,4-35 358,-3 27-276,4-52 1183,-3-53-1265,-2 77 80,0 37-173,0 1-110,0 0-389,0 0-510,2 18-3807,8 1 1571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08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9268,'0'0'3362,"0"0"-2573,0 0-487,0 0 704,0 27-139,13 201 280,-11-198-1024,3 33 888,-4-58-743,0-8-43,-1-33-3,-2-44-279,0 36-142,2 0-1,5-43 200,-3 81-14,0 0 0,0 0 0,0 0 0,1 0 0,0 0 0,0 1 0,1-1 0,-1 1 0,1 0 0,0 0 0,1 0 0,-1 0 0,1 1 0,0 0 0,0 0 1,0 0-1,0 1 0,1-1 0,0 1 0,-1 1 0,1-1 0,1 1 14,-6 1-19,1 0 1,0 0 0,-1 1-1,1-1 1,0 1-1,-1-1 1,1 1-1,0 0 1,0 0 0,-1 0-1,1 0 1,0 0-1,0 0 1,-1 0 0,1 0-1,0 1 1,0-1-1,-1 1 1,1-1-1,0 1 1,-1 0 0,1 0-1,-1-1 1,1 1-1,-1 0 1,1 0 0,-1 1-1,0-1 1,1 0-1,-1 0 1,0 1-1,0-1 1,0 1 0,0-1-1,0 1 1,0-1-1,0 1 1,-1-1-1,1 1 1,-1 0 0,1 0 18,7 36-2453,-6-1-3418,-2-22-1821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08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0 0 10629</inkml:trace>
  <inkml:trace contextRef="#ctx0" brushRef="#br0" timeOffset="1">0 0 10629,'16'180'1681,"-7"-180"-1649,16 0 1376,4 0 433,5 3-928,0 0-705,1 2-32,-4-2-176,-6 0-176,-6 3-2113,0-1-3346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09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11381,'0'0'1900,"0"0"-910,0 0 506,0 0 17,0 0-595,54 48-403,-17-5-716,-8-10 388,0 0 1,24 18-188,-40-41-606,0 0 1,1 0 0,0-1 0,1-1 0,7 3 605,-21-10-1724,-1-1 492,-1-1-345,-4-4-1939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09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0 8452,'0'0'2067,"0"0"-1376,0 0 107,0 0 499,0 0-420,0 0-572,0 0-191,-2 1-48,-1-1 0,1 0-1,-1 1 1,1 0 0,0-1-1,-1 1 1,1 0-1,0 0 1,0 1 0,-2 0-66,-4 7 237,1 0 0,1 1 1,0-1-1,0 2 0,-1 4-237,-20 31 540,-59 87 378,85-132-909,0 0 1,1 0-1,-1 0 1,0 0-1,0 0 1,0 0-1,0 0 1,0-1-1,0 1 1,-1 0-1,1-1 1,0 1-1,0-1 1,0 1-1,-1-1 1,1 1-1,0-1 1,0 0-1,-1 0 1,1 0-1,0 0 1,-1 0-1,1 0 1,0 0-1,-1 0-9,-3 0 48,6-13-5485,4-8-3823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0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23 9845,'0'0'1312,"0"0"-1040,0 0 1537,0 0 640,0 0-1088,0 0-561,-15 9-79,15-9-129,25 0-192,6 0 272,3 0-272,13-11-223,-3 5-177,-3 0-401,2 1-623,-11 5-1409,-4-3-1793,-3 3-1505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37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16952,'0'0'1587,"0"0"-1083,0 0 123,22 33-165,72 107-121,-82-121-173,-2-1-1,0 1 0,-1 1 1,-1-1-1,-1 1 0,-1 1 0,-1-1 1,2 16-168,-2-12 107,-1-4-133,-1 0 0,0 0 0,-2 1 0,-1 6 26,-22-31-1646,12-2 861,1-2-1,0 1 1,1-1-1,0 0 1,0 0-1,0-1 0,1 0 1,1-1-1,-2-2 786,-36-58-6104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10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16 7812,'0'0'3174,"0"0"-2253,0 0-46,0 0 702,0 0-195,-9-15 1320,8 60-2434,0 14 15,3 1 1,2-1-1,10 47-283,-7-52-328,-7-53-6,0-1-173,0 0-496,0 0-920,0-1-1567,3-1-2323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11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33 7523,'0'0'3058,"0"0"-1783,0 0 0,0 0 652,0 0-324,0-5-752,-1-9-562,1 45-9,-2 53 15,1 45-17,1-359 269,1 229-554,-1 0 0,0 1 0,0-1 1,1 0-1,-1 0 0,0 0 0,1 0 0,-1 0 0,1 0 1,-1 1-1,1-1 0,0 0 0,-1 1 0,1-1 0,0 0 1,-1 1-1,1-1 0,0 0 0,0 1 0,-1-1 1,1 1-1,0 0 0,0-1 0,0 1 0,0 0 0,0-1 1,0 1-1,0 0 0,0 0 0,0 0 0,-1 0 0,1 0 1,0 0-1,0 0 0,0 0 0,0 0 0,0 0 1,0 1-1,0-1 0,0 0 0,0 1 0,0-1 7,4 1-11,0 1 0,0-1 0,0 0-1,-1 1 1,1 0 0,-1 0 0,1 1 0,0 0 11,13 13 12,-1 1 1,-1 0 0,-1 2 0,0-1 0,7 16-13,-11-16 3,1-2-1,1 1 1,0-1-1,1-1 1,0-1 0,2 0-1,10 8-2,18-2-134,-19-16 68,-24-4 67,-1 0 0,1 0 0,-1-1 0,1 1 0,-1 0 0,1 0 0,-1 0 0,1 0 0,-1-1 0,1 1 0,-1 0 0,1 0 0,-1-1 1,1 1-1,-1 0 0,0-1 0,1 1 0,-1 0 0,0-1 0,1 1 0,-1-1 0,0 1 0,1 0 0,-1-1 0,0 1 0,0-1 0,0 1 1,1-1-1,-1 1 0,0-1 0,0 1 0,0-1 0,0 0-1,3-31 231,-2 0-1,-2 0 1,0 0 0,-2 1 0,-2-1 0,-6-23-231,10 50-240,-9-29 1572,5 25-1820,2 20-2590,2 14 138,1 3-1816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12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8 150 13830,'0'0'910,"0"0"-518,0 0 99,0 0-85,0 0-54,0 21 256,-3 163 454,3-69 387,-2-195-1495,0 31-221,2 0 1,5-41 266,-1 75-9,1-1 1,0 1-1,1 1 1,1-1-1,0 1 0,1 0 1,0 1-1,1 0 1,1 0-1,7-8 9,-13 18 20,-1 0 0,1-1 0,-1 1 0,1 1 0,0-1 0,0 0 0,0 1 0,0 0 0,1 0 0,-1 0 0,0 1 0,1-1 0,0 1 0,-1 0-1,5 0-19,10-1 18,1 1 1,-1 0-1,7 2-18,-1-1 41,-9 1-33,-1 0-1,1 1 0,-1 0 1,0 2-1,13 3-7,-24-6-56,0 0-1,0 1 1,0-1-1,1 1 1,-2-1-1,1 2 1,0-1-1,0 0 1,0 1-1,-1-1 1,0 1-1,1 0 1,-1 0-1,0 0 1,0 1-1,-1-1 1,1 1-1,-1-1 1,0 1-1,1 0 1,-2 0-1,2 3 57,-3-6-163,1 0 1,-1 0-1,0 0 0,0 0 0,0 0 0,0 0 0,0 0 1,0 0-1,0 0 0,0 0 0,0 0 0,-1 0 0,1 0 1,0 0-1,-1 0 0,1 0 0,0 0 0,-1 0 0,1 0 1,-1 0-1,0 0 0,1 0 0,-1 0 0,0 0 0,0-1 0,1 1 1,-1 0-1,0 0 163,-26 10-3572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12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4386,'0'0'5218,"0"0"-4401,0 0 463,0 0 273,0 0 384,0 0-704,110 0-481,-60 0-336,9 0-368,4 0-48,-7-3-2097,0 1-3730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12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1 152 9893,'0'0'2603,"0"0"-1463,0 0-265,0 0 56,0 0 125,6 10-389,5 8-375,-1 1 0,-1 0-1,5 16-291,-13-32 42,0 0 0,0 0 1,0 1-1,1-1 0,-1 0 0,1 0 0,0 0 0,-1 0 0,1-1 0,1 1 1,-1-1-1,0 1 0,1-1 0,-1 1 0,1-1 0,0 0 0,-1 0 0,1-1 0,0 1 1,0-1-1,0 1 0,1-1 0,-1 0 0,0 0 0,0 0 0,1 0 0,-1-1 1,0 0-1,1 1 0,-1-1 0,1 0 0,-1-1 0,0 1 0,1 0 0,-1-1 0,0 0 1,1 0-1,1-1-42,12-4 107,-1-1 1,1-2 0,-1 1-1,-1-2 1,0 0 0,7-6-108,53-33 220,2 2 0,76-31-220,-128 66-51,0 1 0,0 1 1,1 2-1,0 0 0,1 2 1,-1 1-1,1 1 0,12 0 51,-25 6-1544,-11 7-1898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20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2 113 4898,'0'0'2207,"0"0"-612,0 0-523,0 0-319,0 0-364,0 0-210,-2 40 3492,150-39-1861,-17 2-1743,0-6 1,7-7-68,-116 7-2,-1-2-1,1 0 1,0-2 2,-5 1-1,1 1 0,0 1 0,0 1 0,13-1 1,32-1 25,-1-4 0,43-12-25,-29 5 9,30 0-9,190-4-309,-153 12 194,-12 1 1697,128 11-1582,-264-5-376,0 1 1,0 0-1,0 1 1,0-1 0,0 1-1,0 0 1,0 0-1,0 0 1,0 1-1,0 0 1,1 0 375,-20 6-1187,-62 21-2847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5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202 131 11813,'0'0'1815,"0"0"-1170,0 0 201,0 0 493,0 0-731,0 0-445,-11 28 16,9-24-161,-15 37 207,1 1 0,3 1 0,2 0 0,-1 12-225,12-55 1,-40 194 1102,32-164-831,-1-1 0,-1 0 0,-2-1 1,-1-1-1,-7 11-272,13-26 314,6-10-87,2-5-39,2-18-95,3-16-45,1-1 1,3 1 0,2-2-49,14-57-58,-11 29-73,36-140-491,-40 175 475,0 0 1,2 0-1,1 1 0,2 1 1,4-5 146,-18 31-13,1 0 0,-1 0 0,1 0 0,-1 1 0,1-1 0,1 1 0,-1 0 0,0 0 0,3-2 13,-4 4-8,0 1 0,-1 0 0,1-1 0,-1 1-1,1 0 1,0 0 0,-1 0 0,1 0 0,-1 0 0,1 1 0,0-1-1,-1 0 1,1 1 0,-1-1 0,1 1 0,-1-1 0,1 1 0,-1 0 0,0 0-1,1 0 1,-1 0 0,0 0 0,1 0 0,-1 0 0,0 0 0,0 0 0,0 0-1,0 1 9,34 34 53,-2 2 0,-1 1 0,-2 2 0,-2 1 0,-2 1 0,-1 1 0,15 41-53,-31-63 59,-1 1 0,-1 0-1,-1 1 1,-1-1-1,2 22-58,-3 17-4257,-4-96-1759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5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12294,'0'0'1312,"0"0"-431,0 0 1072,0 0-1009,0 0-944,0 0-16,60 0-32,-13 0 48,9 0-1281,3-5-2560,-6-12-1682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6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29 146 11733,'0'0'2388,"0"0"-1692,0 0-138,0 0 616,0 0-443,0 31-283,0 244 931,0-91-986,1-183-461,-1-1 1,0 0-1,0 0 1,1 0 0,-1 0-1,0 0 1,1 0-1,-1 0 1,0 0-1,1 0 1,-1 0 0,0 0-1,0 0 1,1 0-1,-1 0 1,0 0-1,1 0 1,-1 0 0,0 0-1,1 0 1,-1-1-1,0 1 1,0 0 0,1 0-1,-1 0 1,0 0-1,0-1 1,1 1-1,-1 0 1,0 0 0,0-1-1,0 1 1,1 0-1,-1 0 1,0-1 0,0 1-1,0 0 68,4-8-752,0 1 1,-1-1-1,0 0 0,-1 0 1,0 0-1,0-1 0,0 1 1,-1-3 751,4-55-5918</inkml:trace>
  <inkml:trace contextRef="#ctx0" brushRef="#br0" timeOffset="1">29 146 11877,'-26'-116'1705,"26"114"-1606,-1 1-1,0-1 1,1 0 0,0 1-1,-1-1 1,1 0-1,0 0 1,0 1-1,0-1 1,0 0 0,0 0-1,1 1 1,-1-1-1,0 0 1,1 1-1,0-2-98,11 4 15,-5 2 143,13 0-75,0 2 0,-1 1 1,0 0-1,0 1 0,0 1 0,-1 1 0,0 1 0,8 6-83,0 1 131,-1 0-1,-1 2 1,0 1 0,-2 1-1,9 10-130,-22-20 27,-1 0 0,0 0 0,0 1 0,-1 0 0,-1 0 0,0 0 0,0 1 0,-2 0 0,1 0 0,-2 1-1,0-1 1,0 1 0,-1 1-27,-1-7 51,-1 1 0,0-1 0,0 1 0,0-1 0,-1 1 0,0-1 0,-1 0 0,0 1 0,0-1-1,-1 0 1,0 0 0,-1 0 0,1-1 0,-2 1 0,1-1 0,-1 0 0,0 0 0,0 0 0,-1-1 0,1 0 0,-4 2-51,-6 5 113,0-1 0,-2-1 1,1 0-1,-2-2 1,1 1-1,-1-2 0,0-1 1,-10 3-114,16-7-974,1 0 1,-1-1 0,0 0 0,0-1-1,-6 0 974,17-1-8716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13350,'0'0'2102,"0"0"-1541,0 0 76,0 0 246,0 0-640,10 0-83,188 8 1001,193-18-1161,34-17-1470,-424 27 1343,-1 1 1,1-1-1,0 0 1,0 0 0,0 0-1,0 0 1,-1 0-1,1 0 1,0 0 0,0-1-1,0 1 1,0 0-1,-1 0 1,1 0-1,0-1 1,0 1 0,-1-1-1,1 1 1,0 0-1,-1-1 1,1 1 0,0-1-1,-1 0 1,1 1-1,0-1 1,-1 1-1,1-1 1,-1 0 0,1 1-1,-1-1 1,0 0-1,1 0 1,-1 1 0,0-1-1,1 0 1,-1 0-1,0 0 1,0 0-1,0 1 1,0-1 0,0 0-1,0 0 1,0 0-1,0 0 1,0 1 0,0-1-1,0 0 1,-1 0-1,1 0 1,0 1-1,0-1 1,-1 0 126,-4-14-4186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37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1 190 12070,'206'-150'995,"-196"142"-849,1 1 1,0 1-1,0 0 0,8-3-146,-17 8 73,0 1 0,0-1 0,0 1 0,0-1 0,0 1-1,0 0 1,0 0 0,0 0 0,0 0 0,0 0 0,0 1-1,0-1 1,0 1-73,17 1 709,-3-2-491,1 2 1,-1 0 0,1 0-1,-1 2 1,0 0 0,0 1 0,-1 0-1,1 2 1,-1-1 0,-1 2-1,1 0 1,-1 1 0,0 0-1,-1 1 1,0 1 0,-1 0-1,5 6-218,-3-2 151,-2 0 0,0 0-1,-1 1 1,0 1 0,-1-1-1,-1 2 1,-1-1 0,0 1-1,-1 1 1,-1-1-1,-1 1 1,-1 0 0,0 1-1,0 13-150,-3-25 99,-1-1-1,0 1 0,0-1 0,0 1 1,-1-1-1,0 1 0,0-1 1,-1 0-1,-2 7-98,2-10 19,-1 0 0,1 0 0,0-1 0,-1 1-1,0-1 1,0 1 0,0-1 0,0 0 0,-1 0 0,1-1 0,-1 1 0,1 0 0,-1-1 0,0 0 0,0 0 0,-4 1-19,-32 13-56,0-2 0,-1-1 0,-43 6 56,43-12-2059,-1-2 1,-12-1 2058,0-3-6894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6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13446,'0'0'1398,"0"0"-971,0 0-302,0 0 230,30 14 112,98 49-59,-113-55-309,0 1 1,0 1-1,-1 0 0,0 1 0,-1 1 0,0 0 1,-1 0-1,-1 1 0,0 1 0,0 0 0,-1 0 0,-1 1 1,-1 1-1,0-1 0,-1 1 0,0 0 0,0 6-99,-3-10 92,1 0 0,-1 0-1,-1 1 1,0-1 0,-1 1-1,-1 0 1,0 0 0,0 0-1,-1 0 1,-1 0 0,0-1-1,-1 1 1,0 0 0,-1 0-1,-1-1 1,0 0 0,0 1-1,-1-2 1,-1 1 0,0 0-1,0-1 1,-1 0 0,-1-1-1,0 0 1,0 0 0,-1 0-1,0-1 1,-7 5-92,-23 16-370,-2-2 1,-1-1-1,0-2 1,-28 10 369,-10 3-3458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9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1 12950,'0'0'654,"0"0"149,0 0 749,-32 3-431,32-3-1121,-44 4 192,0 3 0,-3 2-192,42-8 10,0 1 1,0-1-1,1 1 0,-1 0 0,1 1 1,-1-1-1,1 1 0,0-1 0,0 1 1,0 1-1,0-1 0,0 0 0,1 1 1,0 0-1,0 0 0,0 0 1,0 0-1,0 0 0,1 1 0,0-1 1,0 1-1,-1 4-10,-4 6 73,-3 7 98,1 0-1,1 0 1,0 1 0,2 0 0,1 0-1,-1 15-170,1 19 357,2 0-1,2 7-356,1-55 12,1-1 0,-1 1 1,1-1-1,1 0 1,0 1-1,0-1 1,0 0-1,1 0 0,0 0 1,1 0-1,0 0-12,-1-3 2,0 0 1,1-1-1,-1 1 0,1-1 0,0 0 0,0 0 0,0-1 1,1 1-1,-1-1 0,1 0 0,0 0 0,-1 0 0,1-1 1,1 0-1,-1 0 0,0 0 0,3 0-2,6 2-84,0-2-1,1 0 1,-1-1 0,1 0-1,-1-1 1,0-1 0,1 0-1,-1-1 1,1 0 0,-1-1-1,3-2 85,-7 2-67,1 0-1,-1-1 0,0-1 0,0 0 1,0 0-1,-1-1 0,0 0 1,0 0-1,0-1 0,-1-1 1,0 1-1,0-1 0,-1 0 0,5-8 68,-10 11 8,0 0 0,-1 0 0,0 0 0,0 0 0,0 0 0,-1 0 0,1-1 0,-1 1 0,-1 0 0,1 0 0,-1 0 0,0 0 0,0 0 0,0 0 0,0 0-1,-3-4-7,-1-15 2,5 23-18,-1 0 0,1-1 0,-1 1 1,1 0-1,0-1 0,0 1 1,0 0-1,0-1 0,0 1 0,0-1 1,0 1-1,0 0 0,0-1 1,1 1-1,-1 0 0,1-1 1,-1 1-1,1 0 0,-1 0 0,1-1 1,0 1-1,-1 0 0,1 0 1,0 0-1,0 0 0,0 0 1,0 0-1,0 0 0,0 0 0,0 0 1,0 1-1,1-1 16,2 0-15,0 0 0,1 1 0,-1-1 0,0 1-1,0 0 1,1 0 0,-1 1 0,0-1 0,1 1 0,-1 0 15,1 1 3,1 0 0,-1 0-1,0 0 1,0 1 0,0 0 0,0 0 0,-1 0 0,1 0 0,-1 1 0,0 0-1,0 0 1,0 0 0,0 0 0,-1 0 0,0 1 0,0 0 0,0 0-1,0 0 1,-1 0 0,1 2-3,7 14 284,-2 1 0,0 0 0,-1 0-1,0 7-283,1 18 739,-7-35-683,0 0 0,2 0 0,-1 0 0,1-1 1,1 1-1,0-1 0,1 0 0,5 10-56,-4-18-1148,-2-5-3251,2-5-3751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9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15127,'0'0'2961,"0"0"-2881,0 0 224,0 0 513,0 155 63,0-93-752,0 0 128,0 8-176,0-5 0,0-12-160,0-5 64,0-25-576,0-4-800,0-13-914,0-6-2272,3-20-1280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1:59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0 13862,'0'0'3138,"0"0"-2301,0 0-519,0 0 186,0 0 177,-1 33-105,0 6-428,0 8 50,1 0 1,3 0 0,3 7-199,9 47 452,-7-55-426,-2 1 0,0 40-26,-10-77-1309,-5-21-1284,-2-4 1325,-34-30-5074</inkml:trace>
  <inkml:trace contextRef="#ctx0" brushRef="#br0" timeOffset="1">1 296 12726,'0'0'2513,"0"0"-2369,0 0 1009,0 0 207,0 0-928,0 0-224,241 48 33,-141-48-241,-10 0-449,-24 0-3697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8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 5170,'0'0'1180,"0"0"-516,0 0 238,0 0 146,0 0-626,-1 0-340,-6 0-47,6 0 133,1 0 168,-16 36 1233,17-34-1559,-1-1 0,0 0 0,1 0 0,-1 1 0,1-1 0,0 0 0,-1 0 0,1 0 0,0 0 1,0 0-1,0 0 0,0 0 0,0 0 0,0 0 0,0 0 0,0 0 0,0-1 0,0 1 0,0 0 0,1-1 0,-1 1 0,0-1 0,0 1 0,1-1 0,-1 0 0,0 1 1,1-1-1,-1 0 0,0 0 0,2 0-10,48 4 47,-42-4-1,677 6 6,-591-6-134,-58-2 134,-1-2-1,0-1 0,0-2 0,0-1 1,10-5-52,-35 7 439,-9-11 4454,-2 11-3761,-32 7-1892,29-1 269,-1 0 1,1 1 0,-1-1 0,1 1 0,0 0 0,0 0 0,-1 0 0,1 0 0,0 1 0,0-1 0,0 1 0,0 0 0,-1 1 490,-5 9-6921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31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592 51 3986,'0'0'176,"0"0"40,0 0 640,0 0 41,5-5-529,1-1-177,4-4-113,0 0 6646,-10 10-6703,2 0 19,-1 0-13,-1 0 13,0 0-3,-1-1 12,0 0-1,0 0 1,1 0 0,-1 1 0,0-1-1,0 0 1,0 0 0,0 1 0,-1-1-1,1 1 1,0-1 0,0 1-1,0-1 1,0 1 0,-1 0 0,1-1-1,0 1 1,0 0 0,-1 0 0,1 0-1,0 0-48,-31-4 55,-30 1 142,0 2 1,-30 4-198,74 1 170,0 1 1,1 0-1,-1 1 1,1 2-1,1-1 1,-1 2-1,2 0 1,-1 1-1,1 0 1,0 1-1,-9 11-170,7-8 177,2 1 1,0 1-1,1 0 0,1 1 0,0 1 0,-8 14-177,14-19 112,2 0 0,-1 0 0,1 1 0,1 0 0,0-1 0,1 1 0,1 1 0,0-1 0,1 0-1,1 11-111,0-21 18,1 0-1,0 0 0,0 0 0,0 0 0,1 0 1,-1 0-1,1 0 0,0-1 0,0 1 1,1-1-1,-1 1 0,1-1 0,-1 0 0,1 0 1,0 0-1,0 0 0,0-1 0,1 1 0,-1-1 1,1 0-1,-1 0 0,1 0 0,0 0 0,3 0-17,14 8 131,2-2 0,-1 0 0,20 3-131,7-3 60,1-2 0,-1-3 1,1-1-1,0-2 0,11-4-60,-24 3 43,-29 1-39,1 0 0,0-1 0,0 0 0,-1 0 0,1-1 0,-1 0-1,1 0 1,-1-1 0,0 0 0,0-1 0,5-2-4,-12 3-19,-1 3-218,0 0-555,0 0-1567,0 0-3649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31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12 10341,'0'0'2745,"0"0"-1718,0 0-229,0 0 136,0 0-313,15-3-418,-9 2-192,0-1-5,-1 0 1,0 1-1,0 0 0,1 0 1,-1 1-1,1 0 1,-1 0-1,1 0 0,-1 0 1,0 1-1,1 0 1,-1 0-1,0 0 0,1 1 1,-1 0-1,0 0 1,0 0-1,0 1 0,-1-1 1,3 3-7,8 7 12,1 0-1,-2 1 1,0 1 0,-1 1 0,0 0 0,-1 1 0,-1 0 0,0 0 0,-1 1 0,-1 1-1,-1 0 1,0 0 0,-2 0 0,3 12-12,2 15-4,-3-1 0,-1 1 0,-3 0 0,-1 1 0,-3 34 4,-1-66-130,1 0 1,-1-1-1,-1 1 0,-1 0 0,0-1 0,0 0 0,-2 0 0,1 0 0,-2 0 0,1-1 0,-2 1 0,0-2 0,0 1 0,-1-1 0,-1 0 0,1 0 0,-2-1 0,0-1 0,0 1 0,0-1 0,-6 3 130,-8 5-783,0 0-1,-1-2 1,-6 3 783,-96 40-4256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26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19 11205,'0'0'784,"0"0"-202,0 0 85,0 0 659,0 0-88,0 0-630,-4-18 203,-5 32-684,1 0-1,0 1 0,1-1 1,1 2-1,0-1 1,1 1-1,1-1 0,0 1 1,1 1-1,-1 12-126,0 34 447,2 0 0,3 15-447,0-8 225,15 338 767,-16-350-920,1 70 154,-6 1-1,-10 36-225,-9 3 237,8 1-1,7 1 1,10 90-237,8-170 135,19 84-135,1 0 89,-7 97 305,-12 1 0,-14 49-394,2-51 92,4-172-57,5 0 0,12 53-35,-1 30 41,-8 0 1,-11 135-42,-1-116 90,4 81 59,-4 299 1079,1-565-1325,-2 25 600,3-40-498,0-1-1,0 1 1,0 0-1,0 0 1,0 0-1,0 0 1,0 0-1,0 0 1,0 0-1,0 0 0,0-1 1,0 1-1,0 0 1,0 0-1,0 0 1,0 0-1,-1 0 1,1 0-1,0 0 1,0 0-1,0 0 1,0 0-1,0 0 1,0 0-1,0 0 0,0-1 1,0 1-1,0 0 1,-1 0-1,1 0 1,0 0-1,0 0 1,0 0-1,0 0 1,0 0-1,0 0 1,0 0-1,0 0 0,-1 0 1,1 0-1,0 0 1,0 0-1,0 0 1,0 0-1,0 0 1,0 0-1,0 1 1,0-1-1,-1 0 1,1 0-1,0 0 1,0 0-1,0 0 0,0 0 1,0 0-1,0 0 1,0 0-1,0 0 1,0 0-1,0 0 1,0 1-1,0-1 1,0 0-1,0 0 1,-1 0-1,1 0 1,0 0-1,0 0-4,-8-23 15,-13-44-727,8 28-633,2-2 1,-6-40 1344,5-46-3437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2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62 6131,'0'0'966,"0"0"181,0 0 149,0 0-68,0 0-239,-2-10-268,-1-1-331,-2-9-91,3-1 4166,24 21-3795,45 4-206,-1 3 1,0 2-1,1 4-464,72 10 442,-130-21-456,71 8-2408,0-3 0,6-3 2422,-86-4-210,1 0 123,-1 0 0,0 0 0,0 0 0,1 0-1,-1 0 1,0 0 0,0 0 0,1 0-1,-1 0 1,0 0 0,0 0 0,0 0 0,1-1-1,-1 1 1,0 0 0,0 0 0,0 0 0,1 0-1,-1 0 1,0 0 0,0-1 0,0 1 0,0 0-1,1 0 1,-1 0 0,0 0 0,0-1 0,0 1-1,0 0 1,0 0 0,0 0 0,0-1 0,1 1-1,-1 0 1,0 0 0,0 0 0,0-1 0,0 1-1,0 0 1,0 0 0,0-1 0,0 1 0,0 0-1,0 0 1,0 0 0,0-1 0,-1 1-1,1 0 1,0 0 0,0-1 0,0 1 0,0 0-1,0 0 88,0-18-4348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27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12 8516,'0'0'3127,"0"0"-1809,0 0-494,0 0 329,2-4-201,-1 3-947,-1 1-1,0-1 1,1 1 0,-1-1 0,1 1 0,-1-1-1,1 1 1,-1 0 0,1-1 0,-1 1-1,1 0 1,-1-1 0,1 1 0,-1 0-1,1-1 1,0 1 0,-1 0 0,1 0-1,-1 0 1,1 0 0,0 0 0,-1-1-1,1 1 1,0 0 0,-1 0 0,1 1-1,-1-1 1,1 0 0,0 0 0,-1 0-1,1 0 1,0 0 0,-1 1 0,1-1 0,-1 0-1,1 1-4,27 23 295,-15-10-101,-2 2 0,0-1 0,4 10-194,-8-10 85,-1 0 0,-1 1-1,0-1 1,-1 1 0,0 0-1,-2 0 1,0 1 0,0-1-1,-2 0 1,0 0 0,-1 4-85,1-12 40,-1-1 0,-1 1 1,1 0-1,-1 0 0,0-1 1,-1 1-1,0-1 0,0 0 1,-1 0-1,0 0 0,0 0 1,0 0-1,-1-1 1,0 0-1,0 0 0,-1 0 1,0-1-1,-5 5-40,-16 11 40,0-2 1,-2 0-1,-26 12-40,41-23-12,-104 53-678,33-30-2617,39-16-1877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39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0 170 11429,'0'0'1388,"0"0"34,0 0 224,0 0-110,0 0-813,3 3-459,4 4-45,-1 1 0,0 0-1,0 0 1,-1 0-1,0 1 1,-1-1-1,0 1 1,3 9-219,22 39 730,-27-55-694,5 11 153,2-2 1,0 1 0,0-1-1,5 3-189,-11-11-5,0 0 0,1 0 0,-1-1 0,1 0 0,0 1 0,-1-1 1,1-1-1,0 1 0,0 0 0,0-1 0,0 0 0,1 0 0,-1 0 0,0-1 0,0 1 0,3-1 5,-3-4-39,0 1 0,0-1 0,-1 0 1,1 0-1,-1-1 0,0 1 0,0-1 0,-1 1 0,0-1 1,1 0-1,-2 0 0,1 0 39,7-14-225,-2 11 203,0 0 0,0 0 0,1 1 0,0-1 0,0 2 0,1-1 0,-1 1 0,1 0 0,1 1-1,-1 0 1,1 1 0,0 0 0,0 0 0,0 1 0,1 0 0,-1 1 0,1 0 0,-1 1 0,8 0 22,8 0-9,4 0-53,1 0 0,18 4 62,-47-2-12,1-1 1,0 1-1,-1 0 0,1 0 1,-1 0-1,1 0 1,-1 0-1,1 0 1,-1 1-1,0 0 0,1-1 1,-1 1-1,0 0 1,0 0-1,0 0 1,-1 0-1,1 0 1,0 0-1,-1 1 0,0-1 1,1 1-1,-1-1 1,0 1-1,0-1 1,0 1-1,-1 0 1,1-1-1,0 1 0,-1 0 1,0 1 11,0-3-6,0 0 1,1-1 0,-1 1-1,0 0 1,0-1 0,0 1-1,1 0 1,-1 0-1,1-1 1,-1 1 0,0-1-1,1 1 1,-1 0-1,1-1 1,-1 1 0,1-1-1,-1 1 1,1-1 0,0 1-1,-1-1 1,1 1-1,0-1 1,-1 0 0,1 1-1,0-1 1,-1 0 0,1 0-1,0 0 1,0 1-1,0-1 6,27-4-496,23-21 143,-10-2-75,1 2 0,1 1 0,6 1 428,-42 20 60,1 1 0,-1 0-1,1 0 1,0 1-1,-1 0 1,1 0 0,0 1-1,0 0 1,-1 0-1,1 1 1,3 1-60,-4-1 104,1 0 0,-1-1 0,0 1-1,0-1 1,1-1 0,-1 1 0,0-1 0,1-1 0,-1 1 0,0-1 0,0-1 0,4-1-104,7-7 76,-1 0 1,-1-1-1,0-1 1,-1 0 0,0-2-1,-1 1 1,5-9-77,-18 23 25,-1-1 0,1 0 0,0 0 0,-1 0 0,1 1 0,-1-1 0,0 0 0,1 0 0,-1 0 0,0 0 0,1 0 0,-1 0 0,0 0 0,0 1 0,0-1 0,0 0 0,0 0 0,0 0 0,0 0 1,0 0-1,0 0 0,-1 0 0,1 0 0,0 0 0,0 0 0,-1 0 0,1 1 0,-1-1 0,1 0 0,-1 0 0,1 0 0,-1 1 0,1-1 0,-1 0 0,0 1 0,1-1 0,-1 0 0,0 1 0,0-1 0,1 1 0,-1-1 0,0 1 0,0-1 0,0 1 0,0 0 0,0-1 0,0 1 0,0 0 0,1 0 0,-2 0-25,-4-2-33,0 0-1,-1 1 0,0-1 0,1 2 0,-1-1 0,-2 1 34,-10-1-562,12 0-366,-1 1 0,1 0 0,0 0 0,0 1 0,-1 0-1,1 0 1,-1 1 928,-20 14-9407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28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199 133 13478,'0'0'1401,"0"0"-1068,0 0-277,0 0 216,-2 27 401,1 6-478,1-16-126,-1 1 1,0-1 0,-2 0-1,0 0 1,-1 0 0,0 0-1,-2 0 1,0 1-70,-8 18 358,-2 9 263,-2-1 1,-2 0-622,13-31 135,0 0 0,-1-1 0,0 0 0,-1 0 0,-1-1 0,0 0 0,0 0 0,-7 4-135,17-15 7,-1 0-1,1 1 1,0-1-1,0 0 1,-1 0-1,1 0 1,0 1-1,-1-1 1,1 0-1,0 0 1,-1 0 0,1 0-1,-1 0 1,1 0-1,0 0 1,-1 0-1,1 0 1,0 0-1,-1 0 1,1 0-1,0 0 1,-1 0-1,1 0 1,0 0-1,-1 0 1,1-1-1,0 1 1,-1 0-1,1 0 1,0 0-1,-1 0 1,1-1-1,0 1 1,-1 0-1,1 0 1,0-1-1,0 1 1,0 0 0,-1-1-1,1 1 1,0 0-1,0-1 1,0 1-1,0 0 1,-1-1-1,1 1 1,0 0-1,0-1 1,0 1-1,0 0 1,0-1-1,0 1 1,0 0-1,0-1 1,0 1-1,0-1 1,0 1-1,0 0 1,0-1-1,0 1 1,1 0-1,-1-1 1,0 1-1,0 0-6,1-41 28,0 23-30,1-9-40,2 1 0,0-1 1,2 1-1,1 0 0,1 0 0,1 1 0,1 0 0,2 1 0,0 0 1,6-6 41,5-8-6,2 1 0,2 2 0,1 0 0,1 2 0,33-28 6,-58 58-4,1-1-1,-1 1 1,1 0-1,-1 0 1,1 1-1,0-1 1,0 1-1,0 0 1,0 0-1,1 1 1,-1 0-1,0 0 1,1 0-1,-1 0 1,1 1-1,-1 0 1,1 0 0,-1 0-1,1 1 1,-1 0-1,0 0 1,1 0-1,-1 1 1,0 0-1,0 0 1,0 0-1,0 1 1,0-1-1,-1 1 1,1 0-1,-1 0 1,1 1-1,-1 0 1,0-1 0,-1 1-1,1 0 1,1 3 4,43 46 0,-17-20 112,-3 0 1,25 37-113,-46-60-23,-1 1 0,1 1 1,-2-1-1,0 1 1,0 0-1,-1 0 1,0 1-1,-1-1 1,-1 1-1,0 0 1,-1-1-1,0 5 23,0-15-68,-1-1-1,0 1 0,0-1 1,0 1-1,0-1 1,0 1-1,-1-1 0,1 0 1,0 1-1,0-1 1,-1 1-1,1-1 0,-1 0 1,0 1-1,1-1 1,-1 0-1,0 0 0,0 1 1,0-1-1,1 0 1,-1 0-1,0 0 0,-1 0 1,1 0 68,-3 1-379,1-1 1,-1 0 0,1-1-1,-1 1 1,0-1-1,1 0 1,-1 1-1,1-2 1,-3 1 378,-2 0-470,-34 0-3353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29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12406,'0'0'1136,"0"0"-239,0 0 383,0 0-175,0 0-609,0 0-432,131-15 80,-62 15-80,6 0-64,3 0-464,-3 0-1793,3 0-881,-6-2-303,0-1-1842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29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58 238 14455,'0'0'1568,"0"0"-1090,0 0-259,0 0 95,0 0 7,-2 11-105,-21 237 1521,22-226-1523,1-18-162,0 1 0,-1 0-1,1 0 1,-1 0 0,0 0 0,0-1 0,-1 1 0,-1 4-52,-3-39 544,-5-104-748,6 0 0,6-30 204,-1 160-8,1 0 0,-1 0 0,1 0 0,0 0 0,0 0-1,0 0 1,0 0 0,1 0 0,0 0 0,0 0 0,0 1 0,0-1-1,0 1 1,1 0 0,-1-1 0,1 1 0,0 0 0,0 1 0,0-1 0,0 0-1,1 1 1,-1 0 0,1 0 0,-1 0 0,1 0 0,0 0 0,0 1-1,0 0 1,2-1 8,13-2-43,-1 1-1,1 0 1,0 1-1,0 2 1,16 0 43,-15 0-70,-16 1 57,-1-1 0,1 0 0,-1 1 0,1-1 0,-1 1 0,1 0 0,-1 0 0,0 1 0,1-1 0,-1 1-1,0-1 1,0 1 0,0 0 0,0 0 0,-1 0 0,1 1 0,0-1 0,-1 1 0,0-1 0,1 1 0,-1 0 0,0 0 0,0 0-1,-1 0 1,1 0 0,-1 0 0,1 1 0,-1-1 0,0 0 0,0 4 13,1-2-13,-1 1-1,-1-1 1,1 1 0,-1 0-1,1-1 1,-2 1 0,1-1-1,-1 1 1,0 0 0,0-1-1,0 1 1,-1-1 0,1 0-1,-1 1 1,-1-1 0,1 0-1,-1 0 1,0 0 0,-2 2 13,-2 1 16,-1-1 1,0 0-1,0 0 1,-1 0 0,0-1-1,0-1 1,-1 1-17,-44 32 225,53-38-232,0 1 0,1 0 0,-1 0 0,0 0 0,0 0 0,1 0 0,-1 0 0,1 0 0,-1 0 0,0 0 0,1 0 0,0 0 0,-1 0 0,1 0 0,0 0 0,0 1 0,-1-1 0,1 0 0,0 0 0,0 0 0,0 0 0,0 1 0,1-1 0,-1 0 0,0 0 1,0 0-1,1 0 0,-1 0 0,1 1 0,-1-1 0,1 0 0,-1 0 0,1 0 0,0 0 0,-1-1 0,1 1 0,0 0 0,0 0 0,0 0 0,0 0 0,-1-1 0,2 1 7,42 29-134,-5-11 91,-21-11 42,0 1-1,-1 0 1,0 2 0,0 0 0,-1 1 0,2 2 1,-17-13 5,0 0 1,1 0 0,-1 0 0,0 0 0,1 1 0,-1-1-1,0 0 1,0 1 0,0-1 0,0 1 0,-1-1 0,1 1-1,0-1 1,0 1 0,-1-1 0,1 1 0,-1 0-1,0-1 1,1 1 0,-1 0 0,0 0 0,0-1 0,0 1-1,0 0 1,0 0 0,-1-1 0,1 1 0,0 0 0,-1-1-1,1 1 1,-1 0 0,0-1 0,1 1 0,-1-1 0,0 1-1,0-1 1,0 0 0,0 1 0,0-1 0,0 0-1,-1 1 1,1-1 0,0 0 0,-1 0 0,0 0-6,-5 4 98,-1 0 1,0-1 0,0 0-1,0 0 1,0-1 0,0 0-1,-1-1 1,0 0-99,-22 4 258,-1-2 0,1-1 0,-1-2 0,-19-2-258,18 1 78,32 0-108,0 0 1,0 0-1,0 0 1,0 0-1,0 0 1,1 0-1,-1 0 1,0 0-1,0 0 1,0 0-1,1-1 1,-1 1 0,0 0-1,0-1 1,0 1-1,1 0 1,-1-1-1,0 1 1,1-1-1,-1 1 1,0-1-1,1 0 1,-1 1-1,0-1 30,1-15-5202,5 3-7801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32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1 6643,'0'0'5667,"0"0"-4115,0 0-1408,0 0 593,-163 149 719,104-56-511,12 13-545,6 4-368,19-6 96,22-8-128,0-12-48,44-11-240,22 0-112,21-14-497,13-14-1984,3-14-1665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33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1 131 10277,'0'0'1024,"0"0"-757,0 0 45,0 0 830,2 31 240,-2-24-1268,10 230 1757,-10-176-880,0-41-532,0-43-148,0-16-438,-2 15-140,2-1-1,1 1 1,0 0 0,2 0-1,1 0 1,1 0 0,1 1 0,5-13 267,-5 19-223,1 0 0,0 1 0,1 0 0,1 0 0,1 1 0,0 0 0,1 1 0,1 0 1,0 1-1,0 0 0,3 0 223,-13 11-1,0 0 0,0 0-1,0 1 1,0-1 0,1 1 0,-1 0 0,1 0 0,-1 0-1,1 0 1,-1 0 0,1 0 0,0 1 0,-1-1 0,1 1-1,0 0 1,-1 0 0,1 0 0,0 0 0,-1 0 0,1 0-1,0 1 1,1 0 1,-2 0 3,1 1 0,-1-1 0,1 1 0,-1 0 0,0 0 0,0 0 0,0 0 0,0 0 0,0 0 0,0 1 0,0-1 0,-1 1 0,1-1 0,-1 1 0,0 0 0,0-1 0,0 2-3,4 11 53,-1 0 0,0 0 1,-1 1-1,-1-1 0,-1 1 0,0 14-53,-2-25 14,0-1-1,0 1 1,0 0 0,-1-1 0,1 1-1,-1-1 1,0 1 0,0-1 0,-1 0-1,0 0 1,1 0 0,-1 0-1,0 0 1,-1-1 0,1 0 0,-1 1-1,0-1-13,-16 15 82,-1-2-1,-17 10-81,10-6 162,24-17-56,0 1 0,0-1-1,0 1 1,0 0 0,1 1 0,-1-1 0,1 1 0,0-1 0,1 1 0,-1 1-106,2-5 22,1 0-1,-1 0 1,1 0-1,-1 1 1,1-1-1,-1 0 1,1 1-1,0-1 1,0 0-1,0 1 1,0-1 0,0 0-1,0 1 1,0-1-1,0 0 1,0 1-1,0-1 1,1 0-1,-1 0 1,1 1-1,-1-1 1,1 0-1,-1 0 1,1 0-1,0 1 1,0-1-1,-1 0 1,1 0-1,0 0 1,0 0-1,0 0 1,0-1-1,0 1 1,0 0-1,0 0 1,0-1 0,1 1-1,-1 0 1,0-1-1,0 1 1,1-1-1,-1 0-21,24 7 104,0-1 0,0-1 0,0-1 0,0-2 0,22 0-104,26-1-6619,-56-1 294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33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8980,'0'0'4306,"0"0"-3089,0 0-817,0 0 304,0 0-48,0 0-223,28 62-1,-22-20-272,-6 3-128,0 5-64,-3 7-352,-31-1-3282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35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8820,'0'0'2132,"0"0"-1489,0 0-126,0 0 425,0-13-160,3 96 838,4-1 1,17 79-1621,-18-90 435,-6-70-294,0-1 164,0 0 137,0 0-12,0 0-43,0 0-3,36-3-40,145-6-1121,85 11 777,-80 0-511,-155-2 378,171-5-690,-165 2 759,-1-2 0,0-2 0,0-1 0,16-6 64,-50 13 65,0 0 0,0 0 0,-1-1 0,1 1-1,-1 0 1,1 0 0,-1-1 0,1 1 0,-1-1-1,0 0 1,0 1 0,1-1 0,-1 0-1,0 0 1,-1 0 0,1 1 0,0-1 0,-1 0-1,1 0 1,-1 0 0,1 0 0,-1 0 0,0 0-1,0 0 1,0-1-65,-1-65 562,0 41-279,2 2 13,1 1-1,6-22-295,-4 21 181,-1 0 0,1-22-181,-4 7 643,0 39-507,0 1-53,0 0-73,0 0-162,0 4-349,0 6-111,2 0 0,-1 0 1,1-1-1,1 1 1,0-1-1,0 0 0,1 0 1,4 7 611,13 23-5480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37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4 262 8516,'0'0'843,"0"0"101,0 0-7,0 0-126,0 0-307,0 0-462,-1 0 0,1 1 0,0-1 1,-1 0-1,1 0 0,0 1 0,0-1 0,0 0 0,-1 1 0,1-1 0,0 0 0,0 1 1,0-1-1,0 1 0,0-1 0,-1 0 0,1 1 0,0-1 0,0 0 0,0 1 0,0-1 1,0 1-1,0-1 0,0 0 0,0 1 0,0-1 0,1 1 0,-1-1 0,0 0 1,0 1-1,0-1 0,0 0 0,1 1 0,-1-1 0,0 0 0,0 1 0,0-1 0,1 0 1,-1 1-1,0-1 0,1 0 0,-1 0-42,5 5 197,1-1 0,-1-1 0,1 1 0,0-1 0,0 0 0,0 0 0,0-1 0,0 1 0,1-1 0,-1-1 0,1 1 0,6 0-197,90 5 515,-71-6-409,710 71 204,-630-62-239,86-4-71,0 0-55,-63 9 192,-82-7 285,-1-2 1,23-3-423,-21-1 73,-35-1-61,0 0 0,0-1-1,0-1 1,0-1 0,0 0 0,13-5-12,-10 0 28,-10 3 13,0 0 0,0 1 1,1 0-1,-1 1 0,9 0-41,-26-30 697,-46-64-480,29 58 54,1-2 1,2 0 0,2-1 0,-5-21-272,22 59 24,-1 0 0,0 1 0,0-1 0,0 0 0,0 1 0,0-1 0,0 1 0,-1-1 0,1 1 0,-1 0 0,0 0 0,0-1 0,-1 0-24,2 2 1,0 1 1,0-1-1,0 1 1,0-1-1,0 1 1,0 0-1,1 0 1,-1-1-1,0 1 1,0 0-1,0 0 1,0 0-1,0 0 1,0 0 0,0 0-1,0 0 1,0 0-1,0 1 1,0-1-1,0 0 1,0 0-1,0 1 1,0-1-1,1 1 1,-2-1-2,-5 6-21,0-1 0,1 1 0,0 0 0,0 0 0,0 1 0,1 0 0,-3 3 21,-4 5 29,0-1-38,7-9-2,0 0 1,0 1-1,1-1 1,-1 1-1,1 0 1,1 0-1,-1 0 1,1 0-1,0 1 1,0-1-1,1 2 11,2-7-189,0-1 12,0 0 28,2-19 234,4 8-74,0 1-1,1 0 1,1 0-1,-1 1 0,2-1 1,-1 2-1,1-1 0,1 2 1,-1-1-1,3 0-10,-2 0 17,0 0-4,1-1 1,0 2 0,1 0-1,-1 0 1,8-2-14,-16 8-8,-1-1-1,1 1 1,0 0-1,-1 0 1,1 1-1,0-1 0,-1 0 1,1 1-1,0 0 1,0 0-1,0 0 1,-1 0-1,1 0 1,0 0-1,0 1 1,0-1-1,-1 1 1,1 0-1,0 0 1,-1 0-1,1 0 0,-1 0 1,1 0-1,-1 1 1,1-1-1,-1 1 1,0 0-1,0 0 1,1 0 8,37 50-61,-31-38-214,1 0-1,0-1 0,1-1 1,1 0-1,0 0 0,0-1 1,14 8 275,16 5-4475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38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22 205 10869,'0'0'670,"0"0"-332,0 0 361,0 0 734,0 0-496,0 0-695,-1 2-187,0-1 0,0 0-1,1 1 1,-1-1 0,0 1-1,1-1 1,-1 1 0,1-1 0,0 1-1,-1 0 1,1-1 0,0 1-1,0-1 1,0 1 0,0 0-1,1 0-54,-1 183 2567,-8-320-2847,3 87-197,3-1 1,1-1-1,5-25 477,-3 72-16,-1 0 0,1 0 0,0 0 0,0 0 0,1 1 0,-1-1 0,0 1 0,1-1 0,0 1 0,-1-1 0,1 1 0,0 0 0,0 0 1,0 0-1,1 0 0,-1 0 0,0 0 0,1 1 0,-1-1 0,1 1 0,0 0 0,-1-1 0,1 1 0,0 0 0,0 1 0,0-1 0,0 0 0,0 1 0,-1 0 0,1 0 16,16-3-66,-1 2-1,1 0 1,-1 2 0,9 0 66,-13 0 47,-11-1-53,0 1 0,0-1 0,0 0 0,0 1 0,0-1 0,-1 1 0,1 0 0,0 0 0,-1 0 0,1 1 0,0-1 0,-1 1 0,1-1 0,-1 1 0,0 0 0,0 0 0,0 0 0,0 0 0,0 0 0,0 0 0,0 0 0,0 1 0,-1-1 0,0 1 0,1-1 0,-1 1 0,0 0 0,0-1 0,0 1 0,-1 0 0,1 0 0,0 2 6,-1 0 15,1-1 1,-1 0 0,0 1-1,-1-1 1,1 0 0,-1 1-1,1-1 1,-1 0 0,-1 0-1,1 0 1,0 0 0,-1 0-1,0 0 1,0 0 0,0 0-1,-1-1 1,1 1 0,-1-1-1,0 0 1,0 1-1,-2 0-15,-13 11 160,-1-1-1,-21 11-159,33-21 19,-1 0 0,1 0 1,-1-1-1,0 0 1,0 0-1,0-1 0,-1 0 1,1-1-1,0 1 1,-2-2-20,9 0-641,1 0-1146,0 0-1804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39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10485,'0'0'1216,"0"0"-714,0 0-163,0 0 184,0 0 34,-1 10 286,-1 221 2314,2-200-6170,0-22-3691,0-34 3601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39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22 253 11141,'0'0'2948,"0"0"-1702,0 0-595,0 0-101,0 0-318,9 11 173,-8-9-388,5 5 136,0 1 0,0 1 0,-1-1 0,0 1 0,-1 0 0,0 0 0,0 0 0,-1 0 0,0 1 0,-1 0 0,0-1 0,0 1 0,-1 0-153,-1-9 123,-1-8 261,-3-7-438,-1 0 0,0 1-1,-1-1 1,0 1-1,-4-5 55,2 5-181,2 0 0,0 0 0,0 0 0,1-1 0,1 0 0,0 0 0,0-4 181,3 10 1,-1 1 0,2 0-1,-1-1 1,1 1 0,0-1 0,0 0 0,1 1 0,0 0-1,1-1 1,0 1 0,0 0 0,0-1 0,1 1 0,0 1-1,0-1 1,2-2-1,-4 8 2,0 1 0,-1-1 0,1 0 0,0 1 0,0-1-1,0 1 1,-1 0 0,1-1 0,0 1 0,0 0 0,0-1 0,0 1 0,0 0-1,0 0 1,0 0 0,0 0 0,-1 0 0,1 0 0,0 0 0,0 0-1,0 0 1,0 0 0,0 1 0,0-1 0,0 0 0,0 1 0,-1-1-1,1 0 1,1 1-2,24 14-58,-24-14 78,32 23 134,1-1-1,1-3 1,1 0-1,1-3 0,1-1 1,27 7-154,-65-24 19,0 1 0,0-1 0,0 1 0,1-1 0,-1 1 1,0-1-1,0 0 0,0 0 0,0 0 0,0 0 0,0 0 0,-1 0 1,1 0-1,0 0 0,0 0 0,-1 0 0,1 0 0,0 0 0,-1 0 1,1-1-1,-1 1 0,0 0 0,1 0 0,-1-1 0,0 1 0,0 0 1,0-1-1,0 1 0,0 0 0,0-1-19,6-47 618,-5 43-571,-1 0 0,0 1-1,-1-1 1,1 0 0,-1 0-1,0 1 1,0-1 0,-1 1-1,1-1 1,-1 1 0,-1 0 0,1-1-1,-1 1 1,0 0 0,0 1-1,0-1 1,-1 0 0,1 1-1,-1 0 1,-3-3-47,-1-2 458,-9-7-2572,13 20 150,6 13-2,8 10-1001,9-5-851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39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9 9412,'200'-9'3146,"-202"44"-943,1-32-2077,-1 0-1,0 0 1,0 0-1,0 0 1,0 0-1,-1 0 0,1-1 1,-1 1-1,1-1 1,-1 1-1,0-1 0,0 0 1,0 0-1,-2 0-125,-52 27 709,42-22-447,-5 2-27,7-4-51,1 1 0,-1 0 0,1 2 0,-4 2-184,16-10 2,-1 1-1,1-1 1,0 0-1,-1 0 1,1 1 0,-1-1-1,1 0 1,0 1-1,-1-1 1,1 0 0,-1 1-1,1-1 1,0 1-1,0-1 1,-1 1 0,1-1-1,0 1 1,0-1-1,0 1 1,-1-1 0,1 1-1,0-1 1,0 1-1,0-1 1,0 1 0,0-1-1,0 1 1,0-1-1,0 1 1,0-1-1,0 1 1,0-1 0,1 1-1,-1-1 1,0 1-1,0-1 1,0 1 0,1-1-1,-1 1 1,0-1-1,1 1 1,-1-1 0,0 0-1,1 1 1,-1-1-1,0 0 1,1 1 0,-1-1-1,1 0 1,-1 1-1,1-1 1,-1 0-1,1 0 1,-1 1 0,1-1-1,-1 0 1,1 0-1,-1 0 1,1 0 0,-1 0-1,1 0-1,31 8 69,75-4 117,-85-5-238,1 1 1,-1 1-1,1 1 1,-1 1-1,0 0 1,6 4 51,-24-6-311,0 1 0,0-1 0,0 1 0,0 0 0,0 1 0,0-1 0,-1 1 0,1-1 0,-1 1 0,2 2 311,-3-3-433,-1-1-1,1 1 1,-1 0 0,0 0-1,0 0 1,0 0-1,0 0 1,0 0-1,0 0 1,-1 0 0,1 0-1,-1 0 1,1 0-1,-1 1 434,1 16-6139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40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1 137 7491,'0'0'1590,"0"0"-813,0 0 359,0 0 348,0 0-484,13 0 46,95-6 417,0-6 0,-1-4 0,32-11-1463,202-41-497,-325 65 1152,-7-1-4270,-34 4-2591,-16 7 2671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40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0 145 9204,'0'0'1241,"0"0"-169,0 0 641,0 0-40,52 0 525,62-6-1571,-1-5 0,-1-4-1,15-9-626,66-9 86,-131 25-67,-30 4-3,0 0 0,-1-2 0,1-1 0,-1-2 0,18-7-16,-58 15-1742,8 1 1326,-1 0 0,0 0 0,1-1 0,-1 1-1,1 0 1,-1 0 0,0 0 0,1 1-1,-1-1 1,0 0 0,1 1 0,-1-1 0,1 1-1,-1-1 1,1 1 0,-1 0 0,-1 0 416,-9 12-9437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49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 10837,'0'0'2190,"0"0"-1280,0 0-251,0 0 29,5 9-330,6 15-71,0-1 0,-2 1 1,-1 1-1,0 0 0,-2 0 0,-1 0 1,-1 1-1,-2 0 0,1 22-287,-3 70 627,-2-118-615,1 0 0,0 0 0,0 0-1,0 0 1,0 0 0,0-1 0,0 1 0,0 0 0,-1-1 0,1 1 0,0-1-1,0 1 1,0-1 0,1 0 0,-1 1 0,0-1 0,0 0 0,0 0 0,0 0-1,0 0-11,-5-11-17,0 0 0,1 0 0,0 0 0,1-1 0,0 0 0,1 1 0,1-1 0,0-1 0,0-4 17,-1-33-331,3-43 331,1 40-105,-1 49 96,0-1 0,1 1 0,0-1-1,0 1 1,0-1 0,1 1 0,-1 0 0,1 0 0,0-1 0,1 1 0,-1 1 0,1-1 0,0 0 0,0 1-1,1-1 1,1 0 9,1-2 3,2 1-1,-1-1 0,1 1 0,0 1 0,0 0 0,0 0 1,1 0-1,0 1 0,1 0-2,13-4-126,0 1 0,0 1 0,1 1 0,-1 1 0,1 1-1,0 2 1,8 0 126,-30 17-360,-3-6 356,-1 0-1,0 0 1,0 0-1,-1 0 0,0 0 1,-1-1-1,-1 2 5,2-4 4,0 0-1,0-1 0,0 1 1,1 0-1,0 0 0,0 0 1,1 0-1,0 1 0,0-1 1,1 0-1,0 0 0,0 1 1,1-1-1,-1 0 0,2 0 1,0 3-4,1-3-12,1 0 0,0-1 1,0 0-1,1 0 0,0 0 1,0 0-1,0-1 0,1 1 0,0-1 1,1 0 11,-3-2-7,1 1 1,-1-1-1,0 1 1,0 0-1,0 0 0,0 0 1,-1 0-1,1 1 1,-1-1-1,0 1 1,-1 0-1,1 0 0,-1 0 1,0 0-1,0 0 1,0 1-1,-1-1 1,0 1-1,0-1 0,0 4 7,-2-7 1,1-1-1,-1 1 0,1-1 0,-1 0 0,0 1 0,1-1 0,-1 0 0,0 0 0,0 1 0,0-1 1,0 0-1,0 0 0,0 0 0,0 0 0,-1 0 0,1 0 0,0-1 0,-1 1 0,1 0 1,0-1-1,-1 1 0,1 0 0,-1-1 0,1 0 0,-1 1 0,1-1 0,-1 0 0,1 0 0,-1 0 0,-48 6 11,49-6-11,-19 1-226,-48-1 423,65 0-394,0 0 0,1-1 0,-1 1-1,0-1 1,1 0 0,-1 0 0,1 0 0,-1 0-1,1 0 1,-1 0 0,1-1 0,0 1 0,-1-1-1,1 0 1,0 1 0,0-1 0,0 0-1,1 0 1,-1 0 0,0-1 0,0 1 197,-6-21-4618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49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0 9364,'0'0'3453,"0"0"-1837,0 0-498,0 0 112,0 0-174,-26 7-498,-82 27-280,103-32-254,0 1 1,0 0 0,0 0 0,0 0 0,1 0 0,-1 1 0,1 0 0,0 0 0,0 0-1,1 0 1,-1 1 0,1-1 0,0 1 0,0 0 0,0 0 0,1 0 0,-1 0 0,1 0-1,1 1 1,-2 4-25,-3 7 65,1-2-25,1 1 0,0 0-1,1 0 1,0 0 0,1 0-1,1 0 1,1 12-40,1-25-5,-1-1 0,1 1 0,-1-1 0,1 0-1,0 1 1,0-1 0,0 0 0,0 1 0,0-1 0,0 0 0,1 0 0,-1 0 0,1 0-1,-1 0 1,1-1 0,0 1 0,0 0 0,0-1 0,0 1 0,0-1 0,0 0 0,0 0-1,0 1 1,0-1 0,1-1 0,-1 1 0,1 0 0,-1-1 0,1 1 5,12 3-213,1-1 0,-1 0 0,0-1-1,7-1 214,18 1-2763,-1-2-1,23-3 2764,10-9-6214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49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30 13622,'0'0'657,"0"0"-375,0 0 121,0 0 592,-1 26-346,-4 180 487,5-193-919,1-9-178,-1 0 0,1 0-1,-1-1 1,0 1 0,-1 0 0,1 0 0,0 0 0,-1 0-1,0-1 1,0 1 0,0 0 0,-1-1 0,1 1-1,-2 2-38,3-6 10,0 0-1,-1 0 0,1 0 0,0 0 0,0 0 0,-1 1 0,1-1 0,0 0 0,-1 0 0,1 0 1,0 0-1,0 0 0,-1 0 0,1 0 0,0 0 0,0 0 0,-1 0 0,1 0 0,0-1 0,0 1 0,-1 0 1,1 0-1,0 0 0,0 0 0,-1 0 0,1 0 0,0-1 0,0 1 0,0 0 0,-1 0 0,1 0 1,0 0-1,0-1 0,0 1 0,-1 0 0,1 0 0,0-1 0,0 1 0,0 0 0,0 0 0,0-1 0,0 1 1,0 0-1,0 0-9,-5-21 60,2-1 1,1 1-1,1 0 1,0 0-1,2-1 1,1-9-61,0-27 149,-2 50-115,0 1 0,1-1 1,0 1-1,1-1 0,-1 1 0,2 0 0,-1-2-34,-1 7-8,0 0 0,-1 0 0,1 0 0,0 0 0,0 1-1,0-1 1,0 0 0,1 0 0,-1 1 0,0-1-1,1 1 1,-1-1 0,1 1 0,-1-1 0,1 1 0,0 0-1,0 0 1,0 0 0,-1 0 0,1 0 0,0 0-1,0 1 1,0-1 0,0 1 0,0-1 0,0 1 0,2-1 8,2 2 1,1-1 1,-1 1 0,1 0-1,-1 1 1,0-1 0,0 1-1,0 1 1,0-1 0,0 1-1,0 0 1,-1 0 0,1 1-1,-1-1 1,0 1 0,0 0-1,0 1 1,-1-1 0,2 3-2,12 14 16,-2 1 1,0 1-1,12 23-16,-16-24 9,1-1-1,1 0 0,15 16-8,-27-35 0,-1-1 1,1 1 0,-1-1 0,1 1-1,-1-1 1,1 1 0,0-1 0,0 0-1,0 1 1,-1-1 0,1 0 0,0-1-1,1 1 1,-1 0 0,0 0 0,0-1 0,0 1-1,0-1 1,0 0 0,1 0 0,-1 0-1,0 0 1,0 0 0,0 0 0,2-1-1,-1 0 3,0-1 0,0 1 0,0-1 0,0 0 0,0 0 0,-1 0 0,1-1 0,-1 1 0,1-1 0,-1 1 0,0-1 0,0 0 0,0 0 0,0 0 0,0 0-3,6-14 19,0 0 0,-1 0 0,-1-1 0,0 0 1,1-11-20,-2 0 190,-1 0 1,-1 0 0,-2-1 0,-1-2-191,-16 47-438,1 31-1571,14-45 1717,1 1-1,-1-1 1,1 1 0,0 0-1,0-1 1,-1 1 0,1-1-1,0 1 1,0 0 0,1-1 0,-1 1-1,0-1 1,0 1 0,1 0-1,-1-1 1,1 1 0,0-1-1,-1 1 1,1-1 0,0 0 0,0 1-1,0-1 1,0 0 0,0 0-1,0 1 1,0-1 0,0 0-1,0 0 1,1 0 0,-1 0 292,32 6-7422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0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23 104 11269,'0'0'2188,"0"0"-1473,0 0 64,0 0 411,-3 28-414,-7 83 497,5 25-1273,5-21 1088,0-114-1029,0-11 440,-2-94 34,0 24-396,3 1 0,3 0 0,7-20-137,-11 97 8,1 0 0,-1 0-1,0 0 1,1 0 0,0 0 0,-1 0-1,1 1 1,0-1 0,0 0 0,0 0-1,0 1 1,0-1 0,1 1 0,-1-1-1,0 1 1,1-1 0,-1 1 0,1 0-1,-1 0 1,1 0 0,0-1 0,-1 2-1,1-1 1,0 0 0,0 0 0,0 0-1,0 1-7,6-2-65,0 1-1,-1 1 0,1-1 0,0 2 0,0-1 0,4 1 66,9 1-134,-14-2 70,0 0 0,0 1-1,-1 0 1,1 0 0,0 1 0,0 0-1,-1 0 1,1 1 0,-1 0-1,5 2 65,-8-3-124,-1 0-1,1 0 0,-1 0 0,1 0 0,-1 1 0,1-1 0,-1 1 0,0-1 0,0 1 0,-1 0 0,1 0 0,0 0 0,-1 0 0,0 0 0,0 0 0,0 0 0,0 0 0,0 1 1,0-1-1,-1 0 0,0 0 0,0 1 0,0 1 125,0-4-159,0 0 1,0 0-1,0 1 1,0-1-1,-1 0 1,1 1-1,-1-1 1,1 0-1,-1 0 1,1 0 0,-1 0-1,0 0 1,1 1-1,-1-1 1,0 0-1,0 0 1,0-1-1,0 1 1,0 0-1,0 0 1,0 0-1,0-1 1,0 1-1,0 0 1,-1-1 158,-32 12-3380,27-11 2473,-21 5-3994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0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0 0 3057</inkml:trace>
  <inkml:trace contextRef="#ctx0" brushRef="#br0" timeOffset="1">0 0 3057,'44'54'2770,"-50"-49"-1666,-7 1-143,10 5 879,3 3-223,-3-2-512,3-1-369,0 0-256,0-2 32,6-1-287,19-2-225,16-1 0,9 1-929,-3-1-1088,0-2-2417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1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11429,'0'0'1153,"0"0"-396,0 0 639,0 0 250,0 0-646,16 18-493,31 40 950,28 46-1457,-71-96 162,1-1 1,0 1-1,1-1 1,0 0-1,0 0 0,0-1 1,7 5-163,-11-10 51,0 0 0,0 0 0,0 0 0,1 0 0,-1 0 0,0-1 1,0 1-1,1-1 0,-1 1 0,0-1 0,1 0 0,-1 0 0,1 0 0,-1 0 0,0 0 0,1 0 1,-1-1-1,0 0 0,1 1 0,-1-1 0,0 0 0,0 0 0,0 0 0,0 0 0,1 0 1,-1-1-1,-1 1 0,1 0 0,0-1 0,0 0 0,0 0-51,34-28 103,1 2 0,1 1-1,1 2 1,1 2 0,1 2-1,1 1 1,1 3 0,13-3-103,234-62-120,-279 76 41,-11 6-4607,-32 9-1968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2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5410,'0'0'5982,"0"0"-4587,0 0-1189,0 0 349,0 0 936,31-2-373,12 0-850,18-1 926,61 4-1194,246 3 1701,-232-5-7327,-119 0 1595,-1-4-1710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40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13 129 10869,'0'0'2569,"0"0"-1443,0 0-29,0 0 319,0 0-530,4 25-326,16 79-61,-18-96-441,1-1 1,0 0-1,0 0 0,1 0 1,-1 0-1,2-1 0,-1 1 1,1-1-1,0 0 0,1 1-58,-2-3 43,-1 0 0,1 0 1,-1 0-1,0 1 0,0-1 0,-1 1 0,1 0 0,-1 0 0,0 1-43,-63-94 934,53 74-1014,2 0 1,-1 0-1,2 0 1,0-1-1,1 0 1,0 0-1,1 0 0,1 0 1,0-1-1,1 1 1,1-2 79,0 11-71,0-1 0,0 0 0,0 1 0,1-1 0,0 0 1,1 1-1,0-1 0,0 1 0,2-6 71,-2 10-27,0-1 0,0 0 0,0 1 0,0-1 0,0 1 0,1-1 0,-1 1 0,1 0 0,-1 0-1,1 0 1,0 1 0,0-1 0,0 0 0,0 1 0,0 0 0,0 0 0,1 0 0,-1 0 0,0 1 0,0-1 0,2 1 27,2-2-14,0 2-1,0-1 1,0 1-1,1 0 1,-1 0-1,0 1 1,0 0-1,0 0 1,0 0 0,-1 1-1,5 2 15,-9-3-20,1 0 0,0 1-1,-1-1 1,1 1 0,-1-1-1,0 1 1,1 0 0,-1 0-1,0 0 1,0 1 0,0-1 0,0 0-1,-1 1 1,1-1 0,-1 1-1,1 0 1,-1-1 0,0 1-1,0 0 1,0 0 0,-1 0 0,1-1-1,0 1 1,-1 0 0,0 0-1,0 0 1,0 2 20,0-1 18,1 0 0,-1 1 0,-1-1-1,1 0 1,-1 0 0,1 0 0,-1 0 0,0 0 0,-1 0-1,1 0 1,-1 0 0,1 0 0,-1 0 0,0-1 0,-1 1 0,1-1-1,-1 0 1,1 1 0,-1-1 0,0 0 0,0-1 0,0 1-1,-1 0 1,1-1 0,-1 0 0,1 0 0,-1 0 0,0 0 0,-2 0-18,-44 17-215,28-17-2249,16-2-3125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2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 6259,'0'0'4589,"0"0"-2122,0 0-850,0 0-707,0 0-681,11 3-162,4 2 24,-1 1 0,0 1 0,0 0 0,-1 0 0,0 2 0,0 0-1,-1 0 1,0 1 0,0 0 0,-1 1 0,1 3-91,-5-7 54,0 1 0,-1 0 0,0 1-1,0 0 1,-1 0 0,0 0 0,0 1 0,-1-1 0,-1 1-1,1 0 1,-2 0 0,1 0 0,-2 1 0,1-1-1,-1 1 1,-1-1 0,0 1 0,0 0-54,-1-5 18,-1 0 1,0 0-1,0 0 1,-1 0-1,1-1 1,-1 1-1,-1-1 1,1 0-1,-1 1 1,1-2 0,-1 1-1,-1 0 1,1-1-1,-1 0 1,0 0-1,0 0 1,0-1-1,0 1 1,-2 0-19,-17 9-1,0 0 0,-1-2 0,-20 7 1,26-12-436,-1 0 0,1-2 0,-1 0 0,0-1 0,0 0 0,0-2 0,-9-1 436,28 1-267,0-1-1,-1 0 0,1 0 0,-1 0 1,1 0-1,0 0 0,-1-1 1,1 1-1,0 0 0,-1-1 0,1 1 1,0-1-1,-1 1 0,1-1 0,0 1 1,0-1-1,-1 0 268,-4-25-8244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3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82 149 10661,'0'0'1713,"0"0"-1284,0 0 81,0 24 768,2 35-390,2 82 2831,-8 33-3719,-2-154 213,-5-18 101,9-3-281,0 0-1,1 0 1,-1-1-1,0 1 1,0-1-1,1 1 0,-1-1 1,1 0-1,0 1 1,-1-1-1,1 0 1,0 0-1,0 0 0,0 0 1,0-1-33,-9-25-72,2 0 0,0-1 1,2 0-1,1-1 0,2 1 0,0-1 1,2 0-1,2 1 0,0-1 0,3-6 72,-3 25-36,1 1 0,1 0-1,-1 0 1,2 0 0,-1 0-1,1 0 1,1 1 0,0-1 0,0 1-1,1 0 1,0 1 0,0 0-1,1 0 1,0 0 0,1 0-1,-1 1 1,1 1 0,1-1 0,-1 1-1,1 1 1,1-1 0,-1 2-1,0-1 1,1 1 0,0 1-1,0 0 1,0 0 0,1 1 0,-1 0-1,0 1 1,1 0 0,-1 0-1,8 2 37,-16-1-9,-1 1 0,1-1 0,0 1-1,-1 0 1,1 0 0,0 0-1,-1 0 1,1 0 0,-1 0 0,1 1-1,-1-1 1,0 0 0,1 1-1,-1-1 1,0 1 0,0-1 0,0 1-1,0 0 1,0-1 0,-1 1-1,1 0 1,0 0 0,-1 0 0,0-1-1,1 1 1,-1 0 0,0 0-1,0 0 1,0 0 0,0 0 0,0 0 9,1 6-14,-1-1 1,0 1-1,-1-1 1,1 1 0,-1-1-1,-1 0 1,-1 7 13,-3-3 6,0 0-1,-1-1 1,0 0 0,0 0 0,-1 0-1,0-1 1,-1 0 0,0-1 0,-1 0-1,1 0 1,-5 1-6,-3 4 127,1 1-1,0 1 1,-5 7-127,20-21 12,0-1 1,1 1 0,-1 0-1,0 0 1,1 0-1,-1 0 1,1 0 0,-1 0-1,1 0 1,-1 0-1,1 0 1,0 0 0,0 0-1,-1 0 1,1 0-1,0 0 1,0 1 0,0-1-1,0 0 1,0 0-1,0 0 1,1 0 0,-1 0-1,0 0 1,1 0-1,-1 0 1,0 0 0,1 0-1,-1 0 1,1 0-1,0 0 1,-1 0 0,1 0-1,0 0 1,-1 0-1,1-1 1,0 2-13,40 24 173,-25-17-103,11 7 77,1-1 1,0-2-1,1 0 0,16 3-147,46 20 249,1-7-193,-91-29-164,-1 1 0,1-1 0,0 0 0,0 1-1,-1-1 1,1 0 0,0 1 0,-1-1 0,1 1 0,-1-1 0,1 1 0,0-1-1,-1 1 1,1-1 0,-1 1 0,1-1 0,-1 1 0,0 0 0,1-1-1,-1 1 1,0 0 0,1 0 0,-1-1 0,0 1 0,0 0 0,0 0 0,1-1-1,-1 1 1,0 0 0,0 0 0,0-1 0,0 1 108,0 8-6240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3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19 11989,'0'0'742,"0"0"-59,0 0 155,0 0-123,0 0-496,6-3-6,3-1-87,0 2 0,0-1 0,0 1 0,0 0 0,0 1 0,0 0 0,1 0 0,2 1-126,-9 0 25,0 0 0,0 0 0,0 1-1,0-1 1,0 1 0,0-1 0,0 1 0,-1 0 0,1 0-1,0 0 1,0 0 0,-1 1 0,1-1 0,-1 1-1,1-1 1,-1 1 0,0 0 0,0 0 0,1 0 0,-1 0-1,-1 1 1,1-1 0,0 0 0,0 1 0,-1-1 0,0 1-1,1 0 1,-1-1 0,0 1 0,0 1-25,0 2 13,1-1 1,-2 0 0,1 1-1,0-1 1,-1 0 0,0 1-1,-1-1 1,1 1 0,-1-1-1,0 0 1,0 1 0,-1-1-1,1 0 1,-1 0-1,0 0 1,-1 0 0,1 0-1,-1-1 1,0 1 0,-1 0-14,-7 8 106,-1 0 0,0-1 0,-1 0 0,0-1 0,-10 5-106,7-4 265,1 0-1,0 1 1,1 0 0,0 2-265,13-13 197,8-2-186,56-4 92,-1-3-1,1-2 0,45-13-102,-86 17-136,-16 4 88,17-2-612,-22 3 504,-1 0-1,1 0 0,-1 0 1,0 0-1,1 0 0,-1 0 1,1 0-1,-1 1 0,0-1 1,1 0-1,-1 0 0,0 0 1,1 1-1,-1-1 0,0 0 1,1 1-1,-1-1 0,0 0 1,0 0-1,1 1 0,-1-1 1,0 1-1,0-1 0,0 0 1,1 1-1,-1-1 0,0 0 1,0 1-1,0-1 0,0 1 1,0-1-1,0 0 0,0 1 1,0-1-1,0 1 0,0-1 1,0 1-1,0-1 0,0 0 1,0 1-1,0-1 0,-1 1 1,1-1-1,0 1 157,-3 5-6061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5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1 12342,'0'0'2017,"0"0"-577,-138 154-127,92-75 15,8 8-431,10 6-481,12 3-352,16-15 64,0 1 0,44-17-160,22 2 32,12-11-336,13-5-336,-1-14-529,4-18-1136,-6-13-1521,-10-6-3905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5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10997,'0'0'1686,"0"0"-363,0 0-178,0 0-419,0 0-302,0 17 163,-3 79 363,4 0 1,4 0 0,10 43-951,-14-136 73,4 18-752,-4-44-748,-2-85-4040,-7 43 1263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6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 6675,'53'-73'2468,"-52"72"-2329,0 0 1,-1 0-1,1-1 1,-1 1-1,1-1 1,-1 1-1,0 0 1,0-1-1,1 1 0,-1-1 1,0 1-1,0 0 1,0-1-1,-1 1 1,1-1-1,0 1 1,0 0-1,-1-1 1,1 1-1,-1 0 1,1-1-1,-1 1 0,0 0 1,1 0-1,-1-1 1,0 1-140,0 0 65,1 1 1,-1 0-1,1-1 1,-1 0 0,1 1-1,0-1 1,-1 1-1,1-1 1,0 1-1,-1-1 1,1 0-1,0 1 1,0-1-1,0 1 1,-1-1 0,1 0-1,0 1 1,0-1-1,0 0 1,0 1-1,0-1 1,0 0-1,0 1 1,1-1-1,-1 0 1,0 1 0,0-1-1,0 0 1,1 1-1,-1-1 1,0 1-1,1-1 1,-1 1-1,0-1 1,1 1 0,-1-1-1,1 1 1,-1-1-1,1 1 1,-1-1-1,1 1 1,-1 0-1,1-1 1,-1 1-1,1 0 1,0-1 0,-1 1-1,1 0 1,0 0-66,9-5 126,0 2 0,0 0 1,1 0-1,-1 1 1,1 0-1,0 1 0,10-1-126,85 4 536,-43 0-134,-50-3-347,0 2 0,0 0 1,0 0-1,0 1 0,0 1 1,0 0-1,0 0 0,7 5-55,-16-6-11,1 0 0,-1 0 0,0 1 1,0-1-1,-1 1 0,1 0 0,-1 0 0,1 0 0,-1 1 0,0-1 0,0 1 0,0 0 0,-1 0 0,1 0 0,-1 0 0,0 0 0,0 1 0,-1-1 0,1 0 0,-1 1 0,0-1 0,0 1 0,0 0 0,-1-1 0,0 6 11,1-5-6,-1 0 0,0 0 0,0 0 1,-1 0-1,0 0 0,0 0 0,0 0 0,0 0 0,-1 0 1,0 0-1,0-1 0,0 1 0,0 0 0,-1-1 1,0 0-1,0 0 0,-1 2 6,-3 1 10,0-1 0,-1 1 0,0-2 0,0 1 0,-1-1 0,0 0 0,1-1 0,-7 3-10,-9 2 51,-1 0 0,1-2-1,-1-1 1,0 0 0,-1-2-1,1-1 1,-1-1 0,-19-2-51,45 0-2,1 0 0,-1 0 0,1 0 0,-1 0 0,0-1 0,1 1 0,-1 0 0,0 0 0,0 0 0,1-1 0,-1 1 0,0 0 0,1-1 0,-1 1 0,0 0 0,0 0 0,0-1 0,1 1 0,-1 0 0,0-1 0,0 1 0,0 0 0,0-1 0,0 1 0,0-1 0,1 1 0,-1 0 0,0-1 0,0 1 0,0 0 0,0-1 0,0 1 0,0-1 0,-1 1 0,1 0 0,0-1 0,0 1 0,0 0 0,0-1 0,0 1 0,0 0 0,-1-1 0,1 1 0,0 0 0,0-1 0,-1 1 0,1 0 0,0 0 0,0-1 0,-1 1 0,1 0 0,0 0 0,-1-1 0,1 1 0,0 0 0,-1 0 0,1 0 0,0 0 0,-1 0 0,1 0 0,0-1 0,-1 1 0,1 0 0,0 0 0,-1 0 0,1 0 0,-1 0 0,1 0 2,34 0-38,0 1 0,1 2 0,-1 1 0,-1 1 0,7 4 38,-31-7-15,-1 0 1,1 1-1,0 0 1,-1 1 0,1 0-1,-1 0 1,0 0-1,-1 1 1,1 1 0,-1-1-1,0 1 1,0 0-1,0 1 1,-1 0 0,0 0-1,-1 0 1,1 1-1,-2-1 1,1 1 0,-1 1-1,0-1 1,0 2 14,-2-5 9,0 0-1,-1 0 1,1 0 0,-1 1 0,-1-1 0,1 0-1,-1 0 1,0 1 0,0-1 0,0 0 0,-1 0-1,0 1 1,0-1 0,0 0 0,0 0 0,-1 0-1,0 0 1,-1 2-9,0-2 50,0-1 0,0-1 0,-1 1 1,1 0-1,-1-1 0,1 1 0,-1-1 0,0 0 0,0-1 0,-1 1 0,1-1 0,-1 1 0,1-1 0,-1-1 0,0 1 0,1-1 0,-1 1 1,0-1-1,-1-1-50,-17 4 59,1-1 0,-1-1 0,0-2 0,-16-1-59,29 1-112,-1-1 0,1 0-1,0-1 1,0-1 0,0 1 0,0-2 0,0 1-1,0-1 1,1-1 0,0 0 0,-1 0 112,-14-20-2641,20 2-2909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6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13926,'0'0'1081,"0"0"-756,0 0-151,0 0 471,0 0 302,4 25-194,21 210 760,-22-73-1497,-3-160-435,0-2-334,0-6-375,-4-29-1439,-14-16-2534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7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9364,'-1'-69'2175,"1"68"-2095,1 0 0,-1 1 0,0-1 0,0 0 0,1 0 0,-1 0 0,0 0 0,1 0 0,-1 0 0,1 1 0,-1-1 0,1 0 0,-1 0 0,1 1 0,0-1 0,-1 0 0,1 1 0,0-1 0,0 1 0,-1-1 0,1 1 0,0-1 0,0 1 0,0-1 0,0 1 0,0 0 0,0 0 0,-1-1 0,1 1 0,0 0 0,1 0-80,30 0 852,-25 1-449,13-1 57,24-1 266,1 3 0,4 2-726,-33-1 60,-1-1 0,0 2 0,0 0 0,0 1-1,0 0 1,-1 2 0,14 6-60,-16-6 24,-1 0-1,0 1 0,0 0 0,0 1 0,-1 0 0,0 1 0,-1 0 0,7 9-23,-10-11-6,-2-1-1,1 1 1,-1 0-1,0 1 0,-1-1 1,0 1-1,0-1 0,0 1 1,-2 0-1,1 0 0,-1 0 1,0 0-1,-1 6 7,0-7 5,1 4 33,-1-1 0,-1 1 1,0 0-1,-1-1 0,-1 3-38,2-9 36,-1-1-1,1 1 1,-2-1 0,1 0 0,0 0-1,-1 0 1,1 0 0,-1 0 0,0-1-1,-1 1 1,1-1 0,0 0 0,-1 0-1,-2 2-35,-12 6 90,-1 0 0,0-1-1,-1 0 1,0-2 0,0 0 0,-1-1-1,-10 1-89,-61 23-3050,72-23-1451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8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2145,'0'0'8358,"0"0"-6100,0 0-1848,0 0 188,0 0 667,0 0 7,9 22-351,-7-20-888,11 27 484,0 0-1,-2 1 1,-1 1 0,-2 0 0,1 6-517,-5 5 571,-2 1 0,-2 33-571,0-29-1052,-21-48-5097,17-12 3092,4-12-948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8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12406,'0'0'2225,"0"0"-865,0 0-813,0 0-136,0 0 53,19 2-7,182 7 1122,38-9-1579,-113 0-299,-137 19-2508,2-13 2122,0-1-1,0 0 0,0 0 1,-1-1-1,1 0 0,-7 1 686,9-2-597,-45 14-4808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40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80 2785,'0'0'9389,"0"0"-7260,0 0-1612,0 0 705,0 0 64,-1 23-499,8 162 862,-7-112-390,0-72-1155,0-1-61,0-15 119,-1 0-281,-1 1-1,0 0 0,-1 0 0,-4-11 120,3 10-141,0-1 0,1 0 0,0 0 0,2 0 0,0 0 141,0-1 14,2 1 1,0-1 0,1 1-1,1-2-14,-2 13 4,1-1 1,-1 1-1,1-1 0,1 1 0,-1 0 0,1 0 0,0 0 0,0 0 0,0 0 1,0 0-1,1 1 0,0 0 0,2-2-4,-2 4-2,-1 0 0,1 0 0,0 0 0,-1 1 0,1-1 0,0 1 0,0 0 0,0 1 0,0-1 0,0 0 0,0 1 0,0 0 1,0 0-1,0 0 0,1 1 2,1-1-8,0 1 1,0 0-1,0 0 1,0 0 0,-1 0-1,1 1 1,0 0-1,-1 1 1,6 2 7,6 8 80,-2 1 1,1 1-1,-2 0 1,0 1-1,8 12-80,-11-13 19,1 0-1,1 0 0,0-1 1,2-1-1,-1 0 0,1-1 1,2 0-19,-14-11 503,-3-1-2234,1 0-4767,-1 0-1685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8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8564,'0'0'1136,"0"0"753,0 0 160,0 0 608,0 0-1296,0 0-513,197 2-271,-144-2-209,-3 0-32,-3 0-320,-15 0-16,-14 0-560,-5 0-977,-13 0-1376,0 0-1313,-16 14-1345</inkml:trace>
  <inkml:trace contextRef="#ctx0" brushRef="#br0" timeOffset="1">169 175 7075,'0'0'2625,"0"0"-864,0 0-288,0 0 304,0 0-64,0 0-449,63 39-528,-7-39-255,10 0-289,2 0-192,11 0-64,-11 0-1041,1 0-1744,-10-5-2017,-5-4-5347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9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4098,'0'0'7238,"0"0"-4664,0 0-1517,0 0-457,0 0 168,0 11 241,0 52 12,-2-7-12,2 0 0,3 0-1,8 36-1008,-4-22-251,-7-69-378,-7-14-1351,-1 0 465,0 0-1,0-1 1,1 0 0,-4-11 1515,-5-35-4450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9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61 174 4002,'-49'-135'4004,"37"98"-1133,13 35 730,1 5-800,1 0-2312,4 4-333,0-1-1,0-1 1,1 1 0,0-1-1,0 0 1,0-1 0,1 0-1,-1-1 1,1 1 0,0-1-1,0-1 1,0 0-1,1 0 1,0-1-156,26 2 74,-1-1-1,0-2 1,8-1-74,18-1 127,-20 0-451,-1-1 0,9-4 324,-15 3-985,-33 3-3482,-9 1 2893,-1 0-207,-35 0-4065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5:59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6947,'0'0'3906,"0"0"-2673,0 0 303,0 0 593,200 0-1024,-150 0-609,3 0-256,-9-6-80,-9 1-160,-10 5-832,-19 0-3010,-6 0-2977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03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15127,'0'0'1152,"0"0"-1152,0 0 48,0 0 225,169 0 31,-110 9-224,-2 30 128,-1 12 384,-12 16-224,-1 18 129,-8 5-209,-10 5-176,-19 1-112,-6-3-368,-22 0-753,-47-12-1184,-24-13-2385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04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8244,'0'0'2897,"0"0"-1467,0 0-509,0 0-535,0 0 244,0 0-123,1 13 2406,10 51-2091,2-14-668,-2 0 0,-3 0 1,-1 1-1,-3 0 0,-2 0 1,-3 2-155,1-52 37,0-1 118,0 0 74,0-2-139,5-10 278,14 9-424,-17 3 73,94-3-106,1 3-1,7 6 90,27 0-314,31-1-474,219 3 436,-357-7 366,0 2 0,0 0-1,18 5-13,-17-2 29,0-2 0,0-1 0,21 0-29,-46-3 24,0 0 11,0 0 16,0 0 31,11-98 545,-6 68-512,-2 0 0,0-18-115,-1-6 94,3 1 1,5-22-95,-6 43 86,0-40 554,-4 72-424,0 0-67,0 0-111,0 0-182,0 0-75,-5 44-1016,-4-23 666,-3 9-1095,7-8-2586,5-7-2292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06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1 456 7443,'0'0'2455,"0"0"-556,0 0 68,0 0-220,0 0-762,2-2-761,2 0-199,1 0 0,-1 0 0,1 0 0,-1 1 1,1 0-1,-1 0 0,1 0 0,0 0 1,0 1-1,-1 0 0,1 0 0,0 0 0,0 0-25,71 6 391,-75-6-378,30 5 412,0 1 0,28 10-425,39 9 358,30-10-209,1-5 0,0-6 0,3-5-149,-51 0 17,300 1-438,-376 0 430,-1 0 1,1-1-1,-1 0 1,0 0-1,0 0 1,1-1-1,-1 1 0,0-1 1,0 0-1,0 0 1,-1-1-1,1 1-9,0-1 13,-1 1-1,1 0 1,-1 0-1,1 0 1,0 1-1,0-1 1,0 1-1,0 0 1,0 0-1,0 1 1,4-1-13,-7 1 1,0-1 0,0 1 1,0 0-1,0 0 0,0-1 1,0 1-1,0-1 0,-1 1 1,1-1-1,0 1 0,0-1 1,0 0-1,-1 1 1,1-1-1,0 0 0,-1 1 1,1-1-1,-1 0 0,1 0 1,0 0-1,-1 0 0,0 1 1,1-1-1,-1 0 0,0 0 1,1 0-1,-1 0 0,0 0 1,0 0-1,0 0 0,0 0 1,0 0-1,0 0-1,1-40 260,-2 32-279,1-13 37,1 3 37,0 0-1,-2 0 1,-1 1 0,0-1 0,-1 0 0,-1 1 0,-1 0-1,-3-7-54,-15-27 119,-3 2-1,-1 0 0,-8-5-118,34 54-6,0 0 1,1 0-1,-1 0 0,0 0 1,0 0-1,0 1 0,0-1 1,0 0-1,0 0 0,0 1 0,0-1 1,-1 1-1,1-1 0,0 1 1,0-1-1,0 1 0,-1 0 0,1-1 1,0 1-1,-1 0 0,1 0 1,0 0-1,0 0 0,-1 0 0,1 0 1,0 1-1,0-1 0,-1 0 1,1 1-1,0-1 0,0 1 0,0-1 1,-1 1-1,1-1 0,0 1 1,0 0-1,0 0 6,-45 35-2,36-27 10,-11 9 51,2 1-1,0 1 1,0 1-59,11-11 37,1-1-1,0 1 0,0 1 0,1-1 1,1 1-1,0 0 0,0 0 1,1 1-37,4-12-4,0 0 1,0 0 0,0 0-1,0 0 1,0 0 0,0 0-1,0 0 1,0 0 0,0 0-1,0 0 1,0 0 0,0 0-1,0 0 1,1 0 0,-1 0-1,0 0 1,0 0 0,0 0-1,0 0 1,0 0 0,0 0 0,0 0-1,0 0 1,0 0 0,0 0-1,0 0 1,1 0 0,-1 0-1,0 0 1,0 0 0,0 0-1,0 0 1,0 0 0,0 0-1,0 0 1,0 0 0,0 1-1,0-1 1,0 0 0,0 0-1,0 0 1,0 0 0,0 0-1,0 0 1,0 0 0,0 0-1,0 0 1,1 0 0,-1 0-1,0 0 4,12-13-41,27-35 136,3-5-126,-40 51 31,-1 0 1,1 0-1,0-1 1,0 2-1,0-1 1,0 0-1,1 0 1,-1 1-1,0-1 1,1 1 0,-1 0-1,1 0 1,-1 0-1,1 0 1,0 0-1,-1 0 1,1 1-1,0-1 1,0 1-1,0 0 1,1 0-1,1 1 17,0 0 0,0 1 0,0 0 0,-1 0 0,1 0-1,0 0 1,-1 1 0,0 0 0,0 0 0,0 0 0,1 1-17,32 27 84,-19-17-100,0 0 0,1 0 0,8 3 16,-19-12-146,1-1-1,0-1 1,0 1 0,0-1-1,0-1 1,1 0 0,-1 0-1,1-1 1,-1 0 0,2 0 146,64-1-5526,-54 0 231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07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0 451 10629,'0'0'800,"0"0"-146,0 0 445,0 0 163,0 0-859,5-1-184,3 0-119,0 1 1,0 0-1,-1 0 1,1 0 0,0 1-1,-1 1 1,8 1-101,40 5 469,454-6 1071,-445-6-1360,40-9-180,-45 5-98,1 3 0,9 1 98,-68 5 32,0-1 1,0 0 0,0 0-1,0 0 1,0 0 0,0 0-1,-1 0 1,1-1 0,0 1-1,0 0 1,0 0-1,0-1 1,-1 1 0,1 0-1,0-1 1,0 1 0,0-1-1,-1 1 1,1-1 0,0 1-1,-1-1 1,1 1-1,0-1 1,-1 0 0,1 1-1,-1-1 1,1 0 0,-1 0-33,1-27 199,-2 9-40,0 2-123,-2-1 0,0 1 0,-1 1-1,-1-1 1,-1 0 0,0 1 0,-1 0-1,-6-9-35,2 0 77,0-1 1,-5-20-78,11 26 198,1 0 1,1 0 0,0 0 0,1-16-199,2 35 117,0 1-40,0 0-39,-3 0-64,0 0 0,0-1 0,0 1 1,-1 1-1,1-1 0,0 0 0,0 1 0,0 0 1,-2 0 25,-4 6 12,-1 0 0,1 1 0,0 0 0,1 0 0,-1 3-12,2-4 4,1 0-1,-1 0 0,0-1 1,0 0-1,-1 0 0,0 0 1,0-1-1,0 0 0,-8 3-3,5-6-102,8-5 31,18-16-11,32-21-90,-31 32 170,0 0-1,1 1 0,0 1 1,0 1-1,1 0 0,-1 1 1,1 1-1,0 1 0,0 0 1,0 2-1,0 0 0,4 1 3,-20 0 23,1-1 0,-1 1 0,1 0-1,-1 0 1,0 1 0,1-1 0,-1 1-1,0-1 1,0 1 0,0-1 0,0 1-1,0 0 1,0 0 0,-1 0 0,1 0-1,-1 0 1,1 1 0,-1-1-1,0 1-21,17 19 28,21 11-1058,-12-12-3158,-6-6-2189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07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6931,'0'0'0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08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15143,'0'0'720,"0"0"-656,163 5-64,-60 4 545,19-9 143,0 0-448,6 5-176,-3-5 0,-6 0-16,-19 0 32,-16 0-48,-27 0-32,-29-5-176,-16-4-336,-12-2-753,-3-9-752,-44-2-864,-15-3-4530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4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 17064,'0'0'1376,"0"0"-1247,0 0-97,0 0 496,0 0-352,172-59-176,-122 51-304,-13-3-2866,-21 2-6242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09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 8660,'0'0'1937,"0"0"-577,0 0 225,169 126 784,-116-89-960,-9-6-353,-7 0-575,-15-3 15,-19 3-464,-3 0-32,-9 5 48,-38 6 32,-25-2-80,-19 2-400,-9-3-1313,13-13-2257,18-9-2737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09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73 242 16648,'0'0'1422,"0"0"-1084,0 0-105,-4 31 434,-2 7-424,0-5-53,2 0 0,1 0 0,1 0 0,4 31-190,3-12 250,9 33-250,-7-43 62,-1 0 1,-1 1-1,-3 2-62,-2-43 62,-4-18 204,-14-33-271,2-1-1,2 0 0,3-1 0,1 0 1,3 0-1,2-1 0,2-26 6,3 66-56,0-21-114,0 0-1,2 0 1,2 0-1,7-28 171,-9 52-11,0 0-1,1 0 0,1 0 0,0 1 0,0-1 0,0 1 0,1 0 1,0 0-1,1 0 0,0 1 0,0 0 0,1 0 0,-1 1 0,2-1 1,-1 1-1,1 1 0,-1 0 0,1 0 0,5-2 12,-5 4-16,1 0 0,0 0 0,0 0 0,0 1 0,0 1 0,1 0 0,-1 0 0,0 1 0,1 0 0,-1 0 0,7 2 16,-10-2-20,-1 1 1,0 0-1,1 0 1,-1 0-1,0 1 1,0-1 0,0 1-1,0 1 1,0-1-1,0 1 1,-1 0-1,1 0 1,-1 0-1,0 0 1,0 1-1,0 0 1,0 0 0,-1 0-1,1 0 1,0 2 19,-2-1-31,0 0 0,0 0 1,0 0-1,0 1 1,-1-1-1,0 1 1,0-1-1,-1 1 1,1-1-1,-1 1 0,0 0 1,-1-1-1,1 1 1,-1-1-1,0 1 1,-1-1-1,1 1 0,-1-1 1,0 0-1,0 0 1,-1 0-1,0 0 1,0 0-1,0-1 1,0 1-1,-1-1 0,-2 3 31,-14 14 78,0 0-1,-1-2 1,-2-1-1,0 0 0,-1-2-77,-14 13 273,35-27-225,-1 0 0,1 1 0,0 0 0,0 0 0,1-1 0,-1 2 0,0-1 0,1 0 0,0 0 0,0 1 0,0-1 0,0 1 0,1 0 0,-1 0 0,1-1 0,0 1 0,-1 3-48,2-4 6,1-1 0,-1 1 0,0 0 0,1-1 0,0 1 0,0-1 0,-1 1 0,2-1 0,-1 0 1,0 1-1,0-1 0,1 0 0,-1 0 0,1 0 0,-1 0 0,1 0 0,0 0 0,0 0 0,0-1 0,0 1 0,0-1 0,0 1 0,1-1 0,-1 0 0,0 0 0,1 0 0,1 0-6,57 26 213,2-4-1,46 11-212,-6-6-4256,-78-22-1397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0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1 11429,'0'0'1526,"0"0"-824,0 0 301,0 0 248,27 2-682,81 14-420,-106-16-146,-1 1 0,1-1-1,0 1 1,0-1 0,0 1 0,0 0-1,0 0 1,-1 0 0,1 0 0,0 0 0,-1 0-1,1 0 1,-1 1 0,1-1 0,-1 0 0,0 1-1,0-1 1,1 1 0,-1 0 0,0-1 0,0 1-1,-1 0 1,1 0 0,0 0 0,0-1-1,-1 1 1,1 0 0,-1 0 0,0 0 0,0 0-1,1 0 1,-1 0 0,0 0 0,-1 0 0,1 0-1,0 0 1,-1 0 0,1 0 0,-1 0 0,0 0-3,0 11 136,0-7-70,0 0-1,0-1 1,0 1-1,-1-1 1,1 0-1,-1 0 1,-1 1 0,1-1-1,-1 0 1,0-1-1,0 1 1,0 0-1,-1-1 1,1 0 0,-1 0-1,0 0 1,-1 0-1,1 0 1,-1-1-1,1 0 1,-3 1-66,-13 8 312,0-1 0,0 0 0,-1-2 0,-16 5-312,100-10 366,122-9-785,-183 5 412,0-1 0,-1 1 1,1 0-1,0 1 0,0-1 0,-1 0 1,1 0-1,0 1 0,-1-1 0,1 1 1,0-1-1,-1 1 0,1 0 0,0-1 1,-1 1-1,1 0 0,-1 0 0,0 0 1,1 1-1,-1-1 0,0 0 0,0 0 1,1 1-1,-1-1 0,0 1 0,0-1 1,-1 1-1,1-1 0,0 1 0,0-1 1,-1 1-1,1 0 0,-1-1 0,0 1 1,1 0-1,-1 0 0,0-1 0,0 1 1,0 0-1,0 1 7,0 1-5,-1-1 0,1 0 0,-1 1 0,0-1 0,0 1 1,0-1-1,0 0 0,-1 0 0,0 0 0,1 0 0,-1 0 0,0 0 0,0 0 0,0 0 0,-1-1 0,1 1 0,-1-1 1,1 0-1,-1 1 0,-1-1 5,-15 8 130,0-2 1,-1 0-1,0-1 1,0-1-1,-1 0 1,1-2-1,-1-1 1,0 0 0,0-2-1,0 0 1,0-1-1,-1-1 1,1-2-1,-3 0-130,-35 2-2524,33 1-2590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1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 1 12005,'0'0'833,"0"0"752,0 0-529,-185 154 577,126-52-385,0 21-559,9 4-177,12 8-304,22-14-112,16-14-96,22-14-112,44-23-128,21-19-240,17-9-385,5-28-976,10-14-960,0 0-1025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125 143 14679,'0'0'944,"0"0"-493,0 0-125,-13 29 629,-40 98 120,42-96-626,1 0 0,1 0 1,2 1-1,-2 20-449,-4 18 1081,15-81-945,-1 0-1,-1 0 1,0 1-1,0-1 0,-1-1-135,1-41-28,2 25-96,2 1 0,1 0 0,1 0 1,2 1-1,0 0 0,2 0 0,1 0 0,0 2 1,2-1-1,1 2 0,1 0 0,1 0 0,1 2 1,1 0-1,18-17 124,-34 37-6,-1-1 1,1 1 0,0-1-1,0 1 1,0 0 0,0 0-1,0 0 1,0 0-1,0 0 1,0 0 0,0 0-1,0 1 1,1-1-1,-1 1 1,0 0 0,0-1-1,1 1 1,-1 0 0,0 0-1,0 1 1,1-1-1,-1 0 1,0 1 0,0-1-1,1 1 1,-1 0-1,0 0 1,0 0 0,0 0-1,0 0 1,0 0-1,0 0 1,-1 1 0,1-1-1,0 1 1,-1-1 0,2 2 5,7 8-6,-1 0 0,0 0 0,-1 1 0,0 0 1,3 9 5,-6-13 25,26 49 406,-2 2 1,-3 0-1,-2 2 0,12 53-431,-23-61-1685,6 49 1685,-19-100-662,0 1 294,-3-2-5394,-12-1-1476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2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13398,'0'0'2305,"0"0"-928,0 0-1377,0 0 32,0 0 0,0 0-64,160 0-96,-60 2-288,-3 1-2178,-6-3-2640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2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13206,'0'0'656,"0"0"-432,0 0-63,0 0 1807,9 149-687,13-104-705,6 6 65,-6-4-241,-3-7 16,-10-4-192,-5-10-176,-4-7-48,0-7-80,0-7-560,0-5-593,-19 0-1632,-3-17-3650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3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9428,'0'0'2017,"0"0"-875,0 0-846,31-4-48,-5-1-132,-12 2-53,-1 0 1,1 1-1,0 0 1,0 1-1,0 1 1,0 1 0,0-1-1,0 2 1,-1 0-1,1 1 1,0 0 0,-1 1-1,6 3-63,7 4 195,1 1 1,-2 2-1,0 0 0,0 2 0,-2 1 0,0 1 1,18 18-196,-30-25 166,0 0 1,-1 1 0,0 0-1,-1 1 1,-1 0-1,0 1 1,-1-1 0,0 2-1,-1-1 1,-1 1-1,0-1 1,-1 1 0,0 1-1,-1-1 1,-1 7-167,0-9 178,-1 1 1,0-1 0,-2 1-1,1-1 1,-2 1 0,-2 12-179,2-21 46,1 1 1,-2-2 0,1 1 0,0 0 0,-1 0 0,0-1 0,0 0 0,0 1 0,-1-1 0,1 0 0,-1 0 0,0-1 0,0 1 0,0-1 0,0 0 0,-1 0 0,0-1 0,1 1-1,-3 0-46,-11 4-12,-1-1 0,0 0-1,0-1 1,-1-2 0,1 0-1,-1 0 1,0-2-1,0-1 1,1 0 0,-1-1-1,-9-3 13,24 4-149,1 0 0,0 0 0,0-1 0,-1 0 0,1 0 0,0 0 0,0 0 0,0 0 0,0-1 0,0 0 0,0 0 0,1 0 0,-1 0 0,1-1 0,-1 1 0,1-1 0,0 0 0,0 0 0,0 0 0,0 0 0,0-2 149,-8-31-5560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4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176 152 7155,'0'0'-149,"17"-23"458,47-74 1332,-48 67-94,-16 29-218,0 1-78,0 0-264,-3 0-210,-3 0-607,1 2 1,-1-1-1,0 1 1,1 0-1,-1 0 1,1 0-1,-1 1 1,1-1-1,0 1 0,0 1 1,-4 3-171,-52 46 1262,46-36-1051,1 0 0,0 2 0,1 0 1,1 0-1,1 1 0,1 0 0,1 1 0,0 0 0,2 1 0,0 0 0,2 0 0,0 0 0,1 1 0,2 0 0,0-1 0,1 1 1,3 21-212,-2-39-1,0 1 0,1 0 0,-1-1 0,2 1 1,-1-1-1,0 1 0,1-1 0,0 0 0,0 1 1,1-1-1,-1 0 0,1 0 0,0-1 0,1 1 1,-1-1-1,1 1 0,0-1 0,0 0 0,0-1 1,0 1-1,1-1 0,0 1 1,4 1-35,0-1 0,0 1-1,1-1 1,0-1 0,-1 0 0,1-1-1,0 0 1,1 0 0,-1-1 0,0 0 0,0-1-1,1 0 36,-2 0-91,0 0 0,0 0-1,0-1 1,0 0 0,0-1-1,0 0 1,0-1 0,-1 0-1,1 0 1,-1 0 0,5-4 91,-8 4-72,0-1 1,0 0 0,0 0-1,-1-1 1,1 1 0,-1-1-1,0 0 1,-1 0 0,1-1 0,-1 1-1,0-1 1,0 1 0,-1-1-1,0 0 1,0 0 0,0 0-1,0-2 72,0 0 42,0 0 0,-1 0-1,0-1 1,0 1 0,-1 0 0,0-1-1,0 1 1,-1 0 0,0-1-1,-1 1 1,-2-7-42,4 14 123,3 2-140,1 1-1,-1 0 1,0-1 0,0 1-1,1 0 1,-1 1 0,-1-1-1,1 0 1,2 3 17,6 4-36,22 11 35,-20-12-11,0 0 0,-1 0 1,0 1-1,9 10 12,-17-16-12,-1 1 0,0 0 0,0-1-1,0 1 1,-1 0 0,0 1 0,1-1 0,-1 0 0,-1 1 0,1-1 0,-1 1 0,0-1 0,0 1 0,0 0 0,0 0-1,-1-1 1,0 3 12,0 9-615,0 7-799,-3-5-3080,0-7-1887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4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2769,'0'0'8527,"0"0"-6574,0 0-1553,0 0-72,0 0 691,6 19 494,3 11-996,-2-1 1,-1 1 0,-2 0-1,-1 1 1,0 14-518,-4-3-67,-1-16 652,2-1 0,1 1 0,2 8-585,12 17-1801,-13-46 1032,1 0 0,0-1 0,0 1 0,0 0 0,0-1 0,1 0 1,0 0-1,2 2 769,-3-5-6590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47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1926 304 6915,'0'0'2287,"0"0"-76,0 0-495,0 0-156,0 0-172,0 0-153,0 0-109,0 0-219,0-15 1158,0 2-2042,0 0 0,1 0-1,0 0 1,1 1 0,1-1 0,0 0 0,2-2-23,0-2-58,-1 1 0,0 0 0,-1-1 0,-1 0 0,0 1 0,-2-1 0,0 0 0,0-2 58,-1 17-1,1 1 0,-1-1 1,0 1-1,0-1 0,1 1 0,-1-1 1,0 1-1,0-1 0,0 1 0,0 0 1,0 0-1,-1-1 0,1 1 1,0 0-1,-1 0 0,1 0 0,0 0 1,-1 1-1,1-1 0,-1 0 1,0 1-1,1-1 0,-1 1 0,1-1 1,-1 1-1,0 0 0,1-1 1,-1 1-1,0 0 0,0 0 0,1 0 1,-66-2-82,56 2 64,-11 0-18,0 1 0,-1 1 0,1 1 0,0 1 0,1 1 0,-7 3 36,-44 11-147,-1-4 0,0-2 1,-21-2 146,-224 10-525,283-20 321,-83 1-120,54-3-606,-61 9 930,67-2-434,0-2 0,-1-2 0,-47-6 434,-28-10-317,43 3 442,85 11-53,-1 0-1,0 0 0,1-1 0,-1 0 1,0-1-1,1 0 0,0 0 0,-1 0 0,1 0 1,-4-3-72,10 5 10,0-1 1,-1 1-1,1 0 0,0-1 1,-1 1-1,1 0 1,0-1-1,-1 1 1,1 0-1,-1 0 0,1-1 1,0 1-1,-1 0 1,1 0-1,-1 0 1,1 0-1,-1 0 0,1 0 1,-1-1-1,1 1 1,0 0-1,-1 0 0,1 0 1,-1 1-1,1-1 1,-1 0-1,1 0 1,-1 0-1,1 0 0,-1 0 1,1 0-1,0 1 1,-1-1-1,1 0 1,-1 0-1,1 1 0,0-1 1,-1 0-1,1 1 1,0-1-1,-1 0 1,1 1-1,0-1 0,0 0 1,-1 1-1,1-1 1,0 1-1,0-1 1,0 0-1,-1 1 0,1-1 1,0 1-1,0-1 1,0 1-1,0-1 1,0 1-1,0-1 0,0 1 1,0-1-1,0 1 1,0-1-1,0 0 1,0 1-1,0-1 0,1 1-10,-14 147 449,12-135-432,0 2 0,-1 0 1,0 0-1,-1 0 0,0-1 1,-1 1-18,-9 76 125,-29-90-5978,15 2-2410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10229,'0'0'464,"0"0"718,0 0 274,0 29 153,0-8-1295,0 70 2494,9 54-2808,-5-77 640,-4-50-545,1 0 0,0 1 0,2-1 0,0 0 0,1 0 0,1-1 0,0 1 0,1-1-95,2-4-565,-10-20-1904,-13-24-2650,-14-9-4381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5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11045,'0'0'2321,"0"0"-1328,0 0-17,0 0-224,0 0 129,172 0-641,-97 0-240,9 0-736,10 0-2482,6 0-6306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24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56 5410,'0'0'782,"0"0"-507,0 0-96,0 0-67,0 0 181,0 0 460,0-5 540,-3-30 4960,1 19-2694,1 27-4054,16 353 996,-15-225 743,45-139-1098,89-1 16,153 3-374,-224 4-278,39 9 490,40 5-316,-20-11 279,60 5-273,29 13 310,-110-16-154,0-4 0,1-4 0,33-7 154,18 2-104,97 2 24,-250 0 96,1-1-1,0 1 0,0 0 1,-1-1-1,1 1 1,0-1-1,-1 1 0,1 0 1,0-1-1,-1 0 0,1 1 1,-1-1-1,1 1 0,-1-1 1,1 0-1,-1 1 0,1-1 1,-1 0-1,0 0 0,1 1 1,-1-1-1,0 0 1,0 0-1,0 0 0,1 1 1,-1-1-1,0 0 0,0 0 1,0 0-1,0 1 0,0-2-15,0-33 276,-1 26-289,2-23 95,0 24-74,0 0-1,-1 0 1,0 0-1,0 0 1,0 0-1,-1 0 1,-1 0-1,1 0 1,-1 0-1,-1 1 1,1-1-1,-1 1 1,-1-1-1,-3-5-7,3 7-34,1-1-1,-1 0 0,1 0 0,0 0 1,1 0-1,-1-1 0,2 1 1,-1-1-1,1 1 0,0-1 1,0 1-1,1-7 35,0 39-3370,0-11-605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25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0 342 6019,'0'0'2329,"0"0"-1614,0 0-384,0 0-75,0 0 347,0 0-99,19 3-189,91 8 3292,78-2-3607,825-15 3591,-1011 6-3582,1 0 0,-1 0 1,1 0-1,0-1 0,-1 1 1,0-1-1,1 0 0,-1 1 1,1-1-1,-1 0 1,0 0-1,1-1 0,-1 1 1,0 0-1,0-1 0,0 1 1,0-1-1,0 0 0,-1 0 1,1 0-1,0 0 0,-1 0 1,1 0-1,-1 0 0,0 0 1,0 0-1,0-1 0,0 1 1,0 0-1,0-1 0,-1 1 1,1-1-1,-1 0-9,1-3 2,0 0 1,-1 0-1,0 0 0,0 0 0,0 0 0,-1 1 0,0-1 1,0 0-1,0 0 0,-1 0 0,0 1 0,0-1 0,0 1 1,-2-2-3,-25-52 94,18 35-47,-1 1 1,-1 0 0,-9-11-48,20 32-7,0 0 1,0 0-1,-1 0 0,1 0 1,0 0-1,-1 0 0,1 1 1,-1-1-1,1 1 0,-1 0 1,0 0-1,0 0 0,1 0 1,-1 0-1,0 1 0,0-1 1,0 1-1,0 0 0,0 0 1,0 0-1,0 0 0,0 0 1,1 1-1,-1-1 0,0 1 1,0 0-1,0 0 0,0 0 1,1 0-1,-1 0 0,0 0 1,1 1-1,-1 0 0,0 0 7,-150 90 278,200-138-281,-20 28-23,1 2-1,0 1 1,1 1-1,24-8 27,-47 20 10,-3 1-8,0 0 0,0 0 0,0 0 0,0 0 0,0 1 0,0-1 0,0 1 0,0 0 0,0 0 0,0 0 0,0 0 0,0 1 0,0-1 0,0 1 0,0 0 0,0 0 0,-1 0 0,1 0 0,0 0 0,2 2-2,3 2 26,1 1 1,-1 1-1,0 0 1,-1 0-1,4 4-26,22 20 31,-5-10-59,37 31-1401,-29-14-2778,-22-18-790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26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1 419 14311,'0'0'552,"0"0"-235,0 0 268,0 0 431,31-4-448,105-15-448,-75 13-43,0 3-1,59 5-76,-25 0-3,124 10-73,-77-2 80,10-6 110,46-8-114,98-7-101,-295 11 113,0 0-1,1-1 1,-1 1-1,0-1 1,0 1-1,0-1 1,1 0-1,-1 1 1,0-1-1,0 0 1,0 0-1,0 0 1,0 0-1,0 0 1,-1 0-1,1 0 1,0 0-1,0 0 1,-1 0-1,1 0 1,0-1-1,-1 1 1,0 0-1,1 0 1,-1-1-1,0 1 1,1 0-1,-1-1 1,0 1-1,0 0 1,0-1-1,0 0-11,0-55-61,0 41 90,0 11-37,0 0-1,0 0 1,-1 0-1,0-1 1,0 1-1,0 0 1,0 0-1,-1 0 1,0 0 0,0 0-1,0 1 1,-1-1-1,0 1 1,-1-3 8,-3 0 67,0-1 1,0 1 0,-1 1 0,1 0 0,-1 0-1,-9-5-67,14 10 17,1-1 0,-1 0 1,0 0-1,1 0 0,0-1 0,0 1 0,0-1 0,0 1 0,0-1 0,0 0 0,0 1 0,1-1 0,0 0 0,-1 0 0,1 0 0,0-1-17,-4-52 258,5 56-258,0-1 0,0 0-1,0 1 1,0-1 0,0 1 0,0-1-1,-1 0 1,1 1 0,0-1 0,0 0-1,0 1 1,-1-1 0,1 1 0,0-1-1,-1 0 1,1 1 0,-1-1 0,1 1-1,0-1 1,-1 1 0,1-1 0,-1 1-1,1 0 1,-1-1 0,0 1-1,1 0 1,-1-1 0,1 1 0,-1 0-1,0 0 1,1-1 0,-1 1 0,1 0-1,-1 0 1,0 0 0,1 0 0,-1 0-1,0 0 1,1 0 0,-1 0 0,0 0-1,1 0 1,-1 0 0,0 0 0,1 1-1,-1-1 1,0 0 0,1 0-1,-1 1 2,-30 15-117,30-15 115,-7 8 12,-1-1-1,0 0 0,0 0 1,-1-1-1,0-1 1,0 1-1,-4 0-10,-9 9 56,11-9 38,9-32-49,3 20-45,0 0-1,0-1 1,1 1-1,-1 0 1,1 0 0,1 0-1,-1 0 1,1 0-1,-1 0 1,1 1 0,1-1-1,-1 0 1,1 1-1,0 0 1,0-1 0,0 1-1,0 0 1,1 1-1,0-1 1,-1 1 0,1-1-1,1 1 1,-1 0-1,0 1 1,1-1 0,-1 1-1,3-1 1,-1 0 2,0 1 1,0 0-1,0 0 0,0 0 0,0 1 0,0 0 1,0 0-1,0 1 0,0-1 0,1 2 0,-1-1 1,0 0-1,0 1 0,0 0 0,0 1 0,0-1 1,0 1-1,0 1 0,0-1 0,-1 1 0,1 0 1,-1 0-1,0 0 0,0 1 0,0-1 0,0 1 0,-1 1 1,4 3-3,-3-4-6,-1 0 0,0 1 0,-1-1 1,1 1-1,-1 0 0,0 0 0,0 1 0,0-1 1,-1 0-1,1 1 0,-1 0 0,0 1 6,5 29-3986,-4-16-4140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30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1 242 2273,'0'0'2174,"0"0"-674,0 0-545,0 0-270,0 0 4,0-39 2398,1 28-2720,0 0 0,1 0 1,0 1-1,1-1 0,3-10-367,-2 11 193,-1-1-1,0 0 0,-1 0 1,0 0-1,-1 0 0,0-1-192,-1-39 310,38 51-548,90 14 326,984-14-338,-1029 4 251,0 3 1,1 4-2,68 7 2,217 18-3,133 10-25,-304-31 24,261 11-188,245-20-1739,-277-1 1920,202-2 61,-372-19 15,40-1 170,34 7-149,-224 6-77,-57-1 14,0-1 1,-1-3-1,29-10-25,61-11 33,-99 24-13,0 1 0,38 0-20,-77 74 590,-1 211 400,-3-275-977,0-1 1,-1 1 0,0-1 0,1 0 0,-2 0 0,1 0 0,0-1 0,-1 1 0,1-1 0,-1 0 0,-4 2-14,-1 1 25,7-5-9,0 0-1,1 0 0,-1 0 1,0-1-1,0 1 0,0-1 1,0 1-1,0-1 0,1 0 1,-1-1-1,0 1 0,0 0 1,0-1-1,0 0 0,1 1 1,-1-1-1,0 0 0,0 0 1,1-1-1,-1 1 0,1 0 1,-1-1-1,1 0 0,0 0 1,0 1-1,-1-1 0,1-1 1,-1-1-16,-4-10 1,5 10 62,0 0 0,0 0 0,0 0 0,1 0 0,-1 0 0,1 0 0,0-1 0,0 1 0,1 0 0,-1-1 0,1 1 1,0-3-64,1 6 27,0 0 1,0 0-1,-1 0 1,1-1 0,0 1-1,0 0 1,0 0-1,0 0 1,0 1 0,1-1-1,-1 0 1,0 0 0,0 0-1,0 1 1,1-1-1,-1 1 1,0-1 0,1 1-1,-1 0 1,1-1-1,-1 1 1,0 0 0,1 0-1,-1 0 1,1 0 0,-1 0-1,0 0 1,1 0-1,-1 1 1,1-1 0,-1 0-1,0 1 1,1-1-1,-1 1 1,0-1 0,1 1-1,-1 0-27,11 17-11,-10-15 16,-1 0-1,1 0 1,0 1-1,0-1 0,1 0 1,-1-1-1,0 1 1,1 0-1,0-1 1,-1 1-1,1-1 1,0 0-1,0 0 1,1 0-1,-1 0 1,0-1-1,1 1 1,-1-1-1,1 0 0,-1 0 1,1 0-1,-1 0 1,1-1-1,1 1-4,-1-1 12,0 0 0,1-1 0,-1 1-1,0-1 1,0 1 0,0-1 0,0 0-1,0-1 1,0 1 0,0-1-1,-1 0 1,1 0 0,1-1-12,2-3 11,0 0-1,0 0 1,0-1 0,-1 0-1,1-3-10,1 0 18,8-3-463,-16 14 246,1-1-1,-1 0 1,0 0-1,1 1 1,-1-1-1,1 0 0,-1 1 1,0-1-1,1 0 1,-1 1-1,0-1 1,1 0-1,-1 1 0,0-1 1,1 1-1,-1-1 1,0 1-1,0-1 1,0 1-1,0-1 0,1 1 1,-1-1-1,0 1 1,0-1-1,0 1 1,0-1-1,0 1 0,0-1 1,0 1-1,0-1 1,0 1-1,-1-1 1,1 1-1,0-1 0,0 1 200,0 2-3329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5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10565,'0'0'1179,"0"0"40,0 0-13,0 0 8,0 0 101,15-3-562,53-8-345,-1 4 0,65 0-408,150 7-1024,-283 0 924,1 0 1,0 0 0,0 0-1,-1 0 1,1-1 0,0 1 0,0 0-1,0 0 1,0 0 0,-1-1 0,1 1-1,0 0 1,0 0 0,0-1-1,0 1 1,0 0 0,0 0 0,0-1-1,0 1 1,0 0 0,-1 0 0,1-1-1,0 1 1,0 0 0,0 0 0,0-1-1,1 1 1,-1 0 0,0 0-1,0-1 1,0 1 0,0 0 0,0 0-1,0-1 1,0 1 0,0 0 0,0 0-1,1-1 1,-1 1 0,0 0-1,0 0 1,0 0 0,1-1 0,-1 1-1,0 0 1,0 0 0,0 0 0,1 0-1,-1 0 1,0-1 0,0 1-1,1 0 1,-1 0 0,0 0 0,0 0-1,1 0 1,-1 0 0,0 0 0,0 0-1,1 0 1,-1 0 0,0 0 99,-23-6-4669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15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373 118 1088,'0'0'6988,"0"0"-4611,0 0-1257,0 0 49,0 0 106,-8 22 24,-6 18-717,3 1 0,1 0-1,-4 40-581,11-51 99,2-4-64,-2 1 1,-1 0 0,-1-1 0,-2 0-1,-7 21-35,12-42-8,0 1-1,-1-1 1,0 0-1,0 1 1,0-1-1,0 0 0,-1-1 1,0 1-1,0-1 1,0 0-1,0 0 1,-1 0-1,0 0 0,0-1 1,0 1-1,0-1 1,0-1-1,0 1 1,-1-1-1,0 0 0,1 0 1,-1-1-1,0 1 1,0-1-1,0 0 1,0-1-1,0 0 0,-1 0 9,-136 0 1807,142 0-1180,1 0-78,0 0-213,0 0-72,4 0-178,160 2 533,9 0-3327,145-17 2708,-302 13-595,40-8-2869,-53 9 2814,0-1-1,1 1 1,-1-1 0,0 0 0,0 0-1,0 0 1,0 0 0,0-1 0,0 0 650,16-21-8767</inkml:trace>
  <inkml:trace contextRef="#ctx0" brushRef="#br0" timeOffset="1">1123 0 14583,'0'0'608,"0"0"0,0 0 1185,172 194-608,-106-118-705,-4 11-400,-15 1-80,-22 7-224,-25 9-577,-59 9-1536,-66-1-3137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43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6659,'0'0'1022,"0"0"667,0 0 7,0 0-263,0 0-184,0 0-521,0 0-371,-9-1-112,5 4 1258,13 1-1511,0 1 1,1-2-1,-1 1 1,1-1-1,-1 0 0,1-1 1,0-1-1,4 1 8,88 3 91,-47-3-84,21 0 17,-35-1-277,0 1-1,1 2 1,23 6 253,-57-9-71,-2-1-4137,-6 0 2417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43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1 6707,'0'0'3834,"0"0"-3039,0 0-755,0 0 67,0 0 365,19 6 181,-8-2-580,-1-1 41,0 0 0,0 1 0,0 0 0,0 1 0,-1 0-1,2 2-113,-7-4 117,0 0-1,0 0 0,0 0 0,0 1 0,-1 0 0,0-1 0,0 1 1,0 1-1,0-1 0,-1 0 0,1 1 0,-1-1 0,0 1 0,0 0 1,-1-1-1,0 1 0,0 0 0,1 3-116,-1 1 87,1 0-1,-2 0 0,1 1 1,-1-1-1,-1 0 1,1 0-1,-2 0 1,1 0-1,-1 0 1,-1 0-1,1 0 1,-1-1-1,-1 1 1,0-1-1,0 0 1,-1 0-1,0 0 0,0 0 1,0-1-1,-1 0 1,-1 0-1,1-1-86,-8 8-120,-7 9 477,-2-2-1,-19 15-356,36-31-264,-1 0 0,1-1 0,-1 0-1,0 0 1,0-1 0,0 0 0,0 0 0,0-1 0,-1 0-1,0 0 1,1 0 0,-1-1 0,-4 0 264,-9-1-3615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3:48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6707,'0'0'795,"0"0"227,0 0 157,0 0-488,0 0-523,8-1-16,-5 1-89,0-1-1,0 1 1,0 0 0,0 0-1,0 0 1,0 0-1,0 1 1,0-1 0,0 1-1,0 0 1,0 0-1,-1 0 1,1 0 0,0 0-1,-1 1 1,1-1-1,-1 1 1,1 0 0,-1 0-1,0 0 1,1 0-1,-1 0 1,0 0 0,0 0-1,-1 1 1,1-1-1,0 1 1,0 1-63,2 2 159,1 1 1,0-1-1,1 1 1,0-1-1,0-1 1,0 1-1,0-1 1,1 0-1,1 0-159,25 21 577,-32-26-527,-1 0 57,0 0 96,0 0 56,25-2 789,-15-4-998,-1-1 0,0 1 1,0-1-1,-1-1 0,1-1-50,-4 4-3,0 0 0,0 0-1,0 0 1,1 1 0,-1 0 0,1 0-1,0 0 1,0 0 0,0 1 0,1 0-1,-1 1 1,1-1 0,0 1-1,5-1 4,-11 4-207,0 0-1,0 0 0,0-1 0,0 1 0,-1 0 0,1 0 0,-1 0 0,1 0 0,0 0 0,-1 0 0,0 0 0,1 0 0,-1 0 0,1 0 0,-1 1 0,0-1 0,0 0 0,0 0 0,0 0 0,0 0 1,0 0-1,0 1 0,0-1 0,0 0 0,-1 0 0,1 0 0,0 1 208,-1 1-1175,1 23-6882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44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3 158 7283,'0'0'969,"0"0"-441,0 0 782,0 0 293,0 0-114,4 28-224,6 49 338,-3 1 0,-3 4-1603,-5-74 644,-1-18-409,-4-42-481,0-1-104,-6-60-1023,12 100 1279,0 0 0,0 0 0,1 0 0,1 0 1,0 0-1,1 1 0,3-8 94,-4 14-10,0 1 1,1 0-1,0 0 0,0 0 0,1 1 1,-1-1-1,1 1 0,0 0 1,0 0-1,0 0 0,1 0 1,-1 1-1,1 0 0,0 0 0,0 0 1,0 0-1,0 1 0,1 0 1,-1 0-1,1 0 0,0 1 10,13-4-39,1 2 0,0 0-1,0 2 1,0 0 0,6 1 39,-25 9-307,-2-4 301,0 0 1,0 0-1,0 0 0,-1 0 1,1 0-1,-1 0 0,0 0 1,-1-1-1,1 1 1,-1-1-1,0 0 0,0 0 1,-1 0-1,1 0 0,-1 0 1,0 0-1,0 0 6,0-1 18,0 0 0,0 0 0,1 1-1,-1 0 1,1-1 0,0 1 0,0 1 0,1-1-1,-1 0 1,1 1 0,0-1 0,0 1 0,0-1 0,1 1-1,0 0 1,0 0 0,0 0 0,0 0 0,1 0-1,0 0 1,0 0 0,0 3-18,1-6-3,0 0 1,0 0-1,0 0 0,0 0 1,0 0-1,0 0 1,1 0-1,-1 0 0,0-1 1,1 1-1,0-1 0,-1 1 1,1-1-1,0 1 0,0-1 1,1 1 2,37 20-129,-29-17 57,5 3-40,5 1-103,-1 2 1,0 0-1,-1 2 1,12 9 214,-27-19-26,0 0-1,-1 0 1,1 0 0,-1 1-1,0-1 1,0 1 0,0-1 0,-1 1-1,1 0 1,-1 0 0,0 0 0,0 1-1,0-1 1,-1 0 0,1 1-1,-1-1 1,0 1 0,-1-1 0,1 1-1,-1 0 1,0-1 0,0 1-1,0 0 1,0-1 0,-2 4 26,1-5-11,-1 0 1,1 0-1,-1 0 1,0 0-1,0 0 0,-1 0 1,1 0-1,0-1 1,-1 1-1,0-1 1,1 0-1,-1 0 0,0 0 1,0 0-1,0-1 1,-1 1-1,1-1 1,0 1-1,-1-1 0,1 0 1,0 0-1,-3 0 11,-12 3 118,0-1-1,0-1 1,-16 1-118,8-1 43,15-1-33,-1 0 0,0 0 0,0-1-1,0-1 1,0 0 0,0 0 0,-4-2-10,15 2-25,-1 0 0,1 1 0,0-1 0,0 0 0,0 0 0,0 0 0,0 0 0,0 0 0,1 0 0,-1 0 0,0 0 0,0 0 0,1 0 0,-1 0 0,1-1 0,-1 1 0,1 0 0,-1 0 0,1-1 0,0 1 0,0 0 0,-1 0 0,1-1 0,0 1 0,0-2 25,0 0-275,0 0-1,0 0 0,1 0 1,-1 0-1,0 0 1,1 0-1,0 0 1,0 0-1,0 0 1,1-2 275,24-21-4314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44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13 10757,'0'0'461,"0"0"113,0 0 528,0 0 224,0 0-304,-7-3-489,2 1-436,0 0 0,0 1-1,1-1 1,-1 1 0,0 0 0,0 1-1,0-1 1,0 1 0,-1 0 0,1 0-1,0 1 1,0-1 0,0 1 0,0 0-1,1 1 1,-1-1 0,0 1 0,0 0-1,-1 1-96,-9 3 148,1 1-1,0 1 0,1 0 0,0 0 0,0 1 0,-5 6-147,14-11 28,0 0 0,1 0-1,0 0 1,0 0-1,0 1 1,0-1-1,1 1 1,0 0 0,0-1-1,0 1 1,0 0-1,1 0 1,0 0-1,0 1 1,0-1 0,0 0-1,1 0 1,0 0-1,0 1 1,1-1-1,0 2-27,0-3-31,0 0-1,1-1 0,-1 1 1,1-1-1,0 1 0,0-1 1,0 0-1,1 0 1,-1 0-1,1 0 0,0 0 1,-1-1-1,1 1 0,0-1 1,1 1-1,-1-1 0,0 0 1,1-1-1,-1 1 0,3 0 32,16 8-542,0-1-1,21 6 543,-32-12-128,8 2-542,-1 0-1,1-2 0,1 0 1,-1-1-1,2-1 671,60 0-5146,-57-1 2659,13 0-3372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45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19 9124,'0'0'2329,"0"0"-1502,0 0-525,0 0 474,0 0 804,0 16-444,0 19-879,-2 21 773,4 1 1,7 48-1031,-9-99 24,0-5-2,-12-277 60,12 276-114,0 0-34,0 0-60,3 3 57,31 32 118,-1 2 0,-2 2 0,-2 0 0,-1 2 0,8 19-49,-34-57 3,-1 1 0,2-1-1,-1 0 1,0 0 0,1 0-1,-1-1 1,1 1-1,0-1 1,0 1 0,0-1-1,0 0 1,0 0 0,1 0-1,-1-1 1,0 1-1,1-1 1,0 1 0,-1-1-1,1-1 1,0 1-1,-1 0 1,1-1 0,0 0-1,0 0 1,-1 0 0,1 0-1,0 0 1,0-1-1,-1 0 1,1 0 0,0 0-1,0 0-2,2-2 20,1 1 0,-1-1 0,0-1 0,-1 1 0,1-1 0,0 0 0,-1 0 0,0 0 0,0-1 1,0 0-1,-1 0 0,1 0 0,-1-1 0,-1 1 0,1-1 0,-1 0 0,1-1-20,-1-1 24,1-1 1,-1 1 0,-1-1 0,1 0 0,-2 0 0,1 0-1,-1 0 1,0 0 0,-1 0 0,0 0 0,-1-1 0,0 1-1,0 0 1,-1 0 0,0 0 0,-1 1 0,1-1 0,-2 0-1,1 1 1,-1 0 0,-1 0 0,1 0 0,-1 0 0,-1 1-1,0 0 1,-1-2-25,6 9-49,1 0 0,0 0-1,-1 0 1,1 0 0,0 0-1,-1 0 1,1 0 0,0 0-1,0 0 1,-1 1 0,1-1-1,0 0 1,-1 0 0,1 0-1,0 0 1,0 1 0,0-1 0,-1 0-1,1 0 1,0 0 0,0 1-1,-1-1 1,1 0 0,0 0-1,0 1 1,0-1 0,0 0-1,0 1 1,0-1 0,-1 0-1,1 1 1,0-1 0,0 0-1,0 0 1,0 1 0,0-1-1,0 0 1,0 1 0,0-1-1,0 0 1,0 1 0,1-1-1,-1 0 1,0 1 0,0-1 0,0 0-1,0 0 1,0 1 49,0 21-1572,0-21 1275,2 25-3185,12 0-1315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45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1 109 7075,'0'0'5144,"0"0"-3802,0 0-1142,0 0 59,0 0 773,1 15 169,35 150 674,-33-145-1692,4 17 330,-3-34-303,0-21-126,2-21-112,-1 1-507,1 1-1,4-5 536,-8 31-66,2 0 0,0 1-1,0-1 1,0 1-1,2 0 1,-1 1-1,1-1 1,1 1-1,3-5 67,5-7-35,-13 18 4,-1 1 1,1-1-1,0 1 0,0-1 0,0 1 0,0 0 0,0 0 1,0 0-1,1 0 0,-1 0 0,1 0 0,-1 1 0,1-1 0,0 1 31,7-3-126,1 0 0,0 2 0,-1-1 0,1 1 0,1 1-1,-1 0 1,0 0 0,0 1 0,0 1 0,2 0 126,16-1-627,-27 0 505,-1 1 0,1-1 0,-1 0 0,1 1 0,-1-1 0,1 1 1,-1 0-1,1-1 0,-1 1 0,0 0 0,0 0 0,1 0 0,-1 0 1,0 0-1,0 0 0,0 0 0,0 0 0,0 0 0,0 1 1,0-1-1,0 0 0,-1 1 0,1-1 0,0 1 0,-1-1 0,1 1 1,-1-1-1,1 1 0,-1-1 0,0 1 0,0-1 0,0 1 0,0-1 1,0 1-1,0-1 0,0 1 0,0-1 0,-1 1 0,1 0 0,-1-1 1,1 0-1,-1 1 0,1-1 0,-1 1 0,0-1 0,0 1 122,-14 4-3329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45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9092,'0'0'1425,"0"0"-737,0 0 801,0 0 96,0 0-529,213 0-752,-148 0-304,1 0-1521,-16 0-4609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54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2242 9268,'0'0'1150,"0"0"-608,0 0 218,0 0 6,0 0-17,0 0-266,-1-20 3122,5 13-3490,1 1 1,0 0-1,0 0 0,1 0 1,-1 1-1,1 0 1,0 0-1,1 0 1,-1 1-1,7-3-115,7-7 134,91-57 249,10-7-179,35-46 207,103-107-411,-176 151 2,5 4 0,2 4 0,3 4 1,4 4-1,20-6-2,265-129-46,65-36-127,-161 84-99,7 13 0,6 12 0,125-26 272,-348 123-10,69-36 10,34-15-7,-160 72-8,0 2 0,1 0 0,-1 0 0,1 2 0,0 1 0,13-1 15,-32 4-246,-9 7-656,-1 0 0,1-1-1,-1 0 1,0-1 0,-5 2 902,-8 6-2863,-27 15-6474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55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 6275,'0'0'1747,"0"0"254,0 0-221,0 0-54,0 0-115,0 0-525,3-10-240,-1 3-727,-2 5-97,0-1-1,1 1 0,-1-1 0,1 1 1,0-1-1,0 1 0,0 0 0,0-1 1,0 1-1,0 0 0,1 0 0,-1 0 1,1 0-1,-1 0 0,1 0 1,0 0-1,0 0 0,0 1 0,0-1 1,0 1-1,0-1 0,0 1 0,0 0 1,1 0-1,-1 0 0,0 0 0,1 0-21,88-6 600,-1 3 0,1 5-1,59 9-599,-74-5 181,747 52 356,-5 44-460,-447-44-691,340 8 614,-411-56 806,-400-9-6030,21 0-2644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56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 11429,'0'0'977,"0"0"-244,0 0-66,0 0-194,0 0 119,9 25 430,24 62-218,5 12 373,-4 2 0,5 35-1177,-34-104 282,-1 1 0,-1-1 0,-2 24-282,-20-72 312,5-3-321,0-1-1,0 0 1,2 0-1,1-2 1,0 1-1,2-1 1,0-1-1,2 1 1,0-2-1,2 1 1,0-1 9,-5-35-342,4 0 1,1-1 0,4-52 341,1 105-33,0-1 1,0 1-1,1 0 1,0-1-1,0 1 1,1 0-1,0-1 1,0 1-1,1 0 1,-1 0-1,2 1 1,-1-1-1,1 1 1,0-1-1,0 1 1,1 0-1,-1 1 1,1-1-1,1 1 1,-1 0-1,1 0 1,0 1-1,0-1 1,0 1-1,1 1 1,-1-1-1,1 1 1,0 0-1,0 1 1,0-1-1,0 1 1,0 1-1,6-1 33,9-2 15,1 1-1,-1 0 0,1 2 1,0 1-1,12 2-14,-31-2-5,-1 1 0,0 0 0,0-1 0,0 1 0,0 1 0,0-1 0,0 0 0,0 1-1,0-1 1,-1 1 0,1 0 0,-1 0 0,1 0 0,-1 0 0,1 0 0,-1 1 0,0-1 0,0 1 0,0 0-1,-1-1 1,1 1 0,-1 0 0,1 0 0,-1 0 0,0 0 0,0 0 0,0 0 0,-1 0 0,1 0 0,-1 1-1,1-1 1,-1 2 5,1 6-11,-1 0 0,0-1 0,0 1 1,-1 0-1,0 0 0,-1-1 0,0 1 0,-1 0 0,-3 5 11,-10 17 26,-2-1 0,-2-1 1,0 0-1,-3-2 0,0 0 1,-6 3-27,25-27 5,-10 11 30,-66 71 159,170-54 27,-38-17 31,-27-9-247,1 1 0,-1 0 1,-1 2-1,0 1 0,0 1 0,-2 1 1,12 8-6,-31-18-148,0-1 1,-1 0 0,1 1 0,-1-1 0,0 1 0,0 0-1,0 0 1,0 0 0,0 0 0,0 1 147,2 20-4027,-4-11 25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57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13126,'0'0'979,"0"0"192,0 0-253,0 0-192,0 0-214,30 1-293,96 7-107,-122-8-112,0 0 0,0 1 0,0-1 0,-1 1 0,1 0 0,0 0 0,-1 1-1,1-1 1,-1 1 0,1-1 0,-1 1 0,0 0 0,0 0 0,1 1 0,-1-1 0,-1 1 0,1-1 0,0 1 0,-1 0 0,1 0 0,-1 0 0,0 0 0,0 1 0,0-1 0,-1 1 0,1-1 0,-1 1 0,0-1 0,0 1 0,0 0 0,0 3 0,0-4 1,-1 0 0,0 1 0,0-1 1,0 0-1,-1 0 0,1 0 0,-1 0 1,0 0-1,1 0 0,-1 0 0,-1 0 1,1 0-1,0-1 0,-1 1 0,1 0 1,-1-1-1,0 1 0,0-1 0,0 0 0,0 1 1,0-1-1,-1 0 0,1 0 0,-1 0 1,1-1-1,-1 1 0,0-1 0,1 1 1,-1-1-1,0 0 0,-1 0-1,-7 6 178,18 0-259,15 2-24,-7-5 96,0 0-1,-1 1 1,0 1-1,0 0 1,0 1-1,1 1 10,-11-5-17,0-1 0,0 1 0,-1 0-1,1 0 1,-1 0 0,0 0-1,0 1 1,0-1 0,-1 1-1,1 0 1,-1 0 0,0-1-1,0 2 1,0-1 0,0 0-1,-1 0 1,0 0 0,0 1 0,0-1-1,0 1 1,-1-1 0,1 5 17,-1-7-3,0 0 0,-1 0 1,1 0-1,0 0 0,-1 0 0,1 0 1,-1 0-1,0 0 0,1 0 1,-1 0-1,0-1 0,0 1 1,0 0-1,0 0 0,-1-1 0,1 1 1,0-1-1,-1 1 0,1-1 1,-1 1-1,0-1 0,1 0 0,-1 0 4,-3 2 18,0-1 0,0 1 0,0-1 1,0-1-1,-1 1 0,1-1 1,-1 0-1,1 0 0,-2 0-19,-15 0 48,0 0 1,0-2-1,1 0 0,-11-3-48,29 3-63,-1 1 1,1 0 0,0-1 0,0 0-1,0 0 1,0 0 0,1 0-1,-1 0 1,0-1 0,0 1 0,1-1-1,-1 0 1,0 0 0,1 0-1,0 0 1,0 0 0,-1 0 0,1-1-1,1 1 1,-3-3 62,2 1-387,1 1 1,-1-1-1,1 0 1,0 1-1,0-1 0,0 0 1,1 0-1,-1 0 1,1 1-1,0-5 387,0 8-151,0-1-1,0 0 1,0 0-1,0 0 1,0 0-1,0 0 1,0 0-1,0 0 0,1 0 1,-1 0-1,0 0 1,1 0-1,-1 0 1,0 1-1,1-1 1,-1 0-1,1 0 1,-1 0-1,1 1 152,25-15-4434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57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5282,'0'0'2898,"0"0"-705,0 0-833,0 0-559,0 0 223,0 0 657,31 62-304,-19-31-625,1 3-432,-1-3-208,-2 0-112,-1-6-176,-6-2-1329,-3-9-3873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0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 9316,'0'0'777,"0"0"-180,0 0 732,0 0-249,0 0-255,0 0-257,0-7-277,0 7-284,0 0 0,0 0 0,0 0 0,0 0 0,0 0 0,0 0 0,0 0 0,0 0 0,1 0 0,-1 0 1,0 0-1,0 0 0,0 0 0,0 0 0,0 0 0,0 0 0,0 0 0,0 0 0,0 0 0,0 0 0,0 0 0,0 0 0,0 0 0,1 0 0,-1 0 0,0 0 0,0 0 0,0 0 0,0 0 0,0 0 1,0 0-8,39 124 4109,4 37-4109,-18-63 557,-9 22-45,-18-145-604,-2 0 1,-1 0 0,-1 1-1,0 0 1,-2 0-1,-9-18 92,4 9-859,1-1-1,-6-34 860,16 56-157,0 0-1,1 0 0,0 1 0,0-1 1,2 0-1,-1 0 0,2 0 1,1-7 157,-1 12-29,0 1 0,0-1 0,1 1 0,0 0 0,0 0 0,0 0 0,1 0 0,0 1 0,0-1 0,1 1 0,0 0 0,-1 0 0,2 1 0,3-3 29,1-3-75,1 2 0,0-1 0,1 2 0,0-1 0,0 2 0,0-1 0,1 2 1,0 0-1,0 0 0,1 1 0,-1 1 0,1 0 0,13-1 75,-26 5-58,-1-1 0,1 0 0,0 1 0,0-1-1,0 0 1,0 1 0,-1-1 0,1 1 0,0-1 0,0 1 0,-1 0 0,1-1 0,0 1-1,-1 0 1,1 0 0,-1-1 0,1 1 0,-1 0 0,1 0 0,-1 0 0,0 0 0,1-1-1,-1 1 1,0 0 0,0 0 0,1 0 0,-1 0 0,0 0 0,0 0 0,0 0 0,0 0-1,0 0 59,0 43-62,-1-30 63,1-3 205,-1-1-1,-1 1 1,0-1-1,0 0 1,-1 0 0,0 0-1,-1 0 1,0-1-1,-1 1 1,0-1-1,-5 7-205,-10 14-704,-3-1-1,-17 19 705,27-33-1260,-9 7-2446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4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1 290 9156,'0'0'374,"0"0"-102,11 25 691,-8-19-893,18 39 1343,-2 2 0,-2 0 0,8 39-1413,-20-55 670,-1 0 1,-1 1-1,-2 25-670,-1-60 6,0 0 0,-1-1 0,1 1-1,-1 0 1,0 0 0,0-1 0,0 1-1,0 0 1,-1-2-6,-7-16-22,-5-29-328,2-1 1,2 0-1,2-1 1,3 0-1,2 0 1,2-1-1,4-32 350,-2 77 2,0 0 1,1 0-1,-1 0 1,2 0-1,-1 1 0,1-1 1,0 1-1,0-1 1,1 1-1,0 0 0,1 0 1,-1 1-1,1-1 1,1 1-1,-1 0 0,1 1 1,0-1-1,0 1 1,0 0-1,1 0 0,0 1 1,0 0-1,0 0 1,5-1-3,8-2 167,0 0 1,0 1-1,1 1 1,0 1-1,0 0 1,1 2-1,-1 1 1,13 1-168,-32 0-7,1 0 1,0 0-1,-1 0 1,1 0-1,0 1 0,-1-1 1,1 1-1,-1 0 0,1 0 1,-1 0-1,1 0 1,-1 0-1,1 1 0,-1-1 1,0 1-1,0-1 1,0 1-1,0 0 0,0 0 1,0 0-1,-1 0 0,1 0 1,0 0-1,-1 1 1,0-1-1,1 0 0,-1 1 1,0-1-1,0 1 1,-1-1-1,1 1 0,0 0 1,-1-1-1,0 1 1,0 0-1,1 1 7,-1 2-31,0 0-1,0 0 1,-1 0 0,1 0 0,-1 0-1,-1 0 1,1 0 0,-1 0 0,0 0-1,0 0 1,-1-1 0,0 1 0,0-1-1,0 0 1,-4 5 31,-14 12 63,-1-1-1,-1-2 1,-1 0 0,0-1 0,-2-1-1,0-2 1,0-1 0,-5 1-63,36-9 222,1-1 0,1-1 0,-1 1-1,1-1 1,5 3-222,6 1 83,-8-4 32,-1 1 1,1 0-1,-1 0 0,8 7-115,-15-10-53,0 0 0,0 0 0,0 0 0,0 0 0,0 1 0,0-1 0,0 0-1,-1 1 1,1 0 0,-1-1 0,0 1 0,0 0 0,0-1 0,0 1 0,0 0 0,-1 0 0,1 0 0,-1 0 0,0 0 0,0 0 53,-2-3-349,-1 1 0,0-1 1,0 0-1,0 0 0,0-1 1,0 1-1,1 0 0,-1-1 1,0 0-1,0 0 349,-4-3-911,2 0 0,-1-1 0,0 1 0,1-2 0,0 1-1,-4-5 912,-7-10-6234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4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1 720,'0'0'10021,"0"0"-9685,0 0 320,0 0-159,0 0 223,0 0 561,53 62-449,-15-29 0,6-5 17,-4 3-241,1-11 16,-10 0-416,-3-3-176,-9-3-32,-9-3-576,2-5-1457,1-1-2209,-4-5-3761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5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11365,'0'0'1310,"0"0"-1024,0 0 7,0 0 894,0 0 24,15 3-653,50 12-368,-63-15-187,0 1 0,0 0 0,0 0 1,0 0-1,-1 0 0,1 1 1,0-1-1,0 0 0,-1 1 0,1-1 1,-1 1-1,0-1 0,1 1 1,-1 0-1,0 0 0,0 0 1,0-1-1,0 1 0,0 0 0,0 0 1,-1 0-1,1 1 0,-1-1 1,1 0-4,-1 49 37,-1-36-33,1-11-8,0 1 1,0-1 0,-1 1-1,0-1 1,0 0 0,0 1 0,0-1-1,-1 0 1,1 0 0,-1 1-1,0-1 1,0 0 0,-1-1 0,1 1-1,-1 0 1,0-1 0,0 0-1,0 1 1,-1-1 0,1 0-1,-2 0 4,-16 18 6,17-15 26,4-6-254,15 4-1117,-7-3 1317,0 1-1,-1 0 1,1 1 0,0 0-1,-1 0 1,1 0 0,-1 1 0,0 0-1,0 1 1,-1 0 0,4 2 22,-6-3 60,-1 0 1,1 0-1,-1 1 1,0-1-1,0 1 1,0-1-1,-1 1 0,0 0 1,0 0-1,0 0 1,0 0-1,-1 1 1,0-1-1,0 0 1,0 0-1,-1 1 0,0-1 1,0 3-61,1-7 34,-1 1 1,1-1-1,-1 1 1,0 0-1,0-1 1,0 1-1,0-1 1,0 1-1,0 0 1,-1-1-1,1 1 1,0-1 0,-1 1-1,1-1 1,-1 1-1,0-1 1,1 1-1,-1-1 1,0 1-1,0-1 1,0 0-1,0 1 1,0-1-1,0 0 1,0 0-1,0 0 1,-1 0-1,1 0 1,0 0-1,-1 0 1,1 0-1,-1-1 1,1 1-1,-1-1 1,1 1-1,-1-1 1,1 1-1,-1-1 1,1 0-1,-1 1 1,0-1-1,1 0 1,-1 0-1,1-1 1,-1 1-1,0 0-34,-26 2-500,0-2 0,-26-2 500,53 2-168,-1 0 0,0 0 0,1-1 1,-1 1-1,0 0 0,1-1 0,-1 1 0,0-1 1,1 0-1,-1 1 0,1-1 0,0 0 0,-1 0 0,1 0 1,0 0-1,-1 0 0,1 0 0,0-1 0,0 1 1,0 0-1,0-1 0,0 1 0,0 0 0,0-1 1,0 1-1,1-1 0,-1 0 0,1 1 0,-1-1 1,1 0 167,-8-28-5176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5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11845,'0'0'2119,"0"0"-1612,0 0-102,0 0 729,0 0-80,8 13-641,-6-11-399,3 5 9,0 0 0,-1 1 0,0 0 0,0 0 0,0 0 0,-1 0 1,-1 0-1,1 1 0,-1-1 0,-1 1 0,1-1 0,-1 10-23,-1-10 99,0 0 1,-1 0-1,0 0 0,-1 0 1,1 0-1,-1 0 0,-1 0 1,0 0-1,-2 4-99,-8 36 1139,31-47-541,64-4-3225,1-2 1,10-6 2626,-19 1-7270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6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0 16936,'0'0'1216,"0"0"-960,-182 152 257,98-65 639,6 3 641,18 14-1025,23 3-463,31 0-177,6 0-128,43-9-32,39-8-369,21-8-639,19-6-945,-3-11-1024,-4-17-4819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7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67 13190,'0'0'1206,"0"0"-587,0 0-123,6 24 547,-3-11-853,4 18 206,0 0-1,-2 0 0,-2 0 1,0 26-396,-2 6 563,0-3 562,-4 35-1125,1-77 143,-1 0 0,0 0 0,-1 0 0,-1-1 0,0 0 0,-1 0 0,-4 7-143,9-24 7,1 0-3,0 0-1,0 0 0,0 0 0,0-1 0,0 1 0,0 0 1,-1 0-1,1-1 0,0 1 0,0 0 0,0 0 0,0 0 1,-1 0-1,1 0 0,0-1 0,0 1 0,0 0 0,-1 0 1,1 0-1,0 0 0,0 0 0,-1 0 0,1 0 0,0 0 0,0 0 1,-1 0-1,1 0 0,0 0 0,0 0 0,-1 0 0,1 0 1,0 0-1,0 0 0,-1 0 0,1 0 0,0 0 0,0 0 1,0 0-1,-1 0 0,1 0 0,0 0 0,0 1 0,0-1 1,-1 0-1,1 0 0,0 0 0,0 0 0,0 1 0,-1-1 1,1 0-1,0 0 0,0 0 0,0 1 0,0-1 0,0 0-3,-6-55-145,2 0 0,3 0 0,2 0 0,3-8 145,-2 33-167,-1 11 119,1 1-1,1-1 1,0 1 0,2 0-1,0 0 1,1 1-1,1-1 1,0 1-1,1 1 1,1-1-1,1 2 1,0-1 0,1 1-1,1 1 1,0 0-1,1 0 1,0 1-1,1 1 1,4-2 48,-15 12 5,-1 0 0,1 1 0,-1-1-1,1 1 1,0 0 0,-1 0 0,1 0 0,0 0 0,0 0 0,0 0-1,0 1 1,0-1 0,0 1 0,0 0 0,0 0 0,0 0 0,0 1-1,0-1 1,0 0 0,0 1 0,-1 0 0,1 0 0,0 0 0,0 0-1,0 0 1,-1 1 0,1-1 0,-1 1 0,1-1 0,-1 1 0,0 0-1,1 0 1,-1 1-5,8 8 3,0 1-1,-2-1 1,1 2 0,-1-1-1,-1 1 1,1 4-3,3 2 45,54 96 348,3 4 274,19 53-667,-80-151-486,-8-16-3716,-7-5-1323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7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3490,'0'0'12677,"0"0"-12549,0 0-112,0 0 769,0 0 47,200 0-656,-113 0-176,10 0-688,-3-6-4050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7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12806,'0'0'4786,"0"0"-4674,0 0-96,0 0 128,0 0 1057,0 0-305,140 0-672,-62 0-64,4 0-160,-17 0 0,-15 0-240,-18 0-880,-23 0-705,-9 0-1425,0 0 305,-6-3-1601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8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0 6707,'0'0'1627,"0"0"-87,0 0-35,-2 33-62,-11 252 1582,13-23-928,0-260-2122,-1-1 0,1 0 0,0 1 0,-1-1 0,1 0 0,-1 1 1,1-1-1,-1 0 0,1 0 0,-1 1 0,0-1 0,0 0 0,1 0 0,-1 0 0,0 0 0,0 0 0,0 0 0,0 0 0,-1 0 0,1 0 0,0-1 0,0 1 0,0 0 0,-1-1 0,1 1 0,0-1 0,-1 1 0,1-1 0,0 0 1,-1 1-1,1-1 0,-1 0 0,1 0 0,-1 0 25,-61-1-136,39 0 224,136-4 3943,82-13-4671,-151 13-327,-1-2 1,4-3 966,39-16-5471,-33 1-1961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8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10181,'0'0'6819,"0"0"-6499,0 0-304,0 0 336,113 152 352,-60-59-527,3 14-129,-3 8-32,-18 20-16,-23 9-417,-12 7-15,-31-2-128,-44-16-1473,-41-21-2161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2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57 320 11781,'0'0'1545,"0"0"-763,0 0 1021,0 0-375,0 0-1010,-6 1-183,3 0-184,0 1-1,1-1 1,-1 1 0,0 0-1,1 0 1,-1 0-1,1 0 1,-1 0-1,1 0 1,0 1 0,0-1-1,0 1 1,0-1-1,1 1 1,-1 0 0,1 0-1,-1 0 1,1-1-1,0 1 1,0 1-1,1-1 1,-1 0 0,0 0-1,1 0 1,0 2-51,-3 18 405,1 1 1,1-1-1,1 9-405,1-14 150,-2-14-146,1-1 1,0 1 0,0-1-1,1 1 1,-1-1-1,1 1 1,-1-1 0,1 1-1,0-1 1,1 0 0,-1 1-1,0-1 1,1 0-1,0 0 1,0 0 0,0 0-1,0 0 1,0 0-1,0-1 1,1 1 0,0-1-1,-1 0 1,1 0 0,0 1-1,0-2 1,3 3-5,3-1 1,-1-1-1,1 1 1,0-2 0,-1 1 0,1-1 0,0 0-1,0-1 1,0 0 0,0-1 0,3 0-1,-3-1-28,0 1-1,-1-2 1,1 0 0,-1 0-1,0 0 1,0-1 0,0 0-1,-1 0 1,1-1 0,-1 0-1,0-1 1,-1 1 0,6-6 28,-2 1-60,0-1 0,0 0 0,-1 0 0,-1 0 0,0-1-1,0-1 1,-1 1 0,0-4 60,-2 0-69,-5 13 149,0 3 64,0-13 392,0 12-557,0 30-123,0-19 166,1-1 1,0 1-1,0-1 0,0 0 1,1 0-1,1 0 0,0 0 1,0 0-1,1 0 0,0-1 1,0 1-1,1-1 0,0 0-22,-2-3-5,1-1 0,0 1 0,0-1 0,0 0 1,1 0-1,-1 0 0,1-1 0,0 0 0,0 0 0,0 0 0,0 0 0,1-1 0,-1 0 0,1 0 0,-1 0 0,1-1 0,0 0 1,0 0-1,0 0 0,-1-1 0,5 0 5,-1-1 8,0 0 0,0-1 0,0 0 1,0 0-1,0-1 0,-1 0 0,1-1 1,-1 0-1,0 0 0,0-1 0,-1 0 1,1-1-1,-1 1 0,0-1 0,0-1 0,-1 1 1,0-1-1,0 0 0,-1 0 0,5-8-8,3-6-16,0 0 0,-1-1 0,-2 0-1,0 0 1,-1-1 0,-1-1-1,1-8 17,-5 11-45,0 0 1,-1-1-1,-2 1 0,0-1 0,-1 1 0,-1-1 0,-2-5 45,2 21 34,0 1 1,-1-1-1,0 1 1,-1-1 0,1 1-1,-1 0 1,0 0-1,0 0 1,0 1 0,-1-1-1,0 1 1,0-1-1,0 1 1,0 1-1,-1-1 1,1 0 0,-1 1-1,0 0 1,0 0-1,0 1 1,-1-1 0,1 1-1,0 0 1,-1 1-1,0-1 1,1 1-1,-1 0 1,0 0-35,4 2-7,1-1 0,0 0 0,-1 1 1,1 0-1,0-1 0,-1 1 0,1 0 0,0-1 0,0 1 0,0 0 0,0 0 0,0 0 1,0 0-1,0 0 0,0 0 0,0 0 0,0 0 0,0 1 0,1-1 0,-1 0 0,0 1 7,-15 34-56,13-28 41,-3 13 11,1-1 0,1 1 0,1 0 0,0 0 0,2 1 0,1-1 0,0 0 0,2 3 4,-1 24 43,-1-38-36,1 0 0,0-1 0,1 1 0,0 0 0,1 0 0,0-1 0,0 1 0,1-1 0,0 0 0,0 0 0,1 0 0,1-1 0,-1 0 0,2 0 0,1 2-7,-2-3-2,0-1 1,0 0-1,0-1 1,0 0 0,1 0-1,0 0 1,0-1 0,0 0-1,1 0 1,0-1-1,-1 0 1,1 0 0,0-1-1,0 0 1,1 0-1,-1-1 1,0 0 0,4 0 1,6-1 11,1-1 0,-1 0 1,0-1-1,10-3-11,-19 2-24,1 0 0,-1 0 0,0-1 0,-1 0 0,1-1 0,-1 1 0,0-2 0,0 1 0,3-4 24,26-22-298,-1 0 0,-2-3 0,-1-1-1,27-37 299,-57 67 8,1-1-1,-1 1 0,0 0 0,0-1 0,-1 0 0,0 0 0,0 0 0,0 0 0,0 0 0,-1 0 1,0 0-1,-1-1 0,1 1 0,-1 0 0,0 0 0,-1-1 0,0 1 0,0 0 0,0 0 1,0 0-1,-1 0 0,0 0 0,-1-2-7,-7-11 65,0 0 1,-1 0-1,-2 1 0,1 0 1,-15-14-66,16 19-13,10 11 16,-1 0 0,0 1 0,1-1 0,-1 1 0,0-1 0,0 1 0,0-1 0,0 1 0,0 0-1,-1 0 1,1 0 0,0 0 0,-1 1 0,1-1 0,0 0 0,-1 1 0,1 0 0,-1 0 0,1-1 0,0 1 0,-1 1 0,1-1 0,-1 0 0,1 1 0,-1-1 0,1 1 0,0-1 0,-1 1 0,1 0 0,0 0 0,0 0-1,0 1 1,0-1 0,0 0 0,-1 2-3,-2 0-1,1 0 0,0 0-1,1 0 1,-1 0 0,0 1 0,1 0-1,0 0 1,0 0 0,0 0-1,0 0 1,1 1 0,0-1 0,0 1-1,0 0 1,0 0 0,0 3 1,-2 34 14,3 0 1,1 0 0,2 3-15,0-9 60,-1-21-41,0 0-1,2 1 1,0-1 0,1 0 0,0-1 0,1 1 0,1-1 0,0 1-1,1-2 1,0 1 0,1-1 0,1 0 0,0-1 0,1 0 0,1 1-19,-5-9 1,0 0 1,0 0 0,0-1 0,0 1 0,1-1 0,-1-1 0,1 1 0,0-1 0,0 0 0,0-1 0,0 0 0,0 0-1,0 0 1,0-1 0,1 0 0,-1 0 0,2-1-2,1 0 3,0-1-1,0 1 1,0-1 0,0-1-1,0 0 1,-1-1-1,1 1 1,-1-2 0,0 1-1,0-2 1,4-2-3,13-11-9,-18 15-8,-1 0 1,0-1-1,0 0 1,-1 0-1,0 0 1,0-1-1,0 0 1,0-1-1,-1 1 0,0-1 1,-1 0-1,1 0 1,0-3 16,-13 107 621,8-95-627,1 0-1,-1 0 0,1-1 1,-1 1-1,1 0 0,0 0 1,0-1-1,0 1 0,0-1 1,0 1-1,0-1 0,1 1 1,-1-1-1,0 0 1,1 1-1,-1-1 0,1 0 1,-1 0-1,1 0 0,0 0 1,-1 0-1,1-1 0,0 1 1,-1 0-1,1-1 0,0 1 1,0-1-1,0 0 0,0 1 1,0-1-1,-1 0 0,3 0 7,75 2-348,-60-3 277,-8 1-12,0-1 0,0-1 0,0 0 0,-1 0 0,1-1 0,-1 0 0,1-1 1,-1 0-1,0-1 0,-1 0 0,1 0 0,-1-1 0,0 0 0,0-1 0,-1 0 0,0 0 0,0-1 0,-1 0 0,0-1 0,0 1 0,-1-1 0,1-2 83,-2 0-147,-2 5 2578,-2 17-1348,-9 138-371,-5 0 0,-17 59-712,-15 158 825,44-304-771,1-61-135,0-8-209,6-86-2490,3 16-1390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0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83 173 8340,'0'0'328,"0"0"139,4-25-75,2-7-194,3-21-143,-6-5 3262,-8 56-3080,0 1 0,-1 1 0,1-1 0,0 1 0,0 0 1,-1 0-1,1 0 0,0 1 0,-4 1-237,6-1 16,0 1 0,0 0 1,0 0-1,0 0 0,0 1 0,0-1 0,1 1 1,-1 0-1,1-1 0,0 1 0,0 0 1,0 0-1,0 0 0,0 1 0,1-1 0,0 0 1,-1 1-1,1-1 0,0 1 0,1-1 0,-1 1 1,0-1-1,1 1 0,0 0-16,-2 16 560,1 0 1,1-1-1,2 17-560,-2-34 18,0-1 1,0 1-1,1 0 0,-1 0 0,0-1 0,1 1 0,-1 0 0,1-1 1,0 1-1,-1-1 0,1 1 0,0 0 0,0-1 0,0 0 0,0 1 0,0-1 1,0 0-1,1 1 0,-1-1 0,0 0 0,1 0 0,-1 0 0,1 0 1,-1 0-1,1 0 0,-1-1 0,1 1 0,1 0-18,4 1 11,0-1-1,0 0 1,0-1-1,0 1 1,0-1-1,5-1-10,2 1-115,-12 0 68,1 0-1,-1-1 0,0 1 1,0-1-1,0 0 0,0 1 1,0-1-1,0 0 0,0 0 1,0 0-1,0-1 0,0 1 1,-1 0-1,1-1 0,0 1 1,-1-1-1,1 0 0,-1 1 1,0-1-1,1-1 48,22-39-3088,-16 26 2309,-8 16 797,0 0 0,0 0-1,0 0 1,0 1 0,0-1 0,0 0 0,0 0 0,0 0 0,0 0 0,0 0 0,0 0-1,0 0 1,0 1 0,0-1 0,0 0 0,0 0 0,0 0 0,0 0 0,0 0 0,0 0-1,0 0 1,0 0 0,1 0 0,-1 1 0,0-1 0,0 0 0,0 0 0,0 0 0,0 0-1,0 0 1,0 0 0,0 0 0,1 0 0,-1 0 0,0 0 0,0 0 0,0 0 0,0 0-1,0 0 1,0 0 0,0 0 0,1 0 0,-1 0 0,0 0 0,0 0 0,0 0 0,0 0-1,0 0 1,0 0 0,0 0 0,0 0 0,1 0 0,-1 0 0,0 0 0,0 0 0,0 0-1,0-1 1,0 1 0,0 0 0,0 0 0,0 0 0,0 0 0,0 0 0,1 0-1,-1 0 1,0 0 0,0 0 0,0-1-18,2 9-120,11 34 896,-12-40-993,-1 0-1,1 0 1,0 0-1,0 0 1,0 0-1,0-1 1,1 1-1,-1 0 1,0 0-1,1-1 1,-1 1-1,1-1 1,0 1-1,0-1 1,-1 0-1,1 0 1,1 1 217,9-1-5493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83 6035,'0'0'3591,"0"0"-2009,0 0-851,0 0 221,0 0 329,6 30-273,2 13-724,4 29 737,0 25-1021,0 107 3255,-14-248-3009,-3-1 0,-2 1-1,-8-29-245,5 25-299,1-1 0,3 0 0,2-3 299,3 36-110,0 7 19,1 0 1,0 0-1,0 0 0,1 0 1,0 0-1,3-8 91,-4 14-31,1 1-1,0 0 1,0 0-1,0 0 1,0 0 0,1 1-1,-1-1 1,0 0-1,1 0 1,-1 1-1,1-1 1,0 1-1,-1-1 1,1 1-1,0 0 1,0-1-1,0 1 1,0 0-1,0 0 1,0 1-1,0-1 1,1 0-1,-1 1 1,0-1-1,0 1 1,0 0 0,1 0-1,-1 0 1,1 0 31,6-1-61,1 0 0,0 1 0,-1 1 1,1 0-1,-1 0 0,1 0 0,-1 2 1,5 0 60,-11-1-7,-1-1 1,1 0 0,0 1 0,-1-1-1,1 1 1,-1 0 0,1 0 0,-1 0-1,0 0 1,0 0 0,0 1-1,0-1 1,-1 1 0,1-1 0,0 1-1,-1-1 1,0 1 0,0 0-1,0 0 1,0 0 0,0 0 0,0-1-1,-1 1 1,1 0 0,-1 0 0,0 0-1,0 1 1,0 1 6,0-1 14,0 1-1,0-1 1,-1 0 0,1 0 0,-1 0 0,0 1-1,0-1 1,-1 0 0,1 0 0,-1-1-1,0 1 1,0 0 0,0 0 0,0-1-1,-1 1 1,1-1 0,-2 0-14,-4 5 56,-1-1 0,0 0 0,0 0 0,-1-1 0,-7 3-56,15-7-7,0-1-140,-19 14 69,12-1-4654,9-7-1943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2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12230,'0'0'1312,"0"0"-816,0 0 33,0 0-81,0 0 48,0 0-48,13 96-160,-10-54 273,3-5-145,-3-3-176,-3 2-48,0-16 16,0-3-208,0-9-288,0-8-688,0 0-609,0 0-208,0-14-1777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2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 6323,'0'0'2241,"0"0"-1414,0 0-16,0 0 456,0 0-290,-6 2-404,-5 5-207,0 1 0,0 0 0,1 1 0,0 0 0,0 1 0,1 0-366,-29 27 811,35-35-728,1 0 1,-1 1-1,1-1 0,0 1 1,-1-1-1,1 1 0,0 0 1,1 0-1,-1 0 0,0 0 1,1 0-1,0 0 0,-1 3-83,6-5 31,-1 1 0,1-1 0,0 1 0,0-1 0,0 0 0,-1 0 0,1-1 1,0 1-1,2-1-31,-1 1 72,200 23-408,-143-18-3460,-36-5-1145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3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8628,'0'0'0,"0"0"-2497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3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14407,'0'0'1920,"0"0"-1743,0 0 431,0 0-272,0 0 256,0 0-592,91-11-16,-76 11 16,-2-6-16,-7 6 32,-6 0 80,0-5-96,0 5-64,0-6-320,0 3-448,-6-2-465,-10-1-1264,4 0-2497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4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141 205 1153,'0'0'1643,"0"0"-851,0 0 1081,0 0 550,-22 0-433,-96-5 624,118 5-1656,0 0 16,0 0-62,0 0-277,0 0-58,0 0 132,25 0 1017,36-3-1267,0-3-1,29-7-458,-15 2 159,19 2-159,134-2 138,479-37-669,-416 28 500,-26 2 81,-56 2-178,20-17 216,-176 27-96,-52 6-16,-1 0 61,0 0 41,0 0 23,0 0 19,0 0-32,0 0 54,0 0-92,-9-1-1597,-23-4-2244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1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 33 5010,'0'0'4570,"0"0"-2830,0 0-422,0 0 5,0 0 3,0-5-318,0-16-623,0 21-371,-1-1 1,1 0-1,0 1 1,-1 0-1,1-1 1,-1 1-1,0-1 1,1 1-1,-1 0 1,1-1-1,-1 1 1,1 0-1,-1-1 1,0 1-1,1 0 1,-1 0 0,0 0-1,1 0 1,-1 0-1,0-1 1,1 1-1,-1 0 1,0 1-1,1-1 1,-1 0-1,0 0 1,1 0-1,-1 0 1,0 1-15,-19 1 126,9 2-36,0 0-1,1 1 1,-1 1 0,1-1 0,1 1 0,-1 1 0,1 0 0,0 0 0,1 1 0,-1 0-90,-14 15 281,1 1 1,-18 26-282,28-32 59,1 1 1,0 0 0,2 0 0,0 1 0,1 1 0,1-1-1,1 1 1,1 0 0,1 0 0,1 1 0,0-1 0,2 1-1,1 0 1,0 2-60,1-22-2,-1-1 1,0 1-1,1-1 0,-1 1 0,1-1 0,-1 1 0,1-1 0,0 0 0,0 1 1,0-1-1,0 0 0,0 0 0,0 1 0,0-1 0,0 0 0,0 0 1,0 0-1,0 0 0,1 0 0,-1-1 0,0 1 0,1 0 0,-1-1 0,1 1 1,-1-1-1,1 1 0,-1-1 0,1 0 0,-1 1 0,1-1 0,-1 0 1,2 0 1,60 2-131,-49-2 44,23 1-34,-15 0-133,1-1 1,-1 0-1,10-3 254,-27 2-34,0 0-1,0 0 1,0 0-1,0 0 0,0-1 1,0 0-1,0 0 0,0 0 1,-1-1-1,1 0 1,-1 0-1,0 0 0,0 0 1,0 0-1,0-1 0,2-3 35,-3 1 13,0 0-1,0-1 0,-1 1 0,0-1 1,0 0-1,-1 0 0,0 0 0,0 0 1,0 0-1,-1 1 0,0-1 0,-1 0 1,1 0-1,-1 0 0,-1 0 0,0-3-12,-3-45 543,14 54-940,0 1 382,1 1 0,-1 0-1,1 0 1,-1 1 0,1 0 0,-1 0 0,0 1-1,0 0 1,0 1 0,-1 0 0,1 1 0,-1-1-1,0 1 1,0 1 0,-1 0 0,1 0 0,-1 0-1,-1 1 1,1 0 0,-1 0 0,0 1 0,-1 0-1,3 4 16,-1 3 43,-1 1 0,0-1 0,-1 1 0,-1 1 0,0-1 0,-1 0 0,-1 1 0,0 0 0,-2 14-43,2 1 6,-2-31-46,0 0 1,0 0 0,0 0-1,1 1 1,-1-1 0,0 0-1,0 0 1,1 0 0,-1 0-1,0 0 1,1 1 0,-1-1-1,1 0 1,0 0 0,-1 0-1,1 0 1,0-1 0,-1 1-1,1 0 40,17 4-6229,3-5-4992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1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10997,'0'0'1041,"0"0"-449,0 0-112,0 0 961,0 0-257,0 0-447,0 0-49,103 186-352,-96-139 80,-1 1-48,0-8-192,-6-1-31,0-8-145,0-3-129,0-11-303,0-11-1168,0-6-2386,0 0-64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2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9156,'0'0'2753,"0"0"-1995,0 0-83,0 0 880,0 0-50,10 22-558,-7-16-899,14 31 311,-1 1 0,-2 1 0,-1 1 0,0 11-359,-10-34 91,7 33-15,-2 0 1,-3 1-1,-2 6-76,-3-57-833,1-2 497,-1 0 0,0 0 0,0 0-1,0 0 1,0 0 0,0 0 0,0 0 0,-1 0-1,1-1 1,-1 1 0,1 0 0,-1 1-1,0-2 337,0 1-193,-20-40-3366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2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1 451 12230,'0'0'848,"0"0"-800,0 0 1329,159 17-305,-84-14 113,-6 2-961,-6 1-80,-4-6-144,-9 0-1953,-12 0-5651</inkml:trace>
  <inkml:trace contextRef="#ctx0" brushRef="#br0" timeOffset="1">823 1 14038,'0'0'385,"0"0"63,0 0 416,178 163 433,-121-84-385,-7 14-544,-13 16-320,-21 4-96,-16 16-128,-13-2-672,-46-15-2065,-16-13-3346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1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12726,'0'0'216,"0"0"798,0 0 522,32 16-479,169 82-1,-196-96-1046,0 1 0,0-1-1,0 1 1,-1 0 0,1 1-1,-1-1 1,0 1-1,0 0 1,0 0 0,-1 0-1,1 0 1,-1 1-1,0-1 1,0 1 0,0 0-1,-1 0 1,0 0 0,0 0-1,0 1 1,-1-1-1,1 0 1,-1 1 0,0-1-1,-1 1 1,0-1 0,1 1-1,-2-1 1,1 5-10,0 3 40,0-8 18,0-1 1,0 1 0,0 0-1,0-1 1,-1 1 0,0-1-1,0 0 1,0 1 0,0 0-59,0-4 13,0 1 1,0-1-1,-1 1 1,1-1 0,0 0-1,0 0 1,-1 0-1,1 0 1,-1 0-1,1 0 1,-1 0 0,1 0-1,-1-1 1,1 1-1,-1-1 1,0 1-1,1-1 1,-1 1 0,0-1-1,1 0 1,-1 0-1,0 0 1,0 0-1,1 0 1,-3-1-14,3 1 10,0 0-1,0 0 1,0 0 0,0-1 0,0 1 0,0-1-1,0 1 1,0 0 0,1-1 0,-1 0-1,0 1 1,0-1 0,0 1 0,0-1 0,1 0-1,-1 0 1,0 0 0,1 1 0,-1-1-1,1 0 1,-1 0 0,1 0 0,-1 0 0,1 0-1,0 0 1,-1 0 0,1 0 0,0 0-1,0 0 1,-1 0 0,1 0 0,0 0 0,0 0-1,0 0 1,1 0 0,-1 0 0,0 0-1,0 0 1,0 0 0,1 0 0,-1 0 0,1 0-10,-1-4-3,1 0 0,1 0 1,-1 1-1,1-1 0,-1 0 1,1 1-1,1 0 0,-1-1 1,2-1 2,6-6-103,-1-1-94,1 1 0,0 0 0,1 0 0,0 1 0,0 0 0,2 1 1,-1 1-1,11-6 197,-8 14-2829,-11 1-2210,-4 0-470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58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279 0 8868,'0'0'2129,"0"0"-1233,0 0-253,0 0 561,0 0 458,-32 28-448,-27 24-398,-14 20-816,64-63 91,1 1 0,0 0 1,1 0-1,0 1 0,1 0 0,0 0 1,0 0-1,2 1 0,-1 0 0,1 0 0,1 0 1,0 1-1,1 1-91,-4 13 185,-6 30 91,4 0 1,2 1-1,2 0 0,4 29-276,0-68 13,1 1 1,1-1 0,0 0-1,2 0 1,0 0-1,1 0 1,1-1 0,1 1-1,1-1 1,0-1-14,-2-5-87,1-1 0,0-1-1,0 1 1,1-1 0,1 0 0,-1-1 0,2 0 0,-1 0-1,1-1 1,1 0 0,-1-1 0,1 0 0,0-1 0,1 0 0,7 2 87,-4-3-656,1 0 0,-1-1 1,1 0-1,2-1 656,66 5-5261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59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17 152 11877,'0'0'830,"0"0"-264,0 0-305,0 0 177,0 25 989,-15 342 2527,14-329-3567,1-23-100,0-13-62,0-5 74,1-42-332,1-1 0,3 1 0,1 0 1,3 0-1,2-5 33,-4 26-120,1-1 0,1 2-1,1-1 1,1 1 0,1 0 0,1 1-1,1 1 1,1 0 0,1 1 0,0 1 120,-8 10-28,0 2 1,0-1-1,1 1 1,0 0-1,0 1 1,0 0-1,1 0 1,0 1-1,0 0 1,9-2 27,-18 7-4,0-1 0,0 1 0,0 0 0,0 0 1,0 0-1,0-1 0,0 1 0,0 0 0,0 0 0,0 1 0,0-1 0,0 0 1,0 0-1,0 0 0,1 1 0,-1-1 0,0 1 0,-1-1 0,1 1 0,0-1 0,0 1 1,0-1-1,0 1 0,0 0 0,0-1 0,-1 1 0,1 0 0,0 0 0,-1 0 1,1 0-1,0-1 0,0 2 4,13 36 101,-10-23-73,41 112 173,12 37 404,17 16-605,-65-155-235,-9-25 39,1 1 0,-1 0 0,1-1-1,-1 1 1,0 0 0,0 0 0,1-1 0,-1 1-1,0 0 1,0 0 0,0-1 0,0 1-1,0 0 1,0 0 0,0-1 0,0 1-1,0 0 1,0 0 0,-1-1 0,1 1-1,0 0 1,0 0 0,-1-1 0,1 1 0,-1 0-1,1-1 1,0 1 0,-1 0 0,1-1 196,-16 1-5440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59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8964,'0'0'4290,"0"0"-4290,0 0 16,0 0 64,166-31 464,-88 31-544,7 0-1008,-1 0-897,-15 0-3473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6:59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12086,'0'0'864,"0"0"-752,0 0 272,0 0 1025,0 0 464,19 172-1313,-16-116-96,16-8-304,-13 0 0,3-9-160,1-13-16,-4-4-320,0-11-256,0-8-801,-6-3-848,0 0-144,-12-20-1777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00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7459,'0'0'2484,"0"0"-1593,0 0-365,0 0 234,36 0 219,119 5-365,-140-3-534,-1 0 1,1 1-1,-1 1 1,1 1-1,-2 0 0,1 1 1,0 0-1,-1 1 0,0 0 1,-1 1-1,0 1 1,0 0-1,0 0 0,-1 1 1,9 12-81,-12-14 81,0 0 0,-1 1 1,0 1-1,0-1 0,-1 1 0,0 0 1,-1 0-1,0 1 0,0 0 0,-1 0 1,0 2-82,1 8 135,-1 1 0,-1 0 0,-1 0 0,-1 0 0,-1 8-135,0-26 52,0 0 0,0 0 0,-1 0 0,1 0 1,-1 0-1,0 0 0,0 0 0,-1 0 1,1 0-1,-1-1 0,0 1 0,0-1 1,0 1-1,0-1 0,-1 0 0,1 1 0,-1-1 1,-1 1-53,-2 0 61,1 1 1,-1-1-1,0-1 1,0 1-1,-1-1 1,1 0-1,-1 0 1,1-1-1,-1 0 1,-3 0-62,-20 4 10,0-2 1,-1-1-1,0-2 0,-22-1-10,27-1-188,15 1-55,5 1-157,1 0 1,0-1-1,-1 0 1,1-1-1,0 1 1,-1-1-1,1 0 1,0 0-1,0 0 1,0-1-1,0 0 1,0 0-1,-1-1 400,5 2-486,0 0 0,0-1-1,1 1 1,-1-1 0,0 1 0,1-1 0,-1 1 0,1-1-1,-1 1 1,1-1 0,0 1 0,0-1 0,0 1-1,0-1 1,0 0 0,0 1 0,0-1 486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5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91 2753,'0'0'8185,"0"0"-5816,0 0-1371,0 0-283,0 0 296,0 0-336,-5 10-90,1 1-407,0-1 0,0 1 0,1 1 0,0-1 0,1 0 0,1 1 0,0-1 0,0 2-178,0 11 267,0-16-184,1 0 1,-1 1 0,2-1 0,-1 1-1,2 5-83,-1-12 8,-1 0-1,1 0 0,-1-1 0,1 1 0,-1-1 0,1 1 1,0 0-1,0-1 0,0 1 0,0-1 0,0 1 0,0-1 1,1 0-1,-1 0 0,0 1 0,1-1 0,-1 0 0,0 0 1,1 0-1,0 0 0,-1-1 0,1 1 0,-1 0 0,1-1 0,0 1 1,0-1-1,-1 1 0,2-1-7,34 3-207,0-2 0,0-2 0,0-1 0,0-2 0,0-1 0,0-2 0,23-8 207,-38 7-156,0 0-1,0-1 0,-1-1 0,-1-1 0,0-1 1,0 0-1,4-6 157,-8 6 46,1 0 1,0 2-1,1 0 0,0 0 1,0 2-1,1 0 0,0 1 1,0 1-1,14-2-46,-19 6 14,0 1 0,0 0 0,0 0 0,1 2 0,-1 0 0,0 0 0,0 1 0,6 2-14,-14-2-2,-1 0 0,1 0 0,-1 0 0,1 1 0,-1 0 0,0 0 0,0 0 0,0 1 0,0-1 0,-1 1 0,0 1 0,1-1 0,-1 0 0,-1 1 0,1 0-1,-1 0 1,0 0 0,0 0 0,0 0 0,-1 1 0,1 0 2,37 113 32,-40-118-29,1 0 0,-1-1 0,1 1-1,-1 0 1,1 0 0,0-1-1,-1 1 1,1 0 0,0-1 0,-1 1-1,1-1 1,0 1 0,0-1 0,0 1-1,0-1 1,-1 1 0,1-1-1,0 0 1,0 1 0,0-1 0,0 0-1,0 0 1,0 0 0,0 0 0,0 0-1,0 0 1,0 0 0,0 0-1,-1 0 1,1 0 0,0-1 0,0 1-1,0 0 1,0-1-3,32-12 171,-11-3-113,0 2 0,2 0 0,0 1 0,0 1 0,1 2 0,0 0 0,1 2 0,0 0 0,0 2-1,4 0-57,-11 4 12,-4-1-9,0 1 0,0 1 0,0 0 0,0 1 1,0 0-1,0 1 0,0 1 0,-1 0 0,14 5-3,-4-1 18,1-1 0,-1-2 0,1 0 0,-1-1 0,1-2 0,0 0 1,-1-2-1,12-2-18,-25 3 23,-1-1 0,1 0 0,-1 0 0,0-1 0,0 0 0,0-1 0,0 0 0,-1-1 0,1 0-23,-6 3 41,-1 0-1,-1 0 1,1 0-1,0 0 1,0 0-1,-1 0 1,1-1-1,-1 0 1,0 1-1,0-1 1,0 0-1,0 0 1,0 0-1,-1 0 1,1 0-1,-1 0 1,0-1-1,0 1 1,0 0-1,0-1 1,-1 1-1,1-1 1,-1 1-1,0-1 1,0 1-1,0-1 0,0 1 1,-1 0-1,0-3-40,0 4 3,0 0 0,-1 0-1,1 0 1,-1 0 0,1 0-1,-1 0 1,0 1 0,1-1-1,-1 0 1,0 1 0,0-1-1,0 1 1,0 0-1,-1 0 1,1 0 0,0 0-1,-1 0 1,1 0 0,0 1-3,-58-18-554,44 13 188,-69-19-4722,50 9-2886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6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0 212 11637,'0'0'363,"0"0"-219,0 0 462,2 26 1163,1 36-250,3 0 0,11 49-1519,-11-71 457,-5-31-328,0 1 1,1-1 0,-1 0 0,2 0 0,-1 0 0,5 7-130,-4-57 488,-4-114-1838,-12-74 1350,12 225-43,-2-18-187,1 1 1,1-1 0,1 1-1,1-1 1,1 0 229,-1 21-11,-1-1-1,1 1 1,0-1 0,0 1-1,0-1 1,0 1 0,0 0-1,0 0 1,0-1 0,0 1-1,0 0 1,1 0 0,-1 0-1,0 0 1,1 0 0,-1 1-1,1-1 1,-1 0 0,1 1-1,-1-1 1,1 1 0,-1-1-1,1 1 1,0 0 0,-1 0-1,1-1 1,0 1 0,0 1 11,61-2-161,-43 2 145,-12-1-15,0 0-1,0 1 0,0-1 1,0 2-1,0-1 0,0 1 0,0 0 1,-1 1-1,8 3 32,-13-5-11,0 0 0,0 1 0,1-1 0,-1 1 0,0 0 0,0 0 1,-1 0-1,1 0 0,0 0 0,-1 0 0,1 1 0,-1-1 0,0 0 0,1 1 0,-1-1 0,0 1 0,-1-1 0,1 1 0,0 0 1,-1-1-1,1 1 0,-1 0 0,0-1 0,0 1 0,0 0 0,0-1 0,-1 1 0,1 0 0,-1-1 0,0 1 0,1 0 0,-2 0 11,1 0-7,0 0 0,0 0-1,0 0 1,-1-1 0,1 1-1,-1 0 1,0-1 0,0 1-1,0-1 1,0 0 0,0 1-1,-1-1 1,1 0-1,0 0 1,-2 0 7,-44 25 108,19-12-7,9-4-30,0 2 0,1 0 1,1 1-1,-3 4-71,16-14-48,0 1 0,1 0 0,-1 0 0,1 1 0,0-1 0,1 1 0,0 0-1,-1 2 49,3-6-131,0 1 0,0 0 0,0 0-1,0 0 1,1 0 0,-1-1 0,1 1-1,0 0 1,0 0 0,0 0 0,0 0-1,0 0 1,1 0 0,0 0 0,-1 0-1,1-1 1,0 1 0,1 1 131,-2-3-206,0-1 1,1 1-1,-1 0 1,1-1 0,-1 1-1,1-1 1,0 1-1,-1-1 1,1 1-1,-1-1 1,1 1 0,0-1-1,-1 0 1,1 1-1,0-1 1,0 0-1,-1 1 1,1-1 0,0 0-1,0 0 1,0 0 205,33 4-8679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7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11989,'0'0'241,"0"0"-193,0 0 1104,0 0 977,0 149-1088,9-104-705,4-8 16,-4-4-176,-3-10-48,-3-9-128,-3-6-224,0-8-592,0 0-1505,-9 0-321,0-22-5217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7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0 11141,'0'0'768,"0"0"193,0 0-257,0 0 1089,0 0-768,0 0-849,-119 99 32,119-79-96,0 5 32,6-5-64,19-1 160,3 1-128,10-6 0,3-3-112,2-5-640,-2-6-273,0 0-2208,-4 0-2802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8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43 8788,'0'0'899,"0"0"-528,0 0 2,0 0 911,0 0 223,0 28-18,0 0-1107,-1 27 637,2 0 0,8 42-1019,-8-70 246,-1-21-216,0-1-1,0 1 1,1-1 0,-1 1 0,1-1-1,0 1 1,1-1 0,-1 0 0,1 1-1,0-1 1,1 1-30,-3-6-13,0 0 0,0 1 0,0-1-1,0 0 1,0 1 0,1-1 0,-1 0 0,0 1 0,0-1-1,0 0 1,1 1 0,-1-1 0,0 0 0,0 0 0,1 1-1,-1-1 1,0 0 0,0 0 0,1 0 0,-1 1 0,0-1-1,1 0 1,-1 0 0,0 0 0,1 0 0,-1 0 0,0 0-1,1 0 1,-1 0 0,0 0 0,1 0 0,-1 0 0,1 0-1,-1 0 1,0 0 0,1 0 0,-1 0 0,0 0 0,1 0-1,-1 0 1,0 0 0,1-1 0,-1 1 0,0 0 0,0 0-1,1 0 1,-1-1 0,0 1 0,1 0 0,-1 0 0,0-1-1,0 1 1,0 0 0,1 0 0,-1-1 0,0 1 0,0 0 0,0-1-1,0 1 1,0 0 0,1-1 0,-1 1 0,0 0 0,0-1-1,0 1 1,0 0 0,0-1 0,0 1 0,0-1 13,2-26-1610,-2 26 1538,0-135-3423,0-69 6077,-6 199-3125,-18 5-948,23 1 1503,1-3-96,0 2 75,0 1 0,-1-1 0,1 1 1,0-1-1,0 1 0,0-1 0,0 1 1,0-1-1,0 1 0,0-1 0,0 1 0,0-1 1,0 1-1,0-1 0,0 0 0,0 1 1,0-1-1,0 1 0,0-1 0,1 1 1,-1-1-1,0 1 0,0-1 0,1 1 1,-1-1-1,0 1 0,1 0 0,-1-1 0,0 1 1,1-1-1,-1 1 0,1 0 0,-1-1 9,21 1 253,-15 0-4796,-6 0 101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1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12822,'0'0'984,"0"0"-186,0 0 957,0 0-215,19 28-654,58 92-347,-72-112-444,0 0 1,-1 1-1,0 0 1,0 0-1,-1 0 1,0 0-1,0 1 1,-1-1-1,-1 1 1,1-1-1,-2 1 1,1 0-1,-1 3-95,0 16 143,2-13-85,-1-10-82,0 1 1,0-1-1,-1 1 0,0 0 1,0-1-1,-1 1 1,1-1-1,-1 1 0,-2 2 24,2-7-28,-1-1 0,0 0 0,0 0 0,0 0 0,0-1 0,0 1 0,0 0 0,0-1 0,-1 0 0,1 1 0,0-1 0,0 0 0,0 0 0,0 0 0,-1 0 0,1 0 0,0-1 0,-2 0 28,-38-7-269,37 5 236,0 0 1,1 0 0,-1-1-1,1 1 1,0-1 0,0 0-1,0 0 1,-1-2 32,5 6-2,0-1-1,0 1 1,-1 0 0,1 0-1,0-1 1,0 1 0,0 0 0,0 0-1,0-1 1,0 1 0,0 0-1,0-1 1,0 1 0,0 0 0,0 0-1,0-1 1,0 1 0,0 0-1,0 0 1,0-1 0,0 1-1,0 0 1,0 0 0,1-1 0,-1 1-1,0 0 1,0 0 0,0-1-1,0 1 1,0 0 0,1 0 0,-1 0-1,0-1 1,0 1 0,0 0-1,1 0 1,-1 0 0,0 0 0,1-1 1,14-3-149,23 3-103,-34 1 242,62 1 34,-30 1-3,0-2 0,0-1-1,10-3-19,-36 2-161,0-1-1,0 0 0,0 0 0,-1-1 0,1 0 0,-1-1 0,0 0 1,-1 0-1,1-1 0,-1 0 0,0 0 0,7-8 162,-15 14 6,0 0-1,0-1 0,1 1 1,-1 0-1,0 0 1,0 0-1,1 0 0,-1 0 1,0 0-1,0 0 1,0 0-1,1 0 0,-1 0 1,0 0-1,0 0 1,1 0-1,-1 0 0,0 0 1,0 0-1,1 0 1,-1 0-1,0 0 0,0 0 1,0 0-1,1 0 1,-1 1-1,0-1 0,0 0 1,0 0-1,1 0 1,-1 0-1,0 0 0,0 1 1,0-1-1,0 0 1,1 0-1,-1 0 0,0 1 1,0-1-1,0 0 1,0 0-1,0 0 0,0 1 1,0-1-1,0 0 1,0 0-1,0 1 0,0-1 1,0 0-1,0 0 1,0 1-1,0-1 1,0 0-1,0 0 0,0 0 1,0 1-1,0-1-5,5 30 797,-1 28 401,-4-30-3820,0-22 305,0-20 180,0-24-2275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19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7 102 2385,'0'0'2519,"0"0"-1274,0 0 41,0 0-189,0 0-257,0-1-823,0 1 0,-1 0 0,1 0 0,0 0-1,0 0 1,0 0 0,0 0 0,0 0 0,-1 0-1,1 0 1,0 0 0,0 0 0,0 0 0,0 0-1,-1 0 1,1 0 0,0 0 0,0 0 0,0 0-1,0 0 1,-1 0 0,1 0 0,0 0 0,0 0-1,0 0 1,0 0 0,0 0 0,-1 0 0,1 0-1,0 0 1,0 0 0,0 0 0,0 1 0,0-1-1,-1 0 1,1 0 0,0 0 0,0 0 0,0 0-1,0 0 1,0 1 0,0-1 0,0 0 0,0 0-1,0 0 1,0 0 0,0 1 0,0-1 0,0 0-1,0 0 1,-1 0 0,1 0 0,1 1 0,-1-1-1,0 0 1,0 0 0,0 0-17,-1 46 1528,3 0 0,2-1-1,6 28-1527,-6-43 181,-4-23-142,1 0 0,0 1 0,0-1 0,1 0 1,0 1-1,0-1 0,1 0 0,3 6-39,-18-61-1257,7 29 842,0 0 0,1 0 0,1 0 0,1-1 0,1 1-1,0-1 1,2 1 0,0-3 415,0 15 81,1 1 0,-1-1 1,1 0-1,1 1 0,-1 0 0,1-1 0,3-4-81,-3 5 20,0 0-1,0 0 0,-1 0 0,0 0 1,0 0-1,0 0 0,-1-1 0,0 1 1,1-6-20,-2-53-1348,3 64 1177,1 0-1,0 1 1,0-1-1,0 1 1,0 0-1,0 1 0,0-1 1,0 1-1,0 0 1,0-1-1,0 2 1,0-1-1,1 1 172,4 4 31,-1 1-1,0 0 1,0 0-1,0 1 1,2 4-31,19 18-25,-19-15-1189,-10-13-1915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20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7716,'0'0'256,"0"0"528,0 0 321,0 0-225,0 0-880,172 0-112,-157 0-689,-9 0-1247,-6 0-3011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20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4882,'0'0'166,"0"0"228,0 0 828,0 0 200,0 0 51,3 12-264,8 58 2251,0 44-3460,-2-13 8,-9-100-950,0-1-1056,0-1-1316,0-4-1499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20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0 2049,'0'0'1054,"0"0"-150,0 0 217,0 0 170,0 0-443,-7 6-541,-3 3 100,-1 0-1,0-1 1,-1-1-1,0 0 1,0 0-1,0-1 1,-1-1-1,-5 2-406,18-7 34,0 0 1,-1-1-1,1 1 0,0 0 0,0 0 0,-1 0 1,1 0-1,0 0 0,-1 0 0,1 0 0,0 0 0,-1 0 1,1 0-1,0 0 0,0 0 0,-1 1 0,1-1 1,0 0-1,-1 0 0,1 0 0,0 0 0,0 0 0,-1 0 1,1 1-1,0-1 0,0 0 0,0 0 0,-1 0 0,1 1 1,0-1-1,0 0 0,0 0 0,-1 1 0,1-1 1,0 0-1,0 0 0,0 1 0,0-1 0,0 0 0,0 1 1,0-1-1,0 0 0,0 1 0,0-1 0,0 0 1,0 0-1,0 1 0,0-1 0,0 0 0,0 1 0,0-1 1,0 0-1,0 1-34,19 10 559,31 4-115,-12-7-208,-2-2-73,-1 2-1,0 1 0,-1 1 1,12 7-163,-45-16-214,0 0-345,0-1-4356,-1 0-2371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22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635 1331 6211,'0'0'1248,"0"0"-66,0 0-283,0 0-141,0 0-158,0 0-330,0 0 202,0 0 104,0 0 67,0 0 19,0 0 114,0 0-149,0-24 718,1 3-1395,1 0 0,1 0 0,1 0 1,1 1-1,4-12 50,4-17 393,-6 1 145,-7 41-430,1 0 0,0-1-1,0 1 1,0 0 0,1 0 0,0 0 0,1 0 0,-1 0 0,1 0 0,2-2-108,1-2 69,-1 1 1,-1-1 0,0-1-1,0 1 1,-1 0-1,0-1 1,-1 0 0,1-10-70,1-99 407,-4 100-339,-1 12-15,0 1 1,-1-1-1,0 1 0,0-1 0,-1 1 1,0 0-1,-1 0 0,1 0 0,-2 0 0,1 0 1,-3-2-54,-16-32 225,2 2-177,14 28-14,0-1-1,1 0 0,1 0 1,-1-3-34,2 4-24,0 0 0,-1 0 0,0 0 1,-1 1-1,0-1 0,-1 1 1,-1 1-1,1-1 0,-2 1 1,1 1-1,-1 0 0,-1 0 0,1 0 1,-2 2-1,1-1 0,-1 1 1,-1 0 23,-76-53-67,-9-13 67,91 68-17,-6-6-31,0 1 0,-1 1 0,0 0 0,-1 0 0,1 2 0,-2-1 0,1 2 0,-1 0 1,0 1-1,0 0 0,-3 0 48,12 5-11,0-2-1,0 1 1,0-1 0,0 0 0,0 0 0,0-1 0,1 1 0,-1-1 0,1 0 0,0-1-1,0 1 1,-1-2 11,-44-46 83,49 51-163,1 0-155,22 1-2305,0 6-40,0 0-1,-1 1 1,20 12 2580,-36-18-865,25 14-6504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23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 3 4610,'0'0'961,"0"0"-212,0 0-63,0 0 101,0 0-422,-32-2 1394,-12 11-827,2 1 0,-1 3-1,-8 5-931,1-9 539,12-4-64,37-4-474,0-1-1,0 1 1,-1-1 0,1 1-1,0 0 1,0 0-1,0 0 1,0 0 0,0-1-1,0 1 1,1 1-1,-1-1 1,0 0 0,0 0-1,1 0 1,-1 0-1,1 0 1,-1 1 0,1-1-1,-1 0 1,1 0-1,0 1 1,-1-1 0,1 0-1,0 1 1,0-1-1,0 0 0,0 44 181,0-33 89,1-10-220,-1-1 0,1 0 0,0 0 0,-1 0 0,1 0-1,0 1 1,0-1 0,0 0 0,-1 0 0,1 0 0,0-1 0,0 1 0,1 0-1,-1 0 1,0 0 0,0-1 0,0 1 0,0-1 0,1 1-50,33 16 731,-19-10-252,-3 0-257,-8-5-179,1 1-1,-1-1 1,1 2-1,-1-1 1,0 0-1,0 1 1,0 0-1,-1 0 1,1 1-1,-1-1 0,0 1 1,-1 0-1,1 0 1,1 3-43,73 133 659,-66-100-2444,-27-41-1723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28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23 232 10373,'0'0'256,"0"0"-120,0 0 19,0 0 157,0 0 253,0 0-204,0 25-124,0 104 323,0-128-402,0-1 68,0-4 236,0-2-447,0-46-382,2 0 1,3 0 366,-3 36-99,0 0 1,2 1 0,-1 0-1,2-1 1,0 2 0,1-1-1,1 1 1,0-1 0,2-1 98,-5 11-12,0 0 1,0 0 0,0 0 0,1 0 0,0 0 0,0 1 0,0 0 0,0 0 0,1 0-1,-1 1 1,1 0 0,0 0 0,0 1 0,0-1 0,0 1 0,1 0 0,-1 1-1,1 0 1,-1 0 0,1 0 0,-1 1 0,1-1 0,0 2 0,2-1 11,-7 1-2,0-1 0,-1 0-1,1 0 1,-1 1 0,1-1 0,0 1 0,-1-1 0,1 1 0,-1 0-1,0 0 1,1 0 0,-1 0 0,1-1 0,-1 2 0,0-1 0,0 0-1,0 0 1,0 0 0,0 1 0,0-1 0,0 0 0,0 1 0,0-1 0,0 1-1,-1-1 1,1 1 0,-1-1 0,1 1 0,-1-1 0,0 1 0,1 0-1,-1 0 3,4 60-67,-5-50 88,1-8-12,0-1 0,0 1-1,-1-1 1,1 1 0,-1-1-1,0 0 1,0 1 0,0-1 0,-1 0-1,1 0 1,-1 0 0,0 0 0,0 0-1,0 0 1,0 0 0,0 0 0,-1-1-1,1 1 1,-1-1-9,-3 3 49,-1 0-1,1-1 1,-1 0-1,0 0 1,0-1 0,0 0-1,0 0 1,-7 1-49,-10 2 70,-1-2 1,1 0-1,-1-1 1,0-2-1,-4-1-70,14 1-1802,39-3-1801,15-5-1218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29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10949,'0'0'760,"0"0"-477,0 0 155,0 0 93,6 25-241,-5-19-263,11 45 682,-3 1-1,3 48-708,-11-80-13,1 27 588,-3-29-3570,28-85-3408,-5 23 688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7:29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0 7652,'0'0'1053,"0"0"-215,0 0 371,0 0 15,0 0-378,-19 23-329,-61 72 60,75-89-357,-1 2 1,1-1-1,0 1 0,1-1 1,0 1-1,0 0 1,-1 6-221,4-10 108,0-1 0,0 1 0,1 0 0,0 0 0,0-1 0,-1 1 0,2 0-1,-1 0 1,0-1 0,1 1 0,0 0 0,0 1-108,0-4 23,0 0 1,0 1-1,0-1 0,-1 0 0,1 0 0,0 0 0,1 0 1,-1 0-1,0 0 0,0 0 0,0 0 0,1 0 0,-1 0 0,0-1 1,1 1-1,-1-1 0,0 1 0,1-1 0,-1 1 0,1-1 0,-1 0 1,1 0-1,0 1-23,43 2 102,-34-3-64,199 3-2453,-146-3-1944,-6 0-5238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10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251 226 9428,'0'0'478,"0"0"1728,0 0 454,0 0-1089,-18-14-789,18 14-782,-13-10 146,1 0 0,-2 1 0,1 0 0,-11-4-146,23 13 17,-1-1-1,1 1 0,0 0 0,0 0 1,0 0-1,-1 0 0,1 0 0,0 0 1,0 0-1,-1 1 0,1-1 0,0 0 0,0 1 1,0-1-1,0 1 0,0-1 0,-1 1 1,1 0-1,0-1 0,0 1 0,1 0 1,-1 0-1,0-1 0,0 1 0,0 0 1,0 0-1,1 0 0,-1 0 0,0 0 0,1 0 1,-1 1-1,1-1 0,-1 0 0,1 0-16,-18 50 404,14-35-255,-23 74 292,5 1 1,4 2 0,3 0-1,5 0 1,4 1-1,4 15-441,2-92 34,0 1 1,2-1-1,0-1 0,1 1 0,0 0 1,2 0-1,0 1-34,-2-11 1,0-1 0,0 1 0,0-1 0,0 0-1,1 0 1,0 0 0,0-1 0,1 1 0,0-1 0,0 0 0,0 0 0,0-1 0,1 1 0,0-1 0,0 0-1,0-1 1,0 0 0,4 2-1,-3-2-1,0-1 0,0 0 0,0 0 0,1 0 0,-1-1 0,0 0 0,1 0 0,-1-1 0,1 0 0,-1 0 0,1-1 0,-1 0 0,0 0 0,1-1 0,-1 0 0,0 0 0,1-1 1,4-2 4,-1-1 1,-1 0-1,1-1 1,-1 0-1,0-1 1,-1 0-1,0 0 1,0-1-1,0 0 1,-1 0-5,16-24-46,-2 0 0,0-1 0,-3-1 0,-1-1 0,13-36 46,-15 27-155,-2 1 1,-2-2-1,-3 0 1,-1 0-1,-2-1 1,-2 0-1,-3 0 1,-1 0 0,-3-7 154,1 34 19,-1 0 1,-1 0 0,-1 0-1,0 1 1,-2-1 0,0 1-1,-1 1 1,-1 0 0,0 0-1,-2 0 1,0 1 0,-5-5-20,8 12-6,-1 0 0,0 1 0,0 0 0,0 1 0,-1 0 0,-1 0 0,1 1-1,-1 1 1,-6-3 6,10 5-9,-1 1 0,0 0 0,0 1 0,0 0 0,0 0-1,0 1 1,-1 0 0,1 0 0,0 1 0,-1 0-1,1 0 1,0 1 0,-1 0 0,-5 2 9,11-2-7,1 1 0,0-1 0,0 1 0,0-1 1,0 1-1,0-1 0,0 1 0,0 0 0,1 0 0,-1 0 0,1 0 1,-1 0-1,1 1 0,0-1 0,0 0 0,0 1 0,0-1 0,0 1 1,0-1-1,1 1 0,-1-1 0,1 1 0,0-1 0,0 1 0,0-1 1,0 1 6,-2 8-22,-4 20 26,2 0 0,1 1 1,2-1-1,1 1 0,1 0 1,2-1-1,1 0 0,2 0 1,1 0-1,1 0 0,1-1 1,2-1-1,11 21-4,26 40 158,55 73-158,-45-75 469,33 71-469,-58-80 167,-31-72-364,0-1-1,-1 1 1,1 0 0,-2-1-1,1 1 1,0 0 0,-1 0-1,-1 0 1,1-1 0,-1 1-1,-1 2 198,-5-7-4255,-20-2-5155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2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12134,'0'0'1792,"0"0"-1792,0 0-1712,0 0-17,0 0-3586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10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1 273 15383,'0'0'3810,"0"0"-3442,0 0-48,0 0 400,247-85 289,-113 32-609,4 14-320,-7-1-80,-27 9-384,-20 17-865,-28 3-95,-15 11-705,-26 0-1857,-15 0-1136,-18 23-2370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10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0 286 15767,'0'0'651,"0"0"504,0 0 161,0 0-9,41 0 56,-35 0-1312,33 1 143,0-3 0,0 0 0,-1-3 0,0-1 0,0-2 0,0-1 0,25-11-194,524-205-267,-569 216-1168,-33 9-1535,-4 1 1244,-24-1-6664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17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72 329 9316,'0'0'320,"0"0"483,0 0 1044,0 0-348,0 0-5,0 0 24,0 0-461,-8-18-441,0 0-562,7 13-37,0 1 0,-1 0 0,0 0-1,0 0 1,0 0 0,0 0 0,-1 0 0,0 0 0,-1-1-17,4 5 2,-1 0 1,1 1-1,-1-1 1,1 0-1,0 0 1,-1 1-1,1-1 0,-1 0 1,1 0-1,0 1 1,-1-1-1,1 1 1,0-1-1,0 0 1,-1 1-1,1-1 1,0 1-1,0-1 1,0 0-1,-1 1 1,1-1-1,0 1 0,0-1 1,0 1-1,0-1 1,0 1-1,0-1 1,0 1-1,0-1 1,0 1-1,0-1 1,0 1-1,0-1-2,-2 53 102,17 575 2532,-16-649-2621,-1 0 0,-1 0 0,-1 0 0,-1 0-13,-9-51-71,8 22-90,3 0 0,1 0 0,3 0 0,2 0 0,2 0 0,2 1 0,7-21 161,-7 46-35,0 1 1,2 0-1,0 1 1,1 0-1,2 0 1,0 1 0,9-11 34,-10 18-2,1 0 0,0 1 1,0 0-1,1 1 0,1 1 1,0 0-1,1 1 0,0 0 1,0 1-1,16-6 2,-17 9-5,0 2 0,0-1 0,0 2 0,0 0 0,1 0 1,2 2 4,-10 0-27,1 0 1,-1 1-1,0 0 1,1 0-1,-1 1 1,1 0 0,-1 0-1,0 1 1,1 0-1,-1 0 1,0 0-1,4 3 27,-8-2-43,0 0-1,0 0 0,0 0 0,0 0 0,0 1 0,-1-1 1,1 1-1,-1 0 0,0-1 0,0 1 0,-1 0 0,1 0 1,-1 0-1,0 1 0,0-1 0,0 0 0,0 0 0,-1 1 1,0-1-1,0 0 0,0 1 0,0-1 0,-1 3 44,0 5-41,-1 0-1,0 0 0,-1 0 0,0 0 1,0 0-1,-1-1 0,-1 0 0,-3 5 42,-13 17 44,-2-1 0,-1 0-1,-1-2 1,-2-1 0,-11 7-44,10-8 268,0 1 1,2 1-1,1 1 1,1 1-1,-10 21-268,32-50 26,1 0-1,-1 1 1,0-1 0,1 1-1,0-1 1,0 1-1,0-1 1,0 1-1,0 0 1,1 0 0,0-1-1,0 1 1,0 0-1,0 0 1,1 0-26,-1-2 7,1 1 0,0-1 0,0 0 0,0 0 0,0-1 0,0 1 0,1 0 0,-1 0 0,0 0 0,1-1 0,0 1 0,-1-1 0,1 1 0,0-1 0,0 0 0,-1 0 0,1 1 0,0-1 0,0-1 0,1 1 0,-1 0 0,0 0 0,0-1 0,1 1-7,143 31 274,-106-25-236,0 1 0,0 2 0,-1 2 0,-1 1 0,0 2 0,10 7-38,-28-11-166,0 2 0,-1 0 1,-1 1-1,4 5 166,37 40-4956,-41-39 237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18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451 0 12774,'0'0'1643,"0"0"-560,-32 18 166,9-6-1013,1-1-71,1 0 0,0 2 0,1 0 0,1 1 0,0 1 0,0 1 0,2 0 0,0 2 0,1 0 0,-3 6-165,-6 11 228,3 0 0,1 2 0,2 0 0,1 2 0,2 0 0,2 0 0,1 2 0,2-1 0,2 2 0,2-1 0,2 1 0,1 0 0,2 0 0,2 0 0,5 34-228,-1-59-15,0 0 0,0 0 0,2 0-1,0 0 1,1-1 0,1 0-1,0-1 1,1 0 0,1 0-1,0-1 1,1 0 0,1 0 0,0-2-1,1 1 1,0-2 0,1 1-1,0-2 16,25 18-336,1-2 0,1-1-1,1-3 1,1-1-1,31 10 337,-22-12-1582,1-2 0,0-3 0,1-2 0,4-1 1582,50 0-8359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0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28 4594,'0'0'3986,"0"0"-2575,0 0-605,0 0-366,-5 24 681,-5 24-508,-8 44 2018,-4 0-1,-33 86-2630,-7-54 1748,62-123-1529,-1-65-189,0 7-92,2 1-1,2 0 1,10-48 62,-10 87-14,1 1 0,1 0 0,0 0 0,1 0 0,0 1 0,2 0 0,0 0 0,0 1 0,1 0 1,1 0-1,0 1 0,1 1 0,1 0 0,0 0 0,2-1 14,-10 11 1,-1-1 0,1 1 0,0 0-1,-1 0 1,1 1 0,0-1 0,0 1 0,0 0 0,0 0-1,1 0 1,-1 0 0,0 1 0,0-1 0,0 1 0,1 0-1,-1 1 1,0-1 0,0 1 0,0 0 0,1 0 0,-1 0-1,0 0 1,0 1 0,-1 0 0,1-1 0,0 2 0,0-1-1,1 1 0,11 8 28,-1 0 0,0 1 0,0 1 0,-1 0 0,4 6-28,5 6 198,-1 0 0,-1 1 0,-1 1 0,-1 1 0,12 27-198,-22-36-175,-1 0 0,0 1 0,-2 0-1,0 1 1,-1-1 0,-1 1-1,-1 0 1,-1 0 0,-1 17 175,-7-38-3389,5-1 2891,-20-13-4347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0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9396,'0'0'4754,"0"0"-4449,0 0-1,0 0-304,0 0 464,200 0-176,-106-8-288,6-1-96,0 1-2705,-12 2-5955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1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89 217 10757,'0'0'475,"0"0"72,0 0 661,-5 30 422,-38 243 2570,39-240-3340,2 1 1,3 20-861,-1-20 597,0-34-528,0-6 81,-3-38-145,-1 1 1,-3-7-6,-7-64-355,12 81 105,-2-20-105,3 0 0,2 0-1,4-22 356,-4 68-19,1 1-1,0-1 1,0 1-1,1-1 1,0 1-1,0 0 1,0 0-1,1 0 1,0 0-1,0 1 1,0-1-1,1 1 1,0 0-1,0 1 1,0-1-1,0 1 1,1 0-1,0 0 1,0 1-1,5-3 20,2 0 6,-1 0 0,1 1 0,0 0 0,1 1 0,-1 1 0,1 0 0,0 1 0,-1 1 0,13-1-6,-24 2-12,0 0-1,-1 0 0,1 0 1,0 1-1,0-1 0,0 0 1,0 1-1,0-1 0,0 1 1,-1 0-1,1-1 0,0 1 1,0 0-1,-1 0 0,1 0 1,-1 0-1,1 1 0,-1-1 1,1 0-1,-1 1 0,0-1 1,1 1-1,-1-1 0,0 1 1,0-1-1,0 1 0,0 0 1,-1 0-1,1-1 0,0 1 1,-1 0-1,1 1 13,1 7-76,-1 1-1,0-1 0,-1 0 1,0 0-1,-1 0 1,0 1 76,0 16-43,0-11 54,-1-1 0,0 1 0,-1-1-1,-1 1 1,0-1 0,-6 12-11,4-12 12,1 0 0,1 0 0,0 1-1,1 0 1,0 0 0,1 13-12,2-26-9,1 1-1,-1-1 1,1 0-1,-1 0 1,1 0-1,0 1 1,1-1-1,-1 0 1,0 0-1,1-1 1,0 1-1,-1 0 1,1 0-1,0-1 1,1 1-1,-1-1 1,0 0-1,1 0 1,-1 0-1,3 2 10,7 4-40,1 0-1,1-1 1,-1 0 0,3 0 40,7 4-38,14 7-3,-19-11 15,0 1-1,-1 1 1,-1 1 0,1 0 0,-2 1 0,1 1 0,-1 1 26,-14-12 1,1-1 1,-1 1 0,-1 0 0,1 0 0,0 0 0,0 0 0,0 0 0,0 0 0,-1 0 0,1 0-1,0 0 1,-1 0 0,1 0 0,-1 0 0,1 0 0,-1 1 0,0-1 0,1 0 0,-1 0 0,0 0-1,0 1 1,0-1 0,0 0 0,0 0 0,0 1 0,0-1 0,0 0 0,-1 0 0,1 1 0,0-1-1,-1 0 1,1 0 0,-1 0 0,1 0 0,-1 1 0,0-1 0,1 0 0,-1 0 0,0 0 0,0 0-1,0-1 1,1 1 0,-1 0 0,0 0 0,0 0 0,-1-1 0,1 1 0,0-1 0,0 1 0,0-1-1,0 1 1,0-1 0,-1 1 0,1-1 0,0 0 0,-2 0-2,-11 5 124,0-2-1,0 0 1,-1-1 0,-9 1-124,16-3 36,-96 7 431,-36-5-467,126-4-199,12-4-1047,22-12-2911,34-12-4757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1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383 0 13238,'0'0'969,"0"0"1301,-31 11-733,-99 36-497,116-42-877,1 1-1,0 1 0,1-1 1,-1 2-1,1 0 1,1 0-1,-1 1 1,2 1-1,-1 0 1,1 0-1,1 1 1,0 0-1,0 1 1,1 0-1,1 0 1,0 1-1,0-1 1,2 2-1,-1-1 1,-1 8-163,3-9 53,1-1 1,0 1-1,1 0 1,0 0-1,1 0 1,0 0 0,1 0-1,0 0 1,2 12-54,-1-18-2,0-1 0,0 1 0,0-1 0,1 0 0,0 1 0,0-1 0,1 0 0,-1 0 0,1 0 0,0 0 0,1-1 0,-1 1 0,1-1 0,0 0 0,0 0 0,0 0 0,0-1 0,1 1 0,-1-1 0,1 0 0,5 2 2,6 2-108,1-1 0,-1-1 0,1 0 0,0-2 0,0 0 0,1 0 0,16-1 108,28-1-1733,37-6 1733,-92 5-110,58-7-1748,0-2 1,-1-3-1,5-4 1858,75-22-6808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2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26 166 13510,'0'0'3047,"0"0"-2087,0 0-325,0 0-64,0 0 448,0 28 105,0 207 140,0-100-1157,-1-135-130,1 0-1,0 0 1,0 0 0,0 0 0,0 0-1,0 0 1,-1 0 0,1-1 0,0 1-1,0 0 1,0 0 0,0 0 0,0 0-1,-1 0 1,1 0 0,0 0 0,0 0-1,0 0 1,0 0 0,-1 0-1,1 0 1,0 0 0,0 0 0,0 0-1,0 0 1,-1 0 0,1 0 0,0 1-1,0-1 1,0 0 0,0 0 0,0 0-1,-1 0 1,1 0 0,0 0 0,0 0-1,0 0 1,0 1 0,0-1 0,0 0-1,0 0 1,0 0 0,-1 0 0,1 0-1,0 1 1,0-1 0,0 0 0,0 0-1,0 0 1,0 0 0,0 1 0,0-1-1,0 0 1,0 0 0,0 0 0,0 0-1,0 1 1,0-1 0,0 0 0,0 0-1,0 0 1,0 0 0,0 0 0,1 1-1,-1-1 1,0 0 0,0 0-1,0 0 25,-7-17-1117,-1-88-6811,3-53 7927,9-21 1494,-3 167-968,0 1 0,0 0 0,1 1-1,0-1 1,1-1-526,-2 10 108,-1 0 1,1 0-1,0 0 0,-1-1 1,1 1-1,0 0 0,0 0 0,1 0 1,-1 0-1,0 0 0,1 1 0,-1-1 1,1 0-1,0 1 0,-1-1 0,1 1 1,0-1-1,0 1 0,0 0 0,0 0 1,0 0-1,0 0 0,0 0 0,0 0 1,1 1-1,-1-1 0,1 0-108,9 1 23,0 1-1,0-1 0,0 2 1,0 0-1,-1 0 1,1 1-1,-1 0 0,0 1 1,0 1-1,0 0 1,0 0-1,-1 1 1,0 0-1,0 1 0,0 0 1,-1 0-1,0 1 1,-1 1-1,0-1 0,0 1 1,-1 1-1,1 0-22,1 3 47,0 0 1,-2 0-1,1 1 0,-2 0 0,1 0 1,-2 1-1,0-1 0,-1 1 0,-1 0 0,0 0 1,-1 1-1,0-1 0,-1 1 0,-1-1 1,-1 1-1,-1 13-47,0-23 20,0 1 0,-1-1 0,1 1 0,-1-1 1,-1 0-1,1 0 0,-1 0 0,0 0 0,0-1 0,-1 1 0,1-1 1,-1 0-1,0-1 0,-1 1 0,1-1 0,-1 0 0,-4 2-20,-15 9 22,-2 0-1,1-2 1,-13 3-22,26-10 12,-31 6-2598,47-22-1117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2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16664,'0'0'819,"0"0"280,0 0-363,0 0-50,-2 25 240,-3 19-575,-3 29 765,1 40-1116,-2 50 421,9-162-965,0-13-1633,0 1 1318,3-40-5819,13 13-872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3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203 296 5827,'0'0'2617,"0"0"-1651,0 0 61,0 0 213,0 0-487,-25-2 116,-81-4 273,103 7-1060,0-1 0,0 0 0,1 1 0,-1 0 0,0-1 0,0 1 0,1 0 0,-1 0 0,0 1 0,1-1 0,-1 0 0,1 1 0,0 0 0,-1-1 0,1 1 0,0 0 0,0 0 0,0 1 0,0-1 0,1 0 0,-1 0 0,0 1 0,1-1-1,0 1 1,0 0 0,-1 0-82,0 5 179,-1-1-1,1 1 1,1 0-1,-1 0 0,1 1 1,1 6-179,0 65 725,0-79-725,1 0 0,0 0 0,-1 0-1,1 0 1,0 0 0,0-1 0,0 1-1,-1 0 1,1 0 0,0 0-1,0-1 1,0 1 0,1 0 0,-1-1-1,0 1 1,0-1 0,0 0 0,0 1-1,0-1 1,1 0 0,-1 1-1,0-1 1,0 0 0,0 0 0,1 0-1,-1 0 1,0 0 0,0-1 0,1 1 0,2 0-3,0 0 1,0 0 0,0-1 0,0 0 0,0 1 0,0-1 0,0-1-1,-1 1 1,1 0 0,1-2 2,5-6-135,0-1 0,-1 0 0,-1-1 1,0 0-1,0-1 0,-1 1 0,0-1 0,-1-1 0,0 1 0,0-4 135,10-18-940,-12 21 1015,-1 26 544,2 1-211,1-1 0,0 0-1,1 0 1,2 2-408,-7-12 29,-1 0-1,1 0 0,0-1 0,1 1 0,-1 0 0,0-1 0,1 1 0,-1-1 1,1 0-1,0 0 0,0 0 0,0 0 0,0 0 0,0-1 0,0 1 0,0-1 1,0 0-1,1 0 0,-1 0 0,0-1 0,2 1-28,4-1 3,0 0-1,0 0 1,-1-1-1,1 0 1,0-1-1,5-1-2,-10 1-13,0 0-1,0 0 0,0 0 1,-1 0-1,1-1 0,0 1 1,-1-1-1,0 0 0,0 0 1,0 0-1,0-1 0,0 1 1,-1-1-1,3-3 14,7-14-431,-1-1 0,-1 0 0,-1-1 0,-1 0 0,0-1 0,-2 1 0,-1-1 0,-1 0 0,-1-1 0,-1 1 0,-2-25 431,0 47 77,0 0 1,-1 0-1,1-1 1,-1 1-1,0 0 0,1 0 1,-1 0-1,0 0 1,-1 0-1,1 0 0,0 0 1,0 0-1,-1 0 1,1 1-1,-1-1 0,0 1 1,1-1-1,-1 1 1,0-1-1,0 1 0,0 0 1,0 0-1,0 0 1,-2-1-78,1 1 163,0-1-1,0 0 1,0 0 0,0 0 0,1 0 0,-1-1 0,1 1 0,-1-1 0,1 1 0,-2-3-163,4 4 147,0 16 40,1 7 57,2 0 0,0 0 0,2 0 0,0 0 0,2 0 0,0-1 0,1 0 0,11 19-244,-18-38 11,4 10 95,1 1-1,0-1 1,1-1-1,0 1 1,0-1-1,10 9-105,-14-16 3,1 0 0,0 0 0,0-1 0,1 0 1,-1 0-1,1 0 0,0 0 0,0-1 0,0 0 0,0 0 0,0 0 0,0-1 0,0 1 0,1-1 0,-1-1 0,0 1 0,1-1 0,2 0-3,0 1-43,0-1-1,0-1 1,-1 1-1,1-1 1,0-1-1,0 0 1,-1 0-1,1 0 0,4-3 44,-8 3-48,0-1 0,1 0-1,-1 0 1,0-1-1,0 1 1,-1-1 0,1 1-1,-1-1 1,0-1-1,0 1 1,0 0-1,0-1 1,-1 1 0,1-3 48,3-8-240,0 1 0,-2-1 0,1 0 0,-2-1 0,0 1 0,-1-1 0,-1 1 1,0-1-1,-1 0 0,0 1 0,-2-8 240,1 19 45,0-1 1,-1 1-1,1-1 0,-1 1 0,0 0 1,0-1-1,0 1 0,-1 0 0,1 0 1,-1 1-1,0-1 0,0 0 1,0 1-1,-1 0 0,1 0 0,-1 0 1,0 0-1,0 0 0,0 1 0,0 0 1,0 0-1,0 0 0,-1 0 1,1 1-1,-1-1 0,1 1 0,-1 0 1,0 1-1,1-1 0,-1 1 0,0 0 1,0 0-46,4 0 24,0 1 0,0-1 1,0 1-1,0 0 0,0-1 0,0 1 1,0 0-1,0-1 0,1 1 1,-1 0-1,0 0 0,0 0 0,1 0 1,-1 0-1,0 0 0,1 0 0,-1 0 1,1 0-1,-1 0 0,1 0 1,0 0-1,0 1 0,-1-1 0,1 0 1,0 0-1,0 0 0,0 0 1,0 1-25,-4 41 401,4-37-308,0 13-19,2 0 0,0 1 1,1-1-1,1 0 0,1-1 0,1 1 1,0-1-1,1 0 0,1 0 1,1-1-1,0 0 0,1-1 1,1 0-1,1 0 0,0-1 1,1-1-1,1 0 0,0 0 1,0-2-1,2 0 0,6 4-74,-18-13-11,0-1-1,1 1 0,-1-1 1,1 0-1,0 0 1,0-1-1,-1 1 0,1-1 1,0 0-1,0-1 0,0 1 1,0-1-1,0 0 1,0 0-1,0 0 0,0-1 1,0 0-1,0 0 0,0 0 1,4-2 11,-2 0-54,1 0-1,-1-1 1,0 0 0,0-1 0,0 1 0,-1-1-1,0-1 1,0 1 0,0-1 0,0 0-1,-1-1 1,1 0 54,6-8-211,-8 11 130,0-1-1,0 1 1,0-1-1,-1 0 1,0 0-1,0 0 1,0 0 0,0-1-1,-1 1 1,0-1-1,0 0 1,0 1-1,-1-3 82,-1 8 136,0 0 102,0 0-67,1 31 271,0-26-439,1 1 0,-1-1-1,1 0 1,0-1 0,0 1-1,0 0 1,1 0 0,-1-1-1,1 1 1,0-1 0,1 0-1,-1 0 1,1 0 0,-1-1-1,1 1 1,0-1 0,1 0 0,-1 0-1,1 0 1,-1-1 0,1 1-1,0-1 1,0 0 0,0-1-1,0 1 1,0-1 0,0 0-1,0 0 1,2 0-3,4 0-154,0 0 1,0-1-1,-1 0 1,1 0-1,0-1 1,-1-1-1,1 0 1,-1 0-1,1-1 1,-1-1-1,0 1 1,0-2-1,9-4 154,-16 19 2620,-1 43-2058,-2-53-510,-1 100 628,-1-33-802,2 0 0,4 1 0,2-1 0,3 0 122,-6-54-291,0 1 1,1-1-1,1 1 1,0-1-1,3 4 291,-7-13-258,1-1 1,0 1-1,0-1 1,1 0-1,-1 0 1,1 0-1,-1 0 1,1 0-1,0 0 1,0-1-1,0 1 1,1-1-1,-1 0 1,0 0-1,1 0 1,0 0-1,-1-1 1,1 1-1,0-1 1,1 0 257,35 2-5515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2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13206,'0'0'1395,"0"0"1038,0 0-1051,0 0-824,0 0-203,21-3 40,172-8 317,41 8-712,-176 1 554,-37 1-2546,-16 1-7148,-43 12 4773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3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7700,'0'0'2080,"0"0"178,0 0-930,0 0 481,0 0-128,0 0-353,181 68-447,-109-68-433,6 0-144,0 0-224,-18 0-80,-17-6-736,-24 6-721,-19 0-3233,-15 0-737</inkml:trace>
  <inkml:trace contextRef="#ctx0" brushRef="#br0" timeOffset="1">79 312 784,'0'0'9221,"0"0"-7397,0 0 738,0 0-433,0 0-721,0 0-575,115 88-417,-30-91-304,31-25-112,12-9-929,-3-14-3777,0-10-7555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3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15879,'0'0'32,"0"0"1729,175 129-1409,-106-28 449,-16 14-113,-12 20-112,-22 26-336,-19 2-112,-10 17-128,-68 3-320,-53-3-1072,-44-17-4211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5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12486,'0'0'269,"0"0"812,0 0 519,0 0-439,0 0-451,0-5-324,1 2-739,5-33 3497,-4 47-3283,4 529 441,-8-302-198,7-208-544,-5-30 411,0 0 0,0 1 0,0-1 0,1 0 0,-1 0 0,0 1 0,0-1 0,1 0 0,-1 0-1,0 0 1,0 0 0,1 1 0,-1-1 0,0 0 0,1 0 0,-1 0 0,0 0 0,0 0 0,1 0 0,-1 0 0,0 0 0,1 0 0,-1 0 0,0 0 0,1 0 0,-1 0 0,0 0 0,1 0 0,-1 0 0,0 0 0,0 0 0,1-1 0,-1 1 0,0 0 0,1 0 0,-1 0 0,0 0 0,0-1-1,0 1 1,1 0 0,-1 0 0,0-1 29,4-3-521,-1 0-1,1 0 1,-1-1-1,0 1 1,-1-1-1,1 0 0,-1 0 1,2-3 521,17-54-6243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5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 13622,'0'0'430,"0"0"994,0 0 4,0 0-809,30-8-481,-30 8-138,39-10 88,1 2 0,15-1-88,-48 9 10,0 0-1,0 0 0,1 0 1,-1 1-1,0 0 0,0 1 0,0 0 1,0 0-1,0 0 0,-1 1 0,1 0 1,0 0-1,-1 0 0,0 1 1,0 0-1,0 0 0,-1 1 0,3 2-9,10 6 20,-1 0-17,0 1-1,0 0 1,-2 1 0,0 1-1,0 0 1,-2 1-1,0 1 1,-1 0 0,-1 1-1,6 12-2,-10-15 30,-1 0 0,0 0 0,-2 0-1,1 1 1,-2-1 0,-1 1 0,0 0 0,0 0 0,-2 0-1,0 0 1,-1 0 0,-1 0 0,-4 16-30,1-17 71,0 0 0,-2 0 0,1-1 1,-2 1-1,0-2 0,-1 1 0,0-1 0,-1-1 1,-1 1-1,0-2 0,-1 0 0,0 0 0,-1-1 1,-3 2-72,-14 10 182,0-2 0,-2-1 0,0-1 0,-1-2 0,-35 13-182,60-27-74,3 0 1,0-1 1,1 0-1,-1 0 0,0 0 1,0-1-1,0 0 0,-1 0 1,1 0-1,0-1 0,0 1 1,0-1-1,-1 0 0,1-1 73,6-7-2652,12-23-3121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6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344 0 17384,'0'0'464,"0"0"593,0 0-1,-212 166-1056,140-124-416,12-13-4402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7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539 19 2273,'0'0'8471,"0"0"-5982,0 0-819,0 0-336,0 0-163,-11-4-475,-34-9-456,42 13-234,1-1 0,-1 1 0,0 0 0,1 0 0,-1 0 0,1 0 0,-1 0 0,0 1 0,1-1 0,-1 1 0,1 0 0,-1-1 0,1 1 0,0 0 0,-1 1 0,1-1 0,0 0 0,0 1 0,-1-1 0,1 1 0,0 0 0,1-1 0,-1 1 0,0 0 0,-1 2-6,-6 5 37,-52 46 641,1 2 0,-33 45-678,63-65 278,1 1-1,2 2 1,1 0 0,2 2 0,-3 13-278,20-40 53,1 0 0,1 1-1,0 0 1,1 0 0,1 0-1,0 3-52,3-15-1,-1 1 0,1-1 0,-1 1 0,1 0 0,1-1 0,-1 1 0,0 0 0,1-1 0,0 1-1,0-1 1,1 0 0,-1 1 0,1-1 0,0 0 0,0 0 0,0 0 0,1 0 0,-1 0 0,1 0 0,0-1-1,0 1 1,1-1 0,2 3 1,6 1-38,1 0 0,-1-1-1,1 0 1,0-1-1,0-1 1,1 0 0,-1-1-1,14 2 39,26 1-429,38 0 429,326-3-1046,-231-4 1238,-185 1 203,-1 0 88,0 0 8,0 0 26,0 0-10,0 0-51,0 0-90,0 0-110,0 0-112,0 0-93,0 0-19,0 0-3,0 0-10,0 0-3,0 0 0,0 0 11,0 0 45,0 0 10,0 0-36,0 0 10,0 0 29,0 0-45,0 0 13,0 0-5,0 0-16,0 0-13,0 0-3,0 0 5,-11 5 36,7-4-3346,4-1 1463,3 0-1973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9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60 9877,'0'0'1333,"0"0"642,0 0-12,0 0-554,11-13-849,-4 4-526,-5 5-28,1 0 0,0 1 0,0-1 0,1 1 0,-1-1 0,1 1 0,0 0 0,0 0 0,1-1-6,-3 4 1,0-1 0,-1 1 0,1 0 0,0-1 0,0 1 0,0 0 0,-1 0 0,1 0 0,0 0 0,0 0 0,-1 0 0,1 1 0,0-1 0,0 0 0,-1 1 0,1 0 0,0-1 0,-1 1 0,1 0 0,-1 0 0,1 0 0,-1 0 0,1 0 0,-1 0 0,0 0 0,1 1 0,-1-1 0,0 0 0,0 1 0,0-1 0,0 1 0,0-1-1,10 13 42,-1 1 0,-1 0 0,0 0 0,-1 0 0,-1 1 0,0 1 0,-1-1-1,-1 1 1,-1 0 0,0 0 0,-1 0 0,-1 1 0,0-1 0,-2 1 0,0-1 0,-1 1 0,-3 16-42,3-28 51,0 0 0,-1 0 0,0 1 0,0-1 0,0 0 0,-1-1 0,0 1 0,0 0 0,-2 2-51,-15 31 248,20-39-260,0 1 0,0-1 0,-1 0 1,1 1-1,0-1 0,0 1 0,0-1 1,0 1-1,0-1 0,0 1 0,0-1 1,0 1-1,0-1 0,0 0 1,0 1-1,0-1 0,0 1 0,0-1 1,1 1-1,-1-1 0,0 0 0,0 1 1,0-1-1,1 1 0,-1-1 0,0 0 1,0 1-1,1-1 0,-1 0 1,0 1-1,1-1 0,-1 0 0,0 1 1,1-1-1,-1 0 0,1 0 0,-1 0 1,0 1-1,1-1 0,-1 0 0,1 0 1,-1 0-1,1 0 12,22 1-752,-16-2 669,4 1-82,-1 0-1,1 1 0,0 0 1,0 1-1,0 0 1,-1 0-1,7 3 166,-14-4-36,0 0 1,-1 1-1,1-1 1,0 1-1,0 0 0,-1 0 1,1 0-1,-1 0 1,0 0-1,0 0 0,0 0 1,0 1-1,0-1 1,0 1-1,0 0 1,-1 0-1,1-1 0,-1 1 1,0 0-1,0 0 1,0 0-1,0 0 1,-1 0-1,1 0 0,-1 1 1,0-1-1,0 0 1,0 2 35,-4 78 1134,-4-1 1,-3 1 0,-21 75-1135,28-142 56,-15 104 2182,-5 116-2238,8-61 931,15-169-431,2-6-467,-1 1 0,0-1 0,0 1 1,0-1-1,0 1 0,0 0 0,0-1 0,0 1 0,0-1 0,0 1 0,0-1 1,0 1-1,0 0 0,-1-1 0,1 1 0,0-1 0,0 1 0,-1-1 0,1 1 1,0-1-1,-1 1 0,1-1 0,0 0 0,-1 1 0,1-1 0,0 1 1,-1-1-1,1 0 0,-1 1 0,1-1 0,-1 0 0,1 1 0,-1-1 0,1 0 1,-1 0-1,0 0 0,1 1 0,-1-1 0,1 0 0,-1 0 0,1 0 0,-1 0 1,1 0-1,-1 0 0,0 0 0,1 0 0,-1 0 0,1-1 0,-1 1 0,1 0 1,-1 0-1,0 0-33,1 0-8,-22 0-115,-8 0-54,-21 0-531,-43-5 708,80 3-396,1 1 0,1-2 0,-1 0 1,0 0-1,1-2 0,-1 1 0,1-1 0,0-1 1,-6-4 395,14 7-630,0-1 1,0 1 0,0-1 0,0 0-1,1 0 1,-1 0 0,0-2 629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2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521 148 14134,'0'0'48,"0"0"73,0 0 321,0 0 204,0 0 2,-16-23-5,-57-73-61,70 93-568,1 1-1,-1-1 1,1 1-1,-1 0 1,0 0 0,0 0-1,0 0 1,0 0 0,0 1-1,0 0 1,-1-1-1,1 1 1,0 0 0,-1 0-1,1 1 1,-1-1-1,1 1 1,-1 0 0,1 0-1,-1 0 1,1 0 0,-1 0-1,1 1 1,-2 0-14,-14 1 33,9-2-22,0 1 0,0 0-1,0 1 1,0 0 0,0 0 0,0 1 0,1 0 0,-1 1-1,1 0 1,0 1 0,0-1 0,0 2 0,-3 2-11,-1 2-2,1 1 1,0 0 0,0 1-1,1 0 1,0 1 0,2 0 0,-1 1-1,0 2 2,-4 10-15,0 0 0,2 0-1,2 1 1,0 1 0,2 0-1,1 0 1,1 1-1,1-1 1,0 16 15,3-24-24,1 1 1,0 0-1,2 0 1,0 0-1,1-1 0,1 1 1,1-1-1,1 0 1,1 0-1,1 0 0,0-1 1,2 1-1,2 3 24,31 42-514,3-2 0,3-2 0,10 7 514,12 16-713,5 14 713,-56-70 1,-1 1 0,-1 0 1,-1 2-1,-2 0 0,7 22-1,-16-35-3,-1 1 0,0-1 0,-1 1 0,-1 0 0,-1 0 0,-1 8 3,0-23-2,0-1 0,0 1 1,0 0-1,-1 0 0,1 0 1,-1-1-1,0 1 1,0 0-1,-1-1 0,1 1 1,-1-1-1,1 1 0,-1-1 1,0 0-1,-1 1 1,1-1-1,0 0 0,-1-1 1,0 1-1,0 0 0,1-1 1,-1 0-1,-1 1 1,1-1-1,0 0 0,-1-1 1,1 1-1,-3 1 2,-3-1 48,1 0-1,-1 0 1,0 0-1,0-1 1,0-1 0,0 1-1,0-1 1,1-1-1,-1 0 1,0 0 0,0-1-1,-1 0-47,1-1 47,1 0-1,0-1 1,0 0 0,1 0-1,-1-1 1,1 0-1,0 0 1,0 0 0,1-1-1,0 0 1,0-1 0,0 0-1,0 1 1,1-2-1,1 1 1,-1 0 0,1-1-1,0 0 1,-2-8-47,6 14-618,4 6 269,11 17 201,16 32 273,-6 10 195,-3 0 1,-3 1-1,-3 1 0,7 65-320,-18-103 165,11 104 446,-5 0 0,-6 0-1,-10 78-610,3-63 204,-3-11 49,-6-1 0,-7 4-253,-51 263 297,23-147-180,-1 106-117,30-52 9,17-248 75,3 1 1,3-1-1,2 0 1,2 0-85,-4-36 99,0 0 0,1-1 0,2 1-1,0-1 1,2-1 0,0 0 0,13 18-99,-17-30 28,-1-1 0,2 0 1,-1 0-1,1-1 0,0 0 0,1-1 0,0 0 0,0 0 1,1-1-1,0 0 0,0 0 0,0-1 0,1-1 1,-1 0-1,1 0 0,0-1 0,10 2-28,10-1 2,1-2 0,-1-1 0,1-2 0,-1 0 1,1-3-1,-1 0 0,0-2 0,-1-1 0,1-2 0,-1-1 0,17-8-2,25-15-570,-3-3 0,-1-2 0,-1-4 0,4-7 570,115-93-2868,-4-15-1929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3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11 11781,'0'0'505,"0"0"79,0 0 336,0 0 577,-6 35-32,-33 222 357,33-218-1475,-9 63 611,-4 0-1,-11 20-957,28-111 31,1-5 98,0-20 82,1-30-425,1 0 0,2 1 1,2-1-1,2 1 0,2 0 0,2 0 0,10-24 214,-11 40-28,1 1 0,1 0 0,1 1-1,2 1 1,0 0 0,1 1-1,2 0 1,0 2 0,1 0 0,21-17 28,-38 36 3,1 0 0,0-1 0,0 1 0,0 1 0,0-1 0,1 0 0,-1 1 0,0 0 1,1-1-1,-1 1 0,1 1 0,-1-1 0,1 0 0,-1 1 0,1 0 0,-1 0 0,1 0 1,0 0-1,-1 0 0,1 1 0,-1 0 0,1-1 0,-1 1 0,1 1 0,-1-1 1,0 0-1,0 1 0,1 0 0,-1-1 0,0 1 0,0 1 0,-1-1 0,1 0 0,0 1 1,-1-1-1,3 4-3,8 10 38,-1 0 0,0 1 0,-1 1 0,-1 0 1,8 18-39,-14-29 19,11 24 24,62 126 672,20 68-715,-95-220-37,-2-5-33,0 0-1,1 1 0,-1-1 0,0 0 0,0 0 1,0 1-1,0-1 0,1 0 0,-1 1 0,0-1 1,0 0-1,0 0 0,0 1 0,0-1 0,0 0 1,0 1-1,0-1 0,0 0 0,0 1 0,0-1 0,0 0 1,0 1-1,0-1 0,0 0 0,0 1 0,0-1 1,0 0-1,0 1 0,-1-1 0,1 0 0,0 0 1,0 1-1,0-1 0,0 0 0,-1 0 0,1 1 1,0-1-1,0 0 0,-1 0 0,1 1 0,0-1 1,0 0-1,-1 0 0,1 0 0,0 0 0,-1 0 1,1 1-1,0-1 0,-1 0 0,1 0 0,0 0 0,-1 0 1,1 0-1,0 0 0,-1 0 0,1 0 0,0 0 1,-1 0-1,1 0 0,0 0 0,0 0 0,-1-1 1,1 1-1,0 0 0,-1 0 0,1 0 0,0 0 1,-1 0-1,1-1 71,-35 1-6174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3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14807,'0'0'2993,"0"0"-2897,0 0-96,0 0 1041,0 0 335,18 199-623,-2-137-241,-7-17-176,-2 6-192,-4-14 48,-3-12-192,0-5-288,0-15-576,0-5-417,-13-14 129,-12-42-2258,3-26-2785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3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13974,'0'0'513,"0"0"-465,0 0 1024,0 0-656,0 0-160,184 14-256,-74-14-800,-4 0-3234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4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1 16440,'0'0'528,"0"0"-352,0 0 1072,-87 163-511,33-115-737,-11-1-176,-4-10-1649,10-15-4738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4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13110,'0'0'475,"0"0"-248,0 0 256,0 0 805,4 35-37,1 10-869,14 170 1061,-19-56-331,-1-87-1752,5 37 640,-16-193-7310,2 28-1886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4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11493,'0'0'883,"0"0"230,0 0 717,0 0-557,34-5-721,107-12-179,-135 16-354,-1 0 0,1 1-1,0 0 1,0 1 0,-1-1-1,1 1 1,0 0 0,-1 1-1,1-1 1,-1 1 0,1 0-1,-1 0 1,0 1 0,0 0 0,0-1-1,0 2 1,0-1 0,-1 1-1,0-1 1,1 1 0,-1 0-1,-1 1 1,1-1 0,-1 1-1,1 0 1,-1-1 0,-1 1-1,1 1 1,-1-1 0,0 0-1,2 5-18,-2-3-16,0 1 0,-1 0 0,0 0 0,0 0 0,-1 0 0,0 0 0,0 0 0,0 0 0,-1 0 0,-1 0 0,1 0 0,-1 0 0,-1 0 0,1-1 0,-1 1 0,-1-1 0,1 0 0,-1 0 0,-1 1 16,-7 8-14,0-1 48,1 1 0,0 0 0,-7 16-34,15-26 9,0 1 0,0 0 1,1 0-1,0 0 0,1 1 0,0-1 0,0 0 0,0 1 0,1-1 0,0 0 0,0 1 1,1 1-10,0-5-33,0 1 0,1-1 0,-1 1 0,1-1 0,0 0 0,0 1 0,0-1 0,1 0 0,-1 0 0,1-1 1,3 4 32,44 43-386,-1 0-94,-42-39 385,0-1-1,-1 1 1,0 0-1,-1 0 1,3 9 95,-7-18-9,0 0 0,0 0 0,0 0 0,0 0 0,-1 0 1,1 1-1,-1-1 0,1 0 0,-1 0 0,0 0 0,0 1 1,0-1-1,0 0 0,-1 0 0,1 0 0,0 0 0,-1 1 1,0-1-1,1 0 0,-1 0 0,0 0 0,0 0 0,0 0 1,0 0-1,-1-1 0,1 1 0,0 0 0,-1-1 0,1 1 1,-1 0-1,0-1 0,1 0 0,-1 1 0,0-1 0,-1 0 9,-21 7 154,0-2 0,0 0-1,0-2 1,-1-1-1,0-1 1,1-1-1,-23-1-153,46 0-34,1 0 0,-1 0-1,0-1 1,1 1-1,-1 0 1,1 0-1,-1 0 1,0 0-1,1 0 1,-1-1 0,1 1-1,-1 0 1,1 0-1,-1-1 1,1 1-1,-1 0 1,1-1-1,-1 1 1,1-1 0,-1 1-1,1-1 1,0 1-1,-1-1 1,1 1-1,0-1 1,-1 1-1,1-1 1,0 1-1,0-1 1,0 1 0,-1-1-1,1 0 1,0 1-1,0-1 1,0 1-1,0-1 1,0 0-1,0 1 1,0-1 0,0 1-1,0-1 1,0 0-1,1 1 1,-1-1-1,0 1 1,0-1-1,0 1 1,1-1-1,-1 0 35,1-3-489,4-24-3275</inkml:trace>
  <inkml:trace contextRef="#ctx0" brushRef="#br0" timeOffset="1">1139 710 8900,'0'0'6963,"0"0"-5970,0 0 1424,-85 169-928,29-116-961,-22 1-512,-10-1-16,13-8-1713,19-25-4498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1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533 128 6547,'0'0'590,"0"0"-17,0 0 849,0 0-163,0 0-346,-4-21-99,-14-62 69,18 82-844,0 0 1,-1-1-1,1 1 1,-1 0-1,1 0 1,-1 0-1,0-1 1,0 1-1,1 0 1,-1 0-1,0 0 1,0 0-1,0 0 1,0 0-1,0 1 1,0-1-1,-1 0 1,1 0-1,0 1 1,0-1-1,0 1 1,-1-1-1,1 1 1,0-1-1,-1 1 1,1 0-1,0 0 1,-1-1-1,1 1 1,0 0-1,-1 0 1,1 0-1,0 1 1,-1-1-1,1 0 1,0 1-1,-1-1 1,1 0-1,0 1 1,-1-1-1,1 1 1,0 0-1,0-1 1,-1 2-40,-1-1 65,-9 4-45,0 1 0,0 1-1,1 0 1,0 0 0,0 1 0,1 1-1,-4 3-19,-70 74 95,54-55-64,12-12-14,-81 91 145,88-96-128,1 0 0,0 0 1,1 1-1,0 1 0,1-1 1,1 1-1,0 4-34,5-15 2,1 0 0,0 0 0,0 0-1,1 0 1,-1 0 0,1 0 0,0 0 0,0 0 0,1 0-1,0 0 1,0 0 0,0 0 0,0 0 0,1 0 0,-1-1 0,1 1-1,1-1 1,-1 1 0,0-1 0,1 0 0,0 1 0,0-2-1,1 1 1,-1 0 0,1 0 0,-1-1 0,1 0 0,0 0-1,0 0 1,1 0-2,17 11 20,1-1 0,1-1 0,0-1 0,1-1 0,10 2-20,5 2 56,-5-1-52,-16-7-45,-1 1-1,1 1 1,-1 1 0,7 5 41,-21-12-31,0 0 1,-1 1-1,0-1 1,1 1 0,-1 0-1,0 0 1,0 0-1,-1 0 1,1 0 0,-1 1-1,0-1 1,1 1 0,-1 0-1,-1-1 1,1 1-1,-1 0 1,1 0 0,-1 0-1,0 0 1,0 0 0,-1 1-1,1 2 31,-2-3-9,0-1 0,0 1 0,0-1 0,0 0 0,-1 1 0,1-1 0,-1 0 0,0 0 1,0 0-1,0 0 0,0 0 0,0 0 0,-1-1 0,1 1 0,-1-1 0,0 0 0,0 0 0,0 0 0,0 0 0,0 0 0,0 0 0,0-1 0,-1 0 0,1 1 0,-3-1 9,-18 8 30,-1-1 1,-1-1-1,-7 0-30,12-3-8,-32 6 20,-1-2 0,1-3 0,-1-2 0,-17-3-12,70 0-5,1 0 1,-1 0-1,0 0 1,1 0-1,-1 0 1,1 0 0,-1 0-1,0 0 1,1 1-1,-1-1 1,0 0-1,1 0 1,-1 0-1,1 1 1,-1-1-1,1 0 1,-1 1 0,1-1-1,-1 0 1,1 1-1,-1-1 1,1 1-1,-1-1 1,1 1-1,0-1 1,-1 1-1,1-1 1,0 1 0,-1-1-1,1 1 1,0 0-1,0-1 5,3 23-313,21 22-144,-13-31 557,-1 0-1,0 2 1,-1-1-1,0 1 1,-2 0-1,0 1 1,0 0-1,-2 0 1,0 0-1,-1 0 1,-1 1-1,0 0 1,-2 0-1,1 10-99,-2 0 179,-1 0 0,-1 0 1,-1 0-1,-1 0 0,-2-1 0,-3 9-179,4-22 86,-4 11 119,1 0 1,1 0-1,1 1 0,1 0 1,1 0-1,1 21-205,3-45 3,1 0-1,-1 0 1,1 0 0,0 0 0,0 0-1,0 0 1,0 0 0,0 0-1,0 0 1,0-1 0,1 1-1,-1 0 1,1-1 0,-1 1 0,1-1-1,0 0 1,-1 0 0,1 1-1,0-1 1,0 0 0,0 0 0,0-1-1,0 1 1,0 0 0,0-1-1,0 1 1,0-1 0,0 0-1,1 1 1,0-1-3,16 3-38,1-1 0,0 0 0,5-1 38,-7-1-15,272 12-3229,-189-9-387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1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14 8932,'-6'24'838,"1"-1"-580,-21 100 5156,-8 101-5414,29-99 1696,4-74-801,-2 0 0,-2 1-1,-7 27-894,12-77 203,-4-24 568,0-81-469,5-45-302,0 97-38,0 10-78,2-1 1,2 1-1,1-1 0,3-2 116,-5 28-84,0 0 0,1 0 1,1 0-1,1 1 0,0 0 0,0 0 1,2 1-1,0 0 0,0 1 0,1 0 1,10-10 83,-14 18-45,0 0 1,1 0-1,-1 1 0,1 0 1,0 0-1,0 1 1,0-1-1,0 2 1,0-1-1,1 1 1,-1 0-1,1 1 0,0 0 1,1 0 44,-5 0-6,0 1 1,0 0-1,0 0 1,0 0-1,0 0 1,-1 1-1,1-1 1,0 1-1,0 0 0,0 1 1,-1-1-1,1 0 1,0 1-1,-1 0 1,0 0-1,1 0 1,-1 0-1,0 1 0,0-1 1,0 1-1,0 0 1,-1 0-1,1 0 1,-1 0-1,0 0 1,1 0-1,-1 2 6,1 1-3,0 0 0,0 0 0,0 0 0,-1 1 0,0-1 0,0 1 1,0 0-1,-1 0 0,0 0 0,-1-1 0,0 1 0,0 0 0,0 0 0,-1 0 0,1 0 0,-2 0 0,1-1 0,-1 1 1,0 0-1,-1-1 0,1 0 0,-1 1 0,0-1 0,-1 0 0,0-1 0,0 1 0,0 0 0,0-1 0,-1 0 0,0 0 1,0-1-1,-5 5 3,-9 3 48,0 0 0,-1-1 0,-1-1 0,1 0 0,-2-2 0,1-1 0,-1 0 0,0-2 0,0 0 0,-3-1-48,102-37-7385,-7 15 1036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2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 13062,'0'0'422,"0"0"989,0 0 443,-9 34-291,-4 8-1136,0 2 100,2 1 1,2 1-1,-1 23-527,5-35 395,-25 235 1683,30-312-2197,1 1-1,2-1 0,2 1 1,2 0-1,2 1 0,1 0 1,14-33 119,-17 55-51,0 1 0,1 0 0,1 0 0,1 0 0,1 1 0,0 0 0,1 1 0,1 1 0,11-11 51,-23 25 2,-1 1 1,1-1 0,0 1-1,0-1 1,-1 1-1,1 0 1,0-1-1,0 1 1,-1 0 0,1 0-1,0-1 1,0 1-1,0 0 1,0 0 0,-1 0-1,1 0 1,0 0-1,0 0 1,0 1-1,0-1 1,-1 0 0,1 0-1,0 0 1,0 1-1,0-1 1,-1 0 0,1 1-1,0-1 1,-1 1-1,1-1 1,0 1-1,-1-1 1,1 1 0,0 0-1,-1-1 1,1 1-1,-1-1 1,1 1 0,-1 1-3,19 27-31,-18-27 44,35 81 402,-3 2 0,7 35-415,13 35 317,-48-144-794,-2-10-1322,-4-22-1056,-10-16-2544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2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4418,'0'0'6243,"0"0"-5907,0 0 1041,0 0 255,0 0-431,0 0-977,181 39-224,-84-39-1024,3 0-2850</inkml:trace>
  <inkml:trace contextRef="#ctx0" brushRef="#br0" timeOffset="1">830 91 17080,'0'0'1456,"0"0"-607,0 0-753,0 0-96,0 0-4210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4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13430,'0'0'659,"0"0"-472,0 0 42,0 0 254,0 0 160,0 25 118,12 212 1680,-8 36-394,-4-230-3737,-2-107-6191,-5 20-2708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5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12374,'0'0'3020,"0"0"-2164,0 0-141,0 0 123,0 0-345,34 1-98,-5 0-302,209 12 841,-32 6-750,62-8-184,-265-11-576,-81 0-6859,10 0 1179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4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82 130 9989,'-71'-86'3062,"70"85"-2962,1 0 0,-1 1 0,0-1 0,0 0 0,1 0 0,-1 1 0,0-1 0,1 0 0,-1 0 0,1 0 0,-1 0-1,1 0 1,-1 0 0,1 0 0,0 0 0,-1 0 0,1 0 0,0 0 0,0 0 0,0 0 0,0 0 0,0 0 0,0 0 0,0 0 0,0 0 0,0 0-1,1 0 1,-1 0 0,0 0 0,1 0 0,-1 0 0,1-1-100,19-4 766,-16 6-418,8-3-271,-1 2 0,1 0 0,0 0 0,0 1 1,0 1-1,-1 0 0,1 1 0,0 0 1,-1 0-1,1 1 0,-1 1 0,0 0 0,0 0 1,0 1-1,-1 1 0,1 0 0,2 3-77,32 20 23,-13-9-37,-2 2 0,22 19 14,-46-36 22,0 1-1,0 0 0,0 0 0,-1 0 1,0 1-1,0-1 0,-1 1 1,0 0-1,0 1 0,0-1 1,-1 1-1,0 0 0,-1-1 1,2 7-22,-3-1 36,1 0-1,-2 0 1,0-1 0,0 1 0,-1 0 0,0-1 0,-2 1 0,-2 10-36,2-14 3,0-2-1,0 1 1,-1 0 0,0 0 0,0-1-1,0 0 1,-1 0 0,-1 0 0,1-1-1,-1 0 1,0 0 0,0 0-1,-7 4-1,-12 7 41,-1-2 0,-1-1 0,-1 0 0,0-3 0,0 0 0,-10 1-42,-1 2 185,39-14-183,0 0-1,0 0 1,0 0 0,0 0 0,0 0-1,0 0 1,0 0 0,0-1-1,0 1 1,0 0 0,0 0-1,0 0 1,0 0 0,1 0-1,-1 0 1,0 0 0,0 0 0,0-1-1,0 1 1,0 0 0,0 0-1,0 0 1,0 0 0,0 0-1,0 0 1,0 0 0,-1-1-1,1 1 1,0 0 0,0 0 0,0 0-1,0 0 1,0 0 0,0 0-1,0 0 1,0 0 0,0 0-1,0-1 1,0 1 0,0 0 0,0 0-1,0 0 1,-1 0 0,1 0-1,0 0 1,0 0 0,0 0-1,0 0 1,0 0 0,0 0-1,0 0 1,0 0 0,-1 0 0,1 0-1,0 0 1,0 0 0,0 0-1,0 0 1,0 0 0,0 0-1,0 0 1,-1 0 0,1 0 0,0 0-1,0 0 1,0 0 0,0 0-1,0 0 1,0 0-2,7-8-120,1 3 57,0 1-1,0 1 1,1 0-1,0 0 0,-1 1 1,1 0-1,0 0 0,0 1 1,8 0 63,93 2-37,-50 1-45,4-1 29,-26 1 36,0-2 0,0-2 0,3-2 17,-33 2 8,-1 0-1,0-1 0,1 1 1,-1-2-1,-1 1 0,1-1 0,0 0 1,-1 0-1,0-1 0,0 0 1,0 0-1,-1-1 0,0 1 0,0-1 1,0 0-1,3-5-7,-4 5-15,0 0 1,0 0-1,-1 0 0,1-1 0,-2 1 1,1-1-1,-1 0 0,1 0 1,-2 0-1,1 0 0,-1 0 1,0 0-1,-1 0 0,0 0 0,0 0 1,0-1-1,-1-3 15,0 10-14,0 0-1,-1 0 1,1 0 0,0 0-1,0 0 1,0 1 0,-1-1-1,1 0 1,0 1 0,-1-1-1,1 1 1,0 0 0,-1-1-1,1 1 1,-1 0 0,1 0-1,-1 0 1,1 0 0,-1 0-1,1 0 1,0 0 0,-1 0-1,1 1 1,-2-1 14,0 1-3,-7-1 71,5-1-43,0 1 0,0 0 0,0 1-1,0-1 1,0 1 0,0 0 0,1 0 0,-3 1-25,5-1 12,0 0 0,0 0 0,0 1 0,1-1 0,-1 1 1,1-1-1,-1 1 0,1-1 0,-1 1 0,1 0 0,0-1 0,0 1 0,0 0 1,0 0-1,0 0 0,0 0 0,1 0 0,-1 0 0,1 0 0,-1 0 1,1 1-1,0-1-12,-3 13 102,1 1 0,0-1 0,1 15-102,1-26 15,0-1 0,0 0 0,0 1 0,0-1 0,1 0 0,-1 1-1,1-1 1,0 0 0,0 0 0,0 0 0,0 0 0,1 0 0,-1 0 0,1 0-1,0 0 1,0 0 0,0 0 0,0-1 0,0 1 0,0-1 0,3 2-15,4 0 21,1 0-1,0 0 1,0-1 0,0 0 0,0 0 0,0-1 0,1-1 0,5 0-21,91 0 100,-54-2-69,-47 0-48,-1 1 0,0 0 0,0-1 0,0 0 0,0 0 0,0-1 0,0 1-1,0-1 1,0 0 0,-1 0 0,1-1 0,-1 1 0,1-1 0,-1 0 0,0 0-1,3-4 18,0 0-34,-1 0 0,0-1 0,0 0-1,-1 0 1,0 0 0,0 0 0,-1-1-1,0 0 1,-1 0 34,6-16-86,-2 0 0,-1-1 0,-2 1 0,0-1-1,-1 0 1,-2-10 86,0-83-933,-1 118 955,-1 0 0,1 0 0,0 0 0,-1 0 0,1 0 0,-1-1 0,1 1 0,-1 0 0,1 0 1,-1 1-1,0-1 0,1 0 0,-1 0 0,0 0 0,0 0 0,0 1 0,0-1 0,0 0 1,0 1-1,0-1 0,0 0 0,0 1 0,0-1 0,0 1 0,0 0 0,0-1 0,0 1 0,0 0 1,-1 0-1,1 0 0,0 0 0,0 0 0,0 0 0,0 0 0,-1 0-22,2 28-176,-1 61 475,2 163 2638,17 89-2937,-14-291 101,-2-23-83,1 1-1,6 24-17,-9-137-1047,2 47 638,-2 10-111,3 0 0,0 0 0,1 0 0,2 0 0,1 1 0,1 0 0,2 0 0,0 1 0,2 0 0,7-12 520,-18 37-42,0 0 0,-1-1 0,1 1 0,0 0 0,0 0 1,0 0-1,-1-1 0,1 1 0,0 0 0,0 0 0,1 0 0,-1 1 0,0-1 0,0 0 1,0 0-1,1 1 0,-1-1 0,0 0 0,1 1 0,-1-1 42,0 2-11,0-1 0,0 0 0,-1 0-1,1 1 1,0-1 0,0 0 0,-1 1 0,1-1-1,0 1 1,-1-1 0,1 1 0,0-1-1,-1 1 1,1-1 0,-1 1 0,1 0 0,-1-1-1,1 1 1,-1 0 0,0-1 0,1 1 0,-1 0-1,0 0 1,1 0 11,2 10 116,0-1 0,0 1-1,-1-1 1,0 9-116,0-11 148,-1 4 38,1 0 0,1 1 0,0-1 0,0 0 0,2-1 1,-1 1-1,2 0-186,-4-8 78,0-1 0,0 0 0,0 0 0,1 0 0,-1 0 0,1 0 0,0-1 0,0 1 0,0-1 0,0 0 0,0 0 1,0 0-1,1 0 0,-1 0 0,1-1 0,-1 1 0,1-1 0,0 0 0,-1 0 0,1 0 0,0-1 0,0 0 0,0 1 0,-1-1 1,2 0-79,1-1 27,1 1 1,0-1-1,0-1 1,0 1-1,-1-1 1,1 0 0,-1 0-1,1-1 1,-1 0-1,0 0 1,0-1 0,0 1-1,2-3-27,10-9 20,0-1 1,-1 0-1,4-6-20,-2 3-19,-17 17 28,0-1 0,0 0-1,-1 1 1,1-1 0,0 0 0,-1 0 0,0 0 0,0 0 0,1 0 0,-2 0 0,1 0 0,0-1-1,-1 1 1,1 0 0,-1 0 0,0-1 0,0 1 0,0 0 0,-1 0 0,1-1 0,-1 0-9,0 2-9,1 0 0,-1 0 1,1 0-1,-1 0 1,0 0-1,0 0 0,0 0 1,0 0-1,0 0 1,0 0-1,0 1 0,-1-1 1,1 0-1,-1 1 0,1-1 1,-1 1-1,1 0 1,-1 0-1,0-1 0,0 1 1,0 0-1,0 0 1,1 0-1,-1 1 0,0-1 1,-1 0-1,1 1 1,0 0-1,0-1 0,0 1 1,0 0 8,0 0-10,1 0 1,-1-1 0,1 1 0,-1 0-1,1 0 1,-1 1 0,1-1-1,-1 0 1,1 0 0,-1 1-1,1-1 1,0 1 0,-1-1 0,1 1-1,0 0 1,-1 0 0,1-1-1,0 1 1,0 0 0,-1 0 0,1 0-1,0 0 1,0 0 0,0 1-1,0-1 1,1 0 9,-2 3 7,1 0 1,0 1-1,0-1 1,1 0-1,-1 1 0,1-1 1,0 0-1,1 4-7,-1-3 4,0-2 0,0-1 0,0 1 0,0-1 0,1 0 0,-1 1 0,1-1 0,0 0 0,0 1 0,0-1 0,0 0 0,0 0 0,0 0 0,0 0 0,1 0 1,-1 0-1,1 0 0,-1 0 0,1 0 0,0-1 0,0 1 0,0-1 0,0 1 0,0-1 0,0 0 0,0 0 0,0 0 0,1 0 0,-1 0 0,0 0 0,1-1 0,-1 1 0,0-1 0,1 0 0,-1 1 0,1-1 0,-1 0 0,0 0 0,2-1-4,8 1-94,0-1 0,-1 0 1,1 0-1,0-2 0,-1 1 0,0-2 0,6-1 94,-5 1-11,1 2 1,-1-1 0,1 2-1,0 0 1,-1 0-1,1 1 1,0 1 0,-1 0-1,10 2 11,-6 4-491,-16-6 529,0-1 0,1 1 0,-1-1-1,0 0 1,1 0 0,-1 1 0,1-1 0,-1 0 0,0 0 0,1 1 0,-1-1 0,1 0-1,-1 0 1,1 0 0,-1 0 0,1 0 0,-1 0 0,1 0 0,-1 0 0,1 0-1,-1 0 1,1 0 0,-1 0 0,1 0 0,-1 0 0,1 0 0,-1 0 0,1 0 0,-1-1-1,1 1 1,-1 0 0,0 0 0,1-1 0,-1 1 0,1 0 0,-1-1 0,0 1 0,1 0-1,-1-1 1,0 1 0,1 0 0,-1-1 0,0 1 0,0-1 0,1 1 0,-1-1-1,0 1 1,0-1 0,0 1 0,0 0 0,0-1 0,1 1 0,-1-1 0,0 1 0,0-1-1,0 0-37,1 0-98,-1-1 1,1 1-1,1-1 0,-1 1 0,0-1 0,0 1 0,0 0 0,1 0 0,-1-1 0,1 1 0,-1 0 0,1 0 0,-1 1 0,1-1 0,0 0 98,17-5-4160,-4 5-1963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5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8212,'0'0'2321,"0"0"-1537,0 0 1377,0 0 849,0 0-1618,200 71-495,-125-68-337,0-3 208,-3 0-512,-16 0-208,-15 0-48,-19 0-1072,-22 0-705,0 5-1440,-19 1-945,-37 2-1793</inkml:trace>
  <inkml:trace contextRef="#ctx0" brushRef="#br0" timeOffset="1">41 276 4578,'0'0'3986,"0"0"-2433,0 0 384,0 0 832,0 0-832,179 82-897,-114-74-271,1-5-337,0 0-336,-7 0-96,-15-3-1233,-13 0-4129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6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319 251 12310,'0'0'93,"0"0"297,15-26 733,0-8-704,-6 15-172,0 1 0,2 0 0,0 0 1,1 1-1,0 1 0,11-11-247,-21 24 110,1 0 1,0 0-1,-1 0 0,1 0 1,-1-1-1,0 1 0,0-1 1,-1 0-1,1 1 0,-1-1 1,0 0-1,0 0 0,0 0 1,0-2-111,-7 4 144,-24 1-130,1 2 0,-1 1 0,1 2 0,0 0-1,0 2 1,-27 10-14,48-14 9,0 1-1,0 0 0,1 1 0,-1 0 1,1 0-1,0 1 0,1-1 1,-1 2-1,1-1 0,0 1 0,0 0 1,0 0-1,1 0 0,0 1 0,0 0 1,1 0-1,0 0 0,0 0 0,0 1 1,1 0-1,1-1 0,-1 1 0,1 0 1,0 1-1,1-1 0,0 0 1,0 6-10,1-3 4,1 0 0,0 0 0,1 0 0,0-1 0,0 1 0,1 0-1,1-1 1,0 0 0,0 0 0,1 0 0,0 0 0,0-1-1,1 0 1,1 0 0,0 0 0,0-1 0,5 4-3,19 19-1,2-1 0,2-2 1,28 18 0,-37-27-4,34 20-32,-24-16-23,-1 2-1,8 8 60,-36-27-33,0 0-1,0 1 1,-1-1-1,0 1 1,0 1-1,-1-1 0,1 1 1,-2 0-1,1 0 1,-1 1-1,0-1 1,1 6 33,-4-11-49,0 1 1,-1 0 0,1 0-1,-1-1 1,1 1 0,-1 0-1,0 0 1,-1 0 0,1-1-1,-1 1 1,0 0 0,0 0-1,0-1 1,0 1 0,0-1-1,-1 1 1,0-1 0,1 1-1,-1-1 1,-1 0 0,1 0-1,0 0 1,-1 0 0,1-1-1,-1 1 1,0 0 0,0-1-1,0 0 1,0 0 0,-1 0-1,1 0 1,-2 0 48,-13 6-61,0 0 0,0-2 0,-1 0 0,1-1 0,-17 2 61,34-7 3,-69 10 229,0-3 1,0-3-1,-61-5-232,49 0 1424,90 1-1305,0 0-1,0 1 1,0-1 0,0 2 0,0-1 0,0 1-1,-1 1 1,1-1 0,0 1 0,-1 1 0,0-1 0,0 1-1,0 0-118,2 3 11,-1 0-1,0 0 0,-1 0 0,0 1 0,0 0 0,-1 0 0,0 1 0,0 0 1,-1 0-1,0 0 0,0 1 0,-1-1 0,-1 1 0,0 0 0,0 1 0,1 9-10,1 17 168,-2 0-1,-1 1 0,-2-1 1,-2 8-168,0 29 358,2-70-352,1 0-1,-1 0 0,1 0 0,0 0 1,0 0-1,1 0 0,-1 0 1,1-1-1,0 1 0,0 0 0,0-1 1,0 1-1,0-1 0,1 0 0,0 0 1,-1 0-1,1 0 0,1 0 1,-1-1-1,0 1 0,0-1 0,1 0 1,0 0-1,-1 0 0,1 0 1,0-1-1,0 0 0,1 1-5,17 5-120,-1-2 0,1 0 0,0-1 0,18 1 120,-40-5-4,272 17-3086,-90-14-2877,-62-3-1375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6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37 9076,'0'0'1734,"0"0"-664,0 0 867,0 0 123,0 0-745,-2-6-568,-3-7-464,4 13-268,1-1 1,0 1 0,0 0 0,-1-1-1,1 1 1,0-1 0,0 1 0,0 0-1,0-1 1,0 1 0,-1-1-1,1 1 1,0-1 0,0 1 0,0-1-1,0 1 1,0 0 0,1-1 0,-1 1-1,0-1 1,0 1 0,0-1-1,0 1 1,0-1 0,1 1 0,-1 0-1,0-1 1,0 1 0,0 0 0,1-1-1,-1 1 1,0 0 0,1-1-1,-1 1 1,0 0 0,1-1 0,-1 1-1,1 0-15,10-1 37,1 0-1,-1 1 0,1 0 1,-1 1-1,1 1 0,-1 0 0,0 0 1,0 1-1,0 0 0,2 2-36,-7-2 5,1 0 0,-1 1-1,0 0 1,0 0 0,-1 0 0,1 1-1,-1 0 1,0 0 0,0 1-1,0-1 1,-1 1 0,0 0-1,0 0 1,-1 0 0,1 1-1,-1-1 1,0 2-5,3 11 3,-1-1-1,0 1 1,-1 0 0,-1 1-1,-1-1 1,-1 0 0,-1 1-1,0-1 1,-1 0 0,-1 1-1,-1-1 1,-1 0 0,-1 0-1,0-1 1,-2 1 0,0-1-1,0 0 1,-4 3-3,-56 85 23,39-64 99,2 1 0,-14 33-122,38-74 4,1 1-1,0 0 1,0 0 0,0 0-1,0-1 1,1 1-1,-1 0 1,1 0 0,0 0-1,0 0 1,0 1-4,0-3-10,0 0 1,0 0-1,0 0 1,1 0-1,-1 0 1,0 0-1,1 0 1,-1-1-1,1 1 1,-1 0-1,1 0 1,0 0-1,-1-1 1,1 1-1,0 0 1,-1 0 0,1-1-1,0 1 1,0-1-1,-1 1 1,1-1-1,0 1 10,5 1-60,-1-1 1,1 0-1,0 0 0,0 0 0,-1-1 1,1 1-1,0-1 0,0-1 0,1 1 60,13-1-45,2 1-21,-1-1-30,1 1 0,0 1-1,0 1 1,0 1 0,-1 1 0,7 2 96,-23-4-4,0 0 0,1 0 0,-1 0 1,0 1-1,-1 0 0,1 0 0,0 0 1,-1 0-1,1 1 0,-1 0 0,0 0 1,-1 0-1,1 0 0,-1 1 0,1-1 1,-1 1-1,-1 0 0,1 0 0,-1 0 1,1 0-1,-1 0 0,-1 0 0,1 1 1,-1-1-1,0 1 0,0-1 0,-1 1 4,3 6 150,-2 1 0,1-1 0,-1 0 0,-1 1 0,0-1 0,-1 1 0,-1-1 0,0 0-1,0 0 1,-1 1 0,-1-1 0,0-1 0,0 1 0,-1-1 0,-1 0 0,-3 6-150,-4 7 428,12-21-383,0-1-1,0 1 1,0 0 0,0-1-1,0 1 1,-1-1-1,1 1 1,-1-1-1,1 0 1,-1 1 0,0-1-1,0 0 1,0 0-1,0 0 1,-1-1-1,1 1 1,0-1 0,-1 1-1,1-1 1,-1 0-1,0 1 1,1-1-1,-1-1 1,0 1 0,0 0-1,-1 0-44,-17-1-1830,21 0-1262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7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12470,'0'0'2430,"0"0"-1523,0 0 102,0 0-158,0 0 59,26 1-134,441 25 155,-451-25-1074,65 1-2429,-74-3 2031,-1 1 1,0-1 0,0 0-1,0-1 1,0 0-1,-1 0 1,1 0-1,0 0 1,-1-1-1,1 0 1,3-3 540,21-16-3828,-2 0-1695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8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0 10901,'0'0'2337,"0"0"-1825,0 0-208,0 0-111,0 0 1711,0 0-975,53 158-385,-44-105 144,-9-5-95,0 0-257,-9-3-208,-25-3 144,-4-5-272,-6-1 0,0-5-256,1-14-657,8-14-1680,17-3-2609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8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183 144 13750,'0'0'2180,"0"0"-1630,0 0-278,0 0 347,-3 26 587,3-24-1180,-6 50 535,-2 1 1,-2-1-1,-3 4-561,6-26 281,-5 16 67,11-46-341,1 1-1,-1-1 1,1 0-1,-1 1 1,1-1-1,-1 0 1,1 0-1,-1 0 1,1 1-1,-1-1 1,0 0-1,1 0 1,-1 0-1,1 0 1,-1 0 0,0 0-1,1 0 1,-1 0-1,1 0 1,-1 0-1,0 0 1,1 0-1,-1-1 1,1 1-1,-1 0 1,1 0-1,-1-1 1,0 1-1,1 0 1,-1-1-1,1 1 1,0 0-1,-1-1 1,0 0-7,-19-16 90,10 1-101,0 0-1,1-1 0,1 0 1,1 0-1,0-1 1,1 0-1,1 0 0,1 0 1,1-1-1,0-2 12,-4-44-128,4 0-1,2-20 129,1 72 29,0 13-30,0-1 0,0 0 1,0 1-1,0-1 0,0 0 0,0 1 0,0-1 0,0 0 0,0 1 0,0-1 1,1 0-1,-1 1 0,0-1 0,0 0 0,1 1 0,-1-1 0,0 1 0,1-1 0,-1 0 1,0 1-1,1-1 0,-1 1 0,1-1 0,-1 1 0,1 0 0,-1-1 0,1 1 0,0-1 1,-1 1-1,1 0 0,-1-1 0,1 1 0,0 0 0,-1 0 0,1 0 0,0-1 0,-1 1 1,1 0-1,0 0 0,-1 0 0,1 0 1,2 1-7,-1-1 0,1 1 0,-1-1 0,1 1 1,-1 0-1,1 0 0,-1 0 0,1 0 0,-1 0 0,0 1 0,1 0 7,24 20 23,-1 2 0,0 0 0,-2 2-1,11 15-22,18 20 93,-6-9 8,-17-19-15,0-1 1,2-2-1,2 0-86,-34-29 2,1-1 0,-1 0 0,1 1 0,-1-1 0,1 0 0,-1 1 0,1-1-1,-1 0 1,1 0 0,-1 0 0,1 0 0,-1 1 0,1-1 0,0 0 0,-1 0-1,1 0 1,-1 0 0,1 0 0,-1 0 0,1 0 0,-1 0 0,1-1 0,0 1-1,-1 0 1,1 0 0,-1 0 0,1 0 0,-1-1 0,1 1 0,-1 0 0,1-1-1,-1 1 1,1 0 0,-1-1 0,0 1 0,1-1 0,-1 1 0,0 0 0,1-1-1,-1 1 1,0-1 0,1 1 0,-1-1 0,0 1 0,0-1 0,0 0 0,1 1-1,-1-1 1,0 1 0,0-1 0,0 1 0,0-1 0,0 1 0,0-1 0,0 0-1,0 1 1,0-1 0,-1 1-2,5-48 175,-4 37-141,4-58 54,4-1 0,7-26-88,-15 96-27,0 0 0,0 0 0,0 0 1,0 0-1,0 0 0,0 0 0,0 0 0,0 0 0,-1 0 0,1 0 1,0 0-1,0 0 0,0 0 0,0 1 0,0-1 0,0 0 0,0 0 1,0 0-1,0 0 0,0 0 0,-1 0 0,1 0 0,0 0 1,0 0-1,0 0 0,0 0 0,0 0 0,0 0 0,0 0 0,0 0 1,0-1-1,-1 1 0,1 0 0,0 0 0,0 0 0,0 0 27,-10 18-604,-9 33-394,17-44 612,1 0-1,0 0 1,0 0 0,0 0 0,1 0-1,0 0 1,1 0 0,-1 0 0,1 0-1,1 0 387,-1-4-331,0 0 0,0 0 0,0 0 0,1-1 0,0 1 0,-1 0 0,1-1 0,0 1 0,0-1-1,0 1 1,1-1 0,-1 0 0,1 0 0,-1 0 0,1 0 0,-1 0 0,1-1 0,0 1 0,0-1 0,0 0-1,0 0 1,1 1 331,43 8-6077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9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48 172 7796,'0'0'3316,"0"0"-790,0 0-533,0 0-992,0 0-615,0 17-47,0 284 2527,-1-316-2783,0 0 0,-1-1 0,-1 1 1,-1 0-1,-4-11-83,-9-41-126,12 21-157,1 1-1,2-1 0,4-45 284,-2 87-11,0 0 1,1 0-1,-1 0 0,1 0 0,0 0 0,0 0 0,1 0 0,-1 1 0,1-1 0,0 0 0,0 1 1,0-1-1,0 1 0,1 0 0,-1 0 0,1 0 0,0 0 0,0 0 0,1-1 11,1 1-15,0 1 0,0-1-1,0 1 1,0 0 0,0 0 0,1 0-1,-1 1 1,0 0 0,1 0 0,-1 0-1,1 1 1,-1 0 0,3 0 15,-6 0-5,1 0 1,-1 0 0,0 1-1,0-1 1,1 1 0,-1-1-1,0 1 1,0 0 0,0 0-1,0 0 1,0 0 0,0 0-1,0 0 1,0 1 0,-1-1-1,1 1 1,0-1 0,-1 1-1,1 0 1,-1-1 0,1 2 4,1 1-17,-1 0 0,1 1 1,-1-1-1,0 1 0,0 0 1,-1-1-1,0 1 0,1 0 1,-1 0-1,-1 1 17,1 0-12,0-1-1,0 0 1,-1 1 0,0-1-1,0 0 1,-1 1-1,1-1 1,-1 0-1,0 1 1,0-1 0,-1 0-1,0 0 1,0 0-1,0 0 1,-1 0 0,1-1-1,-1 1 1,0-1-1,-2 3 13,-5 1-85,0-2 0,0 1 0,-1-1 0,0-1 0,0 0-1,0-1 1,-1 0 0,1 0 0,-1-1 0,0-1 0,-4 1 85,13-3-1598,7 0-2263,14 0-2056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9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5 11781,'0'0'2108,"0"0"-1252,0 0 588,0 0 154,-7 32-315,1-4-1032,-6 29 499,2 0-1,-2 55-749,12-50 579,0-39-396,0-35-99,0-14-180,2-1-1,1 1 1,0 0-1,2 0 1,2 0 0,2-5 96,-4 16-62,0-1 1,2 1-1,0 1 1,1-1 0,0 1-1,1 1 1,1-1-1,0 1 1,0 1-1,12-10 62,-21 21 7,-1 0 0,1 0-1,-1 0 1,1 1 0,0-1-1,0 0 1,0 0 0,-1 1 0,1-1-1,0 0 1,0 1 0,0-1-1,0 1 1,0-1 0,0 1-1,0 0 1,0-1 0,0 1-1,0 0 1,0 0 0,0-1-1,1 1 1,-1 0 0,0 0-1,0 0 1,0 1 0,0-1-1,0 0 1,0 0 0,0 1-1,0-1 1,0 0 0,0 1 0,0-1-1,0 1 1,0-1 0,1 2-7,0 1 53,1 1 1,-1 0 0,0 0-1,0 0 1,0 0 0,0 0-1,-1 0 1,1 3-54,4 12 121,68 143 659,3 10-597,-74-165-342,-1 0 1,1 1-1,-1-1 0,-1 0 0,0 1 1,0-1-1,0 1 0,-1 2 159,0-9-744,-30-30-1761,-9-13-2212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59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10453,'0'0'1264,"0"0"-495,0 0 1088,0 0 624,0 0-1105,166 50-1104,-63-50-272,13 0-2817,-1 0-8916</inkml:trace>
  <inkml:trace contextRef="#ctx0" brushRef="#br0" timeOffset="1">1080 32 19657,'0'0'112,"0"0"-112,0 0-1377,0 0-14646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48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11397,'0'0'235,"0"0"-35,0 0-59,6 24 17,25 78 135,-28-94-221,0 0 1,0-1-1,1 1 0,0-1 0,0 0 0,1 0 0,0 0 1,0-1-1,1 1 0,-1-1 0,1-1 0,3 3-72,8 7 113,-15-13-75,0 0-1,0-1 1,0 1-1,0-1 1,1 1-1,-1-1 1,1 0-1,-1 0 1,1 0-1,-1 0 1,1-1-1,0 1 1,-1-1-1,1 1 1,0-1-1,-1 0 1,1 0-1,0 0 1,-1 0-1,1-1 1,0 1-1,-1-1 1,1 0-1,-1 1 1,1-1-1,-1 0 1,1 0-1,-1-1 1,1 1-1,1-2-37,10-6 22,0-1 1,-1 0-1,0-1 0,9-10-22,1 0 75,9-5-19,0 2 0,1 1 1,28-14-57,-47 30-6,0 0 0,0 1 0,1 1 0,0 0 0,0 1 0,0 0 1,0 1-1,1 1 0,-1 1 0,1 0 0,6 1 6,-14 2-14,0-1 1,-1 1-1,0 1 0,0-1 1,1 1-1,-1 0 0,-1 1 1,1 0-1,-1 0 0,1 0 1,-1 1-1,0 0 0,-1 0 1,1 1-1,-1 0 0,0-1 1,2 5 13,2 1-77,0 1 1,-1 1 0,-1 0-1,0 0 1,-1 0 0,0 0-1,-1 1 1,3 10 76,-1 3 72,-8-38 663,-1-24-387,2 32-294,0 0 1,0 0-1,0 0 0,0 0 0,0 0 0,1 0 1,-1 0-1,1 0 0,0 0 0,0 0 0,0 0 0,0 0 1,1 1-1,-1-1 0,1 0 0,0 1 0,-1 0 1,1-1-1,0 1 0,1 0 0,-1 0 0,0 0 0,0 0 1,1 0-1,-1 0 0,1 1 0,0 0 0,0-1 1,-1 1-1,3-1-54,8-1 81,0 1 0,1 0 0,-1 1 0,0 0 0,1 1-1,9 2-80,52-5-8,-40-6 187,0-1 1,-1-2 0,23-11-180,61-21 234,-110 42-194,10-4 33,0 2-1,0 0 1,1 1-1,-1 0 1,6 1-73,-24 0-2636,0-1-1798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5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0 417 9780,'0'0'3760,"0"0"-2539,0 0-447,0 0 83,0 18-743,5 54-482,-5-72 364,0 1-1,1 0 1,-1 0-1,0 0 1,1 0-1,-1-1 1,0 1-1,1 0 1,-1 0 0,1-1-1,-1 1 1,1 0-1,-1-1 1,1 1-1,0 0 1,-1-1-1,1 1 1,0-1 0,0 1-1,-1-1 1,1 1-1,0-1 1,0 0-1,-1 1 1,1-1-1,0 0 1,0 0 0,0 1-1,0-1 1,0 0-1,0 0 1,-1 0-1,1 0 1,0 0-1,0 0 1,0-1 0,0 1-1,0 0 1,-1 0-1,1-1 1,0 1-1,0 0 5,31-18-146,-19 6-129,0 1 0,-1-2 0,0 0-1,-1 0 1,-1-1 0,0 0 0,-1-1 0,6-13 275,12-29-876,15-43 876,-39 91-16,5-11 175,-1 0-1,-1 0 1,-1 0-1,0-1 1,-2 0-1,0 0 0,-2 0 1,0-1-159,-2 21 120,0-1 0,0 1 1,0 0-1,0-1 1,0 1-1,0 0 0,0 0 1,-1 0-1,1 0 1,0 0-1,-1 0 0,1 0 1,-1 1-1,1-1 0,-1 0 1,1 1-1,-1-1 1,1 1-1,-1 0 0,0-1 1,1 1-1,-1 0 1,1 0-1,-1 0 0,0 0 1,1 0-1,-1 1 0,1-1 1,-2 1-121,-1-2 70,1 1 1,0 1-1,-1-1 1,1 0-1,-1 1 0,1-1 1,0 1-1,0 0 1,-1 0-1,1 1 1,0-1-1,0 1 1,0-1-1,0 1 0,1 0 1,-2 1-71,0 3 3,0 1 0,0 1 1,1-1-1,-1 1 0,2-1 1,-1 1-1,1 0 0,0 0 1,1 0-1,-1 3-3,0 84 129,1-14 50,-6-13 288,1-24 18,3-1 1,1 43-486,3-83-2,-1 0-1,1 0 0,-1-1 0,1 1 0,0 0 0,0-1 0,0 1 1,0-1-1,1 1 0,-1-1 0,1 0 0,-1 0 0,1 1 1,0-1-1,0 0 0,0 0 0,0-1 0,0 1 0,1 0 1,-1-1-1,0 1 0,1-1 0,-1 0 0,1 0 0,-1 0 1,1 0-1,0 0 0,-1-1 0,1 1 0,0-1 0,0 1 1,1-1 2,1 1-85,1-1 0,-1 0 1,1 0-1,-1 0 0,1 0 1,-1-1-1,1 0 0,-1 0 1,0-1-1,1 1 0,-1-1 1,0 0-1,0-1 0,0 1 1,2-3 84,1 0-301,-5 4 176,-1 0 0,1-1 0,0 1 0,-1-1 0,1 0-1,-1 0 1,0 0 0,0 0 0,0 0 0,0 0 0,0-1-1,0 1 1,0-1 0,-1 1 0,1-1 0,-1 1 0,0-1 0,1-2 125,-2 4 53,0 10-117,0 67 133,1-76-82,0 1 1,1-1-1,-1 0 0,0 1 0,1-1 0,-1 0 0,0 0 1,1 0-1,-1 0 0,0 0 0,1 0 0,-1 0 0,0-1 0,1 1 1,-1 0-1,1-1 13,9-3-193,1-1 0,-1-1 0,0 0 1,0 0-1,0-1 0,-1 0 0,0-1 0,-1 0 0,1-1 1,-2 0-1,8-9 193,-15 17 132,-1 1 0,1-1 0,0 0 1,0 0-1,0 1 0,0-1 0,0 1 0,0-1 0,0 1 1,0-1-1,0 1 0,0 0 0,0-1 0,0 1 1,0 0-1,0 0 0,0-1 0,0 1 0,0 0 0,0 0 1,0 1-1,0-1 0,0 0 0,0 0 0,1 1-132,28 12-36,2 0 55,-8-12 185,46-4 383,-66 2-599,0 0-1,0 0 0,0 0 0,-1-1 0,1 1 0,0-1 0,-1 0 0,0 0 0,1 0 0,-1 0 0,0 0 0,0-1 0,0 0 0,0 1 0,0-1 0,-1 0 13,-1 1-23,1 1 0,-1 0 1,0 0-1,1 0 0,-1 0 0,1 0 1,-1 0-1,1 0 0,0 0 0,-1 0 1,1 1-1,0-1 0,0 1 0,-1-1 1,1 1-1,0 0 0,0 0 0,0-1 1,1 2 22,-2-2-22,0 1 0,0 0 0,0 1 0,0-1 0,0 0 0,0 0 0,0 0 0,0 1 0,0-1 0,0 0 0,0 1 0,0-1 0,0 1 0,-1-1 0,1 1 0,0-1 0,0 1 0,-1-1 0,1 1 0,0 0 0,0 0 0,-1-1 0,1 1 0,-1 0 0,1 0 0,-1 0 0,1 0 0,-1-1 0,0 1 0,1 0 0,-1 0 0,0 0 0,1 1 22,-2-1-5,1 0-1,0-1 0,0 1 1,0 0-1,0 0 1,0 0-1,0 0 1,0 0-1,0-1 0,0 1 1,1 0-1,-1 0 1,0 0-1,1 0 1,-1-1-1,0 1 1,1 0-1,-1 0 0,1-1 1,-1 1-1,1 0 1,-1-1-1,1 1 1,0 0-1,-1-1 1,1 1-1,0-1 0,-1 1 1,1-1-1,0 0 1,0 1-1,-1-1 1,1 0-1,0 1 0,0-1 1,0 0-1,0 0 1,-1 0-1,1 1 1,0-1-1,0 0 1,0 0-1,0-1 0,0 1 1,-1 0-1,1 0 1,0 0-1,0 0 1,0-1-1,0 1 0,-1 0 1,1-1-1,0 1 1,0-1-1,-1 1 1,1-1-1,0 1 1,-1-1-1,1 0 6,3-2-225,0 1-1,0-2 1,-1 1 0,1 0-1,-1-1 1,0 1 0,0-1-1,0 0 1,-1 0 0,1 0-1,0-4 226,3-8-669,-1 0-1,-1 0 1,-1-1-1,0 0 0,-1 1 1,-1-9 669,-1-60 4216,0 40 1620,0 44-5252,0 1-394,-2 3 50,-3 12-233,0 0 1,0 1-1,2 0 1,0-1-1,1 1 0,0 0 1,1 0-1,1 0 0,1 1 1,0 3-8,0 18-1320,-1-37-1417,0-1-3210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7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518 0 16776,'-29'1'1045,"22"-1"-960,-24 1 298,0 1 0,0 1 0,0 2 0,0 1 0,0 1 0,-12 6-383,14-2 327,1 1-1,0 2 1,1 0 0,0 2-1,-15 12-326,35-23 78,1 1-1,-1 0 0,1 0 1,0 1-1,0 0 1,1 0-1,0 0 0,0 0 1,1 1-1,-2 3-77,4-7 18,1 1 0,-1 0 1,1 0-1,0 0 0,0 0 0,1 0 0,-1 0 1,1 0-1,0 0 0,0 0 0,1 0 0,0 0 1,0 0-1,0 0 0,0-1 0,1 1 0,-1 0 0,3 3-18,-1-3 1,0 0 0,0-1 0,0 1 0,1-1 0,0 1 0,0-1-1,0 0 1,0-1 0,1 1 0,-1-1 0,5 3-1,59 28 17,-19-17-73,0-2 1,1-3-1,1-1 0,0-2 1,9-2 55,72 2-746,54-6 746,-174-2-44,-1 0-32,0-1-1,0 0 1,0 0 0,0-1 0,0-1 0,0 0 0,0 0 0,0-1-1,0 0 1,-1-1 0,0 0 0,7-5 76,-16 9-83,0 0 1,-1 0-1,1-1 1,-1 1-1,1 0 1,0-1-1,-1 1 0,1-1 1,-1 1-1,1-1 1,-1 1-1,1-1 1,-1 1-1,1-1 1,-1 1-1,0-1 0,1 1 1,-1-1-1,0 0 1,1 1-1,-1-1 1,0 0-1,0 1 0,0-1 1,0 0-1,0 1 1,0-1-1,1 0 1,-2 0-1,1 1 1,0-1-1,0 0 0,0 1 1,0-1-1,0 0 1,0 1-1,-1-1 83,-14-3-5314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9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11813,'0'0'1046,"0"0"491,0 0 106,0 0-469,0 0-579,5 5-325,1 1-231,-1 0 1,0 1 0,0 0-1,0 0 1,-1 1 0,0-1-1,-1 1 1,0-1 0,0 1-1,0 0 1,-1 1 0,0-1-1,-1 0 1,0 1 0,0 6-40,1 180 1053,-3-109-7629,2-97 3865,5-21-445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9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 8612,'0'0'1502,"0"0"-838,0 0-18,0 0-187,37-8 40,127-24 82,-148 29-503,-1 1 0,1 0-1,0 1 1,0 1-1,0 0 1,0 2 0,0-1-1,0 2 1,-1 0-1,1 1 1,-1 1 0,0 0-1,0 1 1,-1 1 0,1 0-1,-1 1 1,-1 0-1,0 1 1,0 0 0,0 2-1,10 10-77,-16-13 54,0 0-1,-1 1 1,0-1 0,0 1-1,-1 0 1,0 1-1,0 0 1,-1-1-1,0 1 1,-1 1-1,0-1 1,-1 0 0,0 1-1,-1-1 1,0 2-54,0-2 127,0-1 1,-1 1 0,-1 0-1,0-1 1,0 1 0,-1-1 0,0 1-1,0-1 1,-1 0 0,0 0-1,-1 0 1,0 0 0,-1 0 0,1-1-1,-2 0 1,-3 5-128,-6 3 175,0-2 0,-1 0 0,0 0-1,-2-1 1,1-2 0,-1 1 0,-1-2 0,0-1 0,-8 3-175,-30 10 136,-1-2 0,-40 8-136,83-25-913,-1 0 0,1 0-1,-15-1 914,-5-1-6894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2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9828,'0'0'1900,"0"0"-1388,0 0 275,4 28 939,-2-17-1546,13 96 3701,2 107-3881,-17 62 496,0-453-7686,0 84 2145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2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0 217 9124,'85'-156'4474,"-83"151"-4339,1 1 1,0 0-1,0 0 0,1 0 0,-1 0 1,1 1-1,0-1 0,0 1 0,0 0 0,0 0 1,1 0-1,-1 1 0,1-1 0,0 1 1,-1 0-1,1 1 0,0-1 0,0 1 0,0 0 1,0 0-1,1 0 0,-1 1 0,0 0 1,0 0-1,0 0 0,0 1 0,5 0-135,2 1 25,0 1 0,0-1 0,0 2 1,0 0-1,0 0 0,-1 1 0,0 0 0,0 1 0,0 0 0,-1 1 0,1 1-25,7 8 30,-2 1-1,0 0 0,0 0 1,-2 2-1,0 0 0,-2 1 1,0 0-1,-1 0 0,-1 2 1,-1-1-1,0 1 1,-2 0-1,-1 1 0,-1 0 1,0 0-1,-2 0 0,-1 0 1,-1 1-1,0-1 0,-2 1 1,-2 4-30,2-17 69,-2-1 1,1 0-1,-1 0 1,-1 0-1,0 0 1,0 0 0,-1-1-1,0 0 1,-1 0-1,0 0 1,0-1-1,-1 1 1,0-2-1,-1 1 1,1-1-1,-1 0 1,-1-1 0,1 1-1,-6 1-69,-2 2 28,0-2 0,0 0 0,-1-1-1,0 0 1,0-2 0,-1 0 0,1-1 0,-1 0-1,0-2 1,0 0 0,-2-1-28,-65-1-1870,84 0 1696,1 0 0,-1 0 1,0 0-1,0 0 0,0-1 0,1 1 1,-1 0-1,0 0 0,0 0 0,1-1 1,-1 1-1,0 0 0,1-1 1,-1 1-1,0-1 0,1 1 0,-1-1 1,0 1-1,1-1 0,-1 1 0,1-1 1,-1 1-1,1-1 0,0 0 0,-1 1 1,1-1-1,-1 0 0,1 1 0,0-1 1,0 0-1,-1 0 0,1 1 0,0-1 1,0 0-1,0 0 0,0 1 1,0-1-1,0 0 0,0 0 0,0 0 1,0 1-1,0-1 0,0 0 174,0 0-234,0-14-7543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2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17608,'0'0'800,"0"0"-720,0 0 113,0 0 159,172 0 256,-53 0-480,3 0 48,13 0 0,-23 0-128,-12-6-64,-22-10 16,-28 10-304,-18 0-112,-26-5-336,-6 3 319,-3-18-911,-25-10-3314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3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10853,'0'0'1414,"0"0"-1043,0 0 176,0 0 1318,24 30-139,82 99-595,-85-104-869,-2-5 112,-2 2 0,0 0 1,-2 1-1,2 4-374,-14-20 86,0-1 0,0 1 1,-1 0-1,0 0 0,0 0 0,0 0 0,-1 0 1,0 0-1,-1 0 0,0 1 0,0-1 0,0 0 1,-1 0-1,0 1 0,-2 5-86,-1-3 40,0 1 1,0-1-1,-1-1 1,0 1-1,-1-1 1,0 0-1,-1 0 1,0-1-1,0 0 1,-1 0-1,-5 4-40,-11 10-131,0-2-1,-2-1 1,-10 5 131,28-19-555,0 0 1,0-1 0,0 0 0,0 0 0,-1-1 0,0 0 0,-4 0 554,-11 1-6534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3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36 200 16952,'0'0'1110,"0"0"-710,0 0-248,0 0 221,0 26 516,1 38-393,-1 141 2068,-11 18-2564,11-223 9,0 0-1,0 0 1,0 0 0,0 0-1,0 0 1,0 0 0,0 0-1,0 0 1,0 0 0,0-1-1,0 1 1,0 0 0,0 0-1,-1 0 1,1 0 0,0 0-1,0 0 1,0 0 0,0 0-1,0 0 1,0 0 0,0 0-1,0 0 1,0 0 0,0 0-1,-1 0 1,1 0 0,0 0-1,0 0 1,0 0 0,0 0-1,0 0 1,0 0 0,0 0-1,0 0 1,0 0 0,0 0-1,0 0-8,-5-18 102,-3-29-128,1-36-522,3-45 548,5 97-135,0 0 1,3 0 0,0 0 0,2 1 0,7-24 134,8-9 31,2 0-1,18-30-30,-40 92 1,-1 0-1,1 0 0,0 0 1,0 0-1,0 0 0,0 0 0,0 0 1,0 1-1,0-1 0,0 0 0,0 1 1,0-1-1,1 1 0,-1-1 1,0 1-1,0-1 0,1 1 0,-1 0 1,0 0-1,1-1 0,-1 1 0,0 0 1,0 0-1,1 0 0,-1 1 0,0-1 1,1 0-1,-1 0 0,0 1 1,0-1-1,1 1 0,-1-1 0,0 1 1,0-1-1,0 1 0,0 0 0,0-1 1,0 1-1,0 0 0,1 1 0,42 34 8,-42-35-2,27 30 71,-1 1 0,-1 1 1,-2 1-1,-1 2 0,-2 0 1,-1 2-1,-2 0 0,-2 1 1,-1 1-1,-2 0 1,-2 2-78,-8-22-174,-1 1 1,-1 0-1,-1-1 1,-1 13 173,0-32-536,-29-43-4031,17 20 1119,-7-4-2234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3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37 9668,'0'0'3138,"0"0"-2418,0 0 1329,0 0-224,0 0-993,0 0-608,-19-17-160,72 17 209,13 0-161,25 0-80,9 0-64,6 0-865,-6-6-3025,-12-5-8147</inkml:trace>
  <inkml:trace contextRef="#ctx0" brushRef="#br0" timeOffset="1">1038 0 16263,'0'0'0,"0"0"-3505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5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144 245 7908,'0'0'5175,"-4"29"-3998,-23 189 488,20-143 1191,-13 52-2856,16-106 226,-1 0 0,-1 0 0,-1 0 1,-1-1-1,0 0 0,-2-1 0,0 0 1,-4 3-227,14-21 9,0-1 0,0 0-1,0 0 1,0 0 0,0 1 0,0-1 0,0 0 0,0 0 0,0 0 0,0 1 0,-1-1 0,1 0-1,0 0 1,0 0 0,0 1 0,0-1 0,0 0 0,-1 0 0,1 0 0,0 0 0,0 0-1,0 0 1,0 1 0,-1-1 0,1 0 0,0 0 0,0 0 0,0 0 0,-1 0 0,1 0 0,0 0-1,0 0 1,-1 0 0,1 0 0,0 0 0,0 0 0,0 0 0,-1 0 0,1 0 0,0 0 0,0 0-1,0 0 1,-1 0 0,1 0 0,0 0 0,0-1 0,0 1 0,-1 0 0,1 0 0,0 0-1,0 0 1,0 0 0,0 0 0,0-1 0,-1 1 0,1 0 0,0 0 0,0 0 0,0-1 0,0 1-1,0 0 1,0 0 0,0 0 0,0-1-9,-4-23 294,5-35-7,3 15-351,3 1 1,2 0 0,1 0 0,3 0 0,1 1-1,14-26 64,9-12-409,3 1 0,45-63 409,-63 106-35,-13 19 10,1 1-1,1-1 1,1 2-1,0 0 1,0 0-1,2 1 0,6-4 26,-19 17 1,0 0 0,0 1-1,0-1 1,0 0-1,1 1 1,-1 0 0,0-1-1,0 1 1,0 0-1,0-1 1,1 1 0,-1 0-1,0 0 1,0 0-1,1 0 1,-1 0 0,0 0-1,0 0 1,0 1-1,1-1 1,-1 0 0,0 1-1,0-1 1,0 1-1,0-1 1,0 1 0,0 0-1,0-1 1,0 1-1,1 0 0,24 29-79,-8 3 144,-1 2-1,-2 0 1,-1 1-1,-2 0 1,-2 1 0,4 26-65,-3-16 155,2 0 0,2 0 0,2-2 0,5 7-155,-13-34-23,-2-1-80,1-1 1,1 0 0,0-1-1,1 0 1,1-1 0,8 9 102,-15-21-880,-5-4-3792,-7-12-3004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6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0 158 17720,'0'0'2593,"0"0"-2128,0 0-465,188-132-145,-147 112-1455,-7 14-11510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6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0 133 13782,'0'0'2946,"0"0"-2786,0 0-160,191-6 320,-69-16 80,13-1-400,5-2 0,-21-3-2481,-31 0-6403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6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23 185 15927,'0'0'569,"0"26"386,0 420 2918,0-445-3825,-1-4 89,-6-22-30,2 0 0,1 0 0,1-1 0,1 1 0,1-1 0,1 1 0,3-13-107,-2-22-32,-1 39-14,1 0 0,1 0 0,0 1 0,2-1 0,0 1 0,2 0 0,0 0 0,1 0 0,2-2 46,-3 11-26,0-1 1,1 1 0,0 0 0,1 1 0,0 0-1,0 0 1,1 1 0,1 0 0,0 0 0,0 1 0,0 0-1,1 1 1,0 0 0,1 1 0,2-1 25,-3 2-42,0 0 0,0 1 0,1 0 0,-1 1 0,1 1 1,0 0-1,0 0 0,0 1 0,0 0 0,0 1 0,0 1 0,0 0 1,9 2 41,-18-1-14,-1-1-1,1 1 1,-1 0 0,0 0 0,1 0 0,-1 1 0,0-1 0,0 0 0,0 1 0,-1-1 0,1 1 0,-1 0 0,1-1 0,-1 1 0,0 0 0,0 0 0,0 0-1,0 0 1,-1 0 0,1 0 0,-1 0 0,0 0 0,0 0 0,0 0 0,0 0 14,0 11-28,0-1-1,0 0 1,-1 0-1,-1 0 1,-1 6 28,-1-8 2,0-1 0,-1 1 0,0-1 0,0 0 0,-1 0 0,-1-1 0,0 1 0,0-1 1,0-1-1,-1 0 0,-8 6-2,3-1 19,1 0 1,1 1 0,-1 0-1,-4 9-19,15-21-10,0 0 1,0 0-1,0 0 0,0 0 0,0 0 0,0 1 0,0-1 0,1 0 0,-1 0 0,1 1 0,-1-1 0,1 0 0,0 0 1,0 1-1,0-1 0,0 0 0,0 1 0,1-1 0,-1 0 0,1 1 0,0-1 0,-1 0 0,1 0 0,0 0 0,0 0 1,0 0-1,1 0 0,-1 0 0,0 0 0,1 0 0,-1 0 0,1-1 10,7 7-101,-1-1-1,1-1 1,1 0-1,-1 0 1,1-1-1,5 2 102,20 12-45,-24-12 19,5 3-18,-1 0 0,0 1 0,10 10 44,-21-18 5,-1 0 0,0 1 0,0-1 0,0 1 0,0-1 0,-1 1-1,1 0 1,-1 0 0,0 0 0,0 1 0,-1-1 0,1 0 0,-1 1 0,0-1 0,0 1 0,0-1 0,-1 4-5,0-6 18,-1 0 0,1 1 0,-1-1 0,0 0 0,0 0 0,0 0 0,0 0 0,-1 0 0,1 0 0,0 0 1,-1 0-1,1 0 0,-1-1 0,0 1 0,1-1 0,-1 1 0,0-1 0,0 0 0,0 1 0,0-1 0,0 0 1,0 0-1,-1-1 0,1 1 0,0 0 0,0-1 0,-1 1-18,-68 14 353,65-14-341,-15 2 2,1 0 0,-1-2-1,0 0 1,0-1 0,0-1 0,0-2-1,-2 0-13,21 2-95,-1 0 0,1 1 0,0-1 0,0-1 0,0 1 0,0 0 0,0 0 0,0-1 0,0 1 0,0-1 0,0 0 0,1 0 0,-1 1 0,1-1 0,-1 0 0,1 0 0,0 0 0,-1-1 0,1 1 0,0 0 0,1 0 0,-1-1 0,0 1 0,1 0 0,-1-1 0,1 1 0,0 0 0,0-1 0,0 1 0,0-1 0,0 0 95,-1-43-7451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6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0 169 17464,'0'0'32,"0"0"272,0 0-208,179 3 1041,-83-3-737,17 0-240,-7 0 16,1 0-96,-14 0-48,-5-5 32,-4-12-48,-15-6-16,-9 1-272,-23 2-256,-15-3-401,-19 1-495,-3 2-1009,-3 1-1937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27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0 11269,'0'0'2404,"0"0"-1422,0 0 136,0 0 402,17 26-386,55 84-331,-60-91-646,-1 1 1,-1 0-1,-1 1 0,-1-1 0,-1 2 0,-1-1 1,-1 1-1,0 0 0,-2 0 0,-1 0 0,0 0 1,-2 1-1,-1 8-157,0-23 13,0-1 0,-1 1 0,0-1 0,0 0 0,0 0 0,-1 1 0,0-2 0,-1 1 0,0 0 0,0-1 0,0 0 0,-1 0 0,0 0 0,0 0 0,0-1 0,-1 0 0,1 0 0,-1 0 0,-2 0-13,-20 15 10,-1-1-1,-1-2 1,-21 9-10,34-18-17,-1 2-250,-23 10 30,15-15-3536,25-5-3703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07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8 158 9877,'0'0'258,"0"0"57,0 0 635,0 0-24,0 0-398,0 0-301,-1 4-155,-1 5 46,1 0 1,-1 0-1,1 0 0,1 0 1,0 0-1,0 0 1,1 0-1,0 0 1,0 0-1,1 0 1,1 0-1,-1 0 0,1 0 1,2 1-119,9 24 375,2 0 0,20 28-375,-29-49 9,-4-9-14,-1 0-1,1 0 1,0-1 0,0 1 0,0-1-1,0 1 1,1-1 0,-1 0 0,1-1 0,0 1-1,0-1 1,0 1 0,0-1 0,4 1 5,-6-2 7,0 0 0,1-1 0,-1 1 0,1-1 0,-1 0 0,1 1 0,-1-1 0,1-1 1,-1 1-1,1 0 0,-1 0 0,1-1 0,-1 0 0,0 1 0,1-1 0,-1 0 0,0 0 0,1 0 0,-1 0 0,0-1 1,0 1-1,0-1 0,0 1 0,0-1 0,0 1 0,-1-1 0,1 0 0,0-1-7,70-100-598,-52 72 99,2 0 0,0 1 0,20-18 499,-34 39 2,0 2 1,1-1 0,0 1 0,0 1-1,0-1 1,1 1 0,0 1 0,0 0-1,1 1 1,-1 0 0,1 0 0,0 1-1,0 0 1,4 1-3,-12 1 10,19-2 31,0 0-1,0 2 0,20 1-40,-36 0 2,-1 0 0,1 1 0,-1 0 0,1 0 0,-1 1 1,0-1-1,1 1 0,-1 0 0,0 1 0,0-1 0,0 1 0,-1 0 0,1 0 0,-1 0 0,1 1 0,-1 0 0,3 3-2,9 15 81,0 1 1,11 22-82,18 26 141,-45-70-101,1 0 1,0 0-1,0-1 1,0 1-1,0 0 1,0-1-1,0 1 1,0-1-1,0 1 1,1-1-1,-1 1 1,0-1-1,0 0 1,0 1-1,1-1 1,-1 0 0,0 0-1,0 0 1,0 0-1,1 0 1,-1 0-1,0-1 1,0 1-1,0 0 1,1 0-1,-1-1 1,0 1-1,0-1 1,0 1-1,0-1 1,0 0-41,38-22 177,-31 17-178,41-27 22,-14 8-131,2 1 0,15-6 110,-40 24-33,0 1 1,1 0-1,0 0 0,0 1 1,0 1-1,0 0 0,1 1 1,-1 0-1,11 1 33,-16 0 11,1 1-1,-1 1 1,1-1 0,-1 1-1,0 1 1,0 0 0,1 0-1,-1 0 1,-1 1 0,7 3-11,8 3 91,0-2 0,0 0 0,0-2 0,1 0 0,0-1 0,0-2 0,0 0 0,0-1 0,12-2-91,-29 0 64,0 0 0,0 0 0,0-1 1,0 1-1,-1-1 0,1 0 0,0-1 1,-1 0-1,0 0 0,0 0 0,0 0 1,0-1-1,0 0 0,-1 0 0,1 0 1,-1 0-1,0-1 0,0 1 0,-1-1 0,1 0 1,1-5-65,0 2 103,-1 1 1,0-1-1,-1 1 1,1-1 0,-2 0-1,1 0 1,-1 0-1,0-1 1,-1 1-1,0 0 1,0-1 0,-1 1-1,0-1 1,0 1-1,-2-8-103,-2 9-768,0 4-2715,3 2 1809,-2-2-6458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07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6307,'0'0'160,"0"0"656,0 0 289,0 0 335,0 0 129,16 186-384,-1-124-241,-2 8 225,-4-2-481,4-9-432,-7-9-208,9-13-48,-2-9 0,-4-8-208,10-20-688,-6 0-2450,9-20-1328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08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37 7139,'0'0'838,"0"0"232,0 0-425,0 0-359,0 0 138,-5 13 275,-5 10-220,-1-1 0,-1 1 0,-1-2 0,-1 0 0,-1 0-1,-4 3-478,17-22 49,-28 35 542,28-35-590,1 0 0,-1 0-1,1 0 1,0 0 0,0 0-1,0 0 1,0 0 0,1 1 0,-1-1-1,0 0 1,1 1 0,-1-1-1,1 0 1,0 1 0,0-1-1,0 3 0,2-4-7,-1 0-1,0 0 0,1-1 0,0 1 1,-1 0-1,1 0 0,-1-1 0,1 1 1,0-1-1,-1 1 0,1-1 0,0 0 1,-1 1-1,1-1 0,0 0 0,0 0 1,-1 0-1,2-1 8,1 1-15,22 1 15,0-2 0,0-1 1,1-1-1,-1-1 1,-1-1-1,1-2 1,23-8-1,35-9-460,-67 20 283,-1 0-1,-1-1 1,1-1 0,-1 0-1,11-7 178,-23 11 6,1 0-1,0 0 0,-1-1 1,1 0-1,-1 1 1,0-1-1,0 0 0,0-1 1,0 1-1,-1 0 1,0-1-1,1 0 0,-1 1 1,0-1-1,0 0 1,-1 0-1,1 0 0,-1 0 1,0 0-1,0-1 1,-1 1-1,1 0 0,-1 0 1,0-1-6,0 4 16,0-24 393,0 25-404,0-1 0,0 1 0,0 0 0,0 0-1,0-1 1,0 1 0,0 0 0,0-1 0,0 1 0,0 0 0,0-1 0,0 1 0,0 0-1,0-1 1,0 1 0,0 0 0,0-1 0,0 1 0,0 0 0,0-1 0,0 1-1,-1 0 1,1 0 0,0-1 0,0 1 0,0 0 0,0 0 0,-1-1 0,1 1-1,0 0 1,0 0 0,-1-1 0,1 1 0,0 0 0,0 0 0,-1 0 0,1 0 0,0 0-1,-1-1 1,1 1 0,0 0 0,-1 0 0,1 0 0,0 0 0,-1 0 0,1 0-1,0 0 1,-1 0 0,1 0 0,0 0 0,-1 0 0,1 0 0,0 0 0,0 0-1,-1 1 1,1-1 0,0 0 0,-1 0 0,1 0 0,0 0 0,-1 1-5,1 2-11,-1 0 1,0 0 0,1 1-1,0-1 1,0 0-1,0 1 1,0-1-1,0 0 1,1 4 10,0 5-18,-1-10 21,0 0 0,0 1 0,1-1 0,-1 0 0,1 0 1,0 0-1,-1 1 0,1-1 0,0 0 0,0 0 0,0 0 1,0 0-1,1 0 0,-1-1 0,1 1 0,-1 0 0,1-1 1,-1 1-1,1 0-3,3 1 6,0 1 1,0-1-1,0 0 1,0 0 0,0-1-1,1 0 1,5 2-7,4 1-4,1-2 1,0 0-1,0 0 0,-1-2 1,14 1 3,-22-2-34,1 0-1,-1 0 1,0-1 0,0 0 0,1 0 0,-1 0-1,0-1 1,0 0 0,0-1 0,0 0 0,-1 0-1,1 0 1,-1 0 0,1-1 0,-1-1 0,-1 1 0,1-1-1,0 1 1,-1-2 0,0 1 0,0-1 0,-1 1-1,0-1 1,0 0 0,0-1 0,0 1 0,-1-2 34,14-37-86,-12 32 410,-3 45-117,-3-30-195,1-1 0,0 1 0,0 0-1,0-1 1,0 1 0,0-1 0,0 1 0,1 0-1,-1-1 1,1 1 0,-1 0 0,1-1 0,-1 1-1,1-1 1,0 1 0,0-1 0,0 0 0,0 1-1,0-1 1,0 1-12,1-1 8,1 0 1,-1 0-1,1-1 0,-1 1 0,1 0 0,-1-1 0,1 0 1,0 1-1,-1-1 0,1 0 0,1-1-8,4 2-27,4 0-109,1-1 1,-1 0-1,1-1 0,10-2 136,-18 2-119,0-1-1,0 1 1,0-1 0,0 0-1,0 0 1,-1-1 0,1 1-1,-1-1 1,1 0 0,-1 0-1,0-1 1,0 1 0,0-2 119,68-68-1841,-71 72 2438,-1 24 673,0 17-399,-1-4 172,1 1 0,3-1 1,6 35-1044,-7-60 27,0 0 1,1-1 0,1 1 0,0-1 0,0 0 0,1 0 0,0 0-1,1-1 1,0 0 0,0 0 0,1 0 0,0-1 0,1 0 0,0 0-1,5 3-27,10 8-1982,-3 1-1630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08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0 178 5010,'0'0'7060,"0"0"-6932,0 0 752,0 0-592,0 0-224,185-45 576,-98 22-351,1-2-113,-1 5-96,-5 3-80,-17-5-433,-18 11-1760,-25-3-2497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09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7796,'0'0'1744,"0"0"-1231,0 0 1263,0 0-1039,0 0 447,0 0-191,166 3-993,-104-20-320,-5-3-2706,-11 0-2736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14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8436,'0'0'272,"0"0"640,0 0 65,0 149-417,0-107-80,0 3-112,3-9 33,0-2-241,0-9 0,-3-13-160,4-7 0,-4-5 0,0 0-512,0 0-385,0 0-2704,0-8-3267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8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1 5811,'0'0'603,"0"0"53,0 0 75,0 0 109,0 0 59,0 0 51,-2 4 296,-14 14 421,13-15-1454,0-1-1,0 1 1,1-1-1,-1 1 0,1 0 1,0 0-1,0 0 1,0 0-1,0 1 1,1-1-1,-1 0 0,1 1 1,-1 1-213,-5 37 744,1 1 0,2-1-1,2 1 1,3 22-744,-1-47 7,0-16-6,0 1-1,1-1 1,-1 0-1,1 0 1,-1 0-1,1 0 1,0 0-1,-1 0 0,1 0 1,0 0-1,0 0 1,1-1-1,-1 1 1,0 0-1,0 0 1,1-1-1,-1 1 0,1-1 1,0 0-1,-1 1 1,1-1-1,0 0 1,0 0-1,0 0 1,0 0-1,0 0 1,0 0-1,3 0-16,-1 1 0,1-1 0,0 0 0,-1 0 0,1 0 0,0-1 0,0 0 0,-1 0 0,1 0 0,0 0 1,0-1-1,2 0 16,-5 0-11,-1 0 0,1 0 0,-1 0 1,0 0-1,1-1 0,-1 1 1,0 0-1,0-1 0,1 1 0,-1-1 1,0 1-1,-1-1 0,1 0 0,0 1 1,0-1-1,-1 0 0,1 0 1,-1 1-1,1-1 0,-1 0 0,0 0 1,0 0-1,0 1 0,0-1 0,0-1 11,1-62-912,-2 44 415,-11-89-3628,12 109 4091,0 0-1,1-1 1,-1 1-1,1 0 1,-1-1-1,1 1 1,-1 0-1,1 0 1,0 0-1,0 0 1,-1 0-1,1 0 1,0 0-1,0 0 1,0 0-1,0 0 1,0 0-1,0 0 1,0 0-1,1 1 1,-1-1-1,0 1 1,0-1-1,1 1 1,-1-1-1,0 1 1,0 0-1,1-1 1,-1 1-1,0 0 1,1 0-1,-1 0 1,1 0-1,-1 0 1,0 0 34,66-1 179,-50 1-271,-8 1 229,0 0 0,0 0 0,0 1 0,-1 0 0,1 1 0,-1 0 0,1 0 0,-1 1 1,0-1-1,0 2 0,-1-1 0,1 1 0,-1 1 0,0-1 0,0 1 0,-1 0 0,0 1 1,0 0-1,0 0 0,-1 0 0,0 0 0,0 1 0,-1 0 0,0 0 0,0 0 0,-1 0 1,0 1-1,-1-1 0,0 1 0,0 0 0,0 0 0,-1-1 0,-1 4-137,0-11 395,-1-1-354,0 1 0,0-1 0,0 0 0,0 0 0,0 0 0,0 0-1,0 0 1,0 0 0,0 0 0,1 0 0,-1-1 0,0 1 0,0 0 0,0 0 0,0-1 0,0 1 0,0-1-1,-1 0-40,2-3-7,0-1 0,0 0 0,0 1-1,1-1 1,-1 1 0,1-1 0,0 0-1,1 1 1,-1 0 0,1-1-1,0 1 1,0 0 0,0 0 0,0 0-1,1 0 1,-1 0 0,1 0 0,0 1-1,0-1 1,1 1 0,-1 0 0,1 0-1,0 0 1,-1 1 0,1-1-1,0 1 1,0 0 0,1 0 0,-1 0 7,6-3 107,-1 1 1,1 0 0,0 0-1,1 1 1,-1 0-1,8 0-107,-14 2 31,0 0 0,0 1 0,0-1 0,0 1 0,0 0 1,0 0-1,0 1 0,0-1 0,0 1 0,-1 0 0,1 0 0,0 0 0,0 1 0,-1-1 0,1 1 0,-1 0 0,1 0 0,-1 0 0,3 2-31,36 43 143,0 1-578,-10-22-3342,-22-22-1019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14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1 101 9973,'0'0'757,"0"0"729,0 0-149,0 0-457,0 0-85,24-15-114,79-46-161,-94 57-487,-1 0 0,1 0 1,0 1-1,0 1 0,0-1 1,1 2-1,-1-1 0,0 1 1,1 1-1,-1-1 0,0 2 0,1-1 1,4 2-34,21 0 20,-31-2-18,1 0 0,0 0 0,-1 0 0,1 0 0,0 1 0,-1 0 0,1 0 0,-1 0 0,1 1 0,-1-1 0,1 1 0,-1 0 0,2 2-2,-4-2-9,0 0 0,0 0 0,-1 0 0,1 0 0,-1 0 0,1 1 0,-1-1 0,0 1 0,0-1 0,0 1 0,0-1 0,-1 1 1,1-1-1,-1 1 0,1 0 0,-1-1 0,0 1 0,0 0 0,0-1 0,-1 1 0,1 0 0,0-1 0,-1 1 0,0 0 9,0 3-29,-1 0 0,0 0 1,0 0-1,0 0 0,-1-1 0,0 1 0,0-1 0,0 0 1,0 0-1,-1 0 0,0 0 0,0 0 0,-1-1 1,1 0-1,-1 0 0,-4 3 29,-14 8-25,0 0 0,-1-2 0,-12 5 25,-48 29 58,83-47-64,0 0 0,1 1-1,-1-1 1,0 1-1,1-1 1,-1 0 0,0 1-1,1 0 1,-1-1-1,1 1 1,-1-1 0,1 1-1,-1 0 1,1-1-1,-1 1 1,1 0 0,-1-1-1,1 1 1,0 0-1,0 0 1,-1-1 0,1 1-1,0 0 1,0 0-1,0 0 1,0-1 0,0 1-1,0 0 1,0 0-1,0 0 1,0-1 0,0 1-1,0 0 1,1 0-1,-1 0 1,0-1 0,0 1-1,1 0 1,-1-1-1,1 1 1,-1 0 0,1 0-1,-1-1 1,1 1-1,-1-1 1,1 1 0,-1-1-1,1 1 1,0 0 6,37 20-193,-35-20 225,35 14-35,-25-11 1,0 1 1,-1 0-1,1 0 0,-1 1 1,0 1-1,-1 0 0,0 1 0,0 0 1,0 0-1,-1 1 0,1 2 2,-10-8 2,1-1 0,0 1-1,-1 0 1,1-1-1,-1 1 1,0 0 0,0 0-1,0 0 1,0 0 0,-1 0-1,1 0 1,-1 1 0,0-1-1,0 0 1,0 0 0,0 0-1,-1 0 1,1 0 0,-1 0-1,1 0 1,-1 0 0,0 0-1,-1 0 1,1 0 0,0 0-1,-1 0 1,1-1 0,-1 1-1,0-1 1,0 1 0,0-1-1,0 0 1,-1 1 0,1-1-1,0 0 1,-1-1 0,-2 3-2,-11 2 38,0 1 0,0-2 1,-1 0-1,1-1 1,-1-1-1,-1 0 1,0-2-39,-42 2-5093,68-3 1291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14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1 7475,'0'0'3274,"0"0"-1876,-27 1 179,-86 7-334,107-7-1131,0 0 1,1 0-1,-1 0 1,1 1-1,0 0 1,-1 0-1,1 0 1,0 1-1,0 0 1,1-1-1,-1 2 0,0-1 1,1 1-1,0-1 1,0 1-1,-2 2-112,0 2 131,0 1-1,1 0 1,0 0-1,0 0 1,1 0-1,-2 6-130,4-9 35,-1 4 5,0-1 1,0 1-1,1 0 1,0-1-1,1 1 0,0 0 1,1 0-1,0 0 0,0 0 1,1 0-1,2 9-40,-2-12-18,0-1-1,1 0 1,0 1 0,0-1 0,1 0-1,-1 0 1,1-1 0,1 1-1,-1-1 1,1 1 0,0-1 0,0 0-1,1 0 1,-1-1 0,1 1-1,0-1 1,0 0 0,4 2 18,4 0-433,0-1 1,0-1-1,1 0 0,0 0 1,0-1-1,0-1 1,0 0-1,0-1 0,0-1 1,0 0-1,3-1 433,-12 1-260,67 0-3600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15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26 134 10981,'0'0'675,"0"0"-141,0 0 282,0 0-154,0 0 77,-5 33 96,-11 104-184,13-106-300,2 0 0,1 0 1,1 0-1,2 6-351,2 37 820,-11-435 44,6 359-800,0 2-88,1 3-53,7 9 68,1 0 0,0 0 0,1-1 0,0-1 1,1 0-1,0 0 0,0-1 0,1 0 0,8 4 9,8 5 23,2-2 0,0-1 0,21 7-23,-32-15 9,1 0 1,0-1-1,7 0-9,-24-5-1,0 0 0,0 0-1,1 0 1,-1-1 0,0 0 0,1 1 0,-1-1 0,0 0-1,1-1 1,-1 1 0,0-1 0,1 1 0,-1-1 0,0 0-1,0 0 1,0 0 0,1-1 0,-1 1 0,-1-1 0,1 0-1,0 1 1,0-1 0,-1-1 0,2 1 1,4-12 19,0 0 0,-1 0 0,-1-1-1,0 0 1,-1 0 0,0 0 0,-1-1 0,-1 1 0,0-5-19,3-25 89,-3-1 1,-2-27-90,-1 71-3,0 0-1,0 0 0,0 0 0,0 1 0,0-1 0,-1 0 1,1 0-1,-1 0 0,1 0 0,-1 1 0,0-1 1,1 0-1,-1 1 0,0-1 0,0 1 0,0-1 0,-1 1 1,1-1-1,0 1 0,0-1 0,-1 1 0,1 0 0,-1 0 1,1 0-1,-2-1 4,-8-6-1940,20 14 804,0-1 0,0 1 0,0-1-1,1-1 1,-1 0 0,1 0 0,8 1 1136,1 2-1798,34 10-3842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15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22 201 9300,'0'0'689,"0"0"580,0 0 60,-3 31-360,1-21-861,-7 81 2062,1 56-2170,11-41 1961,-4-227-1580,4-162-391,-3 270 7,1 0 1,1-1 0,1 1-1,0 0 1,0 0-1,1 1 1,1-1 0,0 0 2,-3 9-6,0 1 0,0-1 0,0 0 0,1 0 0,-1 1 0,1 0 0,0-1 0,0 1 0,0 0 0,0 0 0,0 1 0,1-1 0,-1 1 0,1-1 0,0 1 0,0 0 0,0 0 0,0 1 0,0-1 0,0 1 0,0 0 0,0 0 1,0 1-1,1-1 0,3 1 6,157-3-163,-164 3 47,0 0 0,0 0 1,-1 0-1,1 0 0,0 0 0,-1 0 0,1 1 1,0-1-1,-1 0 0,1 0 0,0 1 1,-1-1-1,1 0 0,0 1 0,-1-1 0,1 1 1,-1-1-1,1 1 0,-1-1 0,1 1 1,-1-1-1,1 1 0,-1-1 0,0 1 0,1 0 1,-1-1-1,0 1 0,1 0 0,-1-1 1,0 1-1,0 0 0,0-1 0,0 1 0,1 0 1,-1-1-1,0 1 0,0 0 0,0 0 1,-1-1-1,1 1 0,0 0 0,0-1 0,0 1 1,0 0-1,-1-1 0,1 1 0,0 0 1,-1-1-1,1 1 0,0-1 0,-1 1 0,1 0 1,-1 0 115,-17 16-4448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16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0 1 6835</inkml:trace>
  <inkml:trace contextRef="#ctx0" brushRef="#br0" timeOffset="1">0 1 6835,'28'126'448,"-15"-112"1057,15-5 192,3-1-609,13-5 113,9-3-529,7 0-304,5 0-368,4 0-1568,-16-17-4307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16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13302,'0'0'584,"0"0"513,0 0-417,10 27 14,2 8-480,0 2 119,1 0 0,2-1 1,11 16-334,-16-32 84,-6-9-12,1-1-1,1-1 0,-1 1 0,2-1 1,-1 0-1,3 2-71,-7-10 196,0 0-1,0 0 1,0-1 0,0 1-1,0-1 1,0 1-1,0-1 1,0 0 0,0 0-1,0 0 1,0 0 0,0 0-1,0 0 1,0-1 0,0 1-1,0 0 1,0-1 0,1 0-196,35-13 5,65-37 208,-38 18-184,2 2 1,28-6-30,290-70-56,-168 50 32,-199 50-139,-21 2-314,-34 1-1348,-30 4-896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26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5747,'0'0'2908,"0"0"-1558,0 0-494,0 0-424,0 0-117,3 7 72,8 23 173,-1-1 0,-1 1 1,-2 0-1,-1 1 0,-1 0 0,0 31-560,-5 213 2060,-12-298-2506,-5-100-5132,12 86 3497,-1-32-3196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27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0 274 6067,'26'-107'1510,"-20"81"706,8-21 1859,-11 43-3970,0 1-1,0 0 1,0 0-1,0 0 1,1 0 0,-1 1-1,1-1 1,0 1-1,0 0-104,15-8 109,-1 0-1,1 2 0,1 0 0,0 1 0,0 1 0,0 1 0,0 1 0,1 1 0,0 0 0,0 2 0,0 0 0,8 2-108,-27-1-16,0 0 1,-1 0-1,1 0 0,0 0 1,-1 0-1,1 1 1,0-1-1,-1 1 0,1-1 1,0 1-1,-1-1 0,1 1 1,-1 0-1,1 0 0,-1 0 1,0 0-1,1 0 0,-1 0 1,0 0-1,1 0 0,-1 0 1,0 1-1,0-1 1,0 1-1,0 0 16,0 1-20,0 0 1,0 0-1,0 0 1,0 0-1,-1 0 0,1 1 1,-1-1-1,0 0 1,0 1-1,0-1 0,0 0 1,-1 0-1,1 1 20,-2 5-15,0 0-1,0 0 1,-1 0 0,0 0-1,-1-1 1,0 1-1,0-1 1,-1 0 0,-2 3 15,-26 26 19,-1-1 0,-31 23-19,56-50 12,8-9-14,0 1 0,0 0-1,0 0 1,1 0 0,-1 0-1,0 0 1,1 0 0,-1 0 0,1 0-1,-1 0 1,1 0 0,-1 0-1,1 0 1,0 1 0,0-1-1,-1 0 1,1 0 0,0 0-1,0 0 1,0 1 0,0-1 0,1 0-1,-1 0 1,0 0 0,0 0-1,1 1 1,-1-1 0,0 0-1,1 0 1,-1 0 0,1 0-1,0 0 1,-1 0 0,1 0-1,0 0 1,0 0 0,-1 0 0,1-1-1,0 1 1,0 0 0,0 0 2,39 27-63,6-8 6,-32-16 12,-1 2 0,0-1 1,-1 1-1,1 1 0,-1 1 1,-1-1-1,1 2 0,-1 0 0,0 0 1,0 2 44,-11-11-13,1 1 1,0 0-1,-1 0 1,1-1 0,0 1-1,-1 0 1,1 0-1,-1 0 1,1 0-1,-1 0 1,0 0 0,1 0-1,-1 0 1,0 0-1,0 0 1,0 0-1,0 0 1,0 0 0,0 0-1,0 0 1,0 0-1,0 0 1,0 0-1,0 0 1,-1 0 0,1 0-1,0 0 1,-1 0-1,1 0 1,-1-1-1,1 1 1,-1 0 0,0 0-1,1 0 1,-1 0-1,0-1 1,1 1-1,-1 0 1,0-1 0,0 1-1,1-1 1,-1 1-1,0-1 1,0 1-1,0-1 1,-1 1 12,-6 2 21,0 0 0,0 0 0,0-1 0,0 0 0,-5 0-21,1 1 5,-181 39 17,191-42-93,0 1 1,1-1-1,-1 1 1,0 0-1,1 0 1,-1-1-1,0 1 1,1 0 0,-1 1-1,1-1 1,-1 0-1,1 0 1,0 0-1,0 1 1,-1-1 0,1 2 70,3 6-2051,17-6 5,23-3-1526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27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4 5042,'0'0'2500,"0"0"-707,0 0-518,0 0-360,0 0-397,-15 0-179,4-1-259,6 0-39,-1 0 0,1 1 0,0 0-1,0 0 1,-1 0 0,1 1 0,0-1 0,0 1 0,-1 0 0,1 1-1,0-1 1,0 1 0,0 0 0,1 0 0,-1 1 0,0 0-1,1-1 1,0 1 0,-2 2-41,-6 7 159,0 1 0,1 0 0,0 1-1,1 0 1,1 0 0,0 1 0,1 1 0,1-1-1,0 1 1,2 0 0,-1 1 0,2 0 0,0-1 0,1 1-1,1 0 1,0 1 0,1 12-159,2-27-5,0 0 0,-1 0 0,1-1 0,1 1 1,-1 0-1,0 0 0,1-1 0,-1 1 0,1-1 0,0 1 0,-1-1 0,1 0 0,0 0 0,1 0 1,-1 0-1,0 0 0,1 0 0,-1 0 0,1-1 0,-1 1 0,1-1 0,0 0 0,0 0 1,-1 0-1,3 0 5,8 4-306,-1-1 0,1 0 0,0-1 0,0-1 1,8 1 305,84-2-4357,-50-1 558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28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67 6675,'0'0'1278,"0"0"-112,0 0-686,0 0-240,0 0 272,-3 26 113,1-15-528,-5 57 1214,0 54-1311,8-104 315,-1-13-205,1 0 0,-1 1 0,0-1 1,-1 0-1,1 0 0,-1 1 0,0-1 1,0 0-1,-1 0 0,0 1-110,2-5 96,0-1 304,0-30 945,-2-24-1111,0 37-191,1 1 1,0-1-1,2 0 0,0 0 1,1 1-1,0-1 0,1 1 1,1-1-1,1 0-43,-4 15 29,0-1 1,0 1-1,0 0 0,0 0 0,0 0 1,1 0-1,-1 0 0,0 0 0,1 0 0,0 0 1,-1 1-1,1-1 0,0 1 0,0-1 1,0 1-1,0-1 0,0 1 0,0 0 1,2 0-30,-2 0 6,0 1 1,0 0 0,0 0-1,0 0 1,-1 0 0,1 0 0,0 1-1,0-1 1,0 1 0,0-1-1,0 1 1,0-1 0,0 1 0,-1 0-1,1 0 1,0 0 0,-1 0-1,1 0 1,-1 1-7,11 7-21,-2 2 0,0-1-1,0 1 1,-1 1 0,7 11 21,-1-3 98,-10-13-91,11 15 5,0-1 1,2-1-1,0 0 0,1-2 1,2 0-1,-1-1 0,18 11-12,-36-27 17,0 0-1,0 1 1,0-1-1,0 0 1,0 0-1,0-1 1,0 1-1,0 0 1,0-1-1,1 1 1,-1-1-1,0 0 1,0 1-1,0-1 1,1 0-1,-1 0 1,0-1-1,0 1 1,0 0-1,1-1 0,-1 0 1,0 1-1,0-1 1,0 0-1,0 0 1,0 0-1,0 0 1,0 0-1,0-1 1,-1 1-1,1 0 1,0-1-1,-1 0 1,1 1-1,-1-1 1,0 0-1,1 0 1,-1 1-1,0-1 1,0 0-1,0 0 1,0 0-1,-1-1 0,1 1 1,0-1-17,4-14 173,-1 0 1,0-1-1,-1 1 0,-1-1 0,-1-10-173,1 8 87,7-174 516,-6 191-2435,3 12 702,9 23-628,-9-19 197,9 16-1936,3-2-1655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2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7 7988,'0'0'3708,"0"0"-2689,0 0-504,0 0 1217,0 0-57,-4-2-760,4 2-882,0-1-1,0 1 0,-1 0 1,1-1-1,0 1 1,-1 0-1,1-1 1,-1 1-1,1 0 1,0 0-1,-1 0 1,1-1-1,-1 1 1,1 0-1,0 0 1,-1 0-1,1 0 1,-1 0-1,1 0 1,-1 0-1,1 0 1,0 0-1,-1 0 1,1 0-1,-1 0 1,1 0-1,-1 0 1,1 0-1,0 1 0,-1-1 1,1 0-1,-1 0 1,1 0-1,0 1 1,-1-1-1,1 0 1,0 0-1,-1 1 1,1-1-1,0 1-32,2 26 875,16 55 714,-2-10-593,-3 0 0,3 58-996,-15-1 477,-1-127-1889,1-14 303,-1-22-1924,-7-27-5753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8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13958,'0'0'1057,"0"0"-1025,0 0 992,0 0 513,0 0-1057,0 0-320,78 143-64,-78-126-96,0-3-112,0-8-1280,-13-6-609,-18 0-2033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28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0 184 7443,'0'0'1876,"0"0"-3,0 0-715,0 0-857,0 0-79,4 18 87,9 103 778,-4 1 0,-6 28-1087,-3-120 80,0-20-13,0-11 283,2-79-231,4 0 0,3 1 1,4 0-1,13-40-119,-21 99 142,0 1 0,2 0 0,0 1-1,1-1 1,7-8-142,-13 21 16,1 2 0,1-1 0,-1 0 0,1 1 0,0-1 0,0 1 0,0 0 0,0 0 1,1 1-1,0-1 0,0 1 0,0 0 0,0 0 0,0 1 0,0-1 0,1 1 0,-1 0 0,1 1 0,0-1 0,4 1-16,113-3 85,-97 4-85,-24 0-12,-1 0 0,1 0 1,0 0-1,0 1 0,0-1 0,0 1 0,-1-1 0,1 1 0,0-1 0,-1 1 0,1 0 0,0 0 0,-1 0 1,1 0-1,-1 0 0,1 0 0,-1 1 0,0-1 0,1 0 0,-1 1 0,0-1 0,0 1 0,0 0 12,1 2-28,0 0-1,0 0 1,0 1-1,-1-1 1,1 1-1,-1-1 1,0 1-1,-1 0 0,1-1 1,-1 1 28,0 4-185,1 0 0,-2 0 0,0 1 0,0-1 0,0 0 0,-1 0 0,0-1 0,-1 1 0,0 0 0,-2 2 185,0-2-773,-1 0 1,1-1-1,-2 0 0,1-1 0,-1 1 0,-6 4 773,-17 9-4460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29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6419,'0'0'832,"0"0"1089,0 0-592,0 0-881,0 0 192,0 0 465,81 16-641,-34-16 16,3 0-336,6 0-144,0 0-544,-3 0-1569,1 0-2769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29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5346,'0'0'1105,"0"0"208,0 0 527,0 0-1295,0 0 399,0 0-256,179 124-592,-142-96 97,4-6-129,-7 3-32,-3 4-64,-3-7 32,-3-2-145,-6-6-159,-3-6-304,-7-5-304,-9-3-1666,0 0-2560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29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71 4258,'0'0'2070,"0"0"-712,0 0 88,0 0-320,0 0-147,1-13-189,-1-45 549,-56 159-940,-5-3 1,-41 48-400,64-93 279,-27 25 356,64-73-502,1-19-3644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5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11941,'0'0'1767,"0"0"-1084,0 0 53,0 0 435,3 21-589,17 118 382,-6 1 0,-6 1 0,-7 26-964,-1-159-39,0 0-1,-1 0 1,0 0 0,0 0 0,-1 0 0,0 0 0,-1 0 0,1 0 0,-4 4 39,7-13-33,-1 1 0,0 0 0,0 0 1,0 0-1,0 0 0,0-1 0,-1 1 1,1 0-1,0 0 0,0 0 0,0 0 1,0-1-1,0 1 0,0 0 0,0 0 1,0 0-1,0 0 0,0 0 0,0-1 1,0 1-1,-1 0 0,1 0 0,0 0 1,0 0-1,0 0 0,0 0 0,0 0 1,-1-1-1,1 1 0,0 0 0,0 0 1,0 0-1,0 0 0,-1 0 0,1 0 1,0 0-1,0 0 0,0 0 0,0 0 1,-1 0-1,1 0 0,0 0 0,0 0 1,0 0-1,0 0 0,-1 0 0,1 0 1,0 0-1,0 0 0,0 0 0,0 1 1,0-1-1,-1 0 0,1 0 0,0 0 1,0 0-1,0 0 0,0 0 33,-11-95-7345,-3 16 371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6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0 100 9492,'0'0'1204,"0"0"-583,0 0 358,33-15 361,107-50-375,-130 61-917,0 1 0,1-1 0,-1 2 0,1-1-1,0 2 1,0-1 0,0 1 0,0 1-1,0 0 1,3 1-48,14 0 69,-19-1-62,0 0-1,0 1 0,1 0 1,-1 1-1,0 0 0,-1 0 1,1 1-1,0 0 0,-1 0 1,3 2-7,-6-2-14,0 0 0,0 1 0,0-1 0,0 1 0,-1 0 0,0 0 0,0 1 0,0-1 0,0 1 0,0 0 0,-1 0 0,0 0 0,0 0 0,-1 1 0,1-1 0,0 4 14,0 1-15,0 1-1,-1 0 0,0-1 1,0 1-1,-1 0 1,0 0-1,-1 0 1,-1 0-1,0 0 0,0 0 1,-1 0-1,-1 3 16,-2 3 100,0 0 0,-1-1 0,-1 0 0,-1 0 0,0-1 0,-1 0-1,-4 3-99,9-12 57,0-1-1,0 0 0,1 1 1,-1 0-1,1 0 0,0 0 1,1 0-1,-1 0 0,1 1 1,0-1-1,1 0 1,0 1-1,0 0 0,0-1 1,1 1-1,0 0 0,0 2-56,1-7-12,0-1-1,0 1 1,0 0 0,0-1-1,0 1 1,0-1 0,0 1-1,0-1 1,0 0 0,1 0-1,-1 1 1,0-1 0,1 0-1,-1 0 1,1 0-1,0 0 1,-1-1 0,1 1-1,0 0 1,-1-1 0,1 1-1,0-1 1,0 1 12,52 9-251,-40-8 197,21 3-36,56 13-66,-84-16 144,-1 0 0,0 1 0,0-1 0,0 1 0,0 0 0,0 1 0,-1 0 0,1-1 0,-1 2 0,0-1 0,0 1 0,2 2 12,-5-4-6,0 1 1,1-1-1,-1 1 0,-1 0 0,1-1 1,-1 1-1,1 0 0,-1 0 0,0 0 1,0 0-1,-1 1 0,1-1 0,-1 0 1,0 0-1,0 0 0,0 0 0,-1 1 1,0-1-1,1 0 0,-1 0 6,-1 3 67,0-1-1,0 1 1,-1-1-1,0 0 1,0 0-1,0 0 1,-1 0-1,1 0 0,-1-1 1,-1 1-1,-2 2-66,-7 4 141,-1-1 0,-1 0 0,0-1 0,0 0 0,-1-1 0,0-1-1,0-1 1,-1-1 0,0 0 0,-1-1 0,1-1 0,-1-1 0,1 0-1,-1-1 1,-13-2-141,29 1 2,0-1 0,0 0 0,0 0 0,0 0 0,0 0 0,0-1 0,0 1 0,0-1-1,0 0 1,1 0 0,-1 0 0,0 0 0,0-1 0,1 1 0,-2-1-2,3 0-82,-1 0 1,1 0-1,0 0 1,0-1-1,0 1 0,0 0 1,0-1-1,0 1 1,0-1-1,1 1 1,0-1-1,-1 1 1,1-1-1,0 1 0,0-1 1,0 1-1,1-2 82,-1 4 0,-1-4-296,1 0 0,0 0 0,1 0 0,-1 1 0,1-1 0,0 0-1,-1 0 1,2 1 0,-1-1 0,0 0 0,2-1 296,3-4-897,1 1 1,0 0-1,0 1 0,0-1 1,6-2 896,-13 10-2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6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 0 11317,'0'0'1918,"0"0"-653,-29 4 296,-97 15-22,115-16-1422,0 1-1,1 0 0,-1 1 1,1 0-1,0 1 1,0 0-1,1 1 1,0 0-1,0 0 1,0 1-1,1 0 1,0 0-1,1 1 1,0 0-1,0 0 0,1 1 1,-4 7-117,3-5 130,-8 12-3,2 0-1,0 1 0,2 0 0,1 1 1,1 0-1,1 1 0,1 0 1,1 0-1,2 1 0,1 0 0,1-1 1,2 20-127,0-44-13,0 1 0,0 0 0,1-1 0,0 1 0,0 0 0,0-1 0,0 1 0,0-1 0,1 0 0,-1 1 1,1-1-1,0 0 0,0 0 0,0 0 0,1 0 0,-1 0 0,1-1 0,-1 1 0,1-1 0,0 0 0,0 0 0,0 0 0,0 0 0,1 0 1,-1 0-1,0-1 0,1 0 0,-1 1 0,1-1 0,-1-1 0,1 1 0,1 0 13,18 3-218,0-1 0,0-1 1,1-1-1,21-2 218,-15 0-233,39 1-2140,0-4 0,5-3 2373,36-13-6030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6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4274,'0'0'13478,"0"0"-13478,0 0 208,0 0-64,181 31 705,-68-25-417,12 2-256,3-8 0,-3 0-176,-12 0-48,-20 0-128,-21-11-656,-22-9-769,-25-2-992,-18 5-1681,-7-6-3314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7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0 12902,'0'0'1811,"0"0"-714,0 0-134,0 0-440,0 0-235,40 17-115,133 56 6,-147-62-74,0 1 0,-1 2 0,0 0 0,-1 2-1,-1 0 1,0 2 0,-1 0 0,0 3-105,-13-12 66,-1 1-1,-1-1 1,0 1 0,0 0-1,-1 1 1,0 0 0,-1 0 0,0 0-1,0 0 1,-2 1 0,1 0-1,-2-1 1,1 1 0,-2 0-1,1 1 1,-2-1 0,0 7-66,0-11 39,-2 1 0,1-1-1,-1 0 1,0 0 0,-1 0 0,0-1 0,0 1 0,-1-1 0,0 1 0,0-1 0,-1 0 0,0-1-1,0 1 1,0-1 0,-1 0 0,0 0 0,0-1 0,-3 2-39,-19 15 57,-1-1-1,-1-2 1,-24 11-57,47-26-3,-26 14 3,-1-2 1,0-2 0,-17 4-1,36-13-346,-1 0 1,0-1-1,0-1 1,0-1 0,-1 0-1,1-1 1,-1-1 0,-13-1 345,2-9-3639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7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17560,'0'0'934,"0"0"-379,5 24 232,0 4-655,11 52 769,-3 0 0,1 74-901,-14-75 235,0 68-3021,-2-158 116,-8-25-3378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9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14311,'0'0'0,"0"0"-449,0 0 33,0 0-960,0 0-8645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7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17 6163,'0'0'7689,"0"0"-5790,0 0-866,0 0 178,6-4-565,0 2-630,0-1 1,0 1-1,0 1 1,0-1-1,0 1 1,1 0-1,-1 1 1,0-1-1,0 1 1,1 0 0,-1 1-1,0 0 1,1 0-1,-1 0 1,0 1-1,0-1 1,0 1-1,0 1 1,0 0-17,27 10 14,-2 1 1,0 2-1,0 1-14,-13-7-6,-1 1 0,0 0 0,-1 1 0,0 1 0,-1 0 0,0 1 0,-1 1 0,9 12 6,-15-15-12,0 0-1,-1 1 1,-1-1-1,0 1 1,0 0-1,-2 1 1,1-1-1,-2 1 1,0 0 0,0 0-1,-1 0 1,-1 12 12,0-14 14,0-1 0,-1 0 0,-1 0 1,0 0-1,0 1 0,-1-1 1,-1 0-1,1-1 0,-2 1 1,0 0-1,0-1 0,-1 0 0,0 0 1,0 0-1,-1 0 0,-1-1 1,0 0-1,0-1 0,0 1 0,-1-1 1,-1-1-1,1 0 0,-1 0 1,0 0-1,-1-1 0,0-1 0,0 1 1,-4 0-15,-8 3 93,0-1 1,-1-2 0,1 0-1,-1-1 1,-1-1 0,1-2-1,0 0 1,-1-1 0,1-2-1,-8-1-93,28 3-10,-1-2-1,1 1 1,-1 0-1,1-1 0,-1 0 1,1 0-1,0 0 1,-1 0-1,1 0 1,0-1-1,-1 0 11,-8-12-1713,11-10-4299,6 5-4379</inkml:trace>
  <inkml:trace contextRef="#ctx0" brushRef="#br0" timeOffset="1">709 107 16039,'0'0'753,"0"0"-532,0 0 33,0 0 122,6 26 339,2 8-486,4 17 171,-2 1 1,-1 13-401,-3 9 631,-3 1 0,-3-1 1,-5 18-632,5-87 16,-1 0 0,1 0 0,-1 0 0,0 0 0,0 0 0,-1 0 0,1 0 0,-1 0 0,0-1 0,-1 2-16,3-6-17,0 0 1,0 0-1,0 0 0,-1 0 1,1 0-1,0 0 1,0 1-1,0-1 0,-1 0 1,1 0-1,0 0 1,0 0-1,-1 0 1,1 0-1,0 0 0,0 0 1,-1 0-1,1 0 1,0 0-1,0 0 0,0 0 1,-1 0-1,1 0 1,0-1-1,0 1 0,-1 0 1,1 0-1,0 0 1,0 0-1,0 0 0,-1 0 1,1-1-1,0 1 1,0 0-1,0 0 1,0 0-1,0 0 0,-1-1 1,1 1-1,0 0 1,0 0-1,0 0 0,0-1 1,0 1-1,0 0 1,0 0-1,0-1 0,0 1 1,0 0-1,0 0 1,0-1-1,0 1 0,0 0 1,0 0-1,0 0 1,0-1-1,0 1 1,0 0-1,0 0 0,0-1 1,0 1-1,0 0 1,0 0-1,1 0 17,-5-22-1908,1 1-1,2 0 1,0-5 1908,1-42-6731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8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13286,'0'0'1302,"0"0"363,0 0-30,0 0-877,0 0-563,23 1 69,38 2 643,59 11-907,-46-5 300,0-3 1,33-4-301,30 3-41,-119 1 29,-18-6-75,0 0-1,-1 0 1,1 0-1,0 0 1,0 0-1,-1 0 1,1 0-1,0 0 1,0 0-1,0 1 1,-1-1-1,1 0 1,0 0-1,0 0 0,0 0 1,-1 1-1,1-1 1,0 0-1,0 0 1,0 0-1,0 1 1,0-1-1,0 0 1,-1 0-1,1 1 1,0-1-1,0 0 1,0 0-1,0 0 1,0 1-1,0-1 1,0 0-1,0 0 1,0 1-1,0-1 1,0 0-1,0 0 1,0 1-1,0-1 1,0 0-1,0 0 1,1 1-1,-1-1 1,0 0-1,0 0 1,0 1-1,0-1 1,0 0-1,1 0 1,-1 0-1,0 0 1,0 1-1,0-1 0,0 0 1,1 0-1,-1 0 1,0 0-1,0 0 1,1 1-1,-1-1 1,0 0-1,0 0 1,1 0 87,-30 7-4994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38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12438,'0'0'2113,"0"0"-1345,0 0 993,0 0-256,0 0-817,0 0-400,150-19-96,-103 16-48,-4-5-80,4 2 160,-6 6-224,-13-3-112,-12 0-480,-13 3-961,-3 0-3025,0 0-2609</inkml:trace>
  <inkml:trace contextRef="#ctx0" brushRef="#br0" timeOffset="1">1 293 5186,'0'0'7684,"0"0"-6484,0 0 1394,0 0-770,0 0-431,0 0-801,200 19-320,-119-35 1,7-1-273,5-3-337,1 0-1167,-13 3-2418,-12 3-4658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55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11189,'0'0'512,"0"0"465,0 0 1008,0 0-1249,0 0 144,0 0-207,0 0-337,0-17-80,0 17-176,0 0-160,0 0-528,3 0-2113,9 0-881,7 0-5010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55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8900,'0'0'4050,"0"0"-3346,0 0 1073,0 0-528,0 0-801,0 0-128,28 0-320,-25 0-32,-3 0-4690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09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13 124 11989,'0'0'753,"0"0"-121,0 0 980,0 0 164,0 0-703,0 0-350,0 0-312,-4-10-251,3 7-149,0 1-8,0 1 0,0-1 0,0 1 0,1-1 0,-1 1 0,0-1 0,1 1 0,-1-1 0,1 0 0,0 1 0,0-1 0,-1 0 0,1 0 0,0 1 0,0-1 1,0 0-1,1 1 0,-1-1 0,0 0 0,1 1 0,-1-1 0,1 0 0,-1 1 0,1-1 0,0 1 0,0-1 0,0 1 0,0-1 0,0 1 0,0 0 0,0-1 1,0 1-1,0 0 0,1 0 0,-1 0 0,0 0 0,1 0 0,-1 0 0,1 0 0,-1 0 0,1 1 0,0-1 0,-1 1 0,1-1 0,0 1 0,-1-1 0,1 1-3,50-14 87,0 3-1,0 2 1,1 2-1,0 2 1,51 3-87,-97 2-6,-1 0 1,1 0 0,0 1 0,-1 0-1,0 0 1,1 1 0,-1-1 0,5 3 5,-9-3-15,1 1 0,-1-1 0,0 0 0,0 1 0,0 0 1,0 0-1,0-1 0,0 1 0,0 0 0,-1 0 1,1 1-1,-1-1 0,1 0 0,-1 0 0,0 1 0,0-1 1,0 1-1,0-1 0,0 1 0,-1 0 0,1-1 1,-1 1 14,2 6-34,-1 1 0,-1 0 0,0-1 0,0 1 1,-1-1-1,0 1 0,0-1 0,-1 1 0,-1-1 1,0 0-1,0 0 0,0 0 0,-1 0 1,-1 0-1,1-1 0,-1 0 0,-1 0 0,0 0 1,0-1-1,-2 3 34,-18 16 35,-1 0 0,-1-1 1,-1-2-1,-19 11-35,33-24-18,-3 5 36,26-13-72,10 0 34,-6 0 23,-1 1 0,1 1 0,0 0 0,-1 0 0,0 1 0,0 0 0,0 1 0,-1 0 0,0 1 0,0 0 0,0 2-3,-6-6 9,0 0 0,0 0-1,0 1 1,-1 0 0,0-1-1,0 1 1,0 0-1,0 1 1,0-1 0,-1 0-1,0 1 1,0-1 0,0 1-1,0 0 1,-1 0-1,0 0 1,0-1 0,0 1-1,-1 0 1,0 0 0,1 0-1,-2 0 1,1 0 0,-1 0-1,1 0 1,-1 0-1,-1 0 1,0 4-9,0-7 30,1 1 0,-1 0 0,0-1 1,1 1-1,-1-1 0,0 0 0,-1 1 0,1-1 0,0 0 0,-1 0 1,1-1-1,-1 1 0,1 0 0,-1-1 0,0 0 0,0 1 0,0-1-30,-56 16 365,42-13-298,-12 4-188,-1-1-1,0-2 0,0 0 0,0-2 0,0-2 0,-1 0 0,-24-4 122,54 3-92,1 0 0,0-1 1,0 1-1,0 0 0,-1 0 1,1-1-1,0 1 0,0 0 1,0 0-1,0-1 0,-1 1 1,1 0-1,0 0 0,0-1 1,0 1-1,0 0 0,0 0 1,0-1-1,0 1 0,0 0 0,0-1 1,0 1-1,0 0 0,0-1 1,0 1-1,0 0 0,0 0 1,0-1-1,0 1 0,0 0 1,1 0-1,-1-1 0,0 1 1,0 0-1,0 0 0,0-1 1,1 1-1,-1 0 0,0 0 1,0-1-1,0 1 0,1 0 1,-1 0-1,0 0 92,16-11-5371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09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45 12566,'0'0'2750,"0"0"-1549,0 0 136,0 0-655,0 0-559,-4 4-64,2-1-36,-1 0 1,1 1-1,0-1 0,0 0 1,1 1-1,-1 0 0,1-1 1,-1 1-1,1 0 0,0 0 1,1 0-1,-1 0 0,1-1 1,-1 1-1,1 0 0,1 0 1,-1 2-24,13 83 669,-2-20-126,-10-1-160,4 23 370,-21-149-534,10 38-255,1 0 0,0 0 0,2-1 0,-2-17 36,5 16-18,0-73-183,1 86 175,0 0 0,1 0 0,-1 0 0,2 1 0,-1-1 0,2 1 0,-1-1-1,1 1 1,2-4 26,-2 5 17,22-27-181,-26 33 156,1 0 1,0 0-1,0 1 0,0-1 0,0 0 1,0 1-1,0-1 0,1 1 0,-1-1 1,0 1-1,0 0 0,0-1 0,0 1 1,1 0-1,-1 0 0,0 0 0,0-1 1,0 1-1,1 1 0,-1-1 0,0 0 1,0 0-1,0 0 0,1 1 0,-1-1 0,0 0 1,0 1-1,0-1 0,0 1 0,0 0 1,0-1-1,0 1 0,0 0 0,0 0 8,12 12 11,0 2 0,-1-1-1,-1 2 1,0-1 0,-2 2-1,1-1 1,5 18-11,5 4 8,-17-33-4,16 32 61,2-1-1,2-1 0,21 24-64,-38-51 4,0-1 1,0 0 0,1 0-1,0 0 1,1-1-1,0 0 1,0 0-1,0-1 1,0 0-1,1 0 1,0-1-1,0 0 1,0-1-1,0 0 1,0 0-1,1-1 1,0-1-1,-1 1 1,1-1-5,-9-2 9,0 0-1,0 0 1,0 1-1,0-1 1,0 0-1,0 0 1,0 0 0,0 0-1,-1 0 1,1 0-1,0 0 1,-1-1-1,1 1 1,-1 0 0,1 0-1,-1 0 1,0-1-1,1 1 1,-1 0-1,0 0 1,0-1 0,0 1-1,0 0 1,0 0-1,0-1 1,0 1 0,0 0-1,-1-1 1,1 1-1,0 0-8,0-6 52,1-39 85,2-17 94,-4-29-231,0 76 50,0 0 0,-2 0-1,0 0 1,0 0 0,-2 0 0,0 1-1,0 0 1,-2-2-50,1 4 76,5 11-63,1 0 1,-1-1 0,0 1-1,0 0 1,0 0 0,0 0-1,0 0 1,0 0-1,-1 0 1,1 0 0,-1 0-1,0 0 1,1 1 0,-1-1-1,0 0-13,1 23-1737,-4 55-4175,5-38-1278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10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1 259 16023,'0'0'406,"0"0"389,0 0-275,0 0-266,0 0 311,4 31-13,0-1-417,3 31 301,3-1-1,8 20-435,-16-70 83,-1-8-48,-1 1 0,1 0 0,0-1 0,0 1 0,0 0-1,0-1 1,0 1 0,0-1 0,0 0 0,1 1 0,1 1-35,-3-4 45,0 0 102,0-6 240,0-318-48,2 301-374,1-1-1,1 1 1,0-1 0,2 1 0,1 1-1,6-16 36,2-5 44,-15 42-54,0 1 0,1-1 0,0 0 1,-1 0-1,1 1 0,-1-1 0,1 0 0,0 0 1,-1 1-1,1-1 0,0 1 0,0-1 0,0 1 1,0-1-1,-1 1 0,1-1 0,0 1 0,0 0 0,0 0 1,0-1-1,0 1 0,0 0 0,0 0 0,0 0 1,0 0-1,0 0 0,0 0 0,0 0 0,0 0 1,0 0-1,0 1 0,-1-1 0,1 0 0,0 1 1,0-1-1,0 1 0,0-1 10,34 18-422,-34-17 389,48 38-1140,-46-35 797,1-1 0,-1 0 1,0 1-1,-1 0 0,1 0 1,0 0-1,-1 0 0,0 0 1,0 0-1,0 1 0,-1-1 1,1 3 375,0 18-4226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10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 11845,'0'0'2065,"0"0"-1568,0 0 1247,0 0-703,0 0-385,207 3-352,-117-11-240,4-6-64,6 8-1120,-9-5-1601,-19-6-2802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10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 14871,'0'0'854,"0"0"351,0 0-447,0 0-462,0 0 112,12 22 222,23 40 245,3-2 0,6 4-875,-37-54 132,0-1 0,1 0-1,0 0 1,1-1 0,0 0 0,0 0 0,1-1-132,-6-5 45,-1 0 0,1 0 0,0 0 0,0 0 0,0 0 0,0-1 0,0 0 0,0 0 0,0 0 0,0-1 0,0 1 0,1-1 0,-1 0 0,0 0 0,0 0 0,0-1 0,0 1 0,1-1 0,-1 0 0,0-1 0,0 1 0,0 0 0,0-1-45,14-9 88,0 0-1,0-1 1,-1-1-1,-1-1 1,0 0-1,-1-1 1,4-6-88,25-22 110,39-28 62,71-46-172,-70 56-22,-82 59-2227,-5 3 939,-10 8-2156,-18 21-6837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09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8996,'0'0'6086,"0"0"-4502,0 0-674,6 30 331,-5-28-1206,24 123 1202,9 6-1237,-9 9-1526,-42-148-461,12 5 1606,-30-22-4118,33 24 4549,0-1 0,1 1 1,-1-1-1,0 0 0,1 1 0,0-1 1,-1 0-1,1 0 0,0 0 0,0 0 0,0 0 1,0 0-1,0 0 0,0-1 0,1 1 1,-1 0-1,1-1-50,26 3 1769,30 2-981,-23-1-255,1 0-1,-1-2 1,1-2 0,12-3-533,-36 4-230,-1-1 1,0 0 0,1 0 0,-1 0 0,0-1-1,-1-1 1,7-3 229,-10 4-438,0 0 0,0 0 0,0 0 1,0-1-1,-1 0 0,0 1 0,0-2 0,0 1 0,-1 0 0,1-1 0,-1 1 0,0-2 438,-2 6-76,-1 0 0,1 0 0,0 0 0,-1 0 0,1 0 0,-1 0 1,1-1-1,-1 1 0,1 0 0,-1 0 0,0 0 0,0 0 0,1 0 0,-1-1 0,0 1 0,0 0 0,0 0 0,0 0 0,-1-1 0,1 1 0,0 0 0,0 0 0,-1 0 1,1 0-1,-1 0 0,1 0 0,-1-1 0,1 1 0,-1 0 0,0 0 0,1 0 0,-1 1 0,0-1 0,0 0 0,0 0 0,1 0 0,-1 1 0,0-1 0,0 0 0,0 1 1,0-1-1,-1 1 0,1-1 76,-7-1 448,1 1 0,0 0-1,-1 0 1,1 1 0,-1 0 0,-6 1-448,-5-1 898,17 0-781,0 1-1,0-1 1,-1 0-1,1 1 1,0-1 0,0 1-1,0 0 1,0-1-1,0 1 1,0 0-1,0 1 1,0-1-1,0 0 1,0 0-1,1 1 1,-1-1-1,0 1 1,1 0 0,-1-1-1,1 1 1,0 0-1,-1 0 1,1 0-1,0 0 1,0 0-1,0 0 1,1 0-1,-1 0 1,0 0 0,1 0-1,-1 1-116,1 0 27,-1-1 1,1 1-1,0 0 0,0 0 1,0 0-1,0 0 0,0 0 0,0-1 1,1 1-1,0 0 0,-1 0 1,1-1-1,0 1 0,0 0 1,1-1-1,-1 1 0,0-1 0,1 1 1,-1-1-1,1 0 0,0 0 1,0 0-1,0 0 0,0 0 1,2 1-28,10 6 46,1-1 1,0-1 0,1-1 0,8 3-47,-9-4 25,0 1-1,1 0 1,-2 1 0,1 1 0,-1 0-1,7 7-24,-18-13 82,0 1 0,0 0 0,0 0 0,0 1 0,0-1-1,-1 0 1,0 1 0,0 0 0,0-1 0,0 1 0,0 0-1,-1 0 1,1 0 0,-1 0 0,0 0 0,-1 1-1,1-1 1,-1 0 0,1 0 0,-1 1 0,-1-1 0,1 0-1,0 0 1,-1 1 0,0-1 0,0 0 0,-1 0-82,1 1 71,-1-1-1,0 1 1,0-1 0,0 0 0,-1 0 0,1 0 0,-1 0 0,0 0-1,0-1 1,-1 1 0,1-1 0,-1 0 0,1 0 0,-1 0 0,0-1-1,0 1 1,-1-1-71,-4 3-16,0 0 0,-1-1 0,1 0-1,-1-1 1,0 0 0,0-1 0,-2 0 16,12-2-38,0 1 0,0-1-1,0 0 1,0 0 0,-1 0 0,1 0 0,0 0 0,0 0 0,-1 0-1,1 0 1,0 0 0,0 0 0,0 0 0,-1 0 0,1 0 0,0 0-1,0 0 1,0 0 0,-1 0 0,1 0 0,0 0 0,0 0 0,0 0-1,-1 0 1,1-1 0,0 1 0,0 0 0,0 0 0,-1 0 0,1 0-1,0 0 1,0-1 0,0 1 0,0 0 0,0 0 0,0 0-1,-1 0 1,1-1 0,0 1 0,0 0 0,0 0 0,0 0 0,0-1-1,0 1 1,0 0 0,0 0 0,0 0 0,0-1 0,0 1 0,0 0-1,0 0 1,0-1 0,0 1 0,0 0 0,0 0 0,0 0 0,0-1 38,0-34-6563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12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6403,'0'0'6259,"0"0"-5795,0 0 1649,0 0-1313,0 0-480,0 0-320,66-39-384,-56 30-2017,5-2-2081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15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83 9108,'0'0'1267,"0"0"716,0 0-609,0 0-390,0 0 121,-9-2-342,-29-8-291,36 9-414,1 0 1,-1 0-1,1 0 1,-1 0 0,1 0-1,0 0 1,0-1-1,0 1 1,0 0-1,0-1 1,0 1-1,0-1 1,0 1-1,0-1 1,1 1-1,-1-1 1,1 0 0,-1 1-1,1-1 1,0 0-1,-1 0 1,1 1-1,0-1 1,0 0-1,0 1 1,0-1-1,1 0 1,-1 0 0,0 1-1,1-1 1,-1 0-1,1 1 1,0-1-1,-1 1 1,1-1-59,3 0-15,0 1 1,-1 0 0,1 0 0,0 0-1,-1 1 1,1-1 0,0 1-1,0 0 1,-1 0 0,5 0 14,11 0-71,12-3-22,84-4-128,-105 7 188,0 0-1,0 1 1,0 1-1,-1-1 0,1 1 1,-1 1-1,1 0 1,-1 0-1,8 4 34,-15-6-19,1 0 0,-1 0 0,1 0 1,-1 1-1,0-1 0,1 1 0,-1 0 0,0-1 0,0 1 0,0 0 0,0 0 0,-1 0 1,1 1-1,0-1 0,-1 0 0,0 1 0,1-1 0,-1 0 0,0 1 0,0 0 0,0-1 1,-1 1-1,1 0 0,-1-1 0,1 1 0,-1 0 0,0-1 0,0 1 0,0 0 1,0 0-1,-1-1 0,1 1 0,-1 0 0,0-1 0,1 1 0,-1 0 0,-1 0 19,-1 3-31,-1 1-1,0-1 1,-1 1-1,0-1 0,0-1 1,0 1-1,0-1 1,-1 0-1,0 0 0,0 0 1,-1-1-1,-1 1 32,-30 19 28,1-1 24,0-2 0,-2-1 0,-4-1-52,38-17-24,24 0-276,-1 1 0,0 1 0,1 0 0,-2 1 0,1 2-1,-1-1 1,1 2 0,-2 0 0,1 2 0,1 1 300,-15-10-22,0 1 1,0 0-1,0 0 0,-1 0 1,1 0-1,0 0 0,-1 1 1,1-1-1,-1 1 0,0-1 1,0 1-1,0 0 0,0 0 1,0 0-1,-1 0 0,0 0 1,1 1-1,-1-1 0,0 0 1,0 0-1,-1 1 0,1-1 1,-1 1-1,0-1 0,0 3 22,0-4 9,0-1 0,0 0 0,-1 1 0,1-1 0,0 0 0,-1 0 0,1 1 0,-1-1 0,0 0 0,1 0 0,-1 0 0,0 0 0,0 0 0,0 0 0,0 0 0,0 0 0,0 0 0,0 0 0,0 0 0,0-1 1,0 1-1,0 0 0,0-1 0,-1 1 0,1-1 0,-1 1-9,-40 10 462,28-7-289,-221 42 721,233-46-1156,2 0-655,2-1-1557,11-6-3240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16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1 155 8660,'0'0'1750,"0"0"406,0 0-665,0 0-426,0 0-318,0 13 106,0 5-680,0 0 0,1 0 0,0 0-1,2 0 1,0 0 0,1 0 0,1-1-1,7 17-172,-8-26 16,4 21 48,-8-28-16,0-1 67,0-11 200,-3-49 302,-7-38-617,5 53 189,3-45-50,3 37 311,-1 53-346,0 0-13,0 0-6,-1-15 228,1 15-325,0-1 1,0 1-1,0 0 0,0 0 1,-1-1-1,1 1 1,0 0-1,0 0 1,0-1-1,0 1 0,0 0 1,0-1-1,0 1 1,0 0-1,0 0 0,0-1 1,0 1-1,0 0 1,0-1-1,0 1 0,0 0 1,0 0-1,1-1 1,-1 1-1,0 0 1,0 0-1,0-1 0,0 1 1,0 0-1,1 0 1,-1-1-1,0 1 0,0 0 1,0 0-1,1 0 1,-1 0-1,0-1 1,0 1-1,1 0 0,-1 0 1,0 0-1,0 0 1,1 0-1,-1 0 0,0-1 1,0 1-1,1 0 12,104 85-373,-57-43 158,2-3 0,1-2 0,2-2 0,2-2 0,11 2 215,-57-30-2,-8-4 12,1 0 1,-1 0-1,1 0 0,-1 0 0,1-1 1,0 1-1,-1-1 0,1 1 0,-1-1 1,1 0-1,0 1 0,0-1 0,-1 0 1,1 0-1,0 0 0,1-1-10,-1-49 1099,-1 22-758,0 16-205,-1 0-1,0 1 1,-1-1-1,0 0 1,0 0-1,-2 1 1,1-1-1,-4-6-135,3 9 60,-1-1 1,1 1-1,1-1 0,-1 0 0,2 0 0,-1 0 1,1-10-61,1 20-46,0 0-172,5 18-7223,9 6 2505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16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1 240 11141,'0'0'1425,"0"0"-1,0 0-15,0 0-979,0 0-286,1 16 160,3 33-88,0 17 291,4 0 0,7 29-507,-13-92 754,0-11-300,1-31-177,-2-49-314,-1 82 37,0-37-21,6-40 21,-4 67 12,1 1 1,1-1 0,0 1-1,1 0 1,0 0-1,2 0 1,0 1-13,-1 0 45,2 0 1,0 1-1,0-1 1,1 2-1,1 0 0,0 0 1,1-1-46,-5 9-9,-1-1 0,1 1 1,0 0-1,0 0 0,0 1 1,1 0-1,-1 0 0,1 0 1,0 1-1,-1 0 0,1 0 0,0 1 1,0 0-1,0 0 0,1 1 1,5 0 8,-10 0-7,4-1-69,0 1-1,0 0 1,0 1-1,1 0 1,-1 0 0,0 0-1,0 1 1,0 0 76,-5-1-199,0 0-1,0 1 1,0-1 0,-1 0 0,1 1 0,0-1 0,-1 1 0,1 0-1,0-1 1,-1 1 0,0 0 0,0 0 0,1 0 0,-1 0 0,0 0 0,0 0-1,-1 0 1,1 0 0,0 1 0,-1-1 0,1 0 0,-1 0 0,0 1-1,0-1 1,0 0 0,0 1 0,0 1 199,0-2-415,0 1 1,0 0-1,0-1 0,-1 1 0,1-1 1,-1 1-1,1-1 0,-1 1 0,0-1 1,0 0-1,0 1 415,-28 28-7732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16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1 1 5378</inkml:trace>
  <inkml:trace contextRef="#ctx0" brushRef="#br0" timeOffset="1">1 1 5378,'28'92'1857,"-28"-89"-592,16-3 736,18 0-1233,7 0-176,-4 0-335,7 0-177,0 0-80,-4 0-1777,-5 0-2721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17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0 145 11333,'0'0'1390,"0"0"776,0 0-591,0 0-730,0 0-220,8-2-207,-5 2-386,0-1 0,0 1-1,0 0 1,0 0 0,1 0-1,-1 1 1,0-1 0,0 1-1,0 0 1,0-1 0,0 1-1,0 1 1,0-1-1,0 0 1,0 1 0,0 0-32,4 3 51,1 0 1,-1 1 0,-1 0-1,1 0 1,-1 1 0,2 3-52,24 38 159,-26-36-126,1-1 0,1 0-1,0 0 1,3 3-33,-8-12 13,-1 1 1,1-1-1,-1 0 1,1 1-1,0-1 1,0-1-1,0 1 1,0 0 0,0-1-1,1 1 1,-1-1-1,0 0 1,1 0-1,-1 0 1,0-1-1,1 1 1,-1-1-1,2 0-13,2 0 101,0-1 0,-1 0-1,1 0 1,0 0-1,-1-1 1,1 0-1,-1 0 1,1-1 0,-1 0-1,0 0 1,0 0-1,0-1 1,0 0-101,12-10 181,0-2-1,0 1 1,2-6-181,40-35 189,-21 30-167,1 1 0,1 2 0,1 2 0,1 1 0,1 3 0,0 1 0,2 3 0,11-2-22,-53 14 84,18-3-878,-19 6-975,-14 7-1438,-27 15-2907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41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80 124 6419,'0'0'2006,"0"0"-680,0 0 424,0 0-477,0 0-609,0 0-61,-5-10-352,-14-32-184,19 42-66,-1-1-1,1 1 1,0-1 0,-1 1 0,1-1 0,0 1 0,-1-1 0,1 1 0,-1-1 0,1 1 0,0-1 0,-1 1 0,1 0 0,-1-1 0,1 1 0,-1 0 0,0-1 0,1 1-1,-1 0 1,1 0 0,-1 0 0,1 0 0,-1-1 0,0 1 0,1 0 0,-1 0 0,0 0 0,1 0 0,-1 0 0,1 0 0,-1 1 0,0-1 0,1 0 0,-1 0-1,1 0 1,-1 0 0,1 1 0,-1-1 0,0 0 0,1 1 0,-1-1 0,1 0 0,-1 1 0,1-1 0,0 1 0,-1-1 0,1 1 0,-1-1 0,1 1 0,0-1 0,-1 1-1,1-1 0,-15 21 1438,15-20-1402,0-1-1,0 0 1,0 0 0,0 0 0,0 0 0,0 0 0,0 1 0,0-1 0,0 0 0,0 0 0,0 0 0,0 0 0,0 0 0,0 1 0,0-1-1,0 0 1,0 0 0,0 0 0,0 0 0,0 0 0,0 0 0,0 1 0,0-1 0,0 0 0,0 0 0,-1 0 0,1 0 0,0 0 0,0 0 0,0 1-1,0-1 1,0 0 0,0 0 0,0 0 0,-1 0 0,1 0 0,0 0 0,0 0 0,0 0 0,0 0 0,0 0 0,0 0 0,-1 0 0,1 0 0,0 0-1,0 0 1,0 0 0,0 0 0,0 0 0,-1 0 0,1 0 0,0 0 0,0 0 0,0 0 0,0 0 0,0 0 0,-1 0 0,1 0 0,0 0 0,0 0-1,0 0 1,0 0 0,0 0 0,0-1 0,0 1 0,-1 0 0,1 0 0,0 0-36,-6-15 493,5 12-512,1 1 0,-1 0 0,1 0 1,-1-1-1,1 1 0,0 0 0,0-1 1,0 1-1,0 0 0,1-1 0,-1 1 1,1 0-1,-1-1 0,1 1 0,0 0 0,0-2 19,2 1-11,1 1 0,-1-1-1,0 1 1,1 0 0,-1 0-1,1 0 1,0 1-1,-1-1 1,1 1 0,0 0-1,0 0 1,1 0 11,53-8-106,-50 8 90,60-4-339,1 3 0,54 6 355,-118-4-40,1 0 0,-1 1 0,0 0 0,1 0 0,-1 0-1,0 0 1,0 1 0,0 0 0,0 0 0,0 0 0,-1 1 0,1 0 0,0 0 0,-1 0 0,2 2 40,-2-2-36,-2 1 0,1-1 0,0 1 0,-1 0 1,1 0-1,-1 0 0,0 0 0,-1 0 0,1 1 1,-1-1-1,0 0 0,0 1 0,0-1 0,0 1 1,-1-1-1,0 1 0,0-1 0,0 4 36,-1 0-6,-1 0 0,0-1 0,-1 1 0,1-1-1,-2 1 1,1-1 0,-1 0 0,0-1 0,0 1 0,0-1 0,-1 1 0,0-1-1,-1-1 1,1 1 0,-1-1 0,0 0 0,0 0 0,-1 0 0,-1-1 6,-26 19 78,-1-2 0,-1-1 0,-5 0-78,33-16 40,-36 12 223,36-13-178,-1 0 0,1 0-1,0 0 1,0 1-1,1 1 1,-4 1-85,11-6 3,1 0 1,-1 0-1,0 0 1,0 0-1,1 0 1,-1 0-1,0 0 1,0 0 0,1 0-1,-1 0 1,0 0-1,0 0 1,1 0-1,-1 0 1,0 0-1,0 0 1,1 1 0,-1-1-1,0 0 1,0 0-1,1 0 1,-1 0-1,0 0 1,0 1 0,0-1-1,1 0 1,-1 0-1,0 0 1,0 1-1,0-1 1,0 0-1,0 0 1,1 1 0,-1-1-1,0 0 1,0 0-1,0 1 1,0-1-1,0 0 1,0 0-1,0 1 1,0-1 0,0 0-1,0 1 1,0-1-1,0 0 1,0 0-1,0 1 1,0-1-1,0 0 1,0 0 0,0 1-1,-1-1 1,1 0-1,0 0 1,0 1-1,0-1 1,0 0-1,-1 0 1,1 0 0,0 1-1,0-1 1,0 0-1,-1 0-3,31 1-248,-25-2 250,12 1-87,0 1 0,1 1 0,-1 0 0,0 1 0,4 1 85,-16-2-33,1 0-1,0-1 1,-1 2-1,1-1 0,-1 1 1,0 0-1,0 0 1,0 0-1,0 1 1,0-1-1,-1 1 1,0 0-1,0 1 0,0-1 1,0 1-1,-1 0 1,2 1 33,-4-3 6,1-1 1,-1 0 0,0 1-1,0-1 1,-1 1-1,1-1 1,0 1 0,-1 0-1,1-1 1,-1 1-1,0-1 1,0 1 0,0 0-1,0-1 1,-1 1 0,1 0-1,-1-1 1,1 1-1,-1-1 1,0 1 0,0-1-1,0 1 1,0-1-1,-1 0 1,1 1 0,0-1-1,-1 0 1,0 0-1,0 0 1,1 0 0,-1-1-1,0 1 1,0 0 0,-1-1-1,1 1 1,0-1-1,-3 1-6,-10 7 133,-1-1 0,0-1 0,-1 0 0,0-1 0,-6 1-133,4-2 6,2 2-37,-1-2 0,0 0 1,0-1-1,0 0 0,0-2 1,-16 0 30,34-1-83,-1-1 0,1 0 0,0 0 0,-1 0 0,1 0 0,-1 0 0,1 0 0,-1 0 0,1 0 0,0 0 0,-1-1 0,1 1 0,0 0 0,-1 0 0,1 0 0,-1 0 0,1 0 0,0-1 0,-1 1 0,1 0 0,0 0 0,-1-1 0,1 1 0,0 0 0,0-1 0,-1 1 0,1 0 0,0-1 0,0 1 0,-1 0 0,1-1 0,0 1 0,0 0 0,0-1 0,0 1 0,0-1 0,-1 1-1,1 0 1,0-1 0,0 1 0,0-1 0,0 1 0,0 0 0,0-1 0,0 1 0,1-1 0,-1 1 0,0 0 0,0-1 0,0 1 0,0-1 0,0 1 0,1-1 83,-1-24-5101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41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11685,'0'0'393,"0"0"351,0 0-189,0 0-67,0 0 456,4 25-191,5 31-100,-3 0 1,0 33-654,-6-39 506,0-44 52,0-31-155,-2-46-289,0 33-107,2 0 1,1 1-1,4-17-7,-4 48-2,0 1-1,1 0 0,0 0 0,0 0 0,1 0 0,-1 0 0,1 1 0,0-1 1,0 1-1,0 0 0,1 0 0,0 0 0,-1 0 0,1 0 0,1 1 0,-1 0 1,0 0-1,1 0 0,3-1 3,-5 2-8,0 0 1,0 1-1,0-1 1,0 1-1,1 0 1,-1 0-1,1 0 1,-1 1-1,0-1 1,1 1-1,-1 0 1,1 0-1,-1 0 1,1 0-1,-1 1 1,1-1-1,-1 1 1,1 0-1,-1 0 1,0 0-1,1 0 1,-1 1-1,0-1 1,0 1-1,0 0 1,0 0-1,0 0 1,-1 0-1,1 1 8,18 20-2,-2 1-1,-1 1 0,8 15 3,-12-18 10,0-1 0,2 0-1,0-1 1,1 0-1,3-1-9,-20-18 7,1 0-1,0 0 0,0-1 1,0 1-1,-1 0 0,1-1 1,0 1-1,0-1 1,0 1-1,0-1 0,0 1 1,0-1-1,0 0 0,0 1 1,0-1-1,0 0 0,0 0 1,0 0-1,1 0 0,-1 0 1,0 0-1,0 0 0,0 0 1,0 0-1,0 0 1,0-1-1,0 1 0,0 0 1,0-1-1,0 1 0,0-1 1,0 1-1,0-1 0,0 1 1,0-1-1,-1 0 0,1 0 1,0 1-1,0-1 0,-1 0 1,1 0-1,0 0 1,-1 0-1,1 0 0,-1 0 1,1 0-1,-1 0 0,0 0 1,1 0-1,-1 0 0,0 0 1,0 0-1,1 0-6,3-10 32,-1-1 0,0 1 0,0-1 0,-1-6-32,-1 14 2,3-35-10,-1 0 0,-3-36 8,-1 29-1024,39 46-5827,-13 0 3430,0 0-2325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42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0 171 10005,'0'0'336,"0"0"115,0 0 480,0 0 149,0 0-117,0 30 91,9 204 1174,-8-144-1076,-1-89-1066,0-11 658,-1-43-522,0 9-145,1 0 0,2 0 0,2 0-1,2 0 1,4-7-77,-8 40-21,0 1-1,1 0 1,1 1-1,0-1 0,0 0 1,1 1-1,0 0 1,0 0-1,1 1 0,1-1 1,-1 1-1,1 1 1,1-1-1,-1 1 0,1 0 1,0 1-1,1 0 1,-1 0-1,1 1 0,1 0 1,-1 0-1,1 1 1,-1 1-1,7-2 22,-14 4-90,1 0 0,0 0-1,0 0 1,0 1 0,0-1 0,0 1-1,0 0 1,0 0 0,0 0 0,0 0-1,0 1 1,0-1 0,0 1 0,1 0 90,-3 0-222,0 0 0,0 0 0,1 0 0,-1 0 0,0 0 0,0 0 0,-1 1 0,1-1 0,0 0 1,0 1-1,-1-1 0,1 0 0,0 1 0,-1-1 0,1 1 0,-1-1 0,0 1 0,0-1 0,1 1 0,-1-1 1,0 1-1,0-1 0,-1 1 0,1 0 0,0-1 222,0 22-3471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42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8772,'0'0'960,"0"0"993,0 0-752,0 0-657,0 0-144,0 0 273,191-11-593,-147 5-80,0 6-1505,-4 0-1696,-5 0-5796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0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97 7171,'0'0'2268,"0"0"-1708,0 0-736,0 0-75,1-15-50,1-45 309,-3 59 325,1 0 0,0 0 1,0 0-1,0 0 0,0 0 0,0 0 1,0 0-1,0 0 0,0 1 1,0-1-1,0 0 0,0 0 0,1 0 1,-1 0-1,0 0 0,1 0 0,-1 1 1,1-1-1,-1 0 0,0 0 0,1 1 1,0-1-1,-1 0 0,1 0-333,9 19 2045,13 55-3282,-20-60 2121,34 130 535,9 89-1419,-45-204 11,-2-23-499,1 0 1,0 1-1,0-1 1,0 0-1,1 0 0,0 0 1,0 0-1,0 2 488,-2-9-3473,-7-10-12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0:43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98 7187,'0'0'782,"0"0"1280,0 0-530,0 0-897,0 0-326,0 0-133,0 7 216,1-2-255,-1-1-1,1 1 1,1-1-1,-1 0 1,1 1-1,-1-1 0,1 0 1,0 0-1,1 0 1,-1 0-1,1 0 1,0-1-1,1 3-136,48 48 887,-35-38-674,74 74 286,-91-89-429,1-1-1,-1 0 1,1 1 0,-1-1 0,1 0 0,0 0 0,-1 0 0,1 0 0,0 1 0,-1-1 0,1 0 0,0 0 0,-1 0 0,1 0 0,0-1 0,-1 1 0,1 0 0,-1 0 0,1 0 0,0 0 0,-1-1 0,1 1 0,-1 0 0,1 0 0,0-1 0,-1 1 0,1-1 0,-1 1 0,1 0 0,-1-1 0,0 1 0,1-1 0,-1 1 0,1-1 0,-1 1 0,0-1 0,1 0 0,-1 1-70,20-30 54,-11 15 125,21-16-131,2 2 0,0 1 0,2 1 0,1 2 0,1 1 0,25-11-48,57-24 82,-104 45 112,-12 12-1284,-1 13-596,-1-3 1000,0 12-2398,0-1-1374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20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10149,'0'0'80,"0"0"1056,0 0-271,0 0-641,0 0 384,0 0 160,0 0 1,100 31-497,-100-28 96,0 0-96,0-3 112,0 0-144,0 0-240,-6 0-416,-28 0-2577,-16 3-9125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23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2853 79 7507,'0'0'3677,"0"0"-2775,0 0-300,0 0-244,0 0-230,22-13-85,78-37 37,-93 47-68,0 0 0,-1 1 0,2 0 0,-1 0 0,0 1 1,0 0-1,0 0 0,1 1 0,-1 0 0,0 0 0,5 1-12,8 0 0,-14-1 0,-1 0 0,1 1 0,-1 0 0,0 0 0,1 0 0,-1 1 0,0-1 0,0 1 0,1 1 0,-1-1 0,-1 1 0,1 0 0,0 0 1,-1 0-1,0 0 0,1 1 0,-1 0 0,-1 0 0,1 0 0,0 0 0,-1 1 0,0-1 0,0 1 0,0 0 0,-1 0 0,0 0 0,2 4 0,-1 0-4,-1 0 1,1 0-1,-1 0 0,-1 0 1,0 0-1,0 0 0,-1 1 1,0-1-1,0 0 0,-1 0 1,-1 0-1,1 0 0,-2 0 1,1 0-1,-1 0 0,0 0 1,-1-1 3,-15 28-23,-1-2 0,-2 0-1,-2-1 1,-1-2 0,-5 5 23,-146 146 201,170-176-182,-113 100 433,-4-5 1,-4-5 0,-30 10-453,121-83 42,22-15-13,0 1 0,1 0 0,0 1 0,0 1 0,1 0 0,-7 8-29,17-18-2,1 1 0,0-1 0,-1 0 0,1 1 0,0-1 0,0 1-1,0-1 1,0 1 0,0 0 0,0-1 0,1 1 0,-1 0 0,0 0 0,1-1 0,-1 1 0,1 0 0,0 0 0,0 0 0,0 0 0,0 0 0,0-1 0,0 1 0,0 0-1,0 0 1,1 0 0,-1 0 0,1-1 0,-1 1 0,1 0 0,0 0 0,0-1 0,0 1 0,0 0 0,0-1 0,0 1 0,0-1 0,0 0 0,1 1 0,-1-1 0,0 0-1,1 0 1,-1 0 0,1 0 0,0 0 0,-1 0 0,1 0 0,0 0 0,-1 0 0,1-1 0,0 1 0,0-1 0,0 0 2,10 4 115,1 0 1,0-1 0,-1-1-1,1 0 1,0-1 0,10 0-116,67-1 1985,-92 45-1884,-42 99-87,10-37 25,1 6-493,-5-2 0,-4-2-1,-31 54 455,29-78-275,-355 653 2594,358-673-1907,-2-1 0,-3-2 0,-3-2 1,-2-3-413,40-46 117,-1-1 1,0-1 0,0 0-1,-1 0 1,0-2 0,-1 1-1,1-2 1,-1 0 0,-1 0-1,1-1 1,-1-1 0,0-1-1,0 0 1,0-1 0,-3 0-118,-34 1 229,0-3 1,0-2 0,-41-7-230,52 5 53,-365-13 58,217 13-72,136 2-32,0-2 0,-13-4-7,48 5-8,1-1 1,-1-1-1,1 0 0,-1-1 0,2-1 0,-1-1 1,1 0-1,-2-3 8,14 8-28,0 0 1,0 0 0,0 0 0,0-1 0,1 1-1,0-1 1,0 0 0,0 0 0,0 0-1,1-1 1,-1 1 0,1-1 0,0 1-1,0-1 1,1 0 0,-1-3 27,0-2-343,0-1-1,1 1 1,0-1 0,1 0 0,0 1-1,1-1 1,1-1 343,-2 9-229,0 1-1,0 0 1,1-1-1,-1 1 1,1 0-1,0 0 1,-1-1 0,1 1-1,0 0 1,0 0-1,1 0 1,-1 0-1,0 0 1,2-1 229,0 1-674,0 0 0,0 0 1,0 1-1,0-1 0,1 1 0,-1-1 0,1 1 1,-1 0-1,3 0 674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24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60 12342,'0'0'1504,"0"0"663,0 0-198,0 0-870,0 0-291,-5 0 399,14 0-896,191 1 88,261-3-1673,-421 1 207,1-3 0,14-2 1067,-40 3-1072,1-1 0,-1 0 0,0-1 0,10-5 1072,10-11-5402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25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 0 11685,'0'0'272,"0"0"353,0 0 591,0 0-335,0 0 111,146 169 513,-124-107-993,-19 14-64,-3 0-272,-59 5-80,-38 4-96,-22-1-256,1-17-2017,21-22-3233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25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0 184 11157,'0'0'1529,"0"0"-742,0 0 1014,0 0-577,0 0-450,0-22 90,3-65-189,-3 85-661,1 0 1,-1-1-1,0 1 0,1 0 0,-1 0 1,1-1-1,0 1 0,0 0 0,0 0 0,0 0 1,0 0-1,0 0 0,1 0 0,-1 0 0,1 0 1,-1 1-1,1-1 0,0 1 0,0-1 0,-1 1 1,1-1-1,0 1 0,0 0 0,0 0 0,0 0 1,1 0-1,-1 0 0,0 1 0,0-1 0,1 1-14,5-3 60,12-3-62,0 1 0,0 1 0,1 1 0,-1 1-1,1 1 1,-1 0 0,1 2 0,-1 0 0,3 2 2,-20-3-17,0 1 0,0 0-1,0 0 1,0 0 0,0 0-1,-1 0 1,1 0 0,0 1-1,0-1 1,-1 1 0,1 0-1,-1 0 1,0 0 0,1 0 0,-1 0-1,0 0 1,0 1 0,0-1-1,-1 1 1,1 0 0,0-1-1,-1 1 1,0 0 0,0 0 0,0 0-1,0 0 1,0 0 0,0 0-1,-1 0 1,0 0 0,1 2 17,0 11-144,0 0 0,-1-1 0,-1 1 0,0 0 0,-4 11 144,3-16-34,0-1 0,-1 0 0,0 0 0,-1 0 0,0 0 0,-1 0 0,0-1 0,-1 0 0,1 0 0,-3 1 34,-12 15-126,-1-2 0,-18 16 126,16-17 70,1 1 1,-12 18-71,33-40-11,0 0-1,0-1 1,1 1 0,-1 0 0,0 0-1,1 0 1,-1 0 0,1 0 0,-1 0 0,1 0-1,0 0 1,-1 0 0,1 0 0,0 0 0,0 0-1,-1 0 1,1 0 0,0 0 0,0 0 0,0 0-1,0 0 1,1 0 0,-1 0 0,0 0-1,0 0 1,1 0 0,-1 0 0,0 0 0,1 0-1,-1 0 1,1 0 0,-1 0 0,1 0 0,0 0-1,-1 0 1,1 0 0,0-1 0,0 1 0,0 0 10,4 2-88,0 1 0,1-2 0,-1 1 0,1-1 0,0 1 0,4 0 89,7 3 73,6 3-85,61 29 45,-77-34-34,1 1 0,-1-1-1,0 1 1,0 1 0,-1-1 0,1 1 0,-1 0-1,0 0 1,0 2 1,-4-6-1,-1 0 1,1 0-1,-1 0 0,1 0 0,-1 1 0,0-1 0,0 0 0,0 1 0,0-1 0,0 0 0,-1 1 1,1-1-1,-1 1 0,1-1 0,-1 1 0,0-1 0,0 1 0,0-1 0,-1 1 0,1-1 0,0 1 1,-1 1 0,-1-1 34,1-1 1,-1 0-1,0 0 1,0 1-1,1-1 1,-1 0-1,0-1 1,-1 1-1,1 0 1,0 0-1,0-1 1,-1 0-1,1 1 1,-1-1-1,0 0 1,1 0-1,-2 0-34,-11 3 125,-1 0 0,1-1-1,-1-1 1,0-1 0,0 0 0,-4-1-125,-3 1-31,14 0-26,-1-1 0,1 0 0,-1 0 1,1-1-1,-5-1 57,12 1-133,1 1 0,-1-1 0,0 1 0,0-1 0,0 0 0,0 0 0,1 1 0,-1-1 0,0-1 0,1 1 0,-1 0 0,1 0 0,-1 0 0,1-1 0,0 1 0,0-1 0,-1 1 0,1-1 0,0 0 0,0 1 0,0-1 0,1 0 0,-1 0 0,0 1 0,1-1 0,-1 0 0,1-1 133,-3-35-5992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26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46 13190,'0'0'822,"0"24"-6,0 198 1529,0-207-2035,-1-10-236,1 1-1,0-1 1,0 1 0,0-1 0,1 1 0,-1-1 0,1 1 0,1-1 0,-1 0-1,1 1 1,0-1 0,0 0 0,2 4-74,-13-75 958,3 40-892,2 0-1,1-1 1,0 0 0,2 1 0,2-1 0,0-2-66,0-23-54,-1 50 38,0 0-1,0 0 0,0-1 1,0 1-1,0 0 0,0 0 1,1 0-1,-1 0 0,1 0 1,-1 0-1,1 0 0,0 0 1,0 0-1,0 0 1,0 1-1,0-1 0,1 0 1,-1 0-1,0 1 0,1-1 1,-1 1-1,1 0 0,-1-1 1,1 1-1,0 0 0,0 0 1,0 0-1,-1 0 0,1 0 1,0 0-1,0 1 0,0-1 1,0 0-1,1 1 0,-1 0 1,0-1-1,0 1 0,0 0 1,0 0-1,0 0 0,2 1 17,-2-1-17,0 1 0,0-1-1,0 1 1,0-1-1,0 1 1,0 0-1,-1 0 1,1 0 0,0 0-1,0 0 1,-1 1-1,1-1 1,0 0-1,-1 1 1,0-1 0,1 1-1,-1-1 1,1 2 17,25 38 44,-18-26-52,6 9 24,1-1 1,1-1-1,1-1 0,1 0 1,1-1-1,21 15-16,-29-26-9,0-1-1,0 0 1,1-1-1,0 0 1,0-1-1,1-1 1,-1 0-1,1-1 1,1 0-1,-1-1 1,0 0-1,1-2 1,-1 0-1,5 0 10,-16-2 7,0 1-1,0-1 1,0 0-1,0 0 0,0 0 1,0 0-1,0-1 1,0 1-1,-1-1 1,1 0-1,0 0 0,-1 0 1,0 0-1,1 0 1,-1-1-1,0 1 1,0 0-1,0-1 1,-1 0-1,1 1 0,0-1 1,-1 0-1,0 0 1,0 0-1,0 0 1,0 0-1,0 0 0,0-3-6,3-12 109,0 0 0,-1 0 1,0 0-1,-2-7-109,0-102 496,-1 125-519,0-1 0,0 1 0,0 0 0,-1-1 0,1 1 0,-1 0 0,0 0 0,1 0 0,-1-1 0,0 1 0,-1 0 0,1 0 0,0 0 0,0 0 0,-1 1 0,1-1 0,-1 0 0,0 1 0,1-1 0,-1 0 0,0 1 0,0 0 0,0 0-1,0-1 1,0 1 0,0 0 0,0 1 0,-1-1 0,1 0 0,0 1 0,0-1 0,-1 1 23,2 0-103,0 0 0,1 0 0,-1 0 0,1 1 0,-1-1 0,1 0 0,-1 1-1,1-1 1,-1 0 0,1 1 0,-1-1 0,1 1 0,0-1 0,-1 1 0,1-1-1,-1 1 1,1-1 0,0 1 0,0-1 0,-1 1 0,1-1 0,0 1 0,0-1-1,0 1 1,0 0 0,-1-1 0,1 1 0,0-1 0,0 1 0,0 0 0,0-1-1,0 1 1,1 0 103,-1 24-3068,1-20 2197,1 13-3931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26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0 149 12086,'0'0'725,"0"0"574,0 0-845,0 0 90,5 28 558,-2-2-792,10 56 1381,7 10-1691,-3 0 1419,-3 9-1419,-7-48 352,-11-243 964,-2 70-1780,7-93 464,-1 209-7,0 0 0,0 0 1,0 0-1,1 0 1,0 0-1,0 0 1,0 0-1,0 0 1,0 0-1,1 0 1,0 0-1,0 1 0,0-1 1,0 1-1,0-1 1,1 1-1,0 0 1,0 0-1,0 0 7,1 0-17,1 0 1,0 0-1,0 1 0,0 0 1,1 0-1,-1 0 0,0 0 1,1 1-1,-1 0 0,1 0 0,-1 1 1,1-1-1,2 1 17,7 0-148,3-2-41,-1 2-1,0 0 1,0 1 0,0 0-1,4 2 190,-17-2-180,-1 0 1,1-1-1,-1 1 0,0 1 1,1-1-1,-1 0 0,0 1 1,0-1-1,0 1 0,0 0 0,0 0 1,0 0-1,-1 1 0,1-1 1,-1 1-1,1-1 0,-1 1 1,0 0-1,0 0 0,0 0 1,0 0-1,-1 0 0,0 0 0,1 1 1,-1-1-1,0 0 0,0 3 180,1 30-4151,-2-2-2049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27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 8772,'0'0'1873,"0"0"80,0 0 656,0 0-1665,0 0-95,203-45-129,-143 26-432,-4-1-288,3 6-944,-15 0-3874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27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45 14855,'0'0'1211,"0"0"726,0 0-673,0 0-404,0 0-12,-9 12 673,9-29-3280,0-23-2586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1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1 7491,'0'0'1132,"0"0"-860,0 0-70,0 0 663,0 0 66,-20 10-331,-150 76 2847,168-86-3430,0 1-1,1-1 1,-1 1 0,1 0-1,-1-1 1,1 1-1,-1 0 1,1 0-1,-1 0 1,1 0 0,0 0-1,-1 0 1,1 0-1,0 0 1,0 1 0,0-1-1,0 1 1,0-1-1,0 0 1,0 1-1,1-1 1,-1 1 0,0 0-1,1-1 1,-1 1-1,1 0 1,0-1 0,-1 1-1,1 0 1,0-1-1,0 1 1,0 0-17,2 1-2,-1 0 0,1 0 1,0-1-1,0 1 0,0-1 1,0 1-1,0-1 0,0 0 0,0 0 1,1 0-1,0 0 0,-1 0 1,1-1-1,0 1 0,-1-1 0,1 0 1,1 1 1,50 21 601,1-3 1,46 11-602,-98-30 0,0 0-1,0 0 1,-1 0 0,1 1-1,0-1 1,-1 1 0,1 0-1,-1-1 1,1 1 0,-1 0-1,0 0 1,0 0 0,0 1-1,0-1 1,0 0 0,-1 1-1,1 0 1,-1-1 0,1 1-1,-1 0 1,1 2 0,6 11-73,-6-14 3,0-1-1,0 1 1,0-1 0,0 0 0,0 0 0,0 0-1,0 0 1,0 0 0,0 0 0,0-1 0,0 1-1,1 0 1,-1-1 0,0 0 0,1 0-1,-1 0 1,0 0 0,0 0 0,2 0 70,37-6-1406,-35 4 1163,0 0 0,-1-1-1,1 1 1,-1-1 0,1-1 0,-1 1-1,0-1 1,0 0 0,-1 0 0,1 0 0,-1-1-1,0 0 1,0 1 0,0-2 0,-1 1-1,0 0 1,3-6 243,-4 6 200,0 1 0,0-1 0,-1 1 0,1-1 0,-1 0 0,-1 1 0,1-1 1,0 0-1,-1-1-200,0 6 88,-1-1 0,1 0 1,0 1-1,0-1 1,-1 0-1,1 1 1,0-1-1,-1 1 0,1-1 1,-1 0-1,1 1 1,0-1-1,-1 1 1,0 0-1,1-1 0,-1 1 1,1-1-1,-1 1 1,1 0-1,-1-1 0,0 1 1,1 0-1,-1 0 1,0-1-1,1 1 1,-1 0-1,0 0 0,1 0 1,-1 0-1,0 0 1,0 0-1,1 0-88,-31-1 906,23 1-426,9 31-339,1-29-129,-1 1 0,1 0 0,0 0 0,-1-1 0,1 1 0,1-1 0,-1 0-1,0 0 1,0 1 0,1-1 0,0-1 0,-1 1 0,1 0 0,0-1 0,0 1 0,0-1 0,0 0-12,56 20 146,-51-19-116,15 4-6,1-2 0,0-1 1,0-1-1,0-1 0,17-1-24,-31 0-49,-6 0 12,0-1 0,0 0-1,0 1 1,0-1 0,0-1 0,-1 1-1,1 0 1,0-1 0,-1 0 0,1 0-1,-1 0 1,1 0 0,-1-1-1,0 1 1,0-1 0,0 0 0,-1 0-1,1 0 1,0 0 0,-1 0 0,0 0-1,0-1 1,0 0 37,3-4-20,-1 0-1,-1 0 1,0 0-1,0 0 1,-1 0-1,0-1 1,0 1-1,-1-1 1,0 1-1,0-7 21,-1 14 566,-1 10 56,-2 15-58,1 1 0,2 19-564,43-43-851,-36-3 610,1 0-1,-1 0 1,0-1-1,0 0 1,0-1-1,0 1 1,0-1-1,-1-1 1,0 1 0,0-1-1,0 0 1,3-4 241,1 0-301,1 1 0,-1 0 0,1 1 0,8-5 301,-15 10 273,0 1 0,0-1-1,1 1 1,-1-1 0,1 1 0,-1 0-1,1 1 1,0-1 0,2 1-273,2 22 2564,5 12-2013,-2 0 0,-1 2 0,-1-1 0,-2 1 0,-2 1 0,-2-1 1,0 9-553,-4-34-13,1 25-1179,-2 1-1,-2-1 0,-1 1 1,-3 8 1193,5-33-5579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49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54 237 5282,'0'0'587,"0"0"-325,0 0 34,0 0 181,0 0-207,0 0-182,0 0-51,-4-3-10,0 1 141,1-1-1,-1 1 1,1 0-1,-1 0 1,0 1 0,0-1-1,0 1 1,0 0-1,0-1 1,0 2 0,-3-1-168,51-11 94,-37 11-77,0 0 0,0 0 0,0-1 1,0 0-1,0-1 0,6-2-17,-11 3-24,0 1 0,0 0 0,-1-1 0,1 1 0,0-1 0,-1 1 0,1-1 0,-1 0 0,1 0 0,-1 0 0,0 1 0,0-1 0,0-1 0,0 1 0,0 0 0,0 0 0,-1 0 0,1 0 0,-1 0 0,0-1 0,1 1 0,-1 0 0,0-1 0,0-1 24,-1-7-661,0 0 0,0 0 1,-1 0-1,-1 0 1,0 0-1,0 0 661,-8-29-1852,8 20-131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53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455 133 12630,'0'0'117,"0"0"-21,0 0 232,0 0 619,0 0-47,0 0-306,0 0 65,-23-28 2522,22 28-3242,1 0 0,-1 0 0,0 0 0,1 0 0,-1 0 0,0-1 0,1 1 0,-1 0 1,0 0-1,1-1 0,-1 1 0,1 0 0,-1-1 0,0 1 0,1 0 0,-1-1 0,1 1 1,-1-1-1,1 1 0,0-1 0,-1 1 0,1-1 0,-1 1 0,1-1 0,0 0 0,0 1 1,-1-1-1,1 1 0,0-1 0,0 0 0,0 1 0,-1-1 0,1 0 0,0 1 0,0-1 1,0 0-1,0 1 0,0-1 0,0 0 0,1 1 0,-1-1 0,0 0 0,0 1 0,0-1 1,1 0-1,-1 1 0,0-1 0,1 1 0,-1-1 0,0 1 0,1-1 0,-1 1 0,1-1 1,-1 1-1,1-1 61,1-3-412,0 0-1,1 0 1,-1 0 0,1 0 0,0 1 0,0-1 0,0 1 0,2-2 412,-1-1-34,-14 7-40,-17 10-29,24-6 128,1 0 1,0-1-1,1 1 0,-1 0 0,1 0 1,0 0-1,0 0 0,1 1 0,-1-1 1,1 0-1,0 0 0,1 0 0,-1 0 1,2 4-26,-1 11-79,-1 40 1262,0-47-375,0-41-441,0-31-655,0 58 40,0 1-27,0 0-120,0 0 62,0 0 165,0-37 451,0 26-71,0 5-134,0-1 0,0 0 0,0 0 0,-1 0 0,0 1 0,-1-1 0,0-2-78,1 7 11,0 0 0,1 1 0,-1-1 0,0 0 0,0 1 0,-1-1 0,1 1 0,0-1 0,-1 1-1,1 0 1,0-1 0,-1 1 0,1 0 0,-1 0 0,0 0 0,1 0 0,-1 0 0,0 1 0,0-1 0,0 0 0,1 1-1,-1 0 1,0-1 0,0 1 0,0 0 0,0 0 0,0 0 0,0 0 0,0 0-11,-19 1-2,1 1 0,0 1 0,1 0 0,-1 2 0,0 0 1,1 1-1,0 1 0,-9 6 2,13-7 11,1 2 0,-1 0 0,1 0 0,1 2 0,0 0 0,0 0 1,1 1-1,0 0 0,1 1 0,-8 11-11,17-20 2,0 0 1,0 0-1,1 0 0,-1 0 1,1 0-1,0 0 0,0 1 1,0-1-1,0 0 0,0 1 1,1-1-1,0 1 0,-1-1 1,1 1-1,0-1 0,1 0 1,-1 1-1,1-1 0,-1 1 1,1-1-1,0 0 1,0 1-1,1-1-2,1 3 0,0-1 1,0 0 0,0 0-1,1 0 1,-1 0 0,1-1-1,0 1 1,1-1-1,-1 0 1,1 0 0,0-1-1,3 2 0,50 29 145,37 13-145,47 27 217,-122-62-194,0 2-1,-1-1 1,-1 2 0,0 1-1,10 12-22,-21-20 29,0 0-1,-1 0 1,0 1 0,0 0-1,-1 0 1,0 0-1,-1 0 1,0 1 0,-1 0-1,0 0 1,0 0-1,-1 0 1,0 0 0,-1 1-1,0-1 1,-1 1-1,0-1 1,-1 6-29,0-13 46,0 0 0,0 1 0,0-1 0,-1 0 1,1-1-1,-1 1 0,0 0 0,0 0 0,0-1 0,0 1 0,-1-1 0,1 1 0,-1-1 1,1 0-1,-1 0 0,0 0 0,0-1 0,0 1 0,0-1 0,0 1 0,0-1 0,0 0 1,0 0-1,0 0 0,-3 0-46,-12 2 155,1 0 0,-1-1 1,0-1-1,-6 0-155,20-1 35,-15 0 23,0 0-1,0-1 1,0-1 0,1 0 0,-1-2 0,0 0 0,-6-3-58,18 4-10,-1 0 0,1 0 0,0-1 0,0 0 0,1 0 0,-1 0 0,1-1 0,0 0 0,0-1 0,0 1 0,1-1 0,0 0 0,0 0 1,0-1-1,1 1 0,0-1 0,0 0 0,1 0 0,-1-1 10,2 3-149,0 1 0,1-1 0,-1 1 0,1-1 0,0 0 0,0 1 0,0-1 0,1 0 0,0 0 0,0 0 0,0 0 0,0 1 1,1-1-1,0 0 0,0 0 0,0 1 0,0-1 0,1 1 0,0-1 0,0 1 0,0-1 0,0 1 0,3-2 149,1-1-490,0 0 0,1 0 0,0 1 0,1 0 1,-1 0-1,1 1 0,0 0 0,1 0 0,-1 1 0,1 0 0,2 0 490,66-26-4370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54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 10709,'0'0'523,"0"0"512,0 0 734,0 0-713,0 0-765,7 18 29,1 4-150,13 32 532,-2 1 0,-2 0 0,-4 1 0,5 37-702,-14 72 276,-4-125-283,0-38-161,-14-2-614,6-1 607,0 0 0,1-1 0,-1 0 0,1 0-1,0-1 1,0 0 0,0 0 0,0 0 0,0-1 0,1 0 0,0 0-1,0-1 1,0 0 0,0 0 0,0 0 0,1-1 0,0 0-1,1 0 1,-1 0 0,1 0 0,0-1 0,0 0 0,-1-4 175,5 11 17,0-1 1,0 1 0,0 0-1,0 0 1,0-1 0,0 1-1,0 0 1,-1 0 0,1-1 0,0 1-1,0 0 1,0 0 0,0-1-1,0 1 1,1 0 0,-1 0-1,0-1 1,0 1 0,0 0-1,0 0 1,0 0 0,0-1-1,0 1 1,0 0 0,1 0-1,-1 0 1,0-1 0,0 1-1,0 0 1,0 0 0,1 0-1,-1-1 1,0 1 0,0 0-1,0 0 1,1 0 0,-1 0-1,0 0 1,0 0 0,0 0-1,1 0 1,-1-1 0,0 1 0,0 0-1,1 0 1,-1 0 0,0 0-1,0 0 1,1 0 0,-1 0-1,0 0 1,0 0 0,1 1-1,-1-1 1,0 0 0,0 0-1,1 0 1,-1 0 0,0 0-1,0 0 1,0 0 0,1 1-1,-1-1 1,0 0 0,0 0-18,21 8-159,-19-7 233,25 12 39,0-1-1,0-1 0,1-1 1,0-2-1,1-1 1,0-1-1,0-1 0,10-1-112,-23-3 38,1 0 0,0 0 1,0-2-1,0 0 0,0-1 0,-1-1 0,1 0 0,-1-1 0,1-1 0,-2-1 0,14-6-38,-6 1-34,0-2 1,-1 0-1,0-2 0,-1 0 1,-1-1-1,-1-1 0,0-1 1,3-5 33,-21 21-1,1 1 0,-1-1 0,0 1 0,0-1 1,0 1-1,1-1 0,-2 0 0,1 0 0,0 0 0,0 1 1,-1-1-1,1 0 0,-1 0 0,1 0 0,-1 0 0,0 0 1,0 0-1,0 0 0,0 0 0,0 0 0,0-2 1,-1 3 15,0-1 1,0 1-1,0 0 0,0-1 0,0 1 0,0 0 1,0 0-1,-1 0 0,1 0 0,0 0 0,-1 0 0,1 0 1,-1 1-1,1-1 0,-1 0 0,1 1 0,-1-1 1,1 1-1,-1-1 0,-1 1-15,-9-2 68,-1 1 0,1 0 0,-1 1 0,1 0-1,-1 1 1,0 1-68,8-1 8,1-1 0,0 1-1,-1 1 1,1-1-1,0 1 1,0 0 0,0-1-1,0 2 1,1-1 0,-1 0-1,0 1 1,1 0 0,0 0-1,-1 0 1,1 0-1,0 0 1,1 1 0,-1-1-1,1 1 1,-1 0 0,1-1-1,0 1 1,0 0-1,1 1 1,-1-1 0,1 0-1,0 1-7,-2 8 53,0 1 0,1-1-1,1 0 1,0 1-1,0-1 1,2 1 0,0-1-1,1 7-52,-1-17 8,0 1-1,0 0 0,0 0 0,1-1 0,0 1 1,-1-1-1,1 0 0,1 1 0,-1-1 0,0 0 1,1 0-1,-1 0 0,1-1 0,0 1 0,0-1 1,0 1-1,0-1 0,1 0 0,-1 0 0,0 0 1,1-1-1,0 1 0,-1-1 0,1 0 0,0 0 1,-1 0-1,4 0-7,14 3 47,0-2 0,0 0 0,1 0 0,10-3-47,-23 1 28,10-1-37,-1 0 0,1-2 1,0 0-1,-1-2 0,0 0 0,0-1 0,0 0 0,-1-1 1,0-2-1,0 1 0,-1-2 0,3-2 9,0-1-93,-1-1-1,0 0 1,-2-1-1,1-1 1,-2 0-1,0-1 1,-1-1 0,-1-1-1,-1 0 1,0-1 93,-6 8-40,0 0 1,-2 0 0,1 0 0,-2-1-1,0 0 1,0 0 0,-1 1-1,-1-2 1,0 1 0,-1-7 39,0 14 17,0 1 1,0-1-1,-1 0 1,1 1-1,-1-1 1,-1 0-1,1 1 1,-1 0-1,0-1 1,0 1-1,-1 0 1,0 0-1,1 0 1,-2 0-1,1 0 1,0 1-1,-1-1 0,0 1 1,0 0-1,0 0 1,-1 1-1,1-1 1,-1 1-1,-1 0-17,5 2 8,1 1 0,-1-1 0,0 1 0,0-1 0,0 1 0,0 0 0,0 0 0,0-1-1,1 1 1,-1 0 0,0 0 0,0 0 0,0 0 0,0 0 0,0 0 0,0 0 0,0 0-1,0 0 1,0 1 0,0-1 0,0 0 0,0 0 0,1 1 0,-1-1 0,0 1 0,0-1 0,0 1-1,0-1 1,1 1 0,-1-1 0,0 1 0,1 0 0,-1 0 0,0-1 0,1 1 0,-1 0 0,1 0-1,-1-1 1,1 1 0,-1 1-8,-9 39-31,9-35 56,-10 84 260,4 1 1,4 0-1,4 1 1,6 29-286,2-65 188,2-1 0,2 0 1,3 0-1,2-2 0,10 18-188,6 22 238,-4 3-238,-29-95 83,-1-7 82,-3-62 437,-10-56-602,6 75-282,2 0-1,2-1 0,2 1 1,5-41 282,-1 75-69,1 0 0,0 0 0,1 0 0,0 1 0,1 0 0,1 0 0,0 0 0,1 1 0,0 0 0,1 0 0,5-3 69,-9 8-44,1 1-1,1 0 1,-1 0 0,1 1 0,1 0-1,-1 0 1,1 0 0,0 1 0,0 1-1,0-1 1,1 1 0,0 0 0,0 1-1,0 0 1,0 1 0,0 0 0,0 0-1,8 0 45,-14 2-17,-1 1 1,0-1-1,0 1 0,1 0 0,-1 0 0,0-1 0,0 1 0,0 1 0,0-1 0,0 0 0,0 0 0,0 1 1,0-1-1,-1 1 0,1 0 0,-1-1 0,1 1 0,-1 0 0,1 0 0,-1 0 0,0 0 0,0 0 1,0 0-1,0 0 0,0 0 0,-1 1 0,1-1 0,-1 0 0,1 0 0,-1 1 0,0-1 0,0 0 0,0 1 1,0-1 16,1 10-17,0 0 0,-1 0 0,-1 0 1,0-1-1,-1 1 0,-1 7 17,-1-8 7,0-1-1,-1 1 0,0-1 1,-1 0-1,0-1 0,0 1 1,-1-1-1,0-1 0,0 1 1,-1-1-1,0-1 0,-1 1 1,0-1-1,-1 0-6,-11 9 60,-1-2 0,0-1 1,-1-1-1,-1 0 0,-16 4-60,36-14-137,-42 10 528,45-11-483,0-1-1,1 0 0,-1 0 0,0 0 0,0 0 0,0 0 0,0 0 0,0 0 0,0-1 1,0 1-1,0 0 0,0 0 0,0-1 0,0 1 0,0 0 0,1-1 0,-1 1 1,0-1-1,0 1 0,0-1 0,1 0 0,-1 1 0,0-1 0,1 0 0,-1 1 1,0-1-1,1 0 0,-1 0 0,1 0 0,-1 1 0,1-1 0,0 0 0,-1 0 0,1 0 1,0 0-1,0 0 0,-1 0 0,1 0 0,0 0 0,0 0 0,0 0 93,0-37-5866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54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12374,'0'0'1408,"0"0"-1248,0 0 289,0 144 959,0-88-271,0-3-737,9 4-112,7-10-64,-4-7-128,-9-9-32,1-12-48,-4-10-16,0-9-448,0 0-272,0-25-593,-19-20-2112,-6-20-993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54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0 10005,'-19'12'1504,"19"-12"-1136,-3 8 897,-13 6 128,4 3-513,2 0-496,1 0-16,3 2-127,-4 7-177,-2 5-64,-10 14-257,-9 8-2576,-7 0-2625</inkml:trace>
  <inkml:trace contextRef="#ctx0" brushRef="#br0" timeOffset="1">72 613 7395,'0'0'4338,"0"0"-4258,0 0 1761,0 0 416,191 0-1136,-141 0-657,19-2-208,-7-4-256,-6 3-160,-12 3-1921,-22 0-3938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55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13270,'0'0'1091,"0"0"-581,0 0 613,0 0 430,0 0-606,31-4-683,194-12 1019,58 10-1283,-146 6 266,935-20 108,9-6-1475,-1063 26 1024,10-1-132,-1 2 1,1 1-1,-1 1 0,0 1 1,0 1-1,20 8 209,-42-9-1839,-13-2 1266,-19 0-91,-35-2-2119,-14 0-3286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8:55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10853,'0'0'3084,"0"0"-2270,0 0-569,0 0 139,0 0 123,28 7-27,41 9-45,0-3 0,1-3 0,1-3-435,1504 20 1896,-1139-28-1884,-299 0-601,0-5 1,-1-6 0,0-7 0,72-21 588,-188 36-75,-15 3 68,1 0 0,-1-1 1,0 1-1,1-1 0,-1 0 0,0 0 0,0-1 0,0 1 0,2-3 7,-4 1 63,-13 2-19,-101 2-141,33 7-3327,36-4-3017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0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0 10917,'0'0'763,"0"0"323,0 0 541,0 0-405,0 0-635,-3 35-235,2-6-240,-5 48 379,-3-1 0,-7 23-491,-14 19 1263,-20 47-1263,14-51 877,-10 63-877,46-341 629,6 113-782,2 1-1,3 0 1,2 1-1,2 0 1,2 1-1,3 1 1,1 1-1,2 0 1,2 2-1,2 1 1,2 1-1,2 1 1,29-28 153,-55 64-11,-1 1 1,1 0-1,1 0 0,-1 1 1,0-1-1,1 1 1,0 0-1,0 1 0,0-1 11,-3 2-3,-1 0-1,1 0 0,0 1 0,0-1 0,-1 0 1,1 1-1,0 0 0,0 0 0,0 0 1,0 0-1,0 0 0,0 0 0,-1 1 0,1-1 1,0 1-1,0 0 0,0 0 0,-1 0 0,1 0 1,-1 1-1,1-1 0,0 1 4,6 6 7,-1 0 0,0 0 0,0 1 0,-1 0 1,0 0-1,-1 1 0,3 3-7,39 80 100,-35-67-71,1 3-3,44 86 844,19 67-870,-63-144 7,-2 0-1,-1 1 1,-2 0-1,-2 1 1,-2 0-1,-1 0 1,-2 4-7,-2-44-31,0 0 0,0 1 1,0-1-1,-1 0 1,1 1-1,0-1 0,0 0 1,0 0-1,0 1 1,-1-1-1,1 0 1,0 1-1,0-1 0,-1 0 1,1 0-1,0 0 1,0 1-1,-1-1 0,1 0 1,0 0-1,-1 0 1,1 0-1,0 1 1,0-1-1,-1 0 0,1 0 1,0 0-1,-1 0 1,1 0-1,-1 0 1,1 0-1,0 0 0,-1 0 1,1 0-1,0 0 1,-1 0-1,1 0 0,0 0 1,-1 0-1,1-1 1,0 1-1,0 0 1,-1 0-1,1 0 31,-5-1-389,-30-6-2641,-10-22-3950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1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11781,'0'0'2369,"0"0"-2144,0 0 143,0 0 816,0 0-639,0 0-257,222-6-208,-147 6-80,3 0-80,-15-3-1921,-10-3-1041,-9-5-2304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1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112 332 11477,'0'0'2329,"0"0"-1779,0 0-377,0 0 622,-10 31 339,-33 100-496,36-108-454,2 1 0,0 0 0,2-1 0,1 1 0,0 1 0,2-1 0,1 0 0,1 0-184,0 42 177,-5-146-81,-12-55-96,-3-61-518,17 168 429,-2-40-124,4 0 0,3-8 213,-4 69-17,1 0-1,1 0 1,-1 0 0,1 0-1,0 0 1,1 1 0,-1-1-1,1 1 1,1 0 0,-1-1-1,1 1 1,1-1 17,-2 4-13,0 0-1,0 0 1,1 0 0,-1 0-1,0 0 1,1 1 0,0 0-1,0-1 1,-1 1 0,1 1-1,1-1 1,-1 0 0,0 1-1,0 0 1,0 0 0,1 1-1,-1-1 1,0 1 0,1 0-1,-1 0 14,-1 0-2,0 0 0,0 0 0,0 1 0,-1-1 0,1 1-1,0 0 1,-1 0 0,1 0 0,-1 0 0,1 0 0,-1 1 0,1-1-1,-1 1 1,0 0 0,0-1 0,0 1 0,0 0 0,0 0 0,0 1 2,3 3-6,-1 0-1,0 0 1,0 1 0,0-1 0,-1 1 0,0 0 0,1 6 6,2 5 3,-2 1 0,0 0-1,-1 0 1,-1 0 0,0 15-3,-2-4 27,1-14-9,-1 1 0,-1-1 0,0 0 1,-1 1-1,0-1 0,-5 14-18,5-27 0,1 0-1,0 1 1,1-1 0,-1 0 0,1 1-1,-1-1 1,1 1 0,0-1-1,0 0 1,1 1 0,-1-1 0,1 1-1,-1-1 1,1 0 0,0 0-1,0 1 1,1-1 0,-1 0 0,1 0-1,-1 0 1,1 0 0,0 0 0,0-1-1,0 1 1,1 0 0,7 6-1,1 0-1,0 0 1,0-2 0,0 1-1,13 5 2,33 24 9,-52-33-8,0 1 1,0 0-1,0 0 1,-1 0-1,0 0 0,0 1 1,-1-1-1,1 1 1,-1 0-1,0 0 1,-1 1-1,1-1 1,-1 0-1,-1 1 1,1 0-1,-1-1 1,0 1-1,-1 0 1,1-1-1,-2 6-1,1-9 5,0 0 0,0 0 1,-1 0-1,0 0 0,0 0 0,0 0 0,0 0 0,0 0 1,0-1-1,-1 1 0,1 0 0,-1-1 0,0 1 1,0-1-1,0 1 0,-1 0-5,-3 3 28,-1-1 0,1 1 0,-1-2-1,0 1 1,0-1 0,-6 3-28,-3 0 40,-1 0-1,0-1 1,0-1 0,0 0 0,-1-1-1,-1-1-39,10-2 9,-28 0-97,36-1 49,0 0 0,0-1 0,0 1 0,0-1 0,0 1-1,0 0 1,0-1 0,0 0 0,1 1 0,-1-1 0,0 1-1,0-1 1,1 0 0,-1 0 0,0 1 0,1-1 0,-1 0-1,1 0 1,-1 0 0,1 0 0,-1 1 0,1-1 0,0 0-1,-1 0 1,1 0 0,0 0 0,0 0 0,0 0 0,0 0-1,0 0 1,0 0 0,0 0 0,0-1 39,1-36-4821,4-11-4402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2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19689,'0'9'0,"0"-9"-336,0 0-5779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1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517 1 2625,'0'0'10853,"0"0"-10837,0 0 240,143 188 1073,-80-115 448,3 6-1233,-7 8-384,-9 1-96,-16 2 96,-21 2-160,-13-4-32,-31 2-16,-60-3-224,-31-8-544,-31-12-1009,-22-19 112,-7-28-144,-8-20-1905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2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482 0 10661,'0'0'1953,"0"0"-1873,0 0 48,-181 250 1601,103-117-161,-4 10-815,14-5-225,18-3-112,28-9 48,22-5-288,37-8-112,54-23-64,37-17-608,32-25-688,30-23-1778,26-25-623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2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10533,'0'0'827,"0"0"-286,0 0 415,0 0 119,0 0-550,-8 15-207,2-5-226,3-5-22,0 1-1,0-1 1,0 0-1,1 1 0,0 0 1,0 0-1,0 0 1,1 0-1,0 0 0,0 0 1,0 0-1,1 0 1,0 0-1,0 0 0,0 0 1,1 1-1,0-1 1,0 0-70,11 54 516,-3 1 0,-2 0 0,-4 0 1,-2 39-517,-2-100-250,0 0 0,-1 0 0,1 0 0,0 0 0,0 0 0,0 0 0,0-1 1,0 1-1,0 0 0,0-1 0,0 1 0,0 0 0,0-1 0,0 1 0,0-1 0,0 0 0,0 1 1,0-1-1,0 0 0,1 1 0,-2-2 250,-13-25-4818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2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5811,'0'0'4426,"0"0"-3031,0 0-611,0 0 345,0 0-321,1 2-237,3 2-425,-1 0 0,1-1 0,0 0 0,0 0 0,0 0-1,0 0 1,0-1 0,1 1 0,-1-1 0,1 0 0,0 0 0,-1-1-1,1 0 1,0 1 0,3-1-146,82 13 643,24-2-274,53-4-369,-46-13-6212,-92 2 847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3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12198,'0'0'2673,"0"0"-2577,0 0 320,0 0 1041,0 0-945,0 0-304,125 0-192,-69 0 16,0 0-32,4 0 0,2-8 0,-2-1-656,-16-2-1393,-10 3-2593,-22-3-5107</inkml:trace>
  <inkml:trace contextRef="#ctx0" brushRef="#br0" timeOffset="1">35 299 10085,'0'0'4001,"0"0"-3953,0 0 353,0 0 1423,0 0-927,197 11-705,-116-11-192,7 0-224,0 0-1089,-7 0-2400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9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4706,'0'0'1529,"0"0"-1054,0 0-187,0 0 245,0 0-167,8 0-1168,6-2 8439,-14 1-7488,0 1 52,0 0 81,0 0-7,3 10-120,19 145 1745,1 125-1900,-21-234 282,0-18-59,1-1-1,2 1 0,7 25-222,-12-50-2,0-10-377,0 1 1,0-1 0,-1 1-1,1-1 1,-2 1 0,1-1 0,-1 1-1,0-1 1,0 1 0,-1 0 0,1 0-1,-2 0 1,1 1 0,-4-5 378,-23-35-4557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9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9588,'0'0'870,"0"0"-40,0 0 493,0 0 67,0 0-480,20 2-174,2 0-506,5 1 170,1 1 0,-1 1 0,25 7-400,2 2 227,1-3 1,0-2-1,1-3 0,0-2 1,33-3-228,-49 4 113,-28-1-1330,-27 0-3418,-29-3 1812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9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7283,'0'0'1921,"0"0"-1457,0 0 753,0 0 528,178 40-737,-128-37-303,9-1-385,-9-2 64,-3 0-288,-15 3-96,-14 3-1137,-18 8-2560,0-6-4627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20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0 914 10485,'0'0'1360,"0"0"-447,0 0 672,0 0 431,0 0-783,0 0-881,97 74-16,-40-66-288,2-2-48,13-4-160,0-2-1152,-3 0-3010,-10 0-6195</inkml:trace>
  <inkml:trace contextRef="#ctx0" brushRef="#br0" timeOffset="1">898 0 9508,'0'0'1793,"0"0"-1729,109 200 689,-65-87 543,-3 7 113,-16 4-817,-13-3-448,-12-6-144,-28 18-288,-53 4-2513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5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 0 12310,'0'0'3839,"0"0"-2849,0 0-473,-36 0 390,-115 5 123,139-4-936,1 1 0,0 0-1,0 1 1,-1 0 0,2 1 0,-1 0 0,0 0-1,1 2 1,0-1 0,0 1 0,0 0 0,1 1-1,-9 8-93,1 2 116,1 2 0,0 0 0,1 0-1,1 2 1,1 1-116,4-9 35,1 0 0,1 0 0,0 1 0,1 1-1,1-1 1,0 1 0,0 0 0,2 0 0,0 0 0,1 0 0,0 1 0,1-1-1,1 1 1,0 0-35,1-12-20,0-1 0,0 1-1,0-1 1,0 0-1,0 1 1,1-1-1,-1 0 1,1 0 0,0 0-1,0 0 1,0 0-1,1 0 1,-1 0 0,1-1-1,-1 1 1,1-1-1,0 0 1,0 1-1,0-2 1,0 1 0,0 0-1,0 0 1,1-1-1,-1 0 1,3 1 20,9 3-273,1 0 0,-1-1 0,1-1 0,0 0 0,5-1 273,118 8-3330,69-8-6456,-193-2 9133,94 0-1708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4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0 122 9877,'0'0'1389,"0"0"-932,0 0 122,0 0 861,0 0-95,5 0 4648,30-1-6042,49-12 117,0-3 0,21-9-68,100-21-99,-205 47 80,1-1 0,-1 0-1,1 0 1,0 0-1,-1 0 1,1 0 0,-1 0-1,1-1 1,-1 1-1,1 0 1,0 0 0,-1 0-1,1 0 1,-1-1-1,1 1 1,-1 0 0,1 0-1,-1-1 1,1 1-1,-1-1 1,0 1 0,1 0-1,-1-1 1,1 1-1,-1-1 1,0 1 0,1-1-1,-1 1 1,0-1-1,1 1 1,-1-1 0,0 1-1,0-1 1,0 0 19,0 1-189,-1-1-1,1 0 1,-1 1 0,1-1-1,-1 0 1,1 1 0,-1-1 0,0 1-1,1-1 1,-1 1 0,0-1-1,0 1 1,1-1 0,-1 1 0,0 0-1,0 0 1,0-1 0,0 1 0,1 0-1,-1 0 1,0 0 0,0 0 189,-16-1-5280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5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5378,'0'0'11094,"0"0"-10870,0 0-64,0 0-112,0 0 1104,0 0-495,-6 191-449,6-140 112,0 2 48,0-8-272,0-8-48,0-1-16,0-10-32,6-10 0,3-4-352,-6-10-913,1-2-2688,-1 0-4131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5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4370,'0'0'9618,"34"-5"-7807,115-16-1501,-136 19-313,-1 1 0,0 1 1,1-1-1,-1 2 0,1 0 1,-1 0-1,0 2 0,0-1 1,0 1-1,0 1 0,0 0 1,0 1-1,-1 0 0,0 1 1,7 5 2,-11-6-13,0 1 0,0-1 1,-1 2-1,0-1 1,0 1-1,0 0 0,-1 0 1,0 0-1,-1 1 0,0 0 1,0 0-1,0 0 0,-1 0 1,0 1-1,-1-1 1,0 1-1,0 0 0,-1-1 1,0 5 12,1 1 99,-2 1 0,1 0 0,-2 0 0,0 0 0,-1 0 0,-1 4-99,1-11 41,-1 0-1,0 0 0,0 0 0,0 0 0,-1 0 0,0-1 0,-1 0 0,0 0 0,0 0 0,0 0 0,-5 3-40,-7 9 155,-2-2 1,0 0-1,-1-1 0,-16 10-155,26-20 15,0-1 0,0 0 0,0 0-1,0-1 1,-1 0 0,0-1 0,0 0 0,0-1-1,0 0 1,0-1 0,-11 0-15,7-1-97,9 1-221,0-1 0,1 0 1,-1 0-1,0-1 0,0 0 0,-5-1 318,-12-12-3831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4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112 117 10949,'0'0'579,"-5"28"213,-34 183 1673,-29 162 1134,71-410-3491,-1-1-1,-2 1 1,-2-2-108,2-102-291,3 107 102,2 1 0,1 0 0,2 1 0,1-1-1,10-21 190,-11 35-29,0 0 0,1 1 0,1 0 0,1 0 0,0 1-1,1 0 1,1 1 0,1 1 0,15-14 29,9 2 13,-36 27-10,-1-1 0,1 0-1,-1 1 1,0-1 0,1 1-1,-1 0 1,1-1 0,-1 1-1,1 0 1,-1 0 0,1 0-1,-1 0 1,1 0 0,-1 0-1,1 0 1,-1 1 0,1-1-1,-1 0 1,1 1 0,-1-1-1,1 1 1,-1 0 0,0-1-1,1 1 1,-1 0 0,0 0-1,0 0 1,0 0 0,0 0-1,1 1-2,14 22 119,-1 1 0,-2 0 0,0 1 0,-2 0-1,-1 1 1,2 8-119,17 42 429,16 36-5,22 97-424,-66-207-399,4 13 673,-6-11-4769,-20-9-308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4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12982,'0'0'0,"0"0"112,0 0-80,226 9 560,-133-9-592,7 0-96,-15 0-2689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4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130 183 11461,'0'0'1009,"0"0"-281,-5 27 595,2-9-1029,-5 26 541,2 1 0,2 0 0,2 12-835,2-50 95,1 1 0,0-1 0,0 0 0,1 0 0,0 1 0,1 1-95,0-2 91,-1 1 0,0-1 0,0 1 0,-1 0-1,0 0 1,0 3-91,-1-11 160,-3-1-45,0-1-96,0 0 0,0 0 1,0-1-1,0 1 0,1-1 0,-1 1 1,1-1-1,-1 0 0,1 0 0,0 0 1,0-1-1,-1-2-19,-21-47 19,19 42-8,-8-27 3,2 0 0,1-1-1,2 0 1,2 0 0,1-1-1,2 0 1,2 0 0,2 0-14,-1 38 0,0 0 1,0 0 0,0 1 0,0-1-1,1 0 1,-1 0 0,1 1 0,-1-1-1,1 0 1,0 1 0,0-1 0,0 0-1,0 1 1,0-1 0,0 1 0,0 0-1,0-1 1,0 1 0,1 0 0,-1-1-1,1 1 1,-1 0 0,1 0 0,-1 0-1,1 1 1,0-1 0,-1 0 0,1 0-1,7-1-5,0-1 0,-1 1 1,1 0-1,0 1 0,4 0 5,1-1 8,60-7 51,0 3-1,0 3 1,15 3-59,-87 0-13,1 1-1,-1-1 1,1 0 0,-1 1-1,1 0 1,-1-1 0,0 1-1,1 0 1,-1 0 0,0 0-1,0 1 1,0-1 0,1 1-1,-1-1 1,-1 1-1,1-1 1,0 1 0,0 0-1,-1 0 1,1 0 0,-1 0-1,1 0 1,-1 1 0,0-1-1,0 0 1,0 0 0,0 1-1,0-1 1,-1 1-1,1 0 14,0 3-46,0 0 1,-1 0-1,1 0 0,-1 0 0,0 0 0,-1 0 0,0 0 0,0 0 0,0 0 0,-1 0 0,1 0 0,-2 0 0,1-1 46,-6 10 4,-1-1 0,-1 0 0,0 0 0,-1-1 0,0-1 0,-1 0 0,0 0 0,-2 0-4,-4 4 86,0 1 1,2 1-1,-11 15-86,26-31-1,-1 0-1,1-1 1,0 1-1,0 0 1,0 0-1,0 1 1,0-1-1,1 0 0,-1 0 1,0 0-1,1 0 1,0 1-1,0-1 1,-1 0-1,1 0 1,0 0-1,1 1 1,-1-1-1,0 0 1,1 0-1,-1 1 1,1-1-1,0 0 1,0 0-1,0 0 1,0 0-1,0 0 1,0 0-1,0 0 1,1-1-1,-1 1 0,0 0 1,1-1-1,0 1 1,-1-1-1,1 1 1,0-1-1,0 0 1,0 0 1,11 8-64,0-1 0,1-1 0,0 0 0,1-1-1,6 2 65,0 0-20,-1 1-109,-2-3 21,0 1 0,-1 1 0,0 1 0,0 0 0,-1 1 0,0 1-1,-1 1 1,0 0 0,1 3 108,-14-14-12,-1 0-1,0 1 0,1-1 1,-1 1-1,0 0 1,1-1-1,-1 1 1,0 0-1,0 0 1,-1-1-1,1 1 0,0 0 1,-1 0-1,1 0 1,-1 0-1,1 0 1,-1 0-1,0 0 0,0 0 1,0 0-1,0 0 1,-1 2 12,1-2 15,-1 0 0,-1-1 0,1 1 0,0-1-1,0 0 1,0 1 0,-1-1 0,1 0 0,-1 0 0,1 0 0,-1 0 0,1 0 0,-1 0 0,0 0 0,0 0 0,1-1 0,-1 1-1,0-1 1,0 1 0,0-1-15,-15 3 204,-1 0-1,0-2 1,0 0-1,-16-1-203,20-1-6,-60 3 252,30 0-101,0-2 0,-41-5-145,69-2 146,13 2-725,14 1-2176,34-4-3832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20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451 0 11093,'0'0'1393,"0"0"-801,0 0 160,-207 59 1009,142 34 0,-1 45-593,6 19-287,26 18-369,15 2-16,19-6-448,44-10-48,53-12 0,47-14-288,31-14-112,28-20-1041,0-34-2881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21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549 17 448,'0'0'11947,"-32"-3"-9252,-106-8-2335,126 10-207,1 0 1,-1 1 0,1 0 0,-1 1 0,1 0-1,0 1 1,-1 0 0,1 1 0,0 0-1,0 1 1,1 0 0,-1 0 0,1 2-1,-7 3-153,5 1 96,0 0 0,1 0 0,1 2 0,-1-1-1,2 1 1,0 1 0,0-1 0,1 2-1,-2 4-95,-7 15 121,1 1-1,2 1 0,1 0 0,2 1 0,1 0 0,2 1 0,2 0 0,1 0 0,2 0 0,1 1 0,3-1 0,0 0 0,4 9-120,-2-23-19,1-1 0,1 1 1,1 0-1,2-1 0,0-1 0,1 1 0,1-1 0,1-1 0,0 0 1,2 0-1,0-1 0,2-1 0,0 0 0,1-1 0,0-1 0,1 0 1,1-2-1,1 0 0,0-1 0,3 1 19,11 6-435,0-2 0,1-2 0,1-1 0,0-1 0,21 4 435,-11-7-1434,-1-1 0,1-2-1,1-2 1,17-2 1434,58-2-6101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23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4258,'0'0'2622,"0"0"-1621,0 0-214,0 0-29,0 0-201,4-15 658,-2 10 1767,-2 5-3070,0 0-30,17 1-655,-16-2 656,0 1 0,0 0 0,0-1 0,0 1 0,1 0 0,-1 0 0,0 0 0,0-1 0,0 1 0,0 0 0,1 1 0,-1-1 0,0 0 0,0 0 0,0 0 0,1 1 0,-1-1 0,0 1 0,0-1 0,0 1 0,0-1 0,0 1 0,0 0 0,0-1 0,0 1 0,0 0 117,-1 503 6659,2-470-6764,-1-29-728,-1-21-606,-3-17-1720,-12-5-1080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24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9604,'0'0'470,"0"0"-222,0 0 438,0 0-41,29-2-210,96-2-155,-115 5-220,-1 1-1,1-1 1,-1 1-1,1 1 0,-1 0 1,0 0-1,0 1 1,0 0-1,-1 1 0,1-1 1,-1 2-1,0-1 1,0 1-1,3 4-59,7 4 22,-13-11-11,1 1 0,-1-1 1,0 1-1,0 1 0,0-1 0,0 1 0,-1 0 1,1 0-1,-1 0 0,-1 1 0,1-1 1,-1 1-1,0 0 0,0 0 0,-1 0 0,1 0 1,-1 0-1,-1 1 0,1-1 0,-1 3-11,-1-7 3,-1 0 0,0 0-1,0 0 1,1 0 0,-1 0 0,-1 0 0,1 0-1,0 0 1,0-1 0,-1 1 0,1-1-1,-1 1 1,1-1 0,-1 1 0,1-1-1,-1 0 1,0 0 0,0 1 0,0-1-1,0-1 1,0 1 0,0 0 0,0 0-1,0-1 1,0 1 0,0-1 0,0 0 0,-1 1-3,-64 8 93,-49-8-69,116 0-28,0-1 0,0 0 0,0 0-1,0 0 1,0 0 0,-1 1 0,1-1 0,0 0 0,0 0 0,0 1 0,0-1 0,0 0-1,0 0 1,0 0 0,0 1 0,0-1 0,0 0 0,0 0 0,0 1 0,0-1 0,0 0-1,0 0 1,0 1 0,0-1 0,0 0 0,0 0 0,0 0 0,0 1 0,0-1 0,0 0-1,0 0 1,0 1 0,1-1 0,-1 0 0,0 0 0,0 0 0,0 0 0,0 1 0,1-1-1,-1 0 1,0 0 0,0 0 0,0 0 0,1 0 0,-1 1 0,0-1 0,0 0 0,1 0 4,11 11-137,10-3 151,0-1-1,1-1 0,17 2-13,-19-4-60,0 1 0,0 0 0,0 1 0,-1 2-1,18 8 61,-33-14-15,0 1 0,-1 1 0,1-1 0,-1 0 0,1 1 0,-1 0-1,0 0 1,-1 0 0,1 1 0,-1-1 0,0 1 0,0 0 0,0 0-1,0 0 1,-1 0 0,0 0 0,0 0 0,-1 1 0,1-1 0,-1 1 0,0 0-1,-1-1 1,1 1 0,-1 1 15,1 4 61,-1 1 0,-1-1 0,0 1 0,0-1 0,-1 0 0,0 1 0,-3 5-61,3-11 119,-1 1-1,0-1 1,-1 0-1,1 0 1,-1 0-1,0 0 1,-1 0-1,0-1 1,1 0-1,-2 0 1,1 0-1,-5 2-118,-1 2 202,-1-1 1,0-1-1,0 0 0,-1 0 1,0-1-1,0-1 1,0 0-1,-1-1 0,1 0 1,-1-1-1,0-1 1,0 0-1,0-1 0,-11-1-202,24 0-17,0 0 1,1 0-1,-1 0 0,0 0 0,1 0 0,-1-1 1,0 1-1,1 0 0,-1 0 0,1-1 0,-1 1 0,0 0 1,1-1-1,-1 1 0,1 0 0,-1-1 0,1 1 0,-1-1 1,1 1-1,-1-1 0,1 0 0,0 1 0,-1-1 1,1 1-1,0-1 0,-1 0 0,1 1 0,0-1 0,0 1 1,0-1-1,-1 0 0,1 1 0,0-1 0,0 0 1,0 0-1,0 1 0,0-1 0,0 0 17,6-30-1628,-4 26 1247,1 1 0,-1 0 1,1-1-1,-1 1 0,1 0 1,0 0-1,1 0 1,-1 1-1,2-1 381,51-41-5365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24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6227,'0'0'5578,"0"0"-4281,0 0-1118,0 0 173,0 0 267,0 16 464,10 131 980,5 100-578,-15-239-1582,0 2-1825,0-5-5322,0-5 1514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5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9 5923,'0'0'765,"0"0"-124,0 0 175,-6 2-221,-19 3 80,27-4 6104,5 1-3497,46 8-3328,-47-9 74,122 6 127,1-5 1,30-7-156,-157 4 0,47-6 14,-47 7-3,-1 0 0,1-1 1,-1 1-1,1 0 0,-1-1 0,1 1 0,-1-1 0,1 1 0,-1-1 0,1 0 0,-1 0 0,0 1 0,1-1 0,-1 0 0,0 0 0,0 0 0,1-1 0,-1 1 0,0 0 0,0 0 0,-1-1 0,1 1 0,0 0 0,0-1 0,-1 1 0,1-1 0,0 1-11,-5 1-1753,-11 0-2056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24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3 105 5923,'0'0'1491,"0"0"-45,0 0 211,0 0-171,0 0-331,0-13-344,-2-36-40,2 47-751,0 1-1,0-1 1,0 1 0,1-1-1,-1 1 1,1-1-1,-1 1 1,1 0 0,-1-1-1,1 1 1,0 0-1,0-1 1,-1 1 0,1 0-1,0 0 1,0 0 0,0-1-1,0 1 1,1 0-1,-1 1 1,0-1 0,0 0-1,1 0 1,-1 0 0,0 1-1,1-1 1,-1 1-1,1-1 1,-1 1 0,1-1-1,-1 1 1,1 0-1,-1 0 1,1 0 0,-1 0-1,1 0 1,-1 0 0,1 0-1,0 1-19,7-2 75,15-3-58,0 2-1,0 0 1,0 2-1,0 1 1,0 0-1,0 2 0,0 1 1,-1 1-1,1 1 1,1 1-17,-12-2-15,-1 0 0,1 0 0,-1 1 1,-1 1-1,1 0 0,-1 1 0,0 0 1,8 8 14,-12-9-20,-1-1 1,-1 1 0,1 0-1,-1 0 1,0 1-1,-1 0 1,0-1 0,0 2-1,0-1 1,-1 0 0,-1 1-1,1-1 1,0 8 19,-1-1 34,0-1 1,-1 1-1,-1 0 1,0 0-1,-1 0 1,-1-1-1,0 1 1,-1 0-1,-1-1 1,0 0-1,-1 0 1,0 0-1,-1 0 0,-1-1 1,-3 6-35,4-10 104,-1 1 0,0-1 1,0-1-1,-1 1 0,0-1 0,0 0 0,-1-1 1,0 0-1,-1 0 0,1-1 0,-1 0 0,0-1 1,-1 0-1,1-1 0,-1 0 0,0-1 1,0 0-1,0 0 0,0-1 0,-7 0-104,9-1 59,-81 3 345,84-3-388,1-1-1,-1-1 0,0 1 1,0-1-1,0 0 1,0-1-1,0 0 1,1 1-1,-1-2 1,1 1-1,-1-1 1,-3-2-16,8 4-29,0 0 0,0 0 1,-1 0-1,1 0 0,0 0 1,1 0-1,-1 0 0,0 0 1,0-1-1,0 1 0,1 0 1,-1-1-1,1 1 0,-1 0 1,1-1-1,-1 0 29,0-9-3087,1 0-2260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25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1 10277,'0'0'600,"0"0"30,-6 25 786,1 0-948,-6 31 999,2 0 0,2 5-1467,3-11 621,-3 0-1,-1-1 1,-3 0 0,-2 0-1,-2-1 1,-17 35-621,32-84 7,0 1 0,0 0-1,0 0 1,0 0 0,0-1 0,0 1-1,0 0 1,0 0 0,0 0 0,0-1-1,0 1 1,-1 0 0,1 0 0,0 0-1,0-1 1,0 1 0,0 0 0,0 0-1,-1 0 1,1 0 0,0 0 0,0 0-1,0-1 1,-1 1 0,1 0-1,0 0 1,0 0 0,0 0 0,-1 0-1,1 0 1,0 0 0,0 0 0,0 0-1,-1 0 1,1 0 0,0 0 0,0 0-1,-1 0 1,1 0 0,0 0 0,0 0-1,0 0 1,-1 0 0,1 0 0,0 1-1,0-1 1,0 0 0,-1 0 0,1 0-1,0 0 1,0 0 0,0 0 0,0 1-1,0-1 1,-1 0 0,1 0-1,0 0 1,0 1 0,0-1 0,0 0-1,0 0 1,0 0 0,0 1 0,0-1-1,-1 0 1,1 0-7,-8-34 175,0-47-331,8 55 83,1 0-1,1 0 0,2 1 0,0-1 0,1 1 1,2 0-1,1 0 0,0 1 0,2 0 0,1 0 0,1 1 1,1 0 73,-6 10-67,1 0 1,0 1-1,1 0 1,1 0 0,0 1-1,0 0 1,1 1-1,0 0 1,10-6 66,-20 15 0,0 1 0,0-1 0,0 1 0,1-1 0,-1 1 0,0 0 0,0-1 0,0 1 0,1 0 0,-1 0 1,0 0-1,0 0 0,0 0 0,1 0 0,-1 0 0,0 0 0,0 1 0,0-1 0,1 0 0,-1 1 0,0-1 0,0 1 0,0-1 0,0 1 0,0 0 0,0-1 0,0 1 0,0 0 0,0 0 0,25 31 48,-19-23-33,33 47 187,-3 2-1,-2 1 1,-3 2 0,-3 0 0,3 16-202,-23-54 59,-3-5-17,2 1 1,0-2-1,0 1 1,2-1 0,10 14-43,-20-30-19,0-1 1,1 0-1,-1 0 1,0 1-1,0-1 1,0 0 0,0 0-1,0 1 1,0-1-1,0 0 1,1 0-1,-1 0 1,0 1-1,0-1 1,0 0-1,0 0 1,1 0 0,-1 0-1,0 1 1,0-1-1,1 0 1,-1 0-1,0 0 1,0 0-1,0 0 1,1 0 0,-1 0-1,0 0 1,0 0-1,1 0 1,-1 0-1,0 0 1,0 0-1,1 0 1,-1 0 0,0 0-1,0 0 1,1 0-1,-1 0 1,0 0-1,0 0 1,1 0-1,-1 0 1,0 0-1,0-1 1,1 1 0,-1 0-1,0 0 1,0 0-1,0 0 1,0-1-1,1 1 1,-1 0-1,0 0 1,0 0 0,0-1-1,0 1 1,0 0-1,1 0 1,-1-1-1,0 1 1,0 0-1,0 0 1,0-1-1,0 1 1,0 0 0,0 0-1,0-1 1,0 1 18,1-20-1734,-1 18 1553,-2-28-3757,-11-3-1531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26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9124,'0'0'299,"0"0"69,0 0 550,0 0-32,0 0-14,12 5 48,21 4-321,0-1-1,0-2 0,0-1 0,1-1 0,32-1-598,-26-2-10,-27 0-185,0 0 0,0-1 0,0 0 0,0-1 0,-1-1-1,1 0 1,0-1 0,-1 0 0,4-2 195,-7-2-2414,-7-2-1428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28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674 1 11509,'0'0'646,"0"0"-350,0 0 16,0 0 187,-30 0-72,-102 2 160,119 0-435,0 0 0,1 1-1,-1 0 1,1 1 0,0 0 0,0 1 0,1 0 0,-1 1 0,1 0-1,0 1 1,1 0 0,0 1 0,-4 3-152,-15 11 259,-14 9 228,2 1 1,1 2-1,-22 26-487,47-45 133,1 1 0,1 1 0,0 0 0,1 0 1,1 2-1,1-1 0,0 1 0,2 1 0,0 0 0,-2 9-133,9-25 32,-1 1-1,1-1 1,0 1-1,0-1 0,1 1 1,0-1-1,-1 1 1,1 0-1,1-1 1,-1 1-1,1 0 1,0-1-1,0 1 0,0-1 1,1 1-1,-1-1 1,1 0-1,0 0 1,0 0-1,1 0 1,-1 0-1,1 0 0,0 0 1,0-1-1,1 2-31,4 1 16,0 0-1,1-1 0,0 0 1,0 0-1,0-1 1,1 0-1,0-1 0,-1 0 1,1 0-1,0-1 0,1 0-15,65 9 2,1-3 0,0-4-1,0-3 1,5-4-2,30 2-209,-39 0-42,66-10 251,-138 11 35,-1 0 1,0 0-1,1 0 0,-1 0 1,0 0-1,0 0 0,1 0 1,-1-1-1,0 1 1,1 0-1,-1 0 0,0 0 1,1 0-1,-1-1 1,0 1-1,0 0 0,1 0 1,-1 0-1,0-1 1,0 1-1,1 0 0,-1 0 1,0-1-1,0 1 1,0 0-1,0-1 0,0 1 1,1 0-1,-1 0 0,0-1 1,0 1-1,0 0 1,0-1-1,0 1 0,0 0 1,0-1-36,-9-1-2782,-23 1-3957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29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10261,'0'0'192,"0"0"189,0 0 729,0 0-8,0 0-222,0 0 449,-4 28 104,-6 71 1416,2 58-2849,11-88 720,2 0 1,12 45-721,-17-186-9335,-3 10 3455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0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12534,'0'0'736,"0"0"-672,0 0 1777,0 0-112,0 0-849,212 3-496,-124 0 17,3 2-257,-7-5-64,-9 6-32,-9-6-96,-23 0-32,-21 0-657,-19 0-1712,-3 0-1937,-31 0-3025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0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0 9076,'0'0'736,"0"0"609,0 0 752,0 0-336,185 25-737,-126-25-447,1 0-161,-10 0-240,-19 0-176,-22 0-1137,-9 3-5202</inkml:trace>
  <inkml:trace contextRef="#ctx0" brushRef="#br0" timeOffset="1">0 355 10325,'0'0'720,"0"0"-64,0 0 2242,200 5-1041,-90-30-1505,12-6-256,-6-3-96,-13 0-1217,-19-8-1728,-31-6-4210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0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1 15655,'0'0'416,"0"0"-144,0 0 449,169 188 735,-128-78-799,-22 14-481,-19 2-176,-16-5-64,-50 0-689,-31-5-575,-25-7-1938,-18-10-3089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1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413 0 17400,'0'0'320,"-228"177"208,125-64 817,40 11-209,44-1-447,19-2-689,82-3 0,43-14-208,43-16-769,29-26-479,19-29-721,-6-24-4050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1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5603,'0'0'613,"0"0"-386,0 0 93,0 0 120,0 0-290,0-5-126,0 5 464,-3-21-892,-3 16 7806,6 5-6989,0 0-109,0 0-47,0 0-172,0 0-69,0 0-29,0 0-22,0 0-24,0 0 3,0 0 32,0 0 0,0 0-16,0 0 56,0 0-5,0 0-86,0 0-13,0 0 48,0 0 88,0 0 115,0 0 125,0 0-109,0 0-142,0 11-29,-1 23 331,2 0 0,1 0 0,2-1-1,6 27-338,3-2 289,-3 1-1,-2 1 1,-2 16-289,-3 34-2789,-3-108-333,0-2-1642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5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12534,'0'0'2307,"0"0"-1626,0 0-60,0 0 783,3 0-780,95 2-32,-36 0-305,1-2 0,-1-3 0,1-3-1,1-3-286,5-2 17,-48 9-142,0-1 1,0-1 0,0-1 0,0-1 0,-1-1 0,9-5 124,-29 12-95,0 0 0,0 0 0,0 0-1,0 0 1,0 0 0,0 0 0,0 0 0,0 0 0,0 0-1,0 0 1,0 0 0,0 0 0,0-1 0,0 1 0,-1 0-1,1 0 1,0 0 0,0 0 0,0 0 0,0 0 0,0 0-1,0 0 1,0 0 0,0 0 0,0-1 0,1 1 0,-1 0-1,0 0 1,0 0 0,0 0 0,0 0 0,0 0 0,0 0 0,0 0-1,0 0 1,0 0 0,0 0 0,0-1 0,0 1 0,0 0-1,0 0 1,0 0 0,0 0 0,0 0 0,1 0 0,-1 0-1,0 0 1,0 0 0,0 0 0,0 0 0,0 0 0,0 0-1,0 0 1,0 0 0,0 0 95,-10 0-1542,6 0 349,-30 0-4161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2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82 10341,'0'0'704,"0"0"163,0 0 424,0 0 59,0 0-469,3-11-513,12-35 3,-13 43-350,0 1 1,0 0-1,0 1 1,0-1 0,0 0-1,0 0 1,0 1-1,0-1 1,1 1-1,-1 0 1,1 0-1,-1 0 1,1 0 0,-1 0-1,1 1 1,0-1-1,-1 1 1,1-1-1,0 1 1,0 0 0,-1 0-1,1 0 1,0 1-1,-1-1 1,1 0-1,1 1-21,7 0 43,40-2 59,-22 0-88,-1 0 0,0 2 0,0 2 0,0 0 0,5 3-14,-25-5-13,-1 1 1,0 1-1,0-1 0,0 1 1,0 0-1,0 1 1,-1 0-1,1 0 0,-1 0 1,0 1-1,0 0 0,-1 0 1,1 0-1,-1 1 0,-1 0 1,1 0-1,-1 0 0,0 1 1,0-1-1,0 1 0,0 3 13,0-1-6,-1 0 1,0 0-1,0 1 0,-1-1 0,0 1 0,-1 0 0,0-1 0,-1 1 0,0 0 0,0 0 0,-1 0 1,0-1-1,-1 1 0,0-1 0,0 1 0,-1 0 6,-2 2 14,-1 1 0,0-1 0,-1 0 0,0-1 0,0 1 0,-1-2 0,-1 1 0,0-1 0,0 0 0,-11 8-14,3-3 166,0-2 0,-1 0 1,-1-1-1,0-1 1,0 0-1,-1-2 1,0 0-1,-6 1-166,48-12 50,0 1 0,0 1 1,12 2-51,22 0-359,-48-2 261,0 0 1,0 1-1,0 0 0,0 0 1,0 1-1,-1-1 1,1 2-1,-1-1 0,1 1 1,-1 1-1,0-1 1,0 1-1,4 3 98,-8-4-26,0-1 1,0 1-1,-1 0 0,1 0 1,-1 0-1,1 0 0,-1 1 1,0-1-1,0 1 0,0-1 1,-1 1-1,1 0 0,-1 0 1,0-1-1,0 1 0,0 0 1,-1 0-1,1 0 0,-1 0 1,0 0-1,0 0 0,-1 0 1,1 0-1,-1 0 0,0 0 1,0 0-1,0 0 0,-1 2 26,0-1 38,-1 0 0,0 0 0,0 0 0,0 0-1,-1 0 1,0-1 0,1 1 0,-2-1 0,1 0 0,0 0-1,-1-1 1,0 1 0,1-1 0,-2 0 0,1 0 0,0-1 0,0 0-1,-1 0 1,0 0-38,-18 7 314,-1-1-1,-1-2 1,-17 3-314,1-2 282,-1-2 1,0-2 0,-1-2 0,-19-2-283,61 1-28,0 0 1,-1 0-1,1-1 1,0 1 0,0 0-1,-1-1 1,1 1-1,0-1 1,0 0-1,0 1 1,-1-1-1,1 0 1,0-1-1,0 1 1,1 0 0,-1 0-1,0-1 1,0 1-1,1-1 1,-1 0-1,0 1 1,1-1-1,0 0 1,-1 0-1,1 0 1,0 0-1,0 0 1,0 0 0,0 0-1,1-1 1,-1 1-1,1 0 1,-1 0-1,1-1 1,0 1-1,-1 0 1,1 0-1,0-1 1,1 1-1,-1 0 1,0-2 27,0 2-161,0 1-1,0-1 1,0 0-1,0 0 1,1 1-1,-1-1 1,0 0-1,1 0 1,-1 1-1,1-1 1,-1 0-1,1 1 1,0-1-1,0 1 1,0-1-1,0 1 1,1-2 161,45-28-5019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2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403 31 9508,'0'0'5336,"0"0"-3949,0 0-626,-28-6 405,-92-16-497,115 21-643,0 1 1,1-1-1,-1 1 0,0 0 0,0 0 0,0 1 0,1-1 0,-1 1 0,0 0 0,1 0 0,-1 1 1,0-1-1,1 1 0,0 0 0,-1 1 0,1-1 0,0 1 0,0-1 0,0 1 0,1 0 1,-1 1-1,-1 1-26,-6 5 111,-4 3 52,1 0 0,0 1 0,1 1 0,1 0 0,0 1 0,1 0 0,-8 16-163,14-23 12,1 1-1,0-1 1,0 1 0,1-1 0,0 1-1,1 0 1,0 0 0,0 0 0,1 1-1,1-1 1,0 0 0,0 0-1,1 0 1,0 1 0,1-1 0,0 0-12,0-4-13,0 0 0,1-1 1,0 0-1,0 0 0,0 0 0,1 0 1,-1 0-1,1-1 0,0 1 1,1-1-1,-1 0 0,1 0 1,-1-1-1,1 1 0,0-1 1,1 0-1,-1-1 0,0 1 1,1-1-1,0 0 0,1 0 13,15 5-94,0-1 0,1-1 0,-1-2 0,23 2 94,41 1-699,-1-5 0,50-5 699,-84-4-137,-48 8 283,0-1 0,-1 1 0,1-1 0,0 0 0,0 0 0,-1 0-1,1 0 1,-1-1 0,1 1 0,-1-1 0,1 1 0,-1-1 0,0 0-1,0 0 1,2-2-146,1 3 153,1-1-1,-1 1 1,0 1 0,1-1-1,-1 1 1,1 0-1,-1 0 1,1 0-153,7 0-92,-12 0 19,0 0 0,-1 0 0,1 0 0,0 0 1,0 0-1,0 0 0,0 0 0,-1 0 0,1 0 0,0-1 1,0 1-1,0 0 0,-1 0 0,1-1 0,0 1 1,0-1-1,-1 1 0,1-1 0,0 1 0,-1-1 0,1 1 1,-1-1-1,1 1 0,0-1 73,-11-11-1426,-30-10-4269,39 21 5197,-22-8-9139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4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11877,'0'0'417,"0"0"-225,0 0 960,6 146 465,13-87-304,0 6-577,-3-3-240,-4-9-48,1-8-320,-10-14-32,-3-5 33,0-15-129,0-5-32,0-6-449,-22 0-463,-3-6-961,6-31-2097,3-16-3137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6659,'0'0'4832,"0"0"-3664,0 0-917,0 0 16,0 0-11,26-2 195,5-1-230,3-1 82,-1 2 1,1 1 0,0 2-1,0 1-303,-24-1 44,-1 0 0,1 0 0,-1 1 0,1 1 0,-1-1 0,0 2 0,0-1 0,0 1 0,-1 0 0,1 1 0,-1 0 0,0 1 0,-1-1 0,1 1 0,-1 1 0,0-1 0,-1 1 0,1 1 0,-1-1 0,-1 1 0,1 0 0,-2 0 0,1 1 0,-1 0 0,0-1 0,-1 1 0,0 0 0,0 1 0,-1-1 0,0 1 0,-1-1 0,0 1-1,0-1 1,-1 1 0,0-1 0,-1 1 0,-1 8-44,-1-10 58,0 0-1,0 1 1,0-1-1,-1 0 1,0-1-1,-1 1 1,0-1-1,0 0 1,0 0-1,-1 0 0,0-1 1,-1 0-1,1 0 1,-1 0-1,0-1 1,0 0-1,-1-1 1,-4 3-58,-7 4 69,-1-1 0,0-1 0,-1-1 0,1-1 0,-2 0 0,-19 2-69,14-5-100,0-2 0,0-1 0,-6-1 100,16 0-551,16 0 434,1 0-1,-1 0 1,0 0 0,1 0 0,-1 0-1,0 0 1,1-1 0,-1 1-1,1 0 1,-1 0 0,1-1-1,-1 1 1,0 0 0,1 0 0,-1-1-1,1 1 1,-1-1 0,1 1-1,0-1 1,-1 1 0,1-1 0,-1 1-1,1-1 1,0 1 0,-1-1-1,1 1 1,0-1 0,0 1-1,-1-1 1,1 0 0,0 1 0,0-1-1,0 1 1,0-1 0,0 0-1,0 1 1,0-1 0,0 0-1,0 1 1,0-1 0,0 1 0,0-1-1,0 0 1,1 1 0,-1-1-1,0 1 1,0-1 0,1 0 0,-1 1-1,0-1 1,1 1 0,-1-1-1,0 1 1,1-1 0,-1 1-1,1 0 1,-1-1 0,1 1 0,0-1 117,25-25-5214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4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12038,'0'0'901,"0"0"-343,0 0 442,0 0 81,0 0 10,5 22-189,7 26-377,-3 0 1,-2 0-1,0 22-525,3 90-1029,-26-189-3662,0-6 4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5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12838,'0'0'627,"0"0"-14,0 0 785,0 0-288,15 0-726,516 6 1239,-529-6-2731,-2 0-946,-6 0-1569,-20 0-1398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5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2993,'0'0'6323,"0"0"-5891,0 0 385,0 0 976,0 0 288,0 0-769,191 34-319,-110-34-209,-6 0-336,6 0-368,-9 0-16,-19-3-64,-15-3-624,-26 1-1281,-12 5-1857,-15 0-95</inkml:trace>
  <inkml:trace contextRef="#ctx0" brushRef="#br0" timeOffset="1">25 191 5539,'0'0'2961,"0"0"-2081,0 0 17,0 0 1056,0 0-65,0 0-415,75 62-16,-12-62-705,12 0-224,9 0-207,0-11-145,4-3-176,-13 8 0,-9 1-144,-19-1-961,-19 0-2128,-16-2-3635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8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229 191 7652,'0'0'4482,"0"0"-3015,0 0-565,0-21-113,-3-66-234,3 88-547,0-1-1,0 0 1,0 0-1,0 0 1,0 0 0,0 0-1,0 0 1,0 0-1,0 0 1,0 0-1,-1 0 1,1 0-1,0 0 1,0 0 0,0 0-1,0 0 1,0 0-1,0 0 1,0 0-1,0 0 1,-1 0-1,1 0 1,0 0 0,0 0-1,0 0 1,0 0-1,0 0 1,0 0-1,0 0 1,0 0 0,0 0-1,-1 0 1,1 0-1,0 0 1,0 0-1,0 0 1,0 0-1,0 0 1,0 0 0,0-1-1,0 1 1,0 0-1,0 0 1,0 0-1,0 0 1,0 0-1,0 0 1,-1 0 0,1 0-1,0 0 1,0-1-1,0 1 1,0 0-1,0 0 1,0 0-1,0 0 1,0 0 0,0 0-1,0 0 1,0 0-1,0-1-7,-9 16 216,-9 23 125,17-35-265,-24 51 682,-24 54 1560,-59 95-2318,100-197 901,5-16-407,2-29-187,2 27-248,0-13-94,1-1 0,2 1 0,0 0 0,2 1 0,0-1 0,2 1 0,1 1 0,1-1 0,0 2 0,2-1 0,1 0 35,-4 9-81,1 1 0,0 0 0,0 0 0,2 0 0,-1 2 0,1-1 0,1 2 0,4-4 81,-8 8-29,0 1-1,1 0 0,-1 0 0,1 0 1,0 1-1,0 1 0,1 0 0,-1 0 1,1 1-1,-1 0 0,1 1 0,0 0 1,0 1 29,-9 0-5,0 1 0,1-1 0,-1 1 0,0-1 0,0 1 1,0 0-1,0 0 0,0 0 0,0 0 0,-1 0 0,1 0 1,0 1-1,-1-1 0,1 0 0,0 1 0,-1 0 0,0-1 1,1 1-1,-1 0 0,0 0 0,0-1 0,1 3 5,22 50-50,-20-40 68,28 86 360,-23-67-251,1-1 0,2-1 0,1 0 0,3 4-127,-14-34 111,-2-1-382,-3-1-3745,-18-4-1613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8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82 3 12822</inkml:trace>
  <inkml:trace contextRef="#ctx0" brushRef="#br0" timeOffset="1">82 3 12822,'-81'68'2817,"84"-68"-2609,34-6-208,26 1 721,15-1-369,13-3-352,9-2-849,-6-3-1104,-19-6-5730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8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16055,'0'0'192,"0"0"609,0 0 848,172 203-1025,-119-119-592,-6 12 208,-12 11-240,-29 13-224,-6 27-657,-38 16-1520,-52-3-2081,-20-8-1905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6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1345,'0'0'5589,"0"0"-4261,0 0-452,0 0 348,7-14 3837,-5 15-4975,0-1-1,-1 1 1,1 0-1,0 0 1,0-1 0,-1 1-1,1 0 1,0 1 0,-1-1-1,1 0 1,-1 0-1,0 1 1,1-1 0,-1 0-1,0 1 1,0-1-1,0 1 1,0 0 0,0-1-1,0 1 1,0 0-1,0 1-85,19 50 1034,-17-42-880,7 25 368,-2 1-1,-1 1 1,1 25-522,3 23 382,-8-64 754,-2-9-3932,-1-34-6250,0-9 2993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9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85 13334,'0'0'304,"0"0"160,0 0 897,0 0-416,0 0-145,0 0-560,47 76 64,9-76-160,26-6 64,15-28-208,3-11-320,3 3-1953,-19 9-3137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39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0 183 13270,'0'0'592,"0"0"-480,0 0 209,188-135-161,-113 107-160,-6 11-849,-19 14-2784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40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 12806,'0'0'480,"0"0"-208,0 0 1345,0 0-481,0 0-271,0 0-465,241-73-400,-157 31-1905,-18 3-6595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4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10 6819,'0'0'2220,"0"0"-1559,0 0 25,0 0 667,0 0-297,0-7-65,0 4 33,0 5 907,0 41-1885,0 94 698,-5-1 0,-15 82-744,-5-35-584,25-260-6652,0 30 1263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5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89 150 6819,'0'0'1865,"0"0"-937,0 0 276,0 0 231,0 0-512,-2-14-392,-2-44 88,5 56-573,-1 0 0,1 0 0,-1 0 0,1 1 0,-1-1 0,1 0 0,0 0 0,0 0 0,0 1-1,0-1 1,1 1 0,-1-1 0,0 1 0,0-1 0,1 1 0,-1 0 0,1-1 0,0 1 0,-1 0 0,1 0 0,0 0 0,-1 0 0,1 1 0,1-1-46,45-13 701,-39 12-603,56-8 162,0 2-1,0 3 0,1 3 1,61 6-260,-122-4-3,1 0 0,-1 0-1,0 0 1,0 1 0,0 0 0,1 0 0,-1 0 0,0 1-1,0 0 1,-1 0 0,1 0 0,0 1 0,-1-1 0,1 1-1,-1 0 1,0 0 0,0 1 0,0-1 0,0 1 0,0 0-1,-1 0 1,0 0 0,0 0 0,0 1 0,0-1 0,-1 1-1,0 0 1,0 0 0,0-1 0,0 2 0,-1-1 0,0 0 3,2 11 6,-1 0 1,0 0-1,-2-1 1,0 1-1,0 0 1,-1 0-1,-1 0 1,-1-1-1,-1 1 1,0-1-1,0 0 1,-2 0-1,0 0 1,0-1-1,-2 0 1,-6 10-7,-15 20 87,-2-2 0,-1-1 1,-3-2-1,-17 15-87,40-41 22,-4 4 81,-1 0 1,0-1-1,-1 0 1,-1-2-1,-13 8-103,31-21 17,0 0 0,0-1 0,-1 1 0,1 0 0,0-1-1,-1 1 1,1-1 0,0 1 0,-1-1 0,1 0 0,0 0 0,-1 1 0,1-1 0,-1 0 0,1 0-1,0 0 1,-1-1 0,1 1 0,-2 0-17,2-1 13,0 1 1,1-1-1,-1 0 0,0 1 0,0-1 0,1 0 1,-1 0-1,0 1 0,1-1 0,-1 0 0,1 0 0,-1 0 1,1 0-1,-1 0 0,1 0 0,-1 0 0,1 0 1,0 0-1,0 0 0,-1 0-13,1-8 29,-1 0 1,1 1-1,0-1 1,1 0-1,1-6-29,-1 5-62,0 5 14,0-1 0,0 0 1,1 1-1,-1-1 0,2 1 1,-1 0-1,0-1 1,1 1-1,0 0 0,0 0 1,0 1-1,1-1 0,0 1 1,0-1-1,0 1 1,0 0-1,0 1 0,1-1 1,0 1-1,0 0 0,0 0 1,0 0-1,0 1 1,3-1 47,4-1-54,0 0 0,0 0 0,1 1 0,-1 1 1,1 0-1,0 1 0,-1 0 0,1 1 1,0 0-1,8 2 54,-16-1-36,1 0 1,-1 0 0,1 0-1,-1 1 1,0 0 0,0 0-1,0 0 1,0 1 0,0 0-1,-1 0 1,1 0-1,-1 0 1,0 1 0,0-1-1,2 4 36,1 0-32,-1 1 0,-1 0 0,0 0 0,0 0-1,0 1 1,-1 0 0,-1 0 0,3 7 32,1 10 26,-1 1-1,-1 1 1,-2-1 0,0 1 0,-2 26-26,-1-51 27,-1 1-1,1-1 1,-1 0 0,0 0-1,0 0 1,0 1 0,0-1-1,0 0 1,-1 0 0,1-1-1,-1 1 1,0 0 0,0 0 0,0-1-1,0 1 1,-1-1 0,1 0-1,0 0 1,-1 0 0,0 0-1,1 0 1,-1 0 0,0-1-1,0 1-26,-12 5 79,-1 0 0,1-1-1,-1-1 1,-6 2-79,11-4 21,-53 12 117,-1-4 0,0-2-1,0-2 1,-1-4 0,-64-5-138,124 2-3,1 0 1,-1 0-1,0-1 1,0 0-1,1 0 1,-1 0-1,1-1 1,-4-1 2,8 2-84,0 0 0,-1 0 0,1 0 1,-1 0-1,1 0 0,0 0 0,0 0 0,-1 0 1,1-1-1,0 1 0,0-1 0,0 1 0,1-1 1,-1 1-1,0-1 0,0 1 0,1-1 0,-1 1 0,1-1 1,0 0-1,-1 1 0,1-1 0,0 0 0,0 0 1,0 1-1,0-1 0,0 0 0,0 0 84,3-28-4082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5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11461,'0'0'59,"0"0"93,0 0 310,0 0 511,0 0 308,18 35-177,54 118 366,-64-133-1250,-2-1 0,0 2 0,-1-1 0,-1 1 0,-1-1 0,-1 1 0,-1 0 0,0 0 0,-2 0 0,0 0-220,0 48 383,4-10 20,-1-41-789,-2-34-1989,-1-40-1328,-4-25-2210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6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1281,'0'0'8041,"0"0"-6326,0 0-1096,0 0 1115,35 12-13,9 0-1291,-8-2-114,-2 2 0,1 1 0,-1 1 0,29 18-316,-45-23 116,-1 1 1,0 1-1,-1 0 1,0 1-1,-1 1 0,0 1 1,-1 0-1,-1 0 1,5 8-117,-11-13 12,-2 0 1,0 1 0,0-1-1,0 1 1,-1 0-1,-1 0 1,0 1 0,0-1-1,-1 0 1,0 1 0,-1 0-1,0 0 1,0-1 0,-2 1-1,1 0 1,-1 0 0,-1-1-1,0 4-12,-1-5 9,0 0-1,0-1 0,-1 1 1,0 0-1,-1-1 1,0 0-1,0 0 0,-1-1 1,1 1-1,-2-1 1,1 0-1,-1-1 0,0 0 1,0 0-1,-1 0 1,0-1-1,0 0 0,0 0 1,-1-1-9,-6 4-24,-1-1 1,0 0-1,-1-1 0,1-1 1,-1 0-1,0-2 0,-1 0 1,1 0-1,-17-1 24,33-2-6,-1 1-104,-1-1 0,1 0 0,-1 0-1,1 0 1,-1 0 0,1 0-1,-1 0 1,1 0 0,-1-1-1,1 1 1,-1-1 0,1 0 0,-1 0-1,1 0 1,0 0 0,0 0-1,-1 0 1,1-1 0,0 1-1,0-1 1,0 0 0,0 1 0,1-1-1,-1 0 1,0 0 0,1 0-1,-1 0 1,1 0 0,-1-1 110,-15-49-4018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6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842 0 12230,'0'0'1806,"0"0"-1206,32 13 214,107 47-102,-128-55-664,-1 1 0,0 1-1,0 0 1,-1 0 0,1 1 0,-2 0-1,1 0 1,-1 1 0,0 0 0,-1 1-1,5 7-47,-4-1 86,0 0 0,-1 0 0,-1 0 0,0 1 0,-1 0 0,0 8-86,1-2 66,-2 1 0,-1-1 1,-1 1-1,-1 0 0,-1-1 1,-2 8-67,1-19 6,0-1 1,-1 0-1,-1 1 1,0-1-1,0 0 1,-1 0-1,0-1 1,-1 1-1,-1-1 1,1 0-1,-2 0 1,1-1-1,-8 9-6,-6 1 14,-1-1-1,0 0 1,-1-2 0,-1 0-1,-1-2 1,0 0-1,-1-2 1,0-1-1,-1 0 1,-14 2-14,-32 8-474,0-4 0,-2-2 1,-21-2 473,-73 6-6777,-20-7 6777,9-8-7174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6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0 11909,'0'0'1585,"0"0"-1553,0 0 384,0 0 1185,-22 214-144,13-127-897,-7 17-96,-2 6-160,8 3-112,10-7-63,0-16-97,66-14-32,53-25-32,49-14-913,33-29-1872,11-8-4402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7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1 10261,'0'0'2177,"0"0"-2049,0 0-128,0 0 1264,0 0 209,-18 149-577,14-96-47,1 0-33,3-10-160,0-7-351,0-10-145,0-7-112,0-2-48,0-8-240,0-9-913,0 0-1136,-9-3-2849</inkml:trace>
  <inkml:trace contextRef="#ctx0" brushRef="#br0" timeOffset="1">1 223 13126,'0'0'1777,"0"0"-1137,0 0-576,193-3 977,-105 3-993,0 0-48,-1 0-769,-21 0-1216,-16 0-5458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3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16952,'0'0'621,"0"0"-71,0 0 181,0 0 584,35-1-533,14-1-570,42-1 622,12-6-834,7-7 749,-66 8-1441,0 2 0,39 0 692,-82 6-1609,-4 0-763,-14 3-2264,-23 11-2763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6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10965,'0'0'1417,"0"0"-259,0 0 448,0 0-264,0 0-627,2 3-518,6 8 6,0 1 1,-2 1-1,1-1 1,-1 1-1,-1 0 1,-1 0-1,0 0 1,0 1-1,-1 0 1,0 8-204,1-1 148,1 0 0,1 1 1,1-2-1,5 9-148,-7-18-138,-1-4-132,0 0 1,-1 0-1,0 0 1,0 0-1,-1 1 1,0-1-1,0 1 1,-1 0-1,1 5 270,0-12-3063,-1-1-1373,-1 0-1367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9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37 6755,'0'0'2500,"0"0"-1961,0 0-366,0 0 313,0 0-3,0 0-307,9-26 3268,-9 26-3462,0 0 1,0-1-1,0 1 1,0 0-1,0 0 1,0-1-1,0 1 1,0 0-1,1 0 1,-1 0-1,0-1 1,0 1-1,0 0 1,0 0-1,0-1 1,0 1-1,1 0 1,-1 0-1,0 0 1,0 0-1,0-1 1,1 1-1,-1 0 0,0 0 1,0 0-1,1 0 1,-1 0-1,0 0 1,0-1-1,1 1 1,-1 0-1,0 0 1,0 0-1,1 0 1,-1 0-1,0 0 1,0 0-1,1 0 1,-1 0-1,0 0 1,0 0-1,1 0 1,-1 0-1,0 1 1,0-1-1,1 0 0,-1 0 1,0 0-1,0 0 1,0 0-1,1 0 1,-1 1-1,0-1 1,0 0-1,0 0 1,1 0-1,-1 1 1,0-1-1,0 0 1,0 0-1,0 0 1,0 1-1,0-1 1,1 0-1,-1 0 1,0 1 17,1 21-1495,-1-17 1820,0-5-261,0 0 0,0 0 2,0 0 12,0 0-25,0 0-101,0 0-11,0 0 3,0 0 88,0 0 94,0 0 12,0 0-23,0 0-16,0 0 0,0 0-6,0 0-34,-6-23 1363,6 23-1308,0 0-58,-10-2 121,10 3-184,-1-1 0,1 0 0,0 0 0,-1 0 0,1 0 0,0 0 0,-1 1 0,1-1 0,0 0 0,-1 0 0,1 0 0,-1 0 0,1 0 0,0 0 0,-1 0-1,1 0 1,-1-1 0,1 1 0,0 0 0,-1 0 0,1 0 0,0 0 0,-1 0 0,1-1 0,0 1 0,-1 0 0,1 0 0,0 0 0,-1-1 0,1 1 0,0 0 0,0-1 0,-1 1 0,1 0 0,0-1 0,0 1 0,0 0 0,-1-1 0,1 1 0,0 0 0,0-1 0,0 1 0,0 0 0,0-1 0,0 1 0,0-1 0,0 1 0,0 0 0,0-1 0,0 1 0,0 0 0,0-1 0,0 1 0,0-1 0,0 1 0,0 0 0,0-1 0,1 1 0,-1-1 7,0 1-149,0 0-260,0 0 116,0 0 197,0 14 69,0 1 14,0 135 2353,-19 140-2340,7-207 235,2-22 152,3 0-1,2 30-386,-9-174 1283,8-306-3477,7 246 1670,-1 138 499,0 1 0,0-1 1,0 1-1,1 0 0,0-1 1,-1 1-1,2 0 1,-1 0-1,0 0 0,1-1 1,0 1-1,0 1 0,0-1 1,0 0-1,1 0 0,-1 1 1,1 0-1,0-1 0,0 1 1,0 0-1,1 0 0,-1 1 1,1-1-1,-1 1 0,1 0 1,0-1-1,0 2 0,0-1 1,0 0-1,0 1 1,0 0-1,1 0 0,-1 0 1,0 0-1,1 1 0,-1 0 1,1 0-1,-1 0 0,0 0 1,1 1-1,-1 0 25,3-1 6,-1 1 1,1 0-1,-1 0 1,1 1-1,-1 0 0,0 0 1,0 0-1,0 1 1,0 0-1,0 0 0,0 1 1,-1 0-1,1 0 1,-1 0-1,0 0 1,-1 1-1,1 0 0,-1 0 1,0 0-1,0 0 1,0 1-1,-1 0 0,0 0 1,0-1-1,0 2 1,-1-1-1,1 4-6,0 4 137,-1 1-1,-1 0 1,-1 0 0,0 4-137,0-15 32,0 0 1,0-1-1,0 1 0,0-1 1,-1 1-1,0 0 1,0-1-1,0 1 1,0-1-1,0 0 1,0 1-1,-1-1 0,0 0 1,0 0-1,0 0 1,0 0-1,0 0 1,-1 0-1,0 0-32,4-2-19,-1 0 0,1-1 0,-1 1 0,1 0 0,0 0 0,-1-1-1,1 1 1,0-1 0,0 1 0,-1 0 0,1-1 0,0 1 0,0-1 0,0 0 0,0 1-1,0-1 1,-1 0 0,1 0 0,0 1 0,0-1 0,0 0 0,0 0 0,0 0-1,0 0 1,0 0 0,1 0 19,35 7-95,-12-3 88,0 2-1,0 0 1,-1 1-1,5 4 8,-22-8 7,0 0-1,0 0 1,0 1 0,-1 0-1,0 1 1,0-1-1,5 6-6,-9-8 19,1 1 0,-1-1 0,0 1 0,0 0-1,-1-1 1,1 1 0,0 0 0,-1 0 0,0 0-1,1 0 1,-1 1 0,-1-1 0,1 0 0,0 0-1,-1 1 1,0-1 0,1 2-19,-2-3 48,1 1-1,-1 0 1,0 0 0,0 0-1,0 0 1,0 0-1,0-1 1,-1 1 0,1-1-1,-1 1 1,1-1-1,-1 1 1,0-1 0,0 0-1,0 0 1,0 0-1,-1 0 1,1 0 0,-1 0-1,1-1 1,-1 1-1,1-1 1,-1 0 0,0 1-1,0-1 1,1-1 0,-1 1-1,-2 0-47,-14 4 155,1 0-1,-1-2 1,-1 0-1,0-1-154,18-2 13,-93 6 589,-49-6-602,76 0-810,67 0-954,0 0-2026,9 0 1484,16 0-1859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09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0 13110,'0'0'1185,"0"0"-561,0 0 1137,0 0-337,-178 124-992,162-74-239,7 4 79,9-6-112,0-1 0,6-4-160,32-10 48,12-7-96,6-9-272,10-12-225,-4-5-751,4 0-1810,-7-25-1504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0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 1 13094,'0'0'32,"0"0"48,0 0 144,0 0 272,169 188-79,-126-126-385,-5-3 80,-7 6 336,-12-6-16,-19-3-208,0 1-128,-50-10 48,-28-2-144,-13-11-320,-15-11-656,-7-9-257,-3-12-1024,-12-2-2641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0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6 11877,'0'0'929,"0"0"-833,-184-6 1313,137 43 688,15 16-817,7 23-752,16 20-159,9 16 79,6 6-112,63 9 96,19-12-352,27-11-80,20-17 0,2-13-256,7-24-576,0-19-737,-6-25-2785,-4-6-6611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0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404 0 9861,'0'0'1456,"0"0"-159,0 0 400,0 0 400,-16 169-865,16-127-752,0 3-15,0 0-33,0 0-144,13-6-80,2-5-208,-2-6 0,-1-11-240,-6-6-705,-6-11-1136,0 0-2161,0-14-3457</inkml:trace>
  <inkml:trace contextRef="#ctx0" brushRef="#br0" timeOffset="1">0 194 12118,'0'0'4145,"0"0"-4145,0 0 129,0 0 175,0 0 752,0 0-832,207 39-224,-129-33-64,-6-3 0,-10-3-1328,-18 0-3603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1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12454,'0'0'1296,"0"0"-527,0 0 623,0 0-79,178-30-785,-109 18-448,-4 4 0,1 2 48,-13 3-128,-12 3-16,-10 0-784,-15 0-1201,-16 0-3586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2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16392,'0'0'928,"0"0"-656,0 0 849,169 0 15,-100 0-1088,3 0-48,-7 0-864,-11 0-1954,-14-6-10484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1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2849,'0'0'8900,"0"0"-8563,0 0-81,0 0 800,0 0 225,0 0-785,209 0-176,-149 15 288,-4-7-175,-6 0-209,-6-2 0,-10-6-224,-12 0-144,-9 0-1297,-10 0-1600,-3 0-3170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39:11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13062,'0'0'448,"0"0"-144,0 0 1937,0 0-1008,194 0-801,-119-6-368,6 3-48,-9 0-16,0 3-336,-9 0-736,-16-8-3010,-10 5-3922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58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95 11621,'0'0'198,"0"0"423,0 0 460,0 0 170,0 0-290,0 0-134,-2-19-214,-9-56-237,6 194 563,13-1-256,6 0 0,26 104-683,-11-68 345,168 1139 1314,-123-766-1296,86 832 555,-156-1274-874,-2-18 51,3 1-1,3-1 1,13 52-95,-11-98 11,-3-20-60,-2-18-79,17-212-2106,-13 111-513,4-41-3487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7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6 102 7491,'0'0'1684,"0"0"-262,0 0 611,0 0 93,0 0-707,-2 4-629,1-4-760,1 0 1,0 1-1,0-1 0,-1 0 1,1 0-1,0 1 0,0-1 1,0 0-1,-1 1 0,1-1 1,0 1-1,0-1 0,0 0 1,0 1-1,0-1 0,0 0 1,0 1-1,0-1 1,0 1-1,0-1 0,0 0 1,0 1-1,0-1 0,0 0 1,0 1-1,0-1 0,0 1 1,1-1-1,-1 0 0,0 1 1,0-1-1,0 0 0,0 1 1,1-1-1,-1 0 0,0 0 1,1 1-1,-1-1 0,0 0 1,0 0-1,1 1 0,-1-1-30,24 6 884,52-6-10,-47-2-747,16-1-75,-1-3 0,0-2 0,0-2 0,-1-1 0,-1-2 0,8-6-52,25-5-141,5-4-2735,-78 27 525,-2 1-850,0 0-1159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59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77 7668,'0'0'2259,"0"0"-1088,0 0-280,0 0 131,0 0 96,-9-4-29,-14-4-713,13 2-40,12 4 774,619-17 607,-412 5-4071,-2-4-3996,-153 13 763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59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4882,'0'0'1265,"0"0"-289,0 0 1089,0 0-640,0 0 336,191 178-369,-166-114-223,-22 9-177,-3-8-143,0 0-529,-28-1 32,-16-7-208,-3-7-112,3-8-64,10-13-560,9-18-1473,15-11-2113,10-11-5891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0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22 313 4290,'0'0'7715,"0"0"-5946,0 0-1681,0 0 214,7 29 877,-4-17-1007,6 29 351,-1 0 0,-1 0 1,-3 1-1,-1 20-523,-3 6 378,0 90 1976,-12 64-2354,8-211 230,-1-19-62,-3-23 45,-7-62-997,4 0 1,5 0 0,4-91 783,3 154-162,1 1 1,2 0-1,1 1 1,1-1 0,1 1-1,1 0 1,2 0-1,1 1 1,6-10 161,-7 16-152,1 1 1,1 1-1,1 0 1,1 0-1,0 2 1,1 0-1,1 0 1,1 1-1,0 1 1,1 1-1,1 1 1,5-3 151,-16 12-20,-1 1 0,1 0 0,0 0 1,0 1-1,0 0 0,0 0 0,0 1 0,0 0 1,0 1-1,1 0 0,-1 0 0,1 0 20,-7 1-1,0-1 0,0 1 0,-1 0 0,1 0 0,0 0 0,0 0 0,0 0 0,0 0 0,-1 0 0,1 0 0,-1 1 0,1-1 0,-1 1 0,1-1 0,-1 1 0,0 0 0,0-1 0,0 1 0,0 0 0,0 0 0,0 0 0,0 0 0,0 0 0,-1 0 0,1 0 0,-1 0 0,0 0 0,1 0 0,-1 0 0,0 0 0,0 2 1,1 12-13,-1 0 1,0 0-1,-2 12 13,1-22-3,0 3 19,0 0 1,-2 0-1,1 0 0,-1 0 0,0 0 0,-1 0 0,0-1 0,0 0 1,-1 0-1,0 0 0,0 0 0,-1-1 0,0 0 0,0 0 1,-1 0-1,0-1 0,-6 5-16,-19 12 398,0-2 1,0-1-1,-33 13-398,-14 10 1473,78-42-1169,7 18-34,-6-17-265,1 1 0,0-1 0,-1 0 0,1 0 0,0 0 0,0 0 1,0 0-1,0 0 0,0 0 0,1 0 0,-1 0 0,1 0 0,1 1-5,64 60 430,2-3 0,4-3 0,3-2-430,77 62 4,-139-101-722,-13-14-7399,-1-2 8103,0 0-4775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0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9973,'0'0'1536,"0"0"-1088,0 0 2290,0 0-241,0 0-1120,34 163-225,-15-115-432,-10-11-207,7-4 15,-10-2-448,-6 0-80,0-5-432,0-1-1281,0-17-2497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1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470 1 9220,'0'0'448,"0"0"929,0 0 432,-207 5 256,157 49-208,-9 24-881,2 32 65,14 17-385,5 16-128,23 6-144,15-11-112,12-11-127,51-21-145,33-13-257,17-20-367,12-19-624,10-26-1554,-17-28-3104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2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57 121 11109,'0'0'2294,"0"0"-1216,0 0 334,0 0 47,0 0-517,1-18 293,5 63-877,-1 1-1,-2-1 1,-2 1-1,-3 12-357,1 11 261,0-32-132,-1-1-1,-2 1 1,-1-1-1,-2 0 1,-2-1-1,-1 1 0,-11 25-128,14-50 124,4-21-53,3-32-48,0 31-43,0-53-323,2 1 0,4-1 0,2 2 0,3-1-1,18-57 344,-13 68-208,2 1 0,23-46 208,-40 95 0,0-1 1,1 1-1,0-1 0,-1 1 0,1 0 0,0 0 0,0 0 1,0 0-1,0 0 0,1 0 0,-1 0 0,0 0 0,1 1 1,-1 0-1,1-1 0,0 1 0,-1 0 0,1 0 0,0 0 1,0 1-1,0-1 0,0 1 0,0-1 0,-1 1 0,1 0 1,0 0-1,0 0 0,0 1 0,0-1 0,0 1 0,0-1 1,-1 1-1,1 0 0,0 0 0,0 1 0,0-1 0,10 5 3,0 1 0,0 0 0,-1 1 0,0 0 0,0 0 0,6 8-3,-5-4 27,-1 0-1,0 0 0,0 1 0,-2 1 1,0 0-1,0 1 0,-1-1 0,-1 2 1,-1-1-1,4 10-26,-1 7 137,-1 0 1,-1 0-1,-2 1 1,-1 0-1,-2 1-137,-2-25 24,1 21-8,1 0-1,1 0 0,2-1 1,1 0-1,1 0 0,1-1 0,2 0 1,1 0-16,-11-26-3583,-4-11 1511,-14-14-2219,-7 1-2187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3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 2561,'0'0'4303,"0"0"-2203,0 0-875,0 0-225,0 0-253,-12-4 1513,14 6-2113,-1 0 0,0 0 0,0 0 1,1 0-1,-1-1 0,1 1 0,-1-1 1,1 1-1,-1-1 0,1 0 0,0 1 0,0-1 1,0 0-1,0 0 0,0 0 0,0 0 1,0-1-1,0 1 0,0-1 0,0 1 0,1-1-147,53 10 1073,44-5 764,16-5-1837,-37-1-2404,-42 0-4824,-64 1 3098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4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31 2961,'0'0'2828,"0"0"-1443,0 0 304,0 0 64,0 0-468,-5-6-447,-16-18-112,19 32 979,7 10-1188,2-7-207,1-1 0,0 1 0,1-2 0,0 1 0,1-1 0,9 7-310,74 51 862,-49-36-542,3 2-114,-2 3 0,-1 2 0,-2 1 1,31 39-207,-54-55 66,-1 1 1,-2 1 0,0 0-1,-2 1 1,-1 0-1,-1 2 1,-1-1 0,-1 1-1,-1 1 1,0 11-67,0 10 112,-3 1 0,-2-1 0,-2 1 0,-3 0 0,-4 26-112,0-44 83,-2-1-1,-1-1 1,-2 0-1,-1 0 0,-2-1 1,-1 0-1,-1-1 1,-1 0-1,-1-2 1,-2 0-1,-8 8-82,26-34-37,-37 39 63,38-39-113,-1 0 0,1-1 0,-1 1 1,1 0-1,-1-1 0,0 1 1,1-1-1,-1 1 0,0-1 1,1 0-1,-1 1 0,0-1 1,0 0-1,0 1 0,1-1 1,-1 0-1,0 0 0,0 0 1,0 1-1,1-1 0,-1 0 0,0 0 1,0 0-1,0-1 0,0 1 1,1 0-1,-1 0 0,0 0 1,0-1-1,0 1 0,1 0 1,-1-1-1,0 1 0,0 0 1,1-1-1,-1 1 0,0-1 0,1 1 1,-1-1-1,1 0 0,-1 1 1,0-1-1,1 0 0,-1 1 1,1-1-1,0 0 0,-1 1 1,1-1-1,0 0 0,-1 0 1,1 0-1,0 1 0,0-1 0,0 0 1,-1 0-1,1 0 87,-4-39-8097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5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10101,'0'0'2502,"0"0"-1856,0 0-430,0 0 523,0 0 496,21 0 104,-5 0-1121,31 2 1026,45 6-1244,68 6 648,-1-7 0,11-7-648,-99 0-551,-56 0 316,56-5-2158,-67 5 1899,0-1 0,-1 0 0,1 0 0,0-1 0,0 1-1,-1-1 1,1 0 0,-1 0 0,1 0 0,-1 0 0,0-1 0,0 1 0,0-1 0,0 0-1,2-2 495,10-23-8801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5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1 8836,'0'0'1206,"0"0"-603,0 0 461,0 0 396,0 0-142,27 18-321,86 65-194,-104-76-725,0 0-1,0 0 1,-1 1-1,0 1 0,0-1 1,-1 1-1,0 0 0,-1 1 1,0 0-1,0 0 1,-1 0-1,0 1 0,-1-1 1,0 1-1,-1 0 0,0 0 1,-1 1-1,0-1 0,-1 0 1,0 1-1,-1-1 1,0 1-1,-1-1 0,0 1 1,-2 4-78,2-7 15,-2 0 1,1-1 0,-1 1-1,-1-1 1,1 1 0,-1-1 0,-1 0-1,0-1 1,0 1 0,0-1-1,-1 0 1,0 0 0,0-1-1,-1 0 1,0 0 0,0 0-1,0-1 1,-1 0 0,-3 2-16,-13 6-81,1 0-1,-1-2 1,-1 0 0,0-2 0,0-1-1,-1-1 82,9-3-423,0-1 0,0-1-1,0 0 1,-7-1 423,-14-1-3352,26 0 1645,8 0-3378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7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14215,'0'0'1491,"0"0"-312,0 0 48,0 0-474,0 0-575,9 5-79,-4-1-53,0 0-1,0 1 1,0 0 0,0 0-1,-1 0 1,1 1 0,-1-1-1,-1 1 1,1 0 0,-1 0-1,0 1 1,0-1 0,-1 1-1,0-1 1,0 1 0,-1 0-1,1 0-45,26 80 726,-58-215-614,26 99-663,2-1 0,1-24 551,35 55-178,-25 3 191,-1 0 1,0 0 0,0 1 0,-1 0 0,1 0 0,-1 1-1,2 2-13,34 23 53,-16-14-33,-1 2 1,20 18-21,-10-8 39,-35-28-38,-1 0 1,1 0-1,0-1 1,0 1-1,0 0 1,0-1-1,0 1 0,0-1 1,0 1-1,0-1 1,0 1-1,0-1 1,0 0-1,0 1 1,0-1-1,0 0 0,0 0 1,0 0-1,0 0 1,0 0-1,0 0 1,0 0-1,0 0 0,0 0 1,1-1-1,-1 1 1,0 0-1,0-1 1,0 1-1,0-1 0,0 1 1,0-1-1,-1 1 1,1-1-1,0 0 1,0 1-1,0-1 1,-1 0-1,1 0 0,0 0 1,0 1-1,-1-1 1,1 0-1,-1 0 1,1 0-1,-1 0 0,1 0 1,-1 0-1,0 0 1,0 0-1,1 0 1,-1-1-1,0 1 0,0-1-1,2-7 31,0-1 0,0 1 0,-1-1 0,0 0 0,-1-4-31,0-125 686,-36 146-2484,34-6 1610,0 0 0,0 0 1,0 0-1,0 1 0,1-1 0,-1 1 1,1-1-1,-1 1 0,1 0 1,-1-1-1,1 1 0,0 1 188,-4 16-5650,5-15 747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6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65 177 16055,'0'0'179,"0"0"-83,0 0 171,0 32 360,-1 19-263,0 20 544,4 26-908,2 130 1225,-5-224-1070,-8-16 149,-4-18-419,0 0 0,3-1 1,0 0-1,2-1 0,2 0 1,0 0-1,3 0 0,0 0 0,3-1 1,0 1-1,3-8 115,-2 30-99,0 0 1,1 0-1,0 0 1,1 0-1,0 0 1,1 0-1,0 1 1,1 0-1,0 0 1,0 1-1,1-1 1,0 2-1,1-1 1,0 1-1,0 0 1,1 0-1,1 0 99,2-1-54,0 1-1,0 1 0,1 0 1,0 1-1,0 0 0,0 1 1,1 0-1,0 1 0,0 1 1,0 0-1,0 0 1,0 2-1,7 0 55,-5 0-5,4 0 3,0 1-1,0 0 1,0 2-1,1 0 1,-1 1-1,6 3 3,-22-5-1,1 0 0,-1 1 0,0 0 0,1 0 1,-1 0-1,0 1 0,0-1 0,0 1 0,-1 0 0,1 0 0,-1 0 0,1 1 1,-1-1-1,0 1 0,0 0 0,-1 0 0,1 0 0,-1 0 0,0 0 0,0 0 1,0 1-1,-1-1 0,1 1 0,-1-1 0,0 1 0,0-1 0,-1 1 0,1 0 1,-1 0 0,0 3-2,0-1 0,0 0 0,-1 0 1,0 0-1,0 0 0,-1 0 1,0 0-1,0 0 0,0 0 0,-1-1 1,0 1-1,0-1 0,-1 0 0,0 0 1,0 0-1,0 0 0,-1-1 1,0 0-1,0 0 0,-4 4 2,-14 9 131,-1-1-1,0-1 0,-1-2 1,-19 9-131,-42 26 895,76-42-761,7-4-77,1-1-1,-1 0 1,0 0-1,0 0 1,0 0 0,0-1-1,0 1 1,-1-1-1,1 1 1,0-1 0,-1 0-1,1-1-56,2 0 35,3 1-15,0 0-1,1 0 1,-1 0-1,0-1 1,0 1 0,1-1-1,-1 0 1,0 1 0,1-1-1,-1 0 1,2-1-20,-1 1 27,30 1-160,-1 1 0,1 2 0,-1 1 0,0 1 0,0 2 0,0 1 0,-1 2 0,-1 1 0,0 1 1,0 1-1,0 3 133,60 44-7153,-54-37-1592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6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13270,'0'0'1339,"0"0"-944,0 0-189,0 0 517,0 0-88,21 13-321,63 42-170,-82-53-132,0-1-1,0 1 0,0 0 0,0 0 0,0 0 1,-1 0-1,1 0 0,-1 0 0,1 0 0,-1 0 1,0 1-1,0-1 0,0 0 0,0 1 0,0-1 1,-1 1-1,1-1 0,-1 1 0,1 0 0,-1-1 0,0 1 1,0-1-1,0 1 0,0 0 0,-1-1 0,1 1 1,-1 1-12,-1 6 132,1-1-13,-2-1 0,1 1-1,-1-1 1,0 1 0,-1-1 0,0 0-1,0 0 1,-1-1 0,0 1-1,0-1 1,-1 0 0,0-1 0,0 1-1,0-1 1,-1 0 0,-3 2-119,-40 45 1171,47-43-936,3-9-214,68-4-886,-1-2 0,38-11 865,21-1-3774,-36 8-1746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1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12470,'0'0'1424,"0"0"-1264,0 0 529,0 0 1184,0 194-449,13-123-735,3 5-129,-7-6-80,-9-8-224,3-12-96,-3-10-160,0-15-48,0-11-272,-3-14-432,-6-5 256,-4-38-657,-3-21-3025,4-18-2737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2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8004,'0'0'2201,"0"0"-304,0 0 21,0 0-462,0 0-853,30-13-373,96-39 71,-120 51-270,-1-1-1,1 1 1,-1 0-1,1 0 0,-1 0 1,1 1-1,0 0 1,-1 0-1,1 1 1,0-1-1,-1 1 0,1 1 1,-1-1-1,1 1 1,-1-1-1,0 2 1,1-1-31,4 4 95,-1 0 0,0 1-1,0 0 1,0 0 0,-1 1 0,4 5-95,1 0 135,6 5 1,-2 2 1,0 0-1,-1 1 0,-1 1 0,-1 0 1,-1 1-1,-1 1 0,-1 0 0,-1 0 0,-1 1 1,-1 0-1,-1 1 0,-2 0 0,0 0 1,-2 0-1,0 23-136,-2-32 34,-1 0-1,-1-1 1,0 1 0,-1 0 0,-1-1 0,0 1-1,-2 0-33,3-12 0,0 1 0,-1-1-1,1 1 1,-1-1 0,-1 0-1,1 0 1,-1 0 0,0 0-1,0-1 1,0 1 0,0-1-1,-1 0 1,0-1 0,0 1-1,0-1 1,0 0 0,-1 0-1,1 0 1,-1-1 0,1 0-1,-2 0 1,-18 4-163,-1-1-1,1-2 1,-1 0-1,0-2 1,0 0-1,0-2 1,-14-3 163,25 3-315,5 1-110,-23-3-906,15-5-2452,15 1-2081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8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1 164 10533,'0'0'4210,"0"0"-3426,0 0 305,0 0 207,0 0-351,0 0-737,12 0-176,44 0 48,23 0 64,21 0 320,-3-20-160,-1 3-272,-5 3 144,-13-8-176,-12 5-992,-19-6-705,-22 1-1536,-25-6-1714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9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66 185 6499,'0'0'3127,"0"0"-2244,0 0-606,0 0 222,0 26 331,-1 3-510,0-13-110,0 1 1,2 0 0,0-1 0,0 1 0,2 0 0,0-1-1,1 0 1,2 7-211,58 154 3074,-67-181-2631,-8-14-518,-1-1 0,2 0 0,-4-12 75,5-2-570,2 0 0,1-1 1,1 0-1,2 0 0,2-1 0,2-26 570,-1 44-265,0 6 208,1 0 1,0 0-1,1 0 0,0 0 1,1 0-1,0 0 1,1 0-1,0 1 0,0 0 1,1 0-1,1 0 1,0 1-1,0-1 0,0 1 1,1 1-1,1-1 0,0 1 1,3-2 56,-11 9-2,1 0-1,0 0 1,0 1 0,-1-1-1,1 1 1,0-1 0,0 0-1,0 1 1,0-1 0,0 1-1,0 0 1,0-1 0,0 1 0,0 0-1,0 0 1,0-1 0,0 1-1,0 0 3,8 10-98,-6 32-118,-3-34 188,0-6 24,0 16 29,0-1 0,-1 0 1,-1 0-1,-3 14-25,3-24 12,0 0 0,-1 0 1,0-1-1,0 0 0,-1 1 0,1-1 0,-1-1 1,-1 1-1,1 0 0,-1-1 0,0 0 1,0 0-1,-3 1-12,-7 8 1,0-1-88,0 0 1,-1 0-1,-1-2 0,0 0 1,-4 2 86,20-13-1057,8 0-1181,34 0-1369,14 0 1368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9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10709,'0'0'96,"0"0"112,0 0 817,0 0 191,65 180 65,-46-132-737,-3-3-208,-13-8-64,6-6-48,-6-6-48,0-8-176,4-11-288,-4-6-576,-3 0-177,0-43-495,0-10-5107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09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 6259,'0'0'2222,"0"0"-1264,0 0 419,0 0-196,-10 26-417,-44 129 204,27-98 1534,28-55-2489,0-1-1,0 0 1,0 1-1,0-1 1,0 0-1,0 0 1,1 0-1,-1 0 0,0 0 1,1 0-1,-1 0 1,1 0-1,-1 0 1,1-1-1,-1 1 1,1-1-1,-1 1 0,1-1 1,0 0-1,-1 1 1,1-1-13,4 2 59,53 15 327,0-3 1,0-2 0,1-3 0,46 1-387,-12 0-483,-89-9-47,17 1 205,-6-2-7032,-16 0 1315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0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6835,'0'0'897,"0"0"1536,0 0-304,0 0-481,0 0 129,0 0-736,179 40-481,-123-46-416,-9-8-144,-3 0-400,-13 0-1409,-6 8-1152,-6 4-113,-10 2-1840</inkml:trace>
  <inkml:trace contextRef="#ctx0" brushRef="#br0" timeOffset="1">72 181 6531,'0'0'1409,"0"0"287,0 0-591,0 0 400,0 0 95,160 5-831,-70-16-353,7-14-416,-3 2-16,-3-5-1393,-25 8-1936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1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12854,'0'0'742,"0"0"-294,0 0 515,0 26 384,0-4-1068,0 78 1592,6 15-1871,-5-88 252,-1-18-156,0 0 0,1 0 0,0 0 0,0 0 0,1 0 0,0 0 0,1-1 0,-1 1 0,2-1 0,1 4-96,-3-48-643,-8-23-275,2 32 693,1-1 0,1 1 0,1-1 0,2 1 0,3-24 225,-3 44 12,1 1-1,-1-1 1,1 1 0,0 0-1,1 0 1,-1 0 0,1 0-1,0 0 1,1 0 0,-1 1-1,1-1 1,0 1 0,1 0-1,-1 0 1,1 1 0,0 0-1,0-1 1,1 2 0,-1-1-1,1 0 1,-1 1 0,1 0-1,0 1 1,1-1 0,-1 1-1,5-1-11,1 0-5,0 0-1,1 1 1,-1 0 0,1 1-1,-1 0 1,1 1-1,-1 0 1,1 1 0,5 2 5,-14-3-1,0 1 0,-1 0 0,1 0 0,-1 0 0,1 0 0,-1 1 1,0 0-1,0-1 0,1 1 0,-1 0 0,-1 1 0,1-1 0,0 0 0,0 1 1,-1 0-1,1-1 0,-1 1 0,0 0 0,0 0 0,0 1 0,0-1 0,-1 0 1,1 0-1,-1 1 0,0-1 0,0 1 0,0-1 0,0 1 0,-1 0 1,0-1-1,1 1 0,-1 0 0,-1 1 1,1 0 26,0 0 1,-1 0-1,1 0 1,-1-1-1,0 1 1,-1 0-1,1-1 0,-1 1 1,0-1-1,0 1 1,-1-1-1,1 0 1,-1 0-1,0 0 1,0 0-1,0-1 0,0 1 1,-2 0-27,-20 27 194,24-30-190,0 1 1,0 0-1,0-1 1,0 1-1,1 0 1,-1 0-1,0 0 1,1 0-1,-1 0 1,1 0 0,-1-1-1,1 1 1,0 0-1,0 0 1,0 0-1,0 0 1,1 0-1,-1 0 1,0 0-1,1 0 1,-1 0 0,1 0-1,0 0 1,-1 0-1,1-1 1,0 1-1,0 0 1,0 0-1,1-1 1,-1 1-1,0-1 1,1 1 0,0 0-5,7 6-24,0 0 1,0-1-1,1 0 1,0-1-1,5 3 24,9 6-8,-18-12 1,-1 0 1,0 1-1,0-1 1,-1 1-1,1 1 1,-1-1-1,0 1 1,0-1-1,0 1 1,-1 0-1,1 1 1,-1-1-1,0 1 1,-1-1-1,0 1 1,1 0-1,-2 0 1,1 0-1,-1 0 1,0 0-1,0 0 1,-1 0-1,1 3 7,-2-8-4,1 1 0,-1-1 0,1 1 0,-1-1 0,1 1-1,-1-1 1,0 1 0,0-1 0,0 0 0,0 0 0,0 1 0,0-1 0,0 0-1,0 0 1,0 0 0,-1 0 0,1 0 0,0 0 0,-1 0 0,1-1 0,0 1 0,-1 0-1,1-1 1,-1 1 0,1-1 0,-1 1 0,0-1 0,1 0 0,-1 0 0,1 0-1,-1 0 5,-56 4 62,52-4-63,-8 0-52,2 1 121,-1-1 1,1 0-1,0-1 1,-7-1-69,18 2-33,0 0-1,-1 0 1,1 0-1,0-1 1,-1 1 0,1 0-1,0-1 1,-1 1-1,1 0 1,0-1 0,0 0-1,-1 1 1,1-1 0,0 0-1,0 0 1,0 1-1,0-1 1,0 0 0,0 0-1,0 0 1,0 0-1,0-1 1,1 1 0,-1 0-1,0 0 1,1 0-1,-1-1 1,1 1 0,-1 0-1,1-1 1,-1 1-1,1 0 1,0-1 0,0 1-1,0 0 1,0-1-1,0 1 1,0 0 0,0-1-1,0 0 34,1 0-164,-1 1-1,1-1 0,-1 1 0,1 0 1,-1-1-1,1 1 0,0 0 0,0 0 1,0-1-1,0 1 0,0 0 0,0 0 1,0 0-1,0 0 0,0 0 0,1 0 165,41-20-4890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8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1 173 12230,'0'0'2398,"0"0"-1285,0 0 303,0 0-335,0 0-470,12 16-270,-10-14-324,8 11 116,-1-1 1,0 1 0,-1 1-1,-1-1 1,0 2-1,-1-1 1,0 0 0,-1 1-1,-1 0 1,2 7-134,-6-16 88,0-3-60,0-1 1,0 0-1,0 0 1,0 0-1,0 0 0,1 0 1,-1 0-1,1 0 1,-1 0-1,1 0 0,0 0 1,-1 0-1,1-1 1,0 1-1,0 0 0,1 0 1,-1-1-1,0 1 1,0-1-1,2 2-28,-3-23-21,-1-3-96,-2 0 0,-1 0 1,0 1-1,-2-2 117,-1-4-235,2 0 0,-1-16 235,4 4-102,1 1-1,3-14 103,-2 52 11,1 0 0,-1 0 0,0-1 0,1 1 1,-1 0-1,1 0 0,-1 0 0,1 0 0,-1 0 0,1 0 1,0 0-1,-1 0 0,1 0 0,0 0 0,0 1 0,0-1 0,0 0 1,0 0-1,0 1 0,0-1 0,0 0 0,0 1 0,0-1 1,1 1-12,37-8 97,-32 8-101,0 0 0,0 0 0,0 1-1,0 0 1,0 0 0,0 0 0,-1 1 0,1 0 0,3 2 4,5 6-276,0 0-1,-1 1 1,0 1-1,-1 1 1,0 0-1,-1 0 1,0 1-1,4 8 277,-13-10-2199,-8-5-4160,-16-7 14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1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0 11733,'0'0'1092,"0"0"351,0 0 518,0 0-462,0 0-530,-26 9-297,-79 29-112,100-35-519,1-1 0,-1 1 0,1 0 0,0 0-1,0 0 1,0 0 0,0 1 0,1 0 0,-1 0 0,1 0 0,0 0-1,0 0 1,1 1 0,-1-1 0,1 1 0,0 0 0,0 0 0,0-1-1,1 1 1,0 0 0,0 1 0,0-1 0,0 0 0,1 0 0,0 0-1,0 0 1,1 0 0,0 4-41,-1-3 11,-1-2-28,1 0-1,0 1 0,1-1 1,-1 0-1,1 0 1,0 0-1,0 0 0,0 0 1,0 0-1,1 0 0,-1 0 1,1 0-1,0 0 1,0-1-1,2 3 18,0-2-59,0-1-1,0 0 1,0 0 0,0 0 0,1-1-1,-1 1 1,1-1 0,-1 0-1,1 0 1,0-1 0,0 1-1,0-1 1,1 0 59,31 5-1262,0-2-1,0-1 1,0-1-1,1-3 1,12-2 1262,5-4-3970,-9-13-1875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1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7 9396,'0'0'1678,"0"0"14,0 0 159,0 0-741,0 0-622,-1 12 227,1 9-442,0 0 0,2-1 0,0 1 0,1-1 0,1 1 0,1-1 0,5 11-273,11 40 421,-17-98-7,-5 6-440,1-1 0,1 1 0,2 0 0,0 0 0,0 0 0,2 1 0,5-15 26,-2 4 371,-8 30-375,1 1-1,-1 0 1,0 0 0,1 0-1,-1-1 1,1 1 0,-1 0-1,1 0 1,-1 0 0,1 0-1,-1 0 1,1 0 0,-1 0-1,1 0 1,-1 0-1,1 0 1,-1 0 0,1 0-1,-1 1 1,1-1 0,-1 0-1,1 0 1,-1 0 0,0 1-1,1-1 1,-1 0 0,1 1-1,-1-1 1,0 0-1,1 1 1,-1-1 0,0 0-1,1 1 1,-1-1 0,0 1-1,1-1 1,-1 0 0,0 1-1,0 0 5,14 16-9,-2 1-12,4 6 33,0 0 1,2-1-1,0-1 1,4 1-13,-17-17-22,1-1 0,-1 0 1,1-1-1,0 1 1,0-1-1,1 0 1,-1-1-1,1 0 0,0 0 1,0 0-1,0-1 1,0 0-1,0 0 1,0 0-1,1-1 0,-1-1 1,1 1-1,3-1 22,-8-1 6,0 0-1,1 0 1,-1 0-1,0-1 1,0 0-1,0 1 1,0-1-1,0 0 1,0 0-1,0 0 1,-1-1-1,1 1 1,-1-1-1,0 1 1,0-1-1,0 0 1,0 0-1,0 0 0,0 0 1,-1 0-1,0 0 1,1-1-1,-1 1 1,0-1-6,4-9 6,-1-1 0,0 0 1,-1 0-1,0-1 0,-1-4-6,-1 12-99,0 0 175,-1 0 0,1 1 0,-1-1-1,0 0 1,-1 0 0,0 0-1,0 0-75,1 6-19,-1-1 0,1 1 0,-1-1 0,0 1 0,0 0 0,1-1 0,-1 1 0,0 0 0,0-1 0,0 1 0,0 0 0,0 0 0,-1 0-1,1 0 1,0 0 0,0 0 0,-1 0 0,1 1 0,0-1 0,-1 0 0,1 1 0,-1-1 0,1 1 0,-1 0 0,1-1 0,-1 1 0,1 0-1,-1 0 1,0 0 0,1 0 0,-1 0 0,0 0 19,2 1-317,-1 0 0,1 0 1,0 0-1,-1 0 0,1 0 0,0 0 0,-1 0 0,1 0 1,0 0-1,0 0 0,0 0 0,0 0 0,0 0 0,0 0 1,0 0-1,0 0 0,0 0 0,1-1 0,-1 1 0,0 0 0,1 1 317,7 10-5213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2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 2417,'0'0'7737,"0"0"-5146,0 0-511,0 0 12,1 26-699,5 84-604,-5-99-710,1-1 0,0 1 0,1-1 0,0 1-1,0-1 1,1 0 0,0 0 0,1 0 0,0-1 0,1 2-79,14 26 329,-38-115-668,9 47 431,2 0-1,0-1 0,3 1 0,0-2 0,2 1 0,2 0 0,1-10-91,-1 31 91,0 8-86,0 1 1,1-1 0,-1 0-1,0 1 1,1-1 0,0 1 0,-1-1-1,1 1 1,0 0 0,0-1-1,1 1 1,-1 0 0,0 0-1,1-1 1,-1 1 0,1 0-1,0 0 1,0 1 0,0-1-1,0 0 1,0 1 0,0-1-1,0 1 1,0-1 0,0 1-1,1 0 1,-1 0 0,1 0-1,-1 1 1,1-1 0,0 0-6,11-2-88,-1 1-1,1 0 1,0 1 0,-1 1-1,8 0 89,-10 0-102,-7 0 60,-1 0 0,1 0 0,-1 1 0,0-1 0,1 1 0,-1-1 0,1 1 1,-1 0-1,0 0 0,0 1 0,1-1 0,-1 1 0,0-1 0,0 1 0,-1 0 0,1 0 1,0 0-1,-1 1 0,1-1 0,-1 1 0,0-1 0,2 4 42,-1-2-309,-1 1 0,0-1-1,0 1 1,-1 0 0,1 0 0,-1 0 0,0 0-1,0 0 1,-1 0 0,0 0 0,1 0-1,-2 1 1,1-1 0,-1 0 0,0 2 309,1-5-403,-1 1 0,1-1 0,-1 1 0,0-1 0,0 0 1,0 1-1,0-1 0,0 0 0,0 1 0,-1-1 0,0 2 403,-31 22-6821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2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1 0 8196</inkml:trace>
  <inkml:trace contextRef="#ctx0" brushRef="#br0" timeOffset="1">1 0 8196,'75'149'2369,"-75"-149"-816,0 9 415,0-6 273,18-1-624,26-2-912,25 0-417,15 0-288,20 0-2610,-4-2-4065</inkml:trace>
  <inkml:trace contextRef="#ctx0" brushRef="#br0" timeOffset="2">989 186 18184,'0'0'1825,"0"0"-1121,0 0-704,0 0-336,0 0-9444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3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 0 9476,'0'0'1708,"-27"17"77,14-10-1494,-7 5 171,0 1-1,1 0 0,0 1 0,1 2 0,0-1 0,2 2 0,0 0 1,0 1-1,-1 5-461,-3 8 284,1 2 1,2 0-1,1 1 0,1 1 1,2 1-1,2-1 1,1 2-1,2 0 1,1 0-1,2 0 0,2 0 1,1 1-1,2 17-284,2-42 17,0-1 0,0 1 0,1-1 0,1 0-1,0 0 1,0 0 0,1-1 0,1 0 0,0 1 0,0-2-1,1 1 1,1-1 0,0 0 0,0-1 0,1 0-1,0 0 1,0-1 0,11 7-17,13 9 26,1-2 1,0-2-1,2-1 1,1-2-1,10 3-26,-6-3-102,0-2 1,0-2-1,1-2 0,1-2 0,0-1 1,0-2-1,39-1 102,-80-5 43,-2 0 55,-19 7-1346,19-3-223,0-1-2407,0-3-1533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7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79 292 9108,'0'0'830,"0"0"-142,0 0 561,0 0 621,0 0-5,0 0-571,-10-17-646,-27-51-234,32 65-42,6 12-245,5 18 51,12 17 209,-6-17-158,-1 0 0,-1 1 0,-2 0 0,0 1 0,-2-1 0,-1 1 0,-2 2-229,-2-19 49,1 20 125,-1-1-1,-1 1 0,-4 18-173,4-49 1,0-1-1,0 1 1,0-1 0,0 1 0,0-1 0,0 1 0,0-1 0,0 1-1,0-1 1,-1 1 0,1-1 0,0 1 0,0-1 0,0 0-1,-1 1 1,1-1 0,0 1 0,-1-1 0,1 0 0,0 1 0,-1-1-1,1 1 1,-1-1 0,1 0 0,0 0 0,-1 1 0,1-1 0,-1 0-1,1 0 1,-1 0 0,1 1 0,-1-1 0,1 0 0,-1 0 0,1 0-1,-1 0 1,1 0 0,-1 0 0,1 0 0,-1 0 0,1 0-1,-1 0 1,1 0 0,-1 0 0,1-1 0,-1 1 0,0 0-1,-1-1-2,0 0 0,0 0 1,0-1-1,1 1 0,-1 0 1,0-1-1,1 1 0,-1-1 0,1 0 1,-1 1-1,0-3 2,-8-12-177,1 0 1,0-1-1,2 0 1,0 0-1,0-1 1,2 0-1,0 0 0,-1-15 177,0-15-582,2-1 0,3-41 582,2 79-5,0 0 1,1 0 0,1 1-1,0-1 1,0 1-1,1-1 1,1 1 0,-1 0-1,2 1 1,-1-1 0,1 1-1,1 0 1,-1 1-1,2-1 1,-1 1 0,1 1-1,0-1 1,9-4 4,4-5-10,0 2 0,2 0 1,0 1-1,0 2 0,1 0 1,1 2-1,8-2 10,-23 9-16,0 0-1,0 1 0,0 0 1,1 1-1,-1 0 1,1 1-1,-1 0 0,0 1 1,2 0 16,-11-1-10,0 1 0,0-1 1,0 0-1,0 1 1,0 0-1,0-1 0,0 1 1,0-1-1,0 1 0,0 0 1,-1 0-1,1-1 0,0 1 1,0 0-1,-1 0 0,1 0 1,-1 0-1,1 0 1,-1 0-1,1 0 0,-1 0 1,0 0-1,1 0 0,-1 0 1,0 0-1,0 0 0,0 0 1,1 0-1,-1 1 10,-1 39-179,1-27 150,-2 0 19,1 0 1,-2 0 0,0 0 0,-1 0-1,0 0 1,-1-1 0,0 0 0,-1 0-1,-2 2 10,1-1 11,0 1-1,1 0 0,1 1 1,0-1-1,1 1 0,-2 14-10,6-23-10,-1-1 0,1 0-1,0 1 1,0-1 0,1 1 0,0-1 0,0 0-1,0 1 11,0-5-20,0 1-1,0-1 0,1 1 0,-1-1 1,0 0-1,1 1 0,-1-1 1,1 0-1,0 0 0,0 0 0,0 0 1,0 0-1,0-1 0,0 1 1,1-1-1,-1 1 0,0-1 0,1 0 1,-1 0-1,1 0 21,54 18-647,-40-15 462,0 2-1,-1-1 0,0 2 0,0 0 0,0 1 0,4 4 186,-16-10-8,-1 1-1,0-1 1,0 1-1,0 0 0,-1-1 1,1 1-1,-1 1 0,1-1 1,-1 0-1,0 0 1,0 1-1,-1-1 0,1 1 1,-1 0-1,1 0 0,-1-1 1,0 1-1,-1 0 1,1 0-1,-1 0 0,1 0 1,-1 0-1,-1 0 0,1 0 1,0 0-1,-1 0 1,0-1-1,0 1 0,-1 3 9,1-3 36,-1-1-1,1 0 0,-1 0 1,0 0-1,0 0 0,0 0 1,0 0-1,-1-1 0,1 1 1,-1-1-1,1 1 0,-1-1 1,0 0-1,0 0 0,0 0 1,-1 0-36,-55 24 721,48-21-578,-7 2-32,0-1-1,-1-1 0,1 0 0,-1-1 0,0-1 0,-1-1 1,1-1-1,0 0 0,-1-2 0,-8-1-110,27 2-50,0 0-1,0 0 1,0-1-1,0 1 1,0 0-1,0 0 1,0-1-1,0 1 1,0-1-1,0 1 1,0-1-1,0 1 1,0-1-1,0 0 1,0 0-1,0 1 1,1-1-1,-1 0 1,0 0-1,0 0 1,1 0-1,-1 0 1,1 0-1,-1 0 1,1 0-1,-1 0 1,1 0-1,0 0 1,-1 0-1,1 0 1,0 0-1,0 0 1,0 0-1,0 0 1,0-1-1,0 1 1,0 0-1,0 0 1,1-1 50,-1 0-320,1-1 0,-1 1 1,1 0-1,0-1 0,0 1 0,0 0 1,0 0-1,0-1 0,1 1 1,-1 0-1,1 0 0,-1 0 1,1 1-1,0-1 0,0 0 1,0 1-1,0-1 0,0 1 1,0-1 318,49-18-6505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7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22 12454,'0'0'765,"0"0"-156,0 0 372,0 0 95,-28-4-183,-89-11-346,110 14-472,0 1-1,0-1 1,0 1 0,0 0-1,0 0 1,0 1-1,0 0 1,0 0-1,0 1 1,0 0-1,0 0 1,1 1 0,-1 0-1,1 0 1,-1 0-1,1 1 1,0 0-1,0 0-74,-21 13 355,0-3 21,1 1 1,1 2-1,0 1 1,-6 6-377,24-18 52,1 0 0,0 0 0,0 1 0,1 0 0,-1 0 0,1 0 1,1 1-1,0 0 0,0 0 0,0 0 0,1 0 0,0 0 0,0 1 1,1-1-1,1 1 0,-2 8-52,2-4 15,0 0 1,1 0-1,0 1 0,1-1 1,0 0-1,2 3-15,-2-11 0,1 0 0,0-1 0,-1 1 0,2-1 0,-1 0 0,0 0 0,1 1 0,0-1 1,0-1-1,0 1 0,0 0 0,1-1 0,-1 0 0,1 0 0,0 0 0,0 0 0,0 0 0,1 0 0,5 2-2,0-1-1,0 0 0,1 0 1,-1-1-1,1 0 0,-1 0 1,1-2-1,0 1 0,0-1 3,103 0-47,-61-3 38,115 2 151,-167 0-113,-1 0-13,0 0-72,13-1-1115,17-4-1532,14-6-3260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7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8932,'0'0'1310,"0"0"-67,1 26 147,-2 7-737,1-15-224,0 1 1,2-1-1,-1 0 0,2 0 0,1 0 1,0 0-1,1 1-429,10 38 1243,-4 1-1,-2 1 1,-1 12-1243,-2 88-1642,-6-185-2306,0-11-3728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8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13574,'0'0'1406,"0"0"-899,0 0-96,0 0 288,0 0-371,30-9-173,-9 1-132,-7 2-14,1 1 1,0 0 0,0 2-1,14-3-9,-22 5 3,0 1-1,0 0 0,0 0 1,0 0-1,0 1 0,0 0 0,0 0 1,0 1-1,-1 0 0,1 0 1,-1 0-1,1 1 0,-1 0 1,0 0-1,3 3-2,8 6 35,1 1 0,-2 0 0,0 2 0,0 0 0,-1 1 0,-1 0 0,-1 1 0,-1 0 0,0 2 0,4 7-35,-9-11 83,0 0-1,-1 0 0,-1 0 0,0 0 1,-1 1-1,0 0 0,-2 0 0,0 0 1,0 0-1,-2 0 0,0 0 0,-1 0 1,0 0-1,-2 3-82,2-12 31,-1 0-1,1-1 1,-2 1 0,1-1 0,0 0-1,-1 0 1,0 0 0,-1 0-1,1 0 1,-1-1 0,0 1 0,-1-1-1,1 0 1,-1 0 0,0-1 0,0 1-1,-1-1 1,1 0 0,-1-1-1,0 1 1,0-1 0,0 0 0,0-1-1,-1 1 1,1-1 0,-1 0-31,-20 4 75,1-1 0,-1-2 1,-1 0-1,1-2 1,-21-1-76,37 0-37,5 0-159,4 0 26,-1 1 0,1-1 0,0 0 0,-1 0 0,1 0 0,-1 0 0,1 0 0,-1-1 0,1 1 0,0-1 0,-1 1 0,1-1 0,0 0 0,-1 0 0,1 0 0,0 0 0,0 0 0,0-1 0,0 1 0,0-1 0,0 1 0,0-1 0,0 0 170,1-7-3802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8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13686,'0'0'1428,"0"0"-692,0 0 697,0 0-270,0 0-648,0 5-310,0 25 213,-1 7-89,1 1-1,1-1 0,3 0 0,0 0 1,3 0-1,1 0 0,9 24-328,-11-48-38,-4-8-108,1 1-1,-1 0 1,0-1 0,-1 1 0,0 0-1,1 0 1,-1 3 146,-1-8-1086,0-1-31,0-9-2552,0-13-1402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8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12950,'0'0'1136,"0"0"-191,0 0 1072,0 0-496,0 0-977,0 0-240,44 6-48,-13-12-208,-3 3-48,1 3-256,11 0-592,-5 0-1730,-4 0-3056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9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7155,'0'0'8324,"0"0"-7043,0 0-145,0 0-271,0 0 303,0 0-832,141-5 0,-72 5-143,6 0-193,0 0-32,-3 0-33,-4 0-143,-14 0-336,-14 0-144,-18 3-481,-22 8-1168,0 0-1489,-41 3-848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9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1873,'0'0'10789,"0"0"-9749,0 0 929,0 0 320,0 0-736,0 0-497,87 31-511,-37-31-417,13 0-112,-7 0-16,-9 0-1073,-19 11-912,-28 14-1760,0 6 47,-22-3-3810</inkml:trace>
  <inkml:trace contextRef="#ctx0" brushRef="#br0" timeOffset="1">0 375 11317,'0'0'2529,"0"0"-1056,160 0-128,-82 0-913,10-6-432,5-11-769,-5 3-1888,-7-11-352,-12-11-6083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19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0 17832,'0'0'1185,"0"0"-1009,0 0-128,187 101 192,-133-19 64,-23 13-256,-25 12-48,-6 3-160,-56-9-416,-47 3-481,-38-5-2160,-34-9-4051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2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2593,'0'0'4352,"0"0"-2010,0 0-1005,0 0-118,0 0-382,0-6-407,0-18-174,0 18-77,0 6 280,0 0 240,0 0-16,1 22 1270,3-16 1229,672 9-2951,-361-5-203,-163-5 25,291 4-63,-443-54 471,1 44-785,-2-5-2753,-2 2-2240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21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0 248 7571,'0'0'1036,"0"0"-503,0 0 526,0 0 358,0 0 13,15 31-144,46 101-291,-51-110-590,0 1 0,-2 0 0,-1 0 1,-1 1-1,0 1-405,-1 1 354,-12-141-912,-13 15-704,8 45-500,3-1 1,2 0-1,0-37 1762,6 70-130,1 15 95,-1 1 0,1-1 0,0 0 0,1 1 0,1-8 35,-1 14 0,-1-1 0,0 1 1,1 0-1,-1-1 0,1 1 0,0 0 0,-1 0 0,1 0 0,0-1 0,0 1 0,-1 0 1,1 0-1,0 0 0,0 0 0,0 0 0,0 1 0,1-1 0,-1 0 0,0 0 0,0 1 1,0-1-1,1 1 0,-1-1 0,0 1 0,1-1 0,-1 1 0,0 0 0,1 0 0,-1 0 1,0-1-1,1 1 0,0 1 0,7-1 94,0 0 0,1 2 0,-1-1 1,0 1-1,0 0 0,0 1 0,-1 0 0,1 0 1,-1 1-1,1 0 0,-1 0 0,0 1 1,-1 0-1,1 1 0,-1 0 0,0 0 0,-1 0 1,1 1-1,4 6-94,-8-9 16,0 0 1,0 0-1,-1 0 0,1 0 1,-1 0-1,0 0 0,0 1 1,0-1-1,-1 1 1,1 0-1,-1-1 0,0 1 1,-1 0-1,1 0 0,-1 0 1,0 0-1,0-1 0,0 1 1,-1 0-1,0 0 1,0 0-1,-1 3-16,-1 2 22,-1-1 0,0 0 0,0 1 0,-1-1 0,0-1 0,0 1 0,-1-1-1,0 0 1,-8 8-22,-15 16-494,13-10-3173,14-19-2755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21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8932,'0'0'993,"0"0"-193,0 0 288,31 149 257,-19-113-721,-2-5-512,-7-5-96,0-7-32,0-7-64,-3-12-976,0 0-1025,0 0-624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22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7235,'169'15'457,"-167"-15"-342,1 0 0,-1 1 0,1-1 0,-1 1 0,0-1 0,1 1 1,-1 0-1,0 0 0,0-1 0,0 2 0,0-1 0,0 0 1,1 1-116,-3-2 28,0 0 0,0 1 1,1-1-1,-1 0 0,0 1 1,0-1-1,0 0 0,1 1 1,-1-1-1,0 1 0,0-1 1,0 0-1,0 1 0,0-1 1,0 1-1,0-1 0,0 1 1,0-1-1,0 0 0,0 1 1,0-1-1,0 1 0,-1-1 1,1 0-1,0 1 0,0-1 1,0 1-1,0-1 0,-1 0 1,1 1-1,0-1 0,0 0 1,-1 1-1,1-1 0,0 0-27,-23 17 919,-4-1-508,16-10-35,-1 1 0,1 0 1,1 1-1,-1 0 0,1 1 0,1 0 0,-4 4-377,13-12 34,0-1-1,0 1 1,0-1-1,-1 0 1,1 1-1,0-1 1,0 1-1,0-1 1,0 1-1,0-1 1,0 0-1,0 1 1,0-1-1,0 1 1,0-1-1,1 0 1,-1 1-1,0-1 1,0 1-1,0-1 1,0 0-1,1 1 1,-1-1-1,0 0 1,0 1-1,1-1 1,-1 0-1,0 1 1,0-1-1,1 0 1,-1 1-1,0-1 1,1 0-1,-1 0 1,1 0-1,-1 1 1,0-1-1,1 0 1,-1 0-1,1 0 1,-1 0-1,0 0 1,1 0-1,-1 0 1,1 1-1,-1-1 1,0 0-1,1-1 1,-1 1-1,1 0 1,-1 0-1,1 0 1,-1 0-1,1 0-33,35 2-200,-27-2 379,54 3-108,139 9-177,-69 9-5235,-83-7-2199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23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89 710 7203,'0'0'1633,"0"0"-62,0 0 188,0 0-289,0 0-702,0 0-40,-2-14 411,-11-51 159,-9-21-1298,7 32 23,2-1 0,2-1-1,1-26-22,8-133 200,3 132 107,-1 86-309,1 0 0,-1-1 0,1 1 0,0 0-1,0-1 1,0 1 0,0 0 0,1-1 0,-1 0 0,1 1-1,-1-1 1,1 0 0,0 0 0,0 0 0,0 0-1,0 0 1,0 0 0,0 0 0,1-1 0,-1 1 0,1-1-1,-1 0 1,1 0 0,-1 0 0,1 0 0,0 0-1,-1 0 1,1-1 0,2 1 2,12 3 3,1-1 0,0 0 0,0-1 1,1-1-4,-19-1 0,768 14 79,-667-14-49,109 0-81,-204 0 51,-1 1-1,0-1 1,0 1-1,0 0 1,0 1-1,0-1 1,0 1-1,0 0 1,0 0-1,-1 0 1,1 1-1,-1 0 1,1 0-1,-1 0 1,0 0-1,0 0 0,0 1 1,2 3 0,-2-1 0,0-1 0,-1 1 0,0 1 0,0-1-1,0 0 1,-1 1 0,0-1 0,0 1 0,-1 0 0,1 0 0,-2-1 0,1 1 0,-1 0 0,0 4 0,0 389 600,0-399-619,-8-2 21,-1 0 0,1-1 0,0-1 0,0 1 0,0-1-1,0-1 1,0 1 0,1-1 0,0-1 0,-1 1 0,1-1 0,1 0 0,-2-2-2,-29-19 74,12 6 117,28 19-148,14 10-66,-6-2 42,1-1 0,0 0 0,1 0 0,0-2 0,-1 0 0,1 0 0,1-1 0,-1 0 0,0-1 0,1-1 0,-1 0 0,1-1 0,-1-1 0,1 0-19,63 1 118,-77 0-116,1 0 0,0 0-1,0 0 1,0 0 0,-1 0 0,1-1 0,0 1 0,0 0 0,-1 0-1,1-1 1,0 1 0,-1-1 0,1 1 0,0 0 0,-1-1 0,1 1-1,-1-1 1,1 0 0,0 1 0,-1-1 0,1 1 0,-1-1 0,0 0-1,1 1 1,-1-1 0,1 0 0,-1 0 0,0 1 0,0-1 0,0 0-1,1 0 1,-1 1 0,0-1 0,0 0 0,0 0 0,0 0 0,0 1-1,0-1 1,0 0 0,0 0 0,-1 0 0,1 1 0,0-2-2,0 2-3,0 0-368,0 0-189,14 0-4858,6 0-2028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24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77 2465,'0'0'1940,"0"0"-401,0 0-274,0 0 442,0 0-365,0-1-1198,-1 1-1,1 0 1,-1 0 0,1 0-1,-1-1 1,1 1 0,-1 0-1,1-1 1,0 1 0,-1 0-1,1-1 1,-1 1 0,1-1-1,0 1 1,-1 0 0,1-1-1,0 1 1,0-1 0,-1 1-1,1-1 1,0 1 0,0-1-1,0 1 1,0-1 0,0 1-1,0-1 1,-1 0-144,209 1 2162,541 12-2720,-495-4-470,40-12 1028,-247 3 20,0-2 0,0-2 0,0-2 0,-1-3 0,0-1 0,4-4-20,-38 11 23,1 0 0,-1 0-1,1 2 1,-1-1 0,1 2 0,2-1-23,-14 2 36,-1 0 0,1 0 1,-1 0-1,1 0 1,-1 0-1,0 0 0,1 0 1,-1 0-1,1-1 1,-1 1-1,0 0 0,1 0 1,-1 0-1,1-1 1,-1 1-1,0 0 1,1 0-1,-1-1 0,0 1 1,1 0-1,-1-1 1,0 1-1,0 0 0,1-1 1,-1 1-1,0 0 1,0-1-1,0 1 0,0-1 1,1 1-1,-1 0 1,0-1-37,0 12 1137,18 175-531,17 50-606,-31-197-53,0 1 1,-3 38 52,-2-76-4,0-1 0,0 0-1,0 0 1,0 0-1,0 0 1,0-1-1,-1 1 1,1 0 0,0 0-1,-1-1 1,1 1-1,0 0 1,-1-1-1,1 0 1,0 1 0,-1-1-1,1 0 1,-1 1-1,1-1 1,-1 0-1,1 0 1,-1 0 0,1-1-1,-1 1 1,0 0 4,-44-2 60,42 0-49,0 0 1,0 0-1,0 0 1,0 0-1,0 0 1,1-1-1,-1 0 1,1 0-1,0 0 1,0 0 0,0 0-1,0-1 1,0 1-1,1-1 1,-1 1-1,1-1 1,0 0-1,-1-4-11,0 3 60,0-1 0,-1 1 0,1 0 0,-1-1 0,0 2 0,-1-1 0,1 0 0,-1 1 0,-2-2-60,20 14 79,1 0 1,0-1-1,0 0 1,0-1-1,1-1 0,0 0 1,0-1-1,0-1 1,2 0-80,1-2-1,-5 0-2,-1 0 1,1-1-1,0 0 1,11-3 2,-21 3 6,1-1-1,0 0 1,0-1 0,0 1 0,0-1 0,-1 1 0,1-1-1,-1 0 1,0-1 0,1 1 0,-1 0 0,0-1 0,0 0-1,0 0 1,-1 0 0,1 0 0,0-1-6,8-10 46,-8 11 10,0 0 0,-1 0-1,0 0 1,1-1-1,-1 1 1,0 0-1,0-1 1,-1 0-1,1 1 1,-1-1 0,0 0-1,0 0 1,0 0-1,0-2-55,-1 5 136,0 1-144,2 13-880,14 54-2586,-12-26-2448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28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13494,'0'0'1150,"0"0"-1054,0 0 560,28 1-87,170 6 239,-83-5-160,0-4 1,86-15-649,-180 17-245,-18 0 53,0 0 0,1 1 0,-1-1 0,1 0 0,-1 0 0,0-1 0,1 1 0,-1-1 0,0 0 0,0 0 1,1 0-1,-1 0 0,1-1 192,-4 2-94,0 0-1,0-1 1,0 1 0,0 0 0,0-1 0,0 1 0,0 0 0,0 0 0,0-1 0,0 1 0,0 0 0,0-1-1,0 1 1,0 0 0,0-1 0,0 1 0,0 0 0,0-1 0,0 1 0,-1 0 0,1 0 0,0-1-1,0 1 1,0 0 0,0 0 0,-1-1 0,1 1 0,0 0 0,0 0 0,-1 0 0,1-1 0,0 1-1,0 0 1,-1 0 0,1 0 0,0 0 0,-1-1 94,-22-9-3668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9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9284,'0'0'2473,"0"0"-1067,0 0 449,0 0 143,0 0-739,23 3-485,14 3-431,1 1 1,-1 1 0,-1 3-1,0 1 1,28 14-344,-20-1 90,-2 1-1,-1 3 1,29 27-90,-69-55-57,0 0 1,1 0-1,-1 0 0,0 0 0,0 0 0,0 0 0,1 0 0,-1-1 0,0 1 0,1-1 1,-1 1-1,0-1 0,1 1 0,-1-1 0,1 0 0,-1 1 0,1-1 57,-1-1-118,-1 1-1,1 0 0,-1 0 1,0-1-1,1 1 1,-1 0-1,0-1 0,1 1 1,-1 0-1,0-1 1,1 1-1,-1-1 0,0 1 1,0 0-1,0-1 1,1 1-1,-1-1 0,0 1 1,0-1-1,0 1 1,0-1-1,0 1 0,0-1 1,0 1-1,0-1 1,0 1-1,0-1 0,0 1 1,0-1-1,0 1 1,0-1 118,-1-2-672,0-1 0,0 0 1,0 1-1,0 0 1,0-1-1,-1 1 1,0 0-1,1-1 0,-1 1 1,0 0-1,-1 1 1,1-1-1,-1 0 672,-15-16-3996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28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0 8260,'0'0'1507,"0"0"-883,0 0-87,0 0 514,31 12 96,97 40-427,-121-49-635,-1 0 0,0 0 0,-1 0 0,1 1 0,0 0 0,-1 1-1,0-1 1,0 1 0,0 0 0,-1 0 0,0 0 0,0 1 0,0-1 0,0 1-1,-1 0 1,0 0 0,0 0 0,-1 1 0,0-1 0,1 6-85,0 1 183,-2-1 1,0 1 0,0 0-1,-1-1 1,-1 1 0,0 0-1,-1-1 1,-2 9-184,0-8 77,0-2 0,-1 1-1,0 0 1,-1-1 0,0 0-1,-1 0 1,0-1 0,-1 0-1,0 0 1,0-1 0,-1 0-1,-5 4-76,-9 7-142,-1 0-1,0-1 0,-2-2 1,-13 7 142,36-22-423,-1 0 0,1 0 0,-1-1 0,1 1 0,-1-1 0,0 0 0,1 0 0,-1 0 0,0 0 0,0-1 0,0 0 423,1 0-3922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29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51 178 7379,'0'0'2999,"0"0"-1604,0 0-512,0 0-157,0 0-94,1 17 478,8 63 1312,6 13-2422,-2-18 770,-3 1 0,-1 45-770,-9-112 23,-1 10 269,-3-29-13,-3-11-326,-19-48-25,12 36-209,1-1 0,2 0-1,2-1 1,1 0 0,-4-34 281,11 49-261,0-1-1,0 0 1,2 0-1,1 0 1,1 1-1,2-11 262,-2 22-27,0 0 0,0 1 0,0-1 0,1 1-1,1 0 1,-1 0 0,1 0 0,0 1 0,1-1-1,0 1 1,0 1 0,1-1 0,-1 1 0,2 0 0,-1 1-1,1-1 28,6-2-1,0 2 0,1-1-1,-1 2 1,1 0-1,1 0 1,-1 2-1,1 0 1,-1 0 0,1 2-1,0 0 1,0 0-1,-1 2 1,1 0-1,0 1 1,2 1 1,-15-3-1,1 1-1,-1 0 1,0 0 0,0 1-1,0-1 1,1 1 0,-1-1-1,-1 1 1,1 0-1,0 0 1,0 0 0,-1 0-1,1 1 1,-1-1 0,0 1-1,1 0 1,-1-1 0,-1 1-1,1 0 1,0 0 0,-1 0-1,1 1 1,-1-1-1,0 0 1,0 0 0,0 1-1,-1-1 1,1 0 1,0 2 0,-1 0 1,0 0-1,0 0 1,0 0-1,0 0 1,-1 0-1,0 0 1,0 0-1,0 0 1,-1-1-1,0 1 1,0 0-1,0-1 0,0 0 1,0 1-1,-1-1 1,0 0-1,0 0 1,-3 2-1,-12 11 195,-2-1 1,1 0-1,-2-2 1,-14 7-196,15-9 265,0 1-1,1 1 1,1 0-1,0 2 1,-8 8-265,25-23 12,0 0 1,0 0-1,-1 0 1,1 0-1,0 1 1,0-1-1,0 1 1,0-1-1,1 0 1,-1 1-1,0-1 0,1 1 1,-1 0-1,1-1 1,-1 1-1,1-1 1,0 1-1,-1 0 1,1-1-1,0 1 1,0 0-1,0 0 1,1-1-1,-1 1 1,0-1-1,1 1 1,-1 0-1,1-1 1,-1 1-1,1-1 1,0 1-1,-1-1 1,1 1-1,0-1 1,0 1-1,0-1 1,0 0-1,1 0 1,-1 0-1,0 1 1,0-1-1,1 0 0,-1 0 1,1-1-1,-1 1 1,0 0-1,1 0 1,0-1-1,-1 1 1,1-1-13,10 6 46,1-1 1,-1-1-1,1 0 1,0-1-1,10 1-46,-9-2-20,33 6 198,1 2 1,-1 3 0,4 2-179,-39-11-107,-1 0 0,0 1 0,0 0 0,-1 1 0,1 0 0,-1 0 0,0 1 0,-1 0 0,0 1 0,0 0 0,-1 1 0,0 0 0,0 0 1,-1 1-1,2 2 107,-2 5-3470,-3-8-1024,2 3-4748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30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42 12502,'0'0'1312,"0"0"-578,0 0 189,0 0 264,14-8-787,-3 2-392,1 1-1,0 0 1,-1 1-1,2 0 0,-1 0 1,7 0-8,-15 3 6,0 1 1,0-1-1,1 1 1,-1 0-1,0 0 1,0 1-1,0-1 1,1 1-1,-1 0 1,0 0-1,0 0 1,0 1-1,0-1 1,-1 1-1,1 0 1,0 0-1,-1 0 1,1 1-1,-1-1 1,1 1-1,-1 0 1,0 0-1,-1 0 1,1 0-1,0 0 1,-1 1-7,2 1 10,-1 1 1,0-1-1,-1 1 1,1 0-1,-1-1 1,0 1-1,0 0 0,-1 1 1,0-1-1,0 0 1,0 0-1,-1 0 1,0 1-1,0-1 1,-1 0-1,0 0 0,0 1 1,0-1-1,-1 0 1,0 0-1,0 0 1,0-1-1,-1 1 1,0 0-1,0-1 0,0 0 1,-1 1-1,1-1 1,-1-1-1,-1 1 1,1-1-1,-1 1 1,1-1-1,-1 0 0,-5 2-10,-18 6 161,10-5-13,16-5-199,9-1-145,7-1 111,-1 0 0,1 1 1,0 0-1,-1 1 0,1 1 1,-1 0-1,0 0 0,4 3 85,-13-4 11,-1 0 0,1 0 1,0 0-1,-1 0 0,1 1 0,-1-1 0,0 1 0,0 0 0,0 0 0,0 0 0,0 1 0,-1-1 0,0 1 0,1-1 0,-1 1 0,0 0 0,-1 0 0,1 0 0,-1 0 0,0 0 0,0 0 0,0 0 0,0 0 0,-1 1 0,1-1 0,-1 0 0,0 0 0,-1 0 0,0 3-11,1-5 39,0 0-1,-1 0 1,1 0-1,-1 0 0,1-1 1,-1 1-1,0 0 1,0 0-1,0-1 0,0 1 1,0 0-1,0-1 1,0 1-1,-1-1 0,1 1 1,-1-1-1,1 0 1,-1 0-1,1 0 1,-2 1-39,-3 2 94,0-1 0,0 0 0,0-1 0,0 1 0,-1-1 0,-5 1-94,-8 1 220,-1-1 0,0-1 0,-19-1-220,15 0 101,15 0-143,-1-1 0,0 0 0,0 0 0,1-1 1,-1 0-1,0-1 0,1-1 0,-1 1 0,1-1 0,0-1 0,-5-2 42,13 2-1787,2 3-2210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34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14 11541,'0'0'2225,"0"0"-965,-33-2-199,-11-2-613,-7-1 1423,-50 2-1871,97 4 31,0 0 0,0 0 0,0 0 0,0 0 0,0 1 0,0-1 1,0 1-1,1 0 0,-1 0 0,1 1 0,-1-1 0,1 1 0,0-1 0,0 1 1,0 0-1,0 1 0,0-1 0,1 0 0,-1 1 0,1-1 0,0 1 0,-1 2-31,-7 14 139,0 1-1,1 0 0,-3 13-138,4-7 134,1 0 1,1 1 0,2-1-1,1 1 1,1 0-1,1 0 1,3 15-135,-2-35 0,1 0 0,0 0 1,0-1-1,0 1 1,1 0-1,0-1 0,1 0 1,0 1-1,0-1 0,1 0 1,-1 0-1,1-1 0,1 1 1,-1-1-1,1 0 1,1 0-1,-1 0 0,1-1 1,0 0-1,0 0 0,0-1 1,1 1-1,-1-1 1,6 2-1,7 3-79,1-2 0,-1 0 0,1-1 0,0-1 0,1-1 0,-1-1 0,1 0 0,-1-2 0,4 0 79,53 0-1562,-1-4 0,20-4 1562,-40-1-5845,53-13 5845,-17-2-5702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35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10421,'0'0'1366,"0"0"-179,0 0 3,0 0 184,0 0-456,0 7-281,0 20 34,-1-3-319,0 0-1,2 0 0,1 0 1,1 0-1,0-1 0,2 1 0,1-1 1,9 22-352,4-5 100,1-1 1,2-2-1,2 1-100,-17-35-1386,-7-16 828,-8-20-296,-4 9-893,-1 1 0,-1 0 0,-13-15 1747,16 21-952,-41-55-3410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36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97 7571,'-128'-78'2036,"116"66"-38,21 6-1199,26 6-468,-31 0-105,27 2 31,0 1 0,0 2 0,0 1 0,-1 2 0,0 0 0,0 2 0,-1 1 0,0 2 0,-1 1 0,-1 1 0,0 1 0,-1 1 1,-1 2-1,4 4-257,-20-17 76,-1 1 1,0 0 0,0 0-1,-1 0 1,0 1 0,0 0 0,-1 1-1,0-1 1,0 1 0,-1 0-1,0 1 1,-1-1 0,0 1-1,-1 0 1,0 0 0,0 0 0,-1 0-1,0 1 1,-1-1 0,0 5-77,-1-11 22,-1 0 0,0 1 0,0-1 0,0 0 1,-1 1-1,1-1 0,-1 0 0,0 0 0,0 0 1,-1-1-1,1 1 0,-1 0 0,0-1 0,0 0 1,0 0-1,0 1 0,0-2 0,-1 1 0,0 0 1,1-1-1,-1 0 0,0 1 0,0-2 0,0 1 1,-4 1-23,-14 6 78,-1-1 0,0-1 0,-1-1 0,-8 0-78,-21 3-211,0-3 0,0-2 0,-30-2 211,78-2-84,-30-4-671,34 4 645,0-1 0,-1 1 1,1-1-1,0 1 0,0-1 0,0 0 1,0 0-1,0 0 0,0 1 0,0-1 0,0 0 1,0 0-1,0 0 0,0-1 0,1 1 1,-1 0-1,0 0 0,1 0 0,-1 0 1,1-1-1,-1 1 0,1 0 0,0-1 110,-3-31-4751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36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12774,'0'0'2433,"0"0"-2289,0 0 96,165 208 1457,-112-135-673,-6 11-575,-9 9-145,-13-6-304,-22 9 0,-3 2-272,-56-10-1217,-29-7-3185,-21-22-5379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31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1 5138,'0'0'8900,"0"0"-7603,-150 157-481,100-81 497,6 6 0,13 5-657,18 14-208,13-2-272,3 2 96,44-6-208,22-7-64,18-15-48,10-11-608,16-23-64,6-28-817,0-11-2033,2 0-1120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32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41 15863,'0'0'926,"0"0"-544,0 0 247,-12 24 19,-37 80-162,44-92-417,2 0-1,-1 0 1,1 0 0,1 1 0,0-1-1,1 0 1,0 1 0,1 0-1,1 5-68,-4 44 334,4-78-279,-1-1-1,0 1 1,-1-1 0,-2-7-55,0 9-126,1 1 1,1 0 0,0-1 0,1 1 0,1-1 0,0 1 0,1-1 0,1 1 0,0 0 0,4-13 125,-3 20-36,0 0 0,1 0 0,0 1 1,0-1-1,0 1 0,1 0 0,0 0 0,0 1 0,0 0 0,1 0 1,-1 0-1,1 1 0,1 0 0,4-2 36,-9 4 7,1 0-1,1 1 1,-1-1-1,0 1 1,0 0-1,0 0 1,1 0-1,-1 0 1,0 1-1,1 0 1,-1 0-1,0 0 1,1 1 0,-1-1-1,0 1 1,1 0-1,-1 0 1,0 0-1,0 1 1,0 0-1,0-1 1,0 1-1,0 1 1,0-1-1,-1 1 1,1-1-1,1 3-6,18 20 238,-1 1-1,-2 2 0,-1-1 0,-1 2 0,-1 1 1,-1 0-1,-2 1 0,-2 0 0,0 1 0,5 28-237,-16-58-110,5 31 319,-5-32-261,-1-1 0,0 1 1,0 0-1,0-1 0,1 1 1,-1 0-1,0 0 0,0-1 0,0 1 1,0 0-1,0 0 0,0-1 1,0 1-1,-1 0 0,1-1 1,0 1-1,0 0 0,0 0 1,-1-1-1,1 1 0,0-1 0,-1 1 1,1 0-1,-1-1 0,1 1 1,-1-1-1,1 1 0,-1-1 1,1 1-1,-1-1 0,1 1 1,-1-1-1,0 1 0,1-1 0,-1 0 1,0 1-1,0-1 52,-14 0-1275,0-1 0,1-1-1,-1 0 1,0-1 0,-12-4 1275,-46-23-9220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32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0 282 12566,'0'0'1737,"0"0"-1070,0 0 48,0 0 376,0 0-576,24 2-177,368 13 113,-253-20-4491,0-6-1,109-25 4041,-151 12-3649,-78 18 3160,-1 4 4779,-12 14 2329,-2 4-7728,8 20 1906,1-2-269,-2 0-1,-1 1 0,-2 0 1,-1 0-1,-2 1 0,0 18-527,-5-53 75,-2-21 381,-9-22-555,-3 1 0,-4-9 99,6 20-320,1 0 0,1-1 0,2 0 0,2-1 0,0-1 320,4 18-185,1 0 1,0 0-1,1-1 1,0 1-1,2 0 0,1-5 185,-2 15-28,0 1 0,0 0 0,1 0-1,0 0 1,0 0 0,0 0-1,0 0 1,1 1 0,-1-1 0,1 1-1,0-1 1,0 1 0,0 0-1,1 0 1,-1 1 0,1-1 0,-1 1-1,1-1 1,0 1 0,0 0 0,0 1-1,0-1 1,2 0 28,4-1-147,1-1-1,0 1 1,0 1 0,0 0-1,0 1 1,0 0-1,1 1 1,-1 0 147,-8 0-58,0 0-1,0 0 1,0 0 0,-1 1-1,1-1 1,0 1-1,-1 0 1,1-1 0,0 1-1,-1 1 1,1-1 0,-1 0-1,1 1 1,-1-1-1,0 1 1,0 0 0,1-1-1,-1 1 1,-1 0-1,1 0 1,0 1 0,0-1-1,-1 0 1,1 0 0,-1 1-1,0-1 1,0 1-1,1 0 1,-2-1 0,1 1-1,0 0 1,-1-1 0,1 3 58,0 5-4,0 1 1,-1-1 0,0 0 0,-1 0 0,0 1 0,-1-1 0,0 0 0,0 0 0,-1 0 3,-6 15 691,-1-1 1,-12 19-692,18-35 197,-11 32 1135,14-39-1315,0 0 1,1 1-1,-1-1 1,1 0-1,0 1 0,-1-1 1,1 1-1,0-1 1,0 0-1,0 1 1,0-1-1,0 1 0,0-1 1,0 1-1,1-1 1,-1 0-1,0 1 1,1-1-1,-1 0 0,1 1 1,0-1-1,-1 0 1,1 0-1,0 1 1,0-1-1,0 1-17,7 1-3,0 1-1,1-2 1,-1 1 0,1-1-1,0 0 1,0 0 3,15 3-28,49 10-25,48 12-101,-110-23 158,1 0-1,-1 0 1,0 1-1,-1 1 1,1-1-1,-1 2 1,0-1-1,6 7-3,-12-10 12,-1 0 0,0 1-1,0-1 1,0 1 0,-1 0 0,1-1-1,-1 1 1,0 1 0,0-1 0,0 0-1,-1 0 1,0 0 0,1 5-12,-1-7 48,-1 0 1,0 0-1,0 0 1,0 0-1,0 0 1,0 0-1,0 0 0,0 0 1,-1 1-1,1-1 1,-1 0-1,0 0 1,1-1-1,-1 1 1,0 0-1,0 0 1,0 0-1,0-1 0,-1 1 1,1 0-1,0-1 1,-1 1-1,1-1 1,-1 1-1,0-1 1,1 0-1,-1 0 0,0 0 1,0 0-1,0 1-48,-13 4 130,-1 0-1,1-1 1,-1 0-1,0-1 1,0-1-1,0 0 1,-3-1-130,-115 1 71,96-3-158,33 0-116,-12-2-758,12-9-2421,4-7-3888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19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375 44 1409,'0'0'6955,"0"0"-4583,0 0-406,0 0 192,0 0-675,0-8-618,-2-23-404,2 30-443,0 1 0,0 0 0,0 0 0,0 0 0,0 0 0,0 0 0,0 0-1,0 0 1,0 0 0,0-1 0,0 1 0,0 0 0,0 0 0,0 0 0,0 0-1,0 0 1,0 0 0,0 0 0,0 0 0,0-1 0,0 1 0,0 0 0,0 0 0,0 0-1,0 0 1,0 0 0,0 0 0,0 0 0,0 0 0,0 0 0,-1-1 0,1 1-1,0 0 1,0 0 0,0 0 0,0 0 0,0 0 0,0 0 0,0 0 0,0 0-1,0 0 1,-1 0 0,1 0 0,0 0 0,0 0 0,0 0 0,0 0 0,0 0-1,0 0 1,0 0 0,-1 0 0,1 0 0,0 0 0,0 0 0,0 0 0,0 0-1,0 0 1,0 0 0,0 0 0,0 0 0,-1 0 0,1 0 0,0 0 0,0 0 0,0 0-18,-7 10 250,-5 12-243,-13 33 273,-2-2 0,-3-1 0,-16 19-280,-111 145-13,136-188 47,-23 15 751,44-54-1051,3-23-232,9 14-5469,-5 14-3907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38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208 431 7684,'0'0'1704,"0"0"-479,0 0 592,0 0-8,0 0-726,-8-3-395,4 1-615,1 2 15,1-1 0,-1 0 0,1 1 0,0-1 0,-1 0 0,1 0 1,0-1-1,0 1 0,0 0 0,0-1 0,0 1 0,0-1 0,0 0 0,0 0 0,1 1 0,-1-1 1,1 0-1,-1 0 0,1-1 0,0 1 0,0 0 0,-1 0 0,2-1 0,-1 1 0,0 0 1,0-1-1,1 1 0,0-1 0,-1 1-88,2-38 266,0 13-204,-1 0 1,-2 1-1,-2-19-62,0 32 4,0 0 0,-1 1-1,0-1 1,-1 1-1,0 0 1,-1 1 0,-3-4-4,-58-75 30,46 75 40,15 12 26,15 8-272,2 1 178,1 0 0,0-1 1,1-1-1,0 0 0,-1 0 0,1-1 1,0-1-1,0 0 0,3-1-2,33 3-29,39-3 29,17 0-71,-28 6 103,350 16-419,-218-23 80,-206 0 342,-2 0 29,0 0 48,0 0 104,0 0 45,0 0-109,0 0-58,0 0-51,0 0-65,0 24-26,3 44 208,3-1-1,3-1 0,3 1 1,4 6-160,-7-41 70,-5-22 7,-2-1-1,1 1 0,-1-1 0,-1 1 0,1 8-76,-2-17 90,0-1 36,0 0 42,0 0 32,0 0-72,0 0 32,-3-13-93,-5 5-176,0-1 0,-1 2 0,1-1 1,-2 1-1,1 0 0,-1 1 0,0 0 0,0 0 1,-11-3 108,26 10-5007,18 4 1666,5 8-1907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39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6099,'0'0'3033,"0"0"-1688,0 0-612,0 0-12,0 0-222,7 1-321,121 10 1702,108-6-1880,42 1 316,568 14-1762,-734-20 1489,-32-4-20,-1-4 0,39-9-23,-68 9-14,0-4 8,-40 9 56,0 0 0,0 0 1,0 2-1,1-1 0,3 1-50,-12 1 318,-2 0-233,0-1 1,-1 1-1,1 0 1,0-1-1,0 1 1,0 0-1,0 0 1,0-1-1,0 1 1,0 0-1,0-1 1,-1 1 0,1 0-1,0 0 1,0-1-1,0 1 1,0 0-1,1-1 1,-1 1-1,0 0 1,0-1-1,0 1 1,0 0-1,0 0 1,0-1-1,0 1 1,0 0-1,1 0 1,-1-1-1,0 1 1,0 0-1,0 0 1,1-1-1,-1 1 1,0 0-1,0 0 1,1 0 0,-1-1-1,0 1 1,0 0-1,1 0 1,-1 0-1,0 0 1,1 0-86,7 14 535,8 30-901,3 15 382,-9-31-11,0 2 1,-3-1-1,0 1 1,-2 0-1,-1 0 0,0 17-5,-4-35 27,-2 9-149,2-20 122,-1-1 0,1 1 0,0 0 0,-1-1 0,1 1 0,-1-1 0,0 1 0,1-1 0,-1 0 0,1 1 0,-1-1 0,0 1 0,1-1-1,-1 0 1,0 0 0,1 1 0,-1-1 0,0 0 0,0 0 0,1 0 0,-1 0 0,0 0 0,0 0 0,1 0 0,-1 0 0,-1 0 0,-45 3 106,-32 1 9,74-4-105,0 0 1,1-1-1,-1 0 1,1 1-1,-1-1 1,1-1 0,0 1-1,-1-1 1,1 1-1,0-1 1,0 0-1,0-1 1,0 1-1,0-2-10,2 2 7,0-1-1,0 1 1,0-1-1,1 0 1,-1 1-1,1-1 0,0 0 1,0 0-1,0 0 1,0 0-1,0-1 1,1 1-1,0 0 0,-1 0 1,1 0-1,0 0 1,1-1-7,-1 2 66,0 2 14,0 0-7,0 0-44,0 0-64,0 0-50,2 11 45,0-8 42,0 0 0,0 0 0,0-1 0,0 1 0,1-1 0,-1 0 0,1 0 0,0 0 0,0 0 0,0 0 0,0 0 0,0-1 0,0 0 0,0 1 0,0-1 0,1 0 0,-1-1 0,0 1 0,1 0 0,1-1-2,76 4-18,-63-5 22,-2 2-115,1-1 0,0-1 1,0-1-1,-1-1 0,16-3 111,-28 1-133,-3 15-538,1-6 352,-1 0 0,1 0 0,-1 0 0,1 0 0,0 0 0,0 0 0,1-1 0,-1 1 0,1-1 0,0 1 0,0-1 0,0 0 0,0 0 0,0-1 0,1 1 0,-1-1 0,1 0 0,0 1 0,-1-1 0,1-1 0,0 1 0,0-1 0,0 1 0,5-1 319,21 4-3727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41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7700,'0'0'840,"0"0"691,0 0 355,0 0-626,0 0-921,-1 3-161,1-2-142,-1 0 0,1 0 0,0 0 0,0 0-1,0 0 1,0 0 0,0 0 0,1 0 0,-1-1-1,0 1 1,0 0 0,1 0 0,-1 0 0,0 0 0,1 0-1,-1 0 1,1-1 0,-1 1 0,1 0 0,-1 0 0,1-1-1,0 1 1,-1 0 0,1-1 0,0 1-36,29 18 695,41 7 118,-30-19-619,1-2-1,-1-2 0,1-1 1,0-3-1,5-1-193,71 0 74,104 18-45,-97-5-29,18-5 0,42-3-41,190-6-2066,-363 1 2195,1 0 0,-1-1 0,0-1 0,0 0 0,0 0-1,-1-1 1,0 0 0,0-1 0,0-1 0,7-5-88,-2 2 981,-14 10-983,-1-1 1,1 1-1,-1-1 1,1 1 0,-1 0-1,1 0 1,-1 0-1,1-1 1,-1 2-1,1-1 1,0 0-1,-1 0 1,1 0 0,-1 1-1,1-1 1,-1 0-1,0 1 1,1 0-1,-1-1 1,1 1-1,-1 0 1,0 0 0,0-1-1,1 1 1,-1 0-1,0 0 1,0 1-1,0-1 1,0 0-1,0 0 1,0 0 1,31 44 82,-29-41-77,12 19 49,0 1-1,-2 1 0,0 0 0,-2 1 0,-1 0 0,-1 1 0,-1 0 0,-1 1 0,-2-1 1,-1 1-1,1 24-53,-5-40 103,1-11-123,-1 0 0,0 0 0,1 0 0,-1 1-1,0-1 1,0 0 0,0 0 0,0 0 0,0 0 0,0 1 0,0-1 0,0 0-1,0 0 1,0 0 0,-1 1 0,1-1 0,0 0 0,-1 0 0,1 0-1,-1 0 1,0 0 0,1 0 0,-1 0 0,0 0 0,1 0 0,-1 0 0,0 0-1,0-1 1,0 1 0,0 0 0,0 0 0,0-1 0,0 1 0,0-1-1,0 1 1,0-1 0,0 1 0,0-1 0,-1 0 0,1 1 0,0-1 0,0 0-1,0 0 1,0 0 0,-1 0 0,1 0 0,0 0 0,0 0 0,0-1 20,-14 2 1,10-1 11,0 1-1,1-1 0,-1 0 1,1 0-1,-1 0 0,0 0 0,1-1 1,-1 0-1,1 0 0,-1 0 1,1-1-1,-1 1 0,1-1 0,0 0 1,0 0-1,0-1 0,0 1 0,0-1 1,-2-2-12,-9-12 80,10 12-45,0 0 1,0 0-1,1 0 1,0 0-1,0-1 1,0 0-1,1 0 0,0 0 1,0 0-1,1 0 1,-1-1-1,1 1 1,0-1-1,0-4-35,0-9 838,2 19-857,10 16-72,1-8 100,0 1 0,-1 0 0,0 1 0,0 0-1,0 1-8,-5-4-19,0-1-1,0 1 1,0-1-1,1 0 1,0-1-1,0 1 1,0-1-1,1 0 1,0-1-1,-1 1 1,1-1-1,0-1 1,1 1-1,-1-1 1,0 0 0,1-1-1,-1 0 1,4 0 19,37 0-322,-19 0-63,0-1 0,19-3 385,-45 2 11,-1 0-1,1 0 1,-1 0-1,0-1 1,0 1-1,0-1 1,0 0-1,0 0 1,0 0-1,0 0 1,0 0-1,-1 0 1,1 0-1,-1 0 1,0-1-1,1 1 1,-1 0-1,0-1 1,0 1-1,-1-1-10,20-55 259,-19 56-253,-1 1-14,0 1 0,0 0 0,0 0 0,0 0-1,0-1 1,0 1 0,0 0 0,0 0 0,0-1-1,0 1 1,0 0 0,0 0 0,0 0 0,0-1-1,0 1 1,0 0 0,0 0 0,0 0 0,1-1 0,-1 1-1,0 0 1,0 0 0,0 0 0,0 0 0,1-1-1,-1 1 1,0 0 0,0 0 0,0 0 0,1 0 0,-1 0-1,0 0 1,0 0 0,0-1 0,1 1 0,-1 0-1,0 0 1,0 0 0,0 0 0,1 0 0,-1 0 0,0 0-1,0 0 1,1 0 0,-1 0 0,0 0 0,0 1-1,1-1 1,-1 0 0,0 0 0,0 0 0,0 0 0,1 0-1,-1 0 1,0 0 0,0 0 0,0 1 0,0-1-1,1 0 1,-1 0 0,0 0 8,14 19-1394,7 9-3529,1-8-1728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43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12038,'0'0'731,"0"0"-707,0 0 112,4 6 5,7 13 333,-1 0 0,0 1-1,-2 0 1,3 12-474,-4-12 403,0 0 0,2 0-1,0-1 1,1 0 0,1 0-1,4 4-402,-13-21 1,0 0 0,0 1 0,0-1 0,1 0 0,-1 0 0,1 0 0,-1 0 0,1-1-1,0 1 1,-1-1 0,1 0 0,0 1 0,0-1 0,0 0 0,0-1 0,0 1 0,0-1 0,0 1 0,1-1-1,-1 0 1,0 0 0,0 0 0,0 0 0,0-1 0,0 1 0,0-1 0,0 0 0,0 0 0,0 0-1,0 0 1,0-1 0,0 1 0,1-2-1,11-6-55,0-1 0,0 0 0,-1-1 0,-1-1 0,6-6 55,-4 5-38,3-4-140,1 2 0,1 0 0,0 1 0,1 1 0,11-5 178,-18 12-40,1 0 1,-1 1-1,1 0 1,-1 1-1,1 1 1,0 0-1,1 1 1,-1 1 0,8 1 39,-1-1 7,-4 1 0,-1 0-1,1 1 0,0 1 0,5 1-6,-19-2-3,1 0 1,-1 0-1,0 0 0,1 1 0,-1 0 0,0 0 0,0 0 1,0 0-1,0 1 0,0-1 0,-1 1 0,1 0 0,-1 0 0,0 0 1,0 1-1,0-1 0,0 1 0,-1 0 0,1 0 3,-3-3 18,1 0-1,-1 0 0,1 0 0,-1-1 1,1 1-1,-1 0 0,1 0 1,-1 0-1,1-1 0,0 1 1,-1 0-1,1 0 0,0-1 1,0 1-1,0-1 0,-1 1 1,1-1-1,0 1 0,0-1 0,0 1 1,0-1-1,0 0 0,0 0 1,0 1-1,0-1 0,0 0 1,0 0-1,0 0 0,0 0 1,0 0-1,0 0 0,0 0 1,0-1-1,0 1-17,10 0-159,67-6 303,-64 4-163,1 0 1,1 1-1,-1 0 1,0 1 0,0 1-1,0 0 1,0 1 0,0 1-1,0 0 1,9 4 18,-9 0 3,0 0 0,1-1 1,-1-1-1,1 0 0,0-1 0,0-1 1,0-1-1,1 0 0,8 0-3,-2-2-63,0 0 1,0-2-1,-1-1 0,1 0 1,-1-2-1,1 0 0,-1-1 1,12-7 62,9-4-130,-20 10 57,-2-2 0,0 0 1,0-2-1,0 0 0,4-5 73,-25 16 19,1 0 0,-1-1-1,1 1 1,-1 0 0,0 0 0,1-1-1,-1 1 1,0 0 0,1 0 0,-1-1 0,0 1-1,1 0 1,-1-1 0,0 1 0,0-1 0,1 1-1,-1 0 1,0-1 0,0 1 0,0-1-1,0 1 1,1-1 0,-1 1 0,0 0 0,0-1-1,0 1 1,0-1 0,0 1 0,0-1-1,0 1 1,0-1 0,0 1 0,-1-1-19,-12-5 160,-23 4-299,34 2 146,-22-1-140,16 0-281,1 1 1,-1 0 0,1 0 0,-1 0 0,1 1-1,-1 0 1,1 1 0,0-1 0,-1 2-1,-3 1 414,-12 11-4930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43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73 172 10757,'1'50'4822,"0"-6"-3346,1 68 16,-22-134-582,12 9-987,0-1 0,1 0-1,1 0 1,0-1 0,1 1 0,1-1 0,0-1-1,1 1 1,0 0 0,2-1 0,0 1 0,0-1 0,1 0-1,3-11 78,-3 22-68,1 0-1,1-1 0,-1 1 1,1 0-1,0 0 0,0 0 0,0 0 1,1 1-1,0-1 0,0 1 1,0-1-1,0 1 0,1 0 1,-1 0-1,1 0 0,0 1 0,0-1 1,1 1-1,-1 0 0,1 0 1,-1 1-1,1-1 0,5-1 69,-1 1-22,0-1-1,0 1 1,0 0-1,0 1 1,1 0-1,-1 1 1,1-1-1,0 2 1,-1 0-1,1 0 1,0 0-1,-1 2 1,3-1 22,-10 0-25,-1 0 0,0 0 0,1 1 1,-1-1-1,0 0 0,0 0 0,0 1 1,1-1-1,-1 0 0,-1 1 0,1-1 1,0 1-1,0-1 0,-1 1 0,1 0 1,-1-1-1,1 1 0,-1 0 0,1-1 1,-1 1-1,0 0 0,0 0 0,0-1 1,0 1-1,0 1 25,-2 53 98,1-46-55,1-3-7,-2 0 1,1-1-1,-1 1 0,0-1 1,0 0-1,0 0 0,-1 1 1,0-2-1,-1 1 1,1 0-1,-1-1 0,0 1 1,0-1-1,-1 0 0,0 0 1,-1 0-37,4-4-317,1 0-3227,1-1-751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44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8404,'0'0'1761,"0"0"-1297,0 63 16,0-63 1217,0 0-529,0 0-591,40 107 223,-30-221-416,-1 137-16,0-9-320,1-3-48,-4-11-32,-3 0-416,3 0-1409,1 0-848,2-25-2689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5:44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2 9092,'2'-1'2605,"-13"13"209,-27 26-2227,37-37-513,0 0 0,0 1 1,0-1-1,0 0 0,0 0 1,0 0-1,0 1 0,1-1 1,-1 0-1,0 1 1,1-1-1,-1 0 0,1 1 1,0-1-1,-1 1-74,1-1 12,0 0-1,0-1 1,1 1 0,-1-1-1,0 1 1,0-1 0,0 1-1,1 0 1,-1-1 0,0 1-1,0-1 1,1 1 0,-1-1-1,0 1 1,1-1-1,-1 1 1,1-1 0,-1 0-1,0 1 1,1-1 0,-1 0-1,1 1 1,-1-1 0,1 0-12,32 8-177,-29-7 269,93 5-123,-31-5-2875,-44-1 587,13 0-2318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15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6195,'0'0'2153,"0"0"-1038,0 0-93,0 0 309,0 0-357,0 0-414,0 0-34,0-5 1343,0 6-483,0 8-1362,1 0 1,1 0 0,-1 0 0,2-1 0,-1 1 0,1-1 0,0 0 0,1 0 0,0 0 0,0 0-1,3 3-23,-5-7-2,1 0 1,-1 0 0,1 0 0,0-1-1,1 1 1,-1 0 0,1-1 0,-1 0 0,1 0-1,0 0 1,0-1 0,0 1 0,1-1-1,-1 0 1,1 0 0,-1 0 0,1-1 0,-1 1-1,1-1 1,0 0 0,2 0 0,39 0-183,45-1-286,-83-1 450,-1 0 0,1 0 0,0-1 1,-1 0-1,0 0 0,1-1 0,-1 0 0,0 0 0,-1-1 1,3-1 18,30-20 36,2 2 0,36-15-36,-66 34-31,1 0 1,0 0 0,0 2 0,0-1 0,0 2-1,0-1 1,1 2 0,-1-1 0,0 2 0,1 0-1,8 2 31,-5-1-4,0 1-1,-1 1 1,1 1-1,-1 0 1,0 1-1,-1 1 1,0 0-1,11 8 5,-10-5-18,-1 1 0,-1 1 0,0 1 0,0 0-1,-1 0 1,7 13 18,-17-25 40,-1 1-1,0 0 1,0-1-1,1 1 0,-1 0 1,1-1-1,-1 0 1,1 1-1,0-1 1,-1 0-1,1 0 1,0 0-1,0 0 1,0 0-1,0 0 1,0 0-1,0-1 1,0 1-1,0-1 1,0 0-1,0 1 1,1-1-1,-1 0 1,0 0-1,1-1-39,2-22 416,-3 18-435,1 1-1,1 0 0,-1 0 0,1 1 0,-1-1 1,1 1-1,0 0 0,1 0 0,-1 0 1,0 0-1,1 1 0,-1 0 0,1 0 1,0 0-1,0 0 20,80-23-327,-80 24 342,10-2 9,0 1 0,0 0-1,1 1 1,-1 1 0,0 0-1,1 1 1,-1 1 0,0 0 0,0 1-1,0 1 1,0 0 0,-1 1 0,1 0-1,-1 2 1,0-1 0,-1 2-1,0 0 1,0 0 0,7 8-24,-1-5 20,0 0 0,0-1 0,1-1 0,0-1 0,0 0 0,1-2 0,0 0-1,0-2 1,7 1-20,15 0 60,0-1 0,1-2 0,-1-2 0,9-3-60,-45 3 86,-1-1 1,0 0 0,0 0-1,0-1 1,0 0-1,0 0 1,-1 0 0,1-1-1,0 0 1,-1 0-1,0 0 1,0 0 0,0-1-1,0 0 1,0 0-1,-1 0 1,0-1 0,0 0-1,0 0 1,0 0-1,-1 0 1,0 0 0,0-1-1,1-2-86,14-51 1796,-15 58-1356,-2 1-8516,-1 0-1659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16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7283,'0'0'2444,"0"0"-929,0 0-498,0 0-137,0 0-450,0 0-14,4 10 435,16 41 32,-8-24-330,-1 1-1,-1 0 1,-1 1 0,-2 0 0,0 7-553,-6-19 190,-1-12-140,0 0 0,0 0-1,0 0 1,0 0 0,1 0 0,0 0-1,0 0 1,1 0 0,-1-1 0,1 1-1,0 0 1,1 1-50,0-57 985,-5 18-1079,-1 0 0,-3-11 94,1 11-328,2-1 1,0-11 327,3 41-61,0-1 0,1 1 0,0 0 1,-1 0-1,1 0 0,1 0 1,-1 0-1,0 0 0,1 0 1,0 0-1,0 0 0,0 0 1,1 1-1,-1-1 0,1 1 0,0 0 1,0 0-1,0 0 0,0 0 1,0 0-1,1 1 0,-1 0 1,1-1-1,-1 1 0,1 0 0,0 1 1,0-1-1,4 0 61,3-2-138,1 1-1,-1 0 0,1 0 1,0 2-1,-1-1 1,1 2-1,0-1 1,0 2-1,2 0 139,13-1-2619,-30 36 1627,-2-29 762,-1-1 0,0 0 1,0 0-1,-1-1 0,1 1 0,-1-1 0,-1-1 1,1 1-1,-6 1 230,5-1-800,-22 11-3183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17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0 1 5939</inkml:trace>
  <inkml:trace contextRef="#ctx0" brushRef="#br0" timeOffset="1">0 1 5939,'91'138'1985,"-91"-138"-593,0 0-447,0 5 751,0-5-303,0 0-625,12 0-207,16 0 447,10 0-464,3-11-383,-4 6-97,-3-1-128,-5 6-113,-8 0-447,-5 0-736,0 0-882,-13-3-2079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28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708 1 12870,'0'0'4098,"0"0"-2935,0 0-872,0 0 226,0 0 225,2 23 37,4 29-456,-3 0 1,-2 0-1,-3 0 0,-1 0 1,-8 35-324,-9-6 261,-4-1 1,-3-1 0,-3-1 0,-4-1-1,-10 11-261,11-27 37,-3-2-1,-3-2 0,-2-1 0,-2-3 1,-3-1-1,-23 19-36,59-62 12,0 1 1,0-2 0,-1 1-1,-1-1 1,1-1 0,-1 0-1,0-1 1,-1 0-1,1-1 1,-1 0 0,0-1-1,0 0 1,-1-1 0,1-1-1,-14 1-12,27-3-4,-1 0 0,0 0-1,1 0 1,-1 0-1,1-1 1,-1 1 0,1 0-1,-1 0 1,1 0 0,-1-1-1,1 1 1,-1 0 0,1-1-1,0 1 1,-1 0 0,1-1-1,-1 1 1,1-1 0,0 1-1,-1-1 1,1 1 0,0-1-1,0 1 1,-1-1 0,1 1-1,0-1 1,0 1-1,0-1 1,0 1 0,-1-1-1,1 1 1,0-1 0,0 1-1,0-1 5,1-25-21,-1 15 9,1 2-12,-1-1 1,2 0-1,-1 0 1,2 1-1,-1-1 1,1 1-1,0 0 0,1-1 1,0 1-1,1 1 1,0-1-1,0 1 1,1 0-1,2-2 24,11-13-153,1 2 0,0 0 0,2 2 0,8-6 153,-21 18-12,1 1-1,-1-1 1,1 1-1,0 1 1,1 0 0,-1 1-1,1-1 1,11-1 12,-16 4 22,0 1 0,0 0 1,0 0-1,0 1 0,0-1 0,1 2 1,-1-1-1,0 0 0,0 1 0,0 0 1,0 1-1,0-1 0,0 1 0,-1 0 1,1 1-1,-1-1 0,1 1 1,0 1-23,115 86 330,-75-53-222,3-2 0,32 17-108,-30-23-190,1-3 0,28 9 190,2-12-2533,-34-18-1968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17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7059,'0'0'1203,"0"0"-434,0 0 253,0 0 389,0 0-421,4 14-267,43 160 1363,-36-161-2393,-10-12 40,0-1 0,0 1 0,0-1 0,-1 1 0,1-1 0,0 1 0,0-1 0,0 0 0,0 0 0,0 1-1,0-1 1,0 0 0,0 0 0,0 0 0,0 0 0,0 0 0,0 0 0,0 0 0,0 0 0,0-1 0,0 1 0,0 0 0,-1 0 0,1-1 0,0 1 0,0-1-1,0 1 1,0-1 0,0 1 267,9-19-5322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18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0 8228,'0'0'1246,"0"0"-622,0 0 208,0 0 54,0 0-416,0 0-244,0 0 260,-6 19 1440,2-15-1764,0 0 0,-1 0 0,1 0 0,-1 0 0,0-1 0,0 0 0,-1 0-162,2-1 64,0 0-1,0 1 1,0-1-1,0 1 1,1-1 0,0 1-1,-1 0 1,1 0 0,0 0-1,0 1 1,1-1 0,-1 1-1,1 0 1,-2 2-64,4-4 37,0 2 3,0-3-18,3 2 2,0 0 1,1-1-1,-1 1 1,1-1-1,-1 1 1,1-1-1,0 0 1,0 0-1,0-1 1,0 1-1,0-1 1,2 1-25,0 0 15,35 11 86,0-1 1,14 1-102,23 6-2913,-59-15-65,-3-3-1104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18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6947,'0'0'2865,"0"0"-2048,0 0 111,0 0 225,0 0-1153,0 0-881,13 0-1776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19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471 1 8612,'0'0'1531,"0"0"-544,0 0 161,0 0 300,0 0-522,-26 16-430,-126 79 598,132-83-971,0-2 0,-1 0 1,0-1-1,-1-1 0,0-1 0,0-1 0,-1-1 0,0-1 1,0-1-1,0-1 0,0-1 0,-6-1-123,30 3-4518,10 0 1110,22-3-335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20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501 1 4114,'0'0'1835,"0"0"-479,0 0 330,0 0 45,0 0-456,-16 10-178,-283 205 3620,258-187-4460,5-3-12,0 1 0,-18 20-245,53-45-18,-1 0 1,1 0-1,-1 0 1,1 1-1,0-1 1,0 1-1,0-1 1,-1 1-1,1-1 1,1 1-1,-1 0 1,0-1-1,0 1 1,1 0-1,-1 0 1,1 0 0,-1-1-1,1 2 18,0-2-295,1-1-1,0 0 1,-1 0-1,1 1 1,0-1-1,-1 0 1,1 0-1,-1 0 1,1 0-1,0 0 1,-1 0-1,1 0 1,0 0-1,-1 0 1,1 0 0,0 0-1,-1 0 1,1 0-1,0 0 1,-1 0-1,1-1 1,0 1-1,-1 0 1,1-1 295,30-11-11056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42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563 47 14279,'0'0'237,"0"0"3,0 0 478,0 0-99,0 0-136,-26-10 48,0 0-380,0 2 0,0 0 0,-10 0-151,32 8 20,1-1 0,-1 1 0,0 0 1,1 0-1,-1 1 0,0-1 0,1 1 0,-1 0 0,1 0 0,-1 0 0,1 0 1,-1 1-1,1-1 0,0 1 0,0 0 0,0 0 0,-1 1-20,-4 3 49,2 1-1,-1-1 1,1 1 0,0 1-1,-2 2-48,-5 7 109,-22 24 91,2 3 1,2 0-1,2 2 0,3 1 1,1 1-1,2 1 1,3 2-1,1 0 1,3 0-1,2 2 1,3 0-1,2 0 0,2 1 1,2 0-1,3 33-200,2-77-1,0-1-1,1 1 0,0-1 0,1 1 0,0-1 0,1 0 0,-1 0 1,2 0-1,-1 0 0,1-1 0,1 1 0,-1-1 0,2 0 1,-1 0-1,1 0 0,0-1 0,0 0 0,1 0 0,0-1 0,0 0 1,1 0-1,0-1 0,0 0 0,0 0 0,0 0 0,1-1 1,0-1-1,0 1 0,0-2 0,0 1 0,0-1 0,1 0 0,-1-1 1,1 0-1,-1-1 0,1 0 0,-1 0 0,1-1 0,2-1 2,2 0 15,-1-2-1,0 1 1,0-2-1,-1 1 0,1-2 1,-1 0-1,0 0 1,0-1-1,-1-1 0,0 0 1,0 0-1,-1-1 1,1-1-15,22-23 21,-2-1 0,-1-1 0,5-9-21,-10 9-10,-2-1-1,-1-1 1,-1 0-1,-3-2 1,-1 0-1,-1-1 1,-3-1-1,-1 0 1,-2 0-1,-2-1 1,-2-1 0,-1 1-1,-2-37 11,-3 70-12,0 1 0,0-1 0,-1 1-1,0-1 1,-1 1 0,0 0 0,0 0 0,-1 0-1,0 0 1,0 0 0,-1 0 0,0 1 0,0-1 0,0 1-1,-1 0 1,-1 1 0,1-1 0,-1 1 0,0 0 0,0 1-1,-1-1 1,1 1 0,-2 0 12,-13-11-16,0 2-1,-1 0 1,-1 1 0,0 1-1,-1 1 1,0 1 0,-1 1-1,0 2 1,0 0 0,-1 2-1,0 0 1,0 2 0,0 1-1,0 1 1,0 1 0,-12 3 16,33-3-3,1 0 0,0 1 0,-1 0 0,1 0 0,-1 0 0,1 1 0,0-1 0,0 1 0,0 0 0,0 0 0,0 0 1,0 1-1,1 0 0,-1-1 0,1 1 0,-1 0 0,0 2 3,-1 1-1,1 0 0,0 0 0,0 0 0,1 1 0,0 0 0,0-1 0,0 1 0,1 0 0,0 0 0,0 3 1,-2 12-21,2 1-1,0-1 0,1 1 1,1-1-1,2 1 0,2 15 22,-1-23 12,1 0 0,0 1 0,1-2-1,0 1 1,1 0 0,1-1 0,1-1 0,0 2-12,19 26 140,28 34-140,-14-28 152,1-2 1,3-2-1,47 35-152,-1 1 79,-83-73-131,-1 1 1,0 0-1,0 0 1,0 1-1,-1 0 0,-1 0 1,1 0-1,-1 1 0,-1-1 1,1 1-1,-1 1 1,-1-1-1,0 0 0,0 1 1,-1 0-1,-1 0 1,1-1-1,-1 1 0,-1 0 1,0 9 51,0 14-4434,0-26-1518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42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0 359 18248,'0'0'609,"0"0"-193,0 0-93,0 0-179,0 0 48,42-9 264,-40 8-451,337-87 473,-26-7-215,125-40-179,-380 117 161,-23 8-2669,-31 8-6354,-53 9-1227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42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1 405 3618,'0'0'9543,"0"0"-7140,0 0-1295,0 0-199,0 0-287,6-2-22,585-230 1559,-530 210-2074,99-33-58,136-27-27,-285 80-26,-9 2 3,0 0 1,0-1 0,-1 1 0,1 0 0,0-1-1,0 0 1,0 1 0,-1-1 0,1 0-1,0 0 1,-1 0 0,1 0 0,0 0 22,-2 0-488,-20 1-780,-37 0-3398,31 0-2612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46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1 403 11669,'0'0'3610,"0"0"-2764,0 0-604,4 40 119,30 266 738,-17-172-463,-1-11 1460,-3 35-2096,-11-315-169,6 1 1,11-30 168,-10 121-320,4-1 1,2 1-1,3 1 1,3 1-1,2 1 0,18-31 320,-31 73-50,1 2 0,0-1 0,2 1 0,0 1-1,15-16 51,-23 27-15,1 1 0,0-1-1,0 1 1,1 0 0,-1 1-1,1 0 1,0 0 0,0 0-1,1 1 1,-1 0 0,1 0-1,-1 1 1,1 0 0,0 0 0,0 1-1,7 0 16,-8 0-18,0 1 0,0 0 0,0 0 0,0 1 0,0 0-1,0 0 1,0 0 0,0 1 0,-1 0 0,1 1 0,-1-1 0,1 1 0,4 4 18,-7-4-10,1 1 1,-1 0-1,-1 1 1,1-1 0,-1 1-1,1 0 1,-1 0 0,-1 0-1,1 0 1,-1 0 0,0 0-1,0 1 1,0-1-1,-1 1 1,0-1 0,0 1-1,0 4 10,1 4-3,-1 0-1,-1 0 1,0 1-1,0-1 0,-2 0 1,1 0-1,-2 0 1,0 0-1,-1 0 1,0 0-1,-1-1 0,-1 0 1,0 0-1,0 0 1,-2-1-1,-4 7 4,-17 19 1,-1-1 0,-2-2-1,-1-1 1,-14 8-1,23-19 4,-46 38 29,45-40 87,0 1 1,1 1-1,1 1 1,-14 19-121,37-42 0,0 0 0,-1 0 0,1-1 0,-1 1 0,1 0 0,0 0 0,0 0 0,-1 0 0,1 0 0,0 0 0,0 0 0,0-1 0,0 1 0,0 0 0,0 0 0,0 0 0,0 0 0,1 0 0,-1 0 0,0 0 0,0-1 0,1 1 0,-1 0 0,1 0 0,-1 0 0,1-1 0,-1 1 0,1 0 0,-1 0 0,1-1 0,-1 1 1,1 0-1,0-1 0,0 1 0,-1-1 0,1 1 0,0-1 0,0 1 0,-1-1 0,1 0 0,1 1 0,39 16 77,-34-15-46,498 160 967,-400-136-2087,3-4 1089,33 0-6197,-75-15 821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47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397 0 17592,'0'0'208,"0"0"-96,-206 124 192,143-26-192,-2 18 273,27 19 239,16 5-208,19 4 0,3-6-352,41-15-64,40-7 80,13-18-160,15-13 80,16-21-400,7-30-384,8-17-513,1-17-1632,-10 0-2482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29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0 189 18633,'0'0'1958,"0"0"-1441,40-13-100,-33 11-395,43-15 60,1 2 0,0 3 0,1 2 0,0 2 0,28 0-82,671-4 90,-450 10 217,-227 2-803,1-3 0,-1-4 0,29-7 496,-100 13-120,47-13-2991,-48 13 2673,-1 0-1,1 0 1,0 0 0,-1 0 0,1 0 0,-1-1 0,1 1 0,-1-1 0,0 1 0,0-1 0,1 1-1,-1-1 1,0 0 0,0 0 438,3-27-11229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47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83 210 10261,'0'0'5325,"0"0"-4159,0 0-785,0 0-157,-6 38 230,-37 238 1139,32-192-932,5-1 1,3 30-662,3-111 69,0-6 123,-7-143 198,2 67-664,4-24 274,2 78-74,1 1 0,1 0 0,1 0 0,2 0 0,0 0 0,3-3 74,6-11-156,1 1-1,2 1 1,2 1-1,1 0 1,1 2-1,18-19 157,-40 52-2,1-1-1,0 1 1,-1 0 0,1 0 0,0 0-1,0 0 1,0 0 0,0 0-1,0 0 1,0 0 0,0 0 0,0 1-1,0-1 1,1 0 0,-1 1-1,0-1 1,0 1 0,1-1-1,-1 1 1,0-1 0,1 1 0,-1 0-1,0 0 1,1 0 0,-1 0-1,0 0 1,1 0 0,-1 0 0,0 0-1,1 0 1,-1 1 0,0-1-1,1 1 1,-1-1 0,0 1-1,0-1 1,1 1 0,-1 0 0,0-1-1,0 1 1,0 0 0,0 0-1,0 0 1,0 0 0,0 0 2,6 7 0,-1 1 0,0-1 0,-1 1 0,0 0 0,-1 0 0,1 2 0,5 9 10,89 188 418,-49-99 184,46 72-612,-93-176-77,2 2-86,0 0 1,-1 1-1,0-1 0,0 1 0,-1 0 0,1 0 1,-2 1-1,1-1 0,-1 0 0,-1 1 1,0 1 162,-29-9-8159,-15-1-1907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47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19 144 12374,'0'0'2369,"0"0"-1425,0 0 369,0 0-433,0 0 1,0 0-545,-18-68-336,96 51-112,25-2-288,6 5-465,1 0-2544,-16 2-2818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48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1 300 18440,'0'0'70,"0"0"34,0 0 173,13 32 414,44 108-165,12 74 280,-65-204-767,1 3 182,-10-24-7,-2-5-176,-32-69 78,23 53-142,1 0 0,2-1 1,1-1-1,-7-33 26,13 31-37,3 0 1,0 0-1,3 0 0,1 0 0,2-3 37,-3 31-24,1 0-1,0 1 1,0-1-1,0 0 1,1 1 0,1-1-1,-1 1 1,1 0-1,0-1 1,1 1-1,0 1 1,0-1 0,0 0-1,1 1 1,0 0-1,0 0 1,1 1 0,-1-1-1,1 1 1,1 0-1,-1 1 1,0 0 0,1 0-1,0 0 1,0 1-1,0-1 1,1 2-1,-1-1 1,1 1 0,-1 0-1,1 1 1,0 0-1,2 0 25,-1 0-17,-1 0-1,1 1 0,-1 0 0,1 1 0,0-1 0,-1 2 0,1-1 1,-1 1-1,0 1 0,6 1 18,-9-1-19,-1 0 0,1 0 0,-1 0 0,0 1 0,0-1 0,0 1 0,0 0 0,-1 0 0,0 1 0,0-1 0,0 0 0,0 1 0,0 0 0,-1 0 0,0 0 0,0 0 0,-1 0 0,1 1 19,4 19-35,-2 0 1,-1 0-1,-1 1 0,-1-1 0,-1 1 1,-3 21 34,1 21 0,2-63-1,1 0 1,0 1-1,0-1 0,0 0 1,0 0-1,1 0 0,0 0 1,0-1-1,0 1 0,1 0 1,0-1-1,-1 1 1,1-1-1,1 0 0,-1 0 1,1 0-1,0-1 0,-1 1 1,2-1-1,-1 0 0,0 0 1,1 0-1,0 0 1,18 9-27,0-1-1,1-1 1,0-1 0,10 2 27,12 6-95,-23-9 68,-6-3 11,-1 2 1,1 0 0,-2 0 0,10 7 15,-23-13-8,1 1 1,-1-1 0,0 1-1,1-1 1,-1 1 0,0 0-1,0 0 1,0 0-1,-1 0 1,1 0 0,0 0-1,-1 0 1,1 1 0,-1-1-1,0 0 1,0 1 0,0-1-1,0 1 1,0 0-1,-1-1 1,1 1 0,-1 0-1,1-1 1,-1 1 0,0 0-1,0-1 1,-1 1-1,1 0 1,0 0 0,-1 2 7,-1-3 10,0 1 1,1 0-1,-1 0 1,0-1-1,0 1 1,-1-1-1,1 1 1,0-1-1,-1 0 0,0 0 1,1 0-1,-1 0 1,0-1-1,0 1 1,0-1-1,0 1 1,0-1-1,0 0 1,-1 0-11,-7 3 65,-19 8 44,0-1 1,-1-1-1,-1-2 0,1-2 1,-1 0-1,-1-2 1,1-2-1,-20 0-109,50-2-171,2 0-538,2-1-1255,13-4-3884,21-12-4415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0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460 47 6371,'0'0'4917,"0"0"-3623,0 0-299,0 0-411,0 0 217,-24-11 290,24 11-1091,-21-9 173,-2 0 1,1 1-1,-11-2-173,29 10 9,0 0 0,0 1-1,0-1 1,0 1 0,0-1 0,0 1 0,0 0-1,0 1 1,1-1 0,-1 1 0,0-1 0,1 1-1,-1 0 1,1 1 0,0-1 0,0 0-1,0 1 1,0 0 0,0 0 0,0 0 0,1 0-1,-1 0 1,1 0 0,0 1 0,-1 2-9,-10 10 89,-11 10 73,-14 15 297,1 1-1,3 2 1,-1 6-459,25-36 58,1 1 0,1 0 0,1 1 1,0 0-1,1 0 0,1 1 0,0-1 0,1 1 1,1 0-1,1 0 0,0 0 0,1 4-58,1-16 10,1 0 1,-1 0-1,1 0 0,-1 0 1,2 0-1,-1 0 0,0-1 1,1 1-1,0 0 1,0-1-1,0 1 0,1-1 1,0 0-1,0 0 0,0 0 1,1 2-11,2-1 11,0 1 0,0-1 0,0 0 0,1 0 0,0-1 0,0 0 0,0 0 0,1-1 0,5 2-11,12 3-45,0-1 1,1-2-1,-1-1 1,1 0-1,0-2 0,2-1 45,71 2-1118,1-5 1,3-4 1117,-54 1-1700,0-3 1,0-1-1,2-4 1700,72-25-5538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0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13542,'0'0'1812,"0"0"-492,0 0-402,9 20-390,-6-13-482,6 14 60,0-1 0,-2 1-1,0 0 1,-2 1 0,0-1 0,0 13-106,1 62 211,-4-50-399,2-1-1,9 40 189,-13-84-88,1 0-3979,-2-10 1830,1-24-2723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1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12950,'0'0'920,"0"0"612,0 0-441,0 0-672,19 4-334,27 4-40,-2 3-1,0 2 1,12 6-45,-38-13 1,0 1 0,0 1 1,-1 1-1,0 0 0,0 1 1,-1 1-1,-1 1 0,0 0 1,0 1-1,3 5-1,-13-11 10,0 0 1,-1 0-1,1 0 1,-2 1-1,1 0 1,-1 0-1,0 0 1,0 0-1,-1 0 0,0 1 1,-1-1-1,0 1 1,0-1-1,-1 1 1,0 0-1,0-1 1,-1 1-1,0-1 1,0 1-1,-1-1 0,-1 1 1,1-1-1,-1 0 1,-1 0-1,-2 4-10,-3 0 40,-1 0 0,0-1 0,-1 0-1,-1-1 1,1-1 0,-1 1 0,-1-2-1,0 0 1,-5 2-40,-1 0 19,1 0 0,-2-2 0,1-1 0,-1 0 0,0-1 1,-14 1-20,31-6-116,1 0-46,0-1-1,0 1 0,0-1 0,0 0 1,0 1-1,-1-1 0,1 0 1,0 0-1,0-1 0,0 1 0,0 0 1,0-1-1,0 1 0,0-1 1,0 1-1,0-1 0,-1 0 163,1-18-6112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1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15527,'0'0'1065,"0"0"-577,0 0-91,0 0-114,0 32 448,0 106 203,2-99-679,1 0 0,1 0 0,3 0 1,1-1-1,2 0 0,10 26-255,-9-29 78,-1-13-457,-6-36-1645,-7-43-2216,-4-2-957,0-8-2989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1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11621,'88'-23'1596,"-87"23"-1498,0 0 0,0 0 0,-1 0 0,1 0 0,0 0 1,0 0-1,-1 0 0,1-1 0,0 1 0,0 0 0,-1 0 0,1-1 0,0 1 1,-1-1-1,1 1 0,0 0 0,-1-1 0,1 1 0,-1-1 0,1 1 1,-1-1-1,1 0 0,-1 1 0,1-1 0,-1 1 0,1-1 0,-1 0 1,0 1-1,1-1 0,-1 0 0,0 0 0,0 1 0,0-1 0,1 0 0,-1 0 1,0 1-1,0-1 0,0 0 0,0 0 0,0 0-98,1-5 1831,14 4-1219,84 3 30,66-1-769,136-17 127,-288 16-350,-8 1-3857,-5 0 2854,-10 0-3521</inkml:trace>
  <inkml:trace contextRef="#ctx0" brushRef="#br0" timeOffset="1">229 344 7796,'0'0'2993,"0"0"-1504,0 0 624,0 0-609,0 0-79,178 39-401,-115-39-207,-4 0-369,1-9-304,-14 1-144,-14-3-128,-14 11-768,-18 0-721,0 0-3025,-28 3-689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2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0 900 7587,'0'0'2193,"0"0"-640,0 0 384,0 0-128,0 0-48,204 43-769,-123-46-512,0-20-480,7 1-32,-7-12-1056,-6-11-3570,-15-3-6323</inkml:trace>
  <inkml:trace contextRef="#ctx0" brushRef="#br0" timeOffset="1">1110 0 17704,'0'0'240,"0"0"849,0 0-705,0 0-48,197 158 144,-150-71-112,-15 12-256,-7 16-96,-7 0 0,-11 6 1,-7 8-17,-7-8-369,-49 12 209,-25-1-1280,-22-3-1394,-38 3-2816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8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551 35 11317,'0'0'923,"0"0"-80,0 0 718,0 0-32,0 0-910,0 0-331,0 0 35,-3-6 2,2 4-306,0 0 0,0 1 0,0-1 0,0 0 0,0 1 0,0-1 0,0 1 0,-1-1 0,1 1 0,-1 0 0,1-1 0,-1 1-1,0 0 1,1 0 0,-1 0 0,0 0 0,-1 0-19,0 0 17,-1 0 1,1 0-1,-1 1 0,0 0 0,1-1 0,-1 1 1,0 0-1,1 1 0,-1-1 0,0 1 0,1 0 0,-1 0-17,-21 7 92,1 1 0,0 1 0,1 2-1,0 0 1,1 1 0,-12 10-92,-3 0 106,8-5 46,0 2 1,2 0 0,1 2 0,0 1-1,-11 14-152,28-27 51,0 0 0,1 1-1,0 0 1,0 0 0,1 1-1,1 0 1,0 0-1,1 0 1,0 1 0,1 0-1,0 0 1,1 0 0,0 1-1,1-1 1,1 3-51,1-11 3,0 1 0,0 0 1,1-1-1,0 1 0,0-1 0,0 0 0,0 1 1,1-1-1,0 0 0,0 0 0,1 0 1,0 0-1,-1 0 0,1 0 0,4 3-3,-2-2 2,1 0-1,1 0 0,0 0 1,-1-1-1,1 0 1,1 0-1,-1-1 1,1 0-1,5 2-1,15 4-8,-1-1-1,1-2 1,0 0-1,1-3 1,21 2 8,73 1-849,1-5 0,11-6 849,-124 4-111,33-2-1507,0-1 0,-1-2 0,1-2 0,20-8 1618,30-16-7228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29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1 13190,'0'0'4050,"0"0"-3124,0 0-654,0 0 357,26 20 222,-10-8-697,4 2-20,-1 0 0,0 2 0,-2 0-1,0 1 1,0 1 0,-2 0 0,0 1 0,-1 1-1,2 5-133,-4-1 186,0 0-1,-1 1 0,-2 1 1,-1 0-1,0 0 0,-2 1 0,-2 0 1,0 0-1,0 19-185,-4-29 65,0-1-1,-1 1 1,0-1-1,-2 0 1,0 0-1,-1 0 1,0 0-1,-1 0 1,-1-1-1,0 0 1,-1 0-1,-1-1 1,-1 0-1,0 0 1,0-1-1,-8 9-64,-5 0 41,0-1-1,-1 0 0,-1-2 0,0-1 1,-2-1-1,0-1 0,-1-1 0,0-1 1,-2-2-1,1-1 0,-14 3-40,4-8-408,28-6-482,10-4-84,17-9-2618,43-20-6847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8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11909,'0'0'529,"0"0"31,0 158 1057,6-99 592,3-3-1617,4 0-352,-1-8-240,1-11 48,-4-6-48,-3-17-80,-6-3-704,0-11-1938,0 0-2112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8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10917,'0'0'1886,"0"0"-1128,0 0 704,0 0-256,29 6-638,-10-2-494,2 0-2,1 0 0,0 2 0,-1 0-1,0 2 1,-1 0 0,0 1 0,0 1-1,13 10-71,-12-6 93,0 1-1,-2 1 1,0 1 0,-1 1-1,0 0 1,9 15-93,-20-24 10,-1 0 0,-1 0 0,0 0 0,0 1 0,-1 0 1,0 0-1,-1 0 0,0 0 0,0 1 0,-1-1 0,-1 1 0,0-1 1,0 1-1,-1 0 0,0-1 0,-2 10-10,1-15 3,0 1 0,0 0 0,-1-1 0,0 1 0,0-1 0,0 1 0,-1-1 0,1 0 0,-1 0 0,-1 0 0,1 0 0,-1 0 0,0-1 0,0 0-1,0 0 1,0 0 0,-1 0 0,-3 2-3,0-1-145,1-1 0,-1 0-1,0-1 1,0 1-1,0-1 1,0-1 0,-1 0-1,1 0 1,-1 0-1,1-1 1,-1-1 0,-4 1 145,11-1-152,1 0 1,0 0 0,0 0-1,0-1 1,0 1 0,-1 0 0,1 0-1,0 0 1,0-1 0,0 1 0,0-1-1,0 1 1,0-1 0,0 1 0,0-1-1,0 0 1,0 1 0,0-1-1,0 0 1,0 0 0,1 0 0,-1 0-1,0 1 1,1-1 0,-1 0 0,0 0-1,1 0 1,-1-1 0,1 1-1,0 0 1,-1 0 0,1 0 0,0 0-1,-1 0 1,1 0 0,0-1 0,0 1-1,0 0 1,0 0 0,0 0 151,-1-37-7364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9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492 0 13126,'0'0'272,"0"0"0,0 0 1153,216 149-465,-151-81-575,-2 13-81,-10 7 32,-22 10-128,-31 6-208,0-3 0,-59 1-144,-32-10-224,-25-4-497,-21-13-559,-26-7 63,-12-17-1937,-3-29-1712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9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1 11557,'0'0'1713,"0"0"-865,-160 186 737,126-66 224,21 10-560,13 5-705,16 3-176,65-12-144,25-13-224,41-20-48,60-23-880,27-34-545,29-19-3201,0-17-7492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9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8 7684,'0'0'1560,"0"0"-164,0 0 388,0 0-92,0 0-462,0 0-302,0 0-865,-1-1-1,1 1 0,-1-1 1,1 1-1,0-1 1,-1 1-1,0-1 1,1 1-1,-1-1 0,1 1 1,-1 0-1,1-1 1,-1 1-1,0 0 1,1 0-1,-1-1 0,0 1 1,1 0-1,-1 0 1,0 0-1,1 0 1,-1 0-1,0 0 0,1 0 1,-2 0-63,2 28 160,1 1 1,1-1-1,2 1 1,1-1-1,1 0 1,1 0-1,9 20-160,-1-10-209,13 32 355,-21-24-4624,-7-45 362,0-1-2119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0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3057,'0'0'8020,"0"0"-6643,0 0 79,0 0 593,0 0-928,0 0-1089,47 0 16,16 0 144,18 0-80,16 0-112,6 0-992,3 0-2866,-6 0-4866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0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11797,'0'0'5651,"0"0"-5507,0 0 224,0 0-144,0 0 369,0 0 47,247 25-640,-150-25-272,-13 0-497,-2 0-671,-29 0-3555,-25-5-3536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1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15239,'0'0'704,"0"0"-576,181-5 64,-112-1-192,-10 3-672,-15 0-3538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2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534 405 15527,'67'-242'-109,"-63"223"276,0 0 1,-1 0-1,-1 0 0,-1-12-167,-1 29 16,0-1 0,-1 1-1,1 0 1,-1-1 0,1 1-1,-1 0 1,0 0 0,0 0-1,0 0 1,0 0 0,0 0-1,0 0 1,-1 0 0,1 0-1,0 0 1,-1 1-1,0-1 1,1 0 0,-1 1-1,0 0 1,0-1 0,0 1-1,0 0 1,0 0 0,0 0-1,0 0 1,0 0 0,-1 1-1,1-1 1,0 0 0,0 1-1,-1 0 1,0 0-16,-14-3 44,0 2-1,0 0 1,0 1 0,-10 2-44,0-1-17,-4 0 63,0 1-1,1 2 0,-1 1 1,1 1-1,0 2 0,0 1 1,0 1-1,2 1 1,-1 2-1,2 1 0,0 1 1,0 2-46,22-15 12,1 1 0,0 1 0,0-1 0,0 0 0,0 1 0,0 0 0,1 0 0,0 0 0,-1 0 1,1 0-1,1 1 0,-1-1 0,1 1 0,0 0 0,0 0 0,0 0 0,1 0 0,-1 0 0,1 0 1,1 0-1,-1 1 0,1-1 0,0 0 0,0 0 0,0 1 0,1-1 0,-1 0 0,1 0 0,1 0 1,-1 0-1,1 0 0,0 0 0,0 0 0,0 0 0,1-1 0,-1 1 0,1-1 0,0 0 0,1 0 1,-1 0-1,1 0 0,-1 0 0,2 0-12,14 11 9,0-1 0,1-1 0,1 0 0,0-2 0,0 0 1,23 7-10,41 12 14,21 2-14,-42-13 24,-11-4-28,-34-11-57,1 1 1,-1 1 0,0 1-1,-1 0 1,1 2 0,-2 0-1,13 8 61,-29-17-31,0 1 0,-1-1 1,1 1-1,0-1 0,0 1 0,-1-1 0,1 1 0,0 0 0,-1-1 0,1 1 0,-1 0 0,1-1 0,0 1 0,-1 0 0,0 0 0,1-1 0,-1 1 0,1 0 1,-1 0-1,0 0 0,0 0 0,1 0 0,-1-1 0,0 1 0,0 0 0,0 0 0,0 0 0,0 0 0,0 0 0,0 0 0,-1 0 0,1-1 0,0 1 0,0 0 0,-1 0 1,1 0-1,0 0 0,-1-1 0,1 1 0,-1 0 0,1 0 0,-1-1 0,1 1 0,-1 0 0,0-1 0,1 1 0,-1 0 0,0-1 0,0 1 0,1-1 0,-1 1 1,0-1-1,0 0 0,0 1 0,1-1 0,-2 0 31,-50 19-793,50-18 768,-107 22 445,0-5-1,-1-5 1,-42-2-420,137-8 219,16 4-355,21 7-403,-14-10 504,0 2 41,0-1 0,0 1 0,0 0-1,-1 0 1,0 1 0,0 0 0,0 0 0,-1 1 0,0 0-1,-1 0 1,4 8-6,-4-5 16,-1 0 0,0 0 0,-1 1 0,0-1 0,-1 1 0,0 0 0,-1 0 0,0 0 0,-1 10-16,-1-1 206,-1 0 0,-1 1 0,0-1-1,-2 0 1,0-1 0,-2 1 0,0-1-1,-3 4-205,3-6 303,0 0-1,2 0 1,0 0 0,-2 17-303,6-31 55,0 0 0,1 1 0,-1-1 1,1 0-1,0 0 0,0 1 1,0-1-1,1 0 0,0 0 0,0 1 1,0-1-1,0 0 0,0 0 1,1 0-1,0 0 0,-1 0 1,2-1-1,-1 1 0,0 0 0,1-1 1,-1 0-1,1 1 0,0-1 1,1 0-56,6 3 66,1 0 0,0 0 1,0-1-1,0-1 1,1 0-1,-1-1 1,1 0-1,4 0-66,102 11 293,-75-10-234,-37-4-57,204 16-396,-165-15-1246,1-2 1,2-3 1639,-38 3-628,-1-1 0,1 0 0,-1 0 0,0-1-1,0-1 1,0 1 0,0-1 0,0-1 0,-1 0 0,1-1 628,36-28-5335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2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599 24 16039,'0'0'435,"0"0"-112,-27-4 517,-92-14 220,110 17-983,1 0 0,-1 1 1,0 1-1,0-1 1,0 1-1,0 1 0,1-1 1,-1 2-1,1-1 1,-1 1-1,1 0 0,-1 1-77,-6 5 125,1 0 0,0 0-1,0 2 1,-9 8-125,-4 3 243,0-1-31,2 2 1,0 1 0,1 0-1,1 2 1,1 1 0,-5 10-213,20-26 31,0 0-1,0 1 1,1 0 0,0 0 0,1 0 0,0 1 0,1-1 0,1 1-1,0 0 1,1 0 0,0 1 0,1-1 0,0 0 0,1 1 0,1-1 0,0 0-1,2 10-30,-1-17-5,-1-1-1,1 1 1,1-1-1,-1 0 0,1 0 1,0 0-1,0 0 0,0 0 1,0 0-1,1-1 0,0 0 1,0 0-1,0 0 0,3 1 6,2 2-42,1-1 0,-1 0-1,1 0 1,1-1 0,-1-1-1,1 0 1,4 1 42,18 4-312,1-2-1,0-1 1,0-2 0,24-1 312,254 3-3509,-212-10-1754,7-6 5263,-31-1-7081,11-7 7081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3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11573,'0'0'2946,"0"0"-2946,0 0 1392,0 0 1314,0 0-1714,0 0-592,116 6-112,-82-12-176,-3 3-112,1-2-800,2 2-2209,7 3-3394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30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11 496 18841,'0'0'-3391,"0"0"4538,0 0 384,-5-9-894,4 9-636,1 0-1,0 1 1,0-1-1,0 0 0,0 0 1,0 0-1,0 0 0,0 0 1,0 0-1,0 0 0,0 0 1,0 1-1,0-1 1,0 0-1,-1 0 0,1 0 1,0 0-1,0 0 0,0 0 1,0 0-1,0 0 1,0 0-1,0 0 0,-1 0 1,1 0-1,0 0 0,0 0 1,0 0-1,0 0 0,0 0 1,0 0-1,-1 0 1,1 0-1,0 0 0,0 0 1,0 0-1,0 0 0,0 0 1,0 0-1,0 0 0,-1 0 1,1 0-1,0 0 1,0 0-1,0-1 0,5 29 641,1-1-1,8 21-640,11 52 1568,-15-21-710,-4-1 0,-3 1 0,-5 14-858,4 55 1991,-29-355-1860,21 86-666,5-27 535,3 105-164,1 0 1,3 0-1,1 1 1,2 0-1,3-6 164,22-49-647,4 2 0,9-9 647,-42 94-70,1-1-1,0 1 0,0 0 1,1 0-1,1 1 1,-1 0-1,1 0 1,8-6 70,-10 11-49,0-1 0,-1 1 0,2 0 0,-1 1 0,0-1 0,1 1 0,0 0 0,-1 1 0,1 0 0,0 0 0,0 1 0,0-1 0,1 1 0,-1 1 0,2-1 49,-1 1-31,0 0-1,-1 0 1,1 1-1,0 0 1,-1 0 0,1 0-1,-1 1 1,1 0-1,-1 1 1,3 1 31,-7-2-2,0 1-1,1-1 1,-1 1-1,0 0 1,0 0-1,0 1 1,-1-1 0,1 0-1,-1 1 1,0 0-1,0-1 1,0 1 0,0 0-1,0 0 1,-1 0-1,0 0 1,0 0-1,0 2 3,3 12 14,0 0 0,-1 1-1,-1-1 1,-1 1 0,-1 0-1,0-1 1,-2 1 0,0-1-1,-2 6-13,3-18 20,0 1-1,-1-1 1,1 1-1,-2-1 1,1 0-1,-1 0 0,0 0 1,0 0-1,0 0 1,-1-1-1,0 1 1,0-1-1,0 0 1,-1 0-1,0-1 1,0 1-1,0-1 1,0 0-1,-1 0 1,1-1-1,-1 0 0,0 0 1,0 0-1,0-1 1,-1 1-1,1-1 1,-1-1-20,-4 2 9,0 0 0,0 1 0,0 1 0,0-1 0,1 2 1,0-1-1,-3 3-9,3 5-88,19-6 21,26-1 10,-29-6 61,65 5 43,-43-5-40,0 2 1,0 1-1,0 1 0,-1 1 1,8 4-8,-29-7 0,0 0 0,0 0 0,-1 0 1,1 1-1,-1 0 0,1 0 0,-1 1 1,0 0-1,0 0 0,0 0 1,-1 0-1,1 0 0,-1 1 0,0 0 1,-1 0-1,1 0 0,-1 1 0,0-1 1,0 1-1,-1-1 0,1 1 1,-1 0-1,0 0 0,-1 0 0,0 1 0,2 3 51,-2 1 0,1-1 0,-2 1-1,1 0 1,-1-1 0,-1 1 0,0 0-1,0-1 1,-1 0 0,-1 1 0,0-1-1,0 0 1,-1 0 0,-4 9-51,3-11 100,-1 0 1,0 0-1,0-1 1,0 1-1,-1-1 1,0-1-1,-1 1 1,0-1-1,0 0 1,0-1-1,0 0 1,-1-1-1,0 1 1,0-2-1,0 1 1,-3 0-101,-25 7 167,0-2 0,-1-2 0,1-1 0,-1-2 0,-13 0-167,38-4-23,-25-1 50,37 1-50,0-1 1,-1 1-1,1-1 1,0 1-1,0-1 0,0 0 1,0 0-1,0 1 0,-1-1 1,2 0-1,-1 0 0,0 0 1,0 0-1,0 0 0,0 0 1,1 0-1,-1-1 1,0 1-1,1 0 0,-1 0 1,1 0-1,-1-1 0,1 1 1,0 0-1,-1-1 0,1 1 1,0 0-1,0-1 23,0-3-255,-1 0 0,1-1-1,1 1 1,-1 0 0,1 0 0,-1 0 0,2 0-1,-1 0 1,1-3 255,36-63-5492,-37 69 5283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2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0 6979,'0'0'11237,"0"0"-11077,0 0-16,-50 183 65,50-121 831,9 3-688,16-1-192,-6-2-128,-7-11-64,-9-6-112,-3-14-464,0-11-913,-6-15-1920,-16-5-2514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3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12902,'0'0'2993,"0"0"-2022,0 0-506,39 3 450,43 4-190,9 6-725,-75-10 59,1 1 1,-1 1-1,-1 0 0,1 1 0,-1 1 0,0 1 0,0 0 0,-1 0 1,0 1-1,7 7-59,-6-5 38,-2-1-11,1 0 0,-1 1 1,-1 1-1,0 0 0,-1 1 0,0 0 0,-1 1 0,-1 0 1,0 0-1,-1 1 0,1 1-27,-6-9 11,0-1 0,-1 1 0,0 0 0,0 0 0,0 0 0,-1 0 0,0 0 0,-1 0 1,1 0-1,-1 0 0,-1 0 0,1 1 0,-1-1 0,0 0 0,-1 0 0,0 0 0,0-1 0,0 1 0,-1 0 0,0-1 0,0 0 0,-1 1 0,0-1 0,0 0 0,0-1 1,-1 1-1,-1 0-11,-11 11 114,0-1 0,-1-1 1,-1-1-1,-1-1 0,0 0 1,0-2-1,-16 7-114,-34 11-503,-53 15 503,90-33-527,28-9-2021,4-1-2627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3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 12998,'0'0'3177,"0"0"-2131,-1 28-336,-7 183 1928,10-170-2119,2 0 0,2-1 0,4 9-519,-4-18 21,0 0 0,-2 0 0,-2 1 1,0-1-1,-2 1 0,-2 1-21,1-32-83,0 0 0,1 0 0,-1 0 0,0 0 1,0 0-1,-1 0 0,1 0 0,0 0 0,0-1 0,0 1 0,0 0 1,-1-1-1,1 1 0,0-1 0,-1 0 0,1 1 0,0-1 0,-1 0 1,1 0-1,0 0 0,-1 0 0,1 0 0,-1 0 0,1 0 0,0 0 1,-1 0-1,1-1 0,0 1 0,-1-1 83,-3 1-279,1-1 1,-1 0-1,1 0 0,-1 0 0,1 0 1,-1-1-1,1 0 0,0 0 0,-2-1 279,4 1-506,-1-1-1,1 0 1,-1-1 0,1 1-1,0 0 1,0-1-1,1 1 1,-1-1-1,1 1 1,0-1 0,0 0-1,0 0 1,0 0-1,0 1 1,1-1-1,0 0 1,0-4 506,-1-33-8572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5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13 184 6707,'0'0'2932,"0"0"-1216,0 0-17,0 0 297,0 0-478,-3-20-651,0-5-622,0 6 200,1 0-1,0 0 1,2-12-445,0 31 10,1-1-1,-1 0 0,1 0 1,-1 0-1,1 0 1,0 1-1,-1-1 1,1 0-1,0 1 1,-1-1-1,1 0 1,0 1-1,0-1 0,-1 1 1,1-1-1,0 1 1,0-1-1,0 1 1,0 0-1,0-1 1,0 1-1,0 0 1,0 0-10,30-8-14,-23 7 37,49-10-17,1 3 1,0 2 0,0 3-1,1 3 1,-1 2 0,10 3-7,-58-4-10,0 0-1,-1 0 1,1 1 0,-1 1-1,1-1 1,-1 1 0,0 1 0,0 0-1,0 0 1,-1 1 0,1 0 0,-1 0-1,0 1 1,2 2 10,-6-3-22,0-1 0,0 1 1,0 0-1,-1 0 0,1 0 0,-1 0 0,-1 0 0,1 1 1,-1-1-1,0 1 0,0 0 0,-1 0 0,1 0 1,-1 0-1,-1 0 0,1 0 0,-1 0 0,0 0 0,0 0 1,-1 0-1,0 0 0,0 0 0,-1 2 22,0 0-1,-1 0-1,-1 1 0,0-1 1,0-1-1,0 1 0,-1-1 1,0 1-1,0-1 0,-1-1 1,0 1-1,0-1 0,-1 0 0,0 0 1,0-1-1,0 0 0,-1 0 2,-23 15 41,-2-1 0,0-2-1,-4 0-40,35-16-1,-16 8 86,0-1 0,-1-1 0,1-1 0,-1 0 0,-1-1 0,1-1 0,-1-1 0,1-1 1,-1-1-1,0 0-85,19-1-27,1 0-34,0 0 39,0 0 36,0 0 26,0 0 21,42-7-517,49-8 383,1 3 0,0 4 1,1 4-1,29 5 73,-119-1-10,0 0 1,-1 1-1,1-1 0,0 0 1,0 1-1,-1 0 0,1 0 1,0 0-1,-1 0 0,1 0 1,-1 0-1,1 1 0,-1-1 1,0 1-1,0 0 0,1-1 0,-1 1 1,0 0-1,-1 0 0,1 1 1,0-1-1,-1 0 0,1 1 1,-1-1-1,1 0 0,-1 1 1,0 0-1,0-1 0,-1 1 1,1 0-1,0 0 10,1 11-48,0-1 1,-1 0-1,0 1 0,-1-1 1,-2 14 47,1-20 10,0-1-15,-1 0 0,1 0 1,-1 0-1,-1-1 1,1 1-1,-1 0 0,0-1 1,0 0-1,-1 0 0,0 0 1,1 0-1,-2 0 0,1-1 1,0 0-1,-1 0 1,0 0-1,0 0 0,0-1 1,-4 2 4,-3 3 43,-1-1 1,-1 0-1,1-1 0,-1 0 1,0-1-1,0-1 1,-13 3-44,-54 3 530,-48-1-530,23-3 766,94-6-546,12 0-176,-1 0-1,0-1 0,0 1 0,0 0 0,0 0 0,0 0 1,0 0-1,0 0 0,0 0 0,0 0 0,0 0 0,0 0 0,0 0 1,0 1-1,0-1 0,0 0 0,0 1 0,0-1 0,1 0 0,-1 1 1,0-1-1,0 1 0,0 0 0,1-1 0,-1 1 0,0 0-43,1 1 182,3-1 1506,6-1-1695,5 0 3076,-36-1-3994,-35-1-6542,41 2-5499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30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27 270 5026,'0'0'2799,"0"0"-1788,0 0-27,0 0 487,0 0-300,-25 0-150,24 0 2133,49-4-2933,-1-2 0,0-2 0,0-2 0,0-2 0,31-14-221,4 2 10,-69 20-22,223-67-1035,-84 16-3123,-41 5-2430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31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0 231 13814,'0'0'2273,"0"0"-2257,0 0 0,0 0 641,0 0 15,225-20 192,-22-30-864,44-26-1504,25-8-5860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37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1 118 10069,'0'0'3412,"0"0"-1926,0 0-475,0 0-662,0 0-143,4 27 362,29 171 761,-22-107-331,-3 0-1,-5 38-997,-3-128-101,-2-15-168,-8-24 33,1 7 2,2-1 0,1 0 0,1-1 0,2 0 0,1 0 234,2-10-286,2-1 0,1 0 0,7-22 286,-7 48 1,2 1 0,0-1 0,1 1 0,1 1 0,0-1 0,1 1-1,1 0 1,0 1 0,1 0 0,2 0-1,-10 12-43,0 0 1,0 0-1,1 1 0,-1-1 0,1 1 0,-1 0 1,1-1-1,0 1 0,0 0 0,0 1 1,0-1-1,0 1 0,2-1 43,-5 2-39,1 0 0,-1 0 0,1-1 0,0 1 0,-1 0 0,1 1 0,-1-1 0,1 0 0,0 0-1,-1 0 1,1 0 0,-1 0 0,1 1 0,-1-1 0,1 0 0,-1 0 0,1 1 0,-1-1 0,1 0 0,-1 1 0,1-1 0,-1 1 0,1-1 0,-1 0 0,0 1 0,1-1 0,-1 1 39,7 27-543,-5 5 536,-1 1-1,-2-1 1,-1 0-1,-2 0 1,-6 26 7,7-49 14,1 0 1,0 0 0,1 1 0,-1 9-15,2-18-1,0 0 1,0 0-1,0 0 1,0 0-1,0-1 1,0 1-1,0 0 1,1 0 0,-1 0-1,1-1 1,0 1-1,-1 0 1,1-1-1,0 1 1,0 0-1,0-1 1,0 1 0,0-1-1,0 0 1,0 1-1,1-1 1,-1 0-1,0 0 1,1 1-1,-1-1 1,1 0 0,0-1-1,-1 1 1,1 0-1,1 0 1,211 39 67,-191-34-40,-12-4-21,1 1 0,-1 0 0,-1 1 1,1 0-1,-1 0 0,1 1 0,-1 1 0,0-1 0,-1 2 0,5 3-6,-13-9 12,0 0 0,0 0 0,1 0 0,-1 0-1,0 0 1,0 0 0,0 1 0,0-1 0,-1 0 0,1 1 0,0-1 0,0 0 0,-1 1 0,1-1-1,-1 1 1,1 0 0,-1-1 0,0 1 0,0-1 0,1 1 0,-1-1 0,0 1 0,0 0 0,-1-1-1,1 1 1,0-1 0,-1 1-12,0 1 58,0-1 0,-1 0 0,1 0 0,-1 0 0,0 0 0,0 0 0,1 0 1,-1 0-1,-1 0 0,1-1 0,0 1 0,0-1 0,-1 0 0,-1 2-58,-11 3 270,1-1 0,-1 0 0,0 0 0,-13 1-270,-2 0 96,1-1 0,-2-1 0,1-1 0,0-2 0,-30-3-96,59 2-49,0 0 0,0-1 0,0 1 0,0 0 0,0-1 0,0 1 0,0-1 0,0 1 0,0-1-1,0 1 1,1-1 0,-1 0 0,0 1 0,0-1 0,1 0 0,-1 0 0,0 0 0,1 1 0,-1-1 0,1 0-1,-1 0 1,1 0 0,-1 0 0,1 0 0,0 0 0,-1 0 0,1 0 0,0 0 0,0 0 0,0 0-1,0 0 1,0 0 0,0 0 0,0-1 49,8-24-4637,23-1-3911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37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1 14215,'0'0'578,"0"0"978,0 0-489,-31 3-323,-101 19-55,126-20-634,-1 0 1,1 0-1,0 1 1,0 0-1,0 0 0,0 1 1,1-1-1,0 1 1,-1 1-1,1-1 1,0 1-1,1 0 1,-1 0-1,1 0 1,0 1-1,1-1 1,-1 1-1,1 0 1,0 0-1,0 0 1,1 0-1,-2 6-55,-2 4 60,0 0-29,0 1 1,2-1-1,0 1 0,1 0 0,0 0 0,2 0 1,0 0-1,1 0 0,0 1 0,3 11-31,-2-25-6,0 1 0,0 0-1,0-1 1,0 1 0,1-1-1,0 1 1,0-1 0,0 0-1,1 0 1,-1 0 0,1 0-1,0 0 1,0-1 0,1 1-1,-1-1 1,0 0 0,1 0-1,0 0 1,0 0 0,0-1-1,0 1 1,0-1 0,1 0-1,-1-1 1,1 1 0,-1-1 0,1 1 5,15 3-272,-1-2-1,0 1 0,1-2 1,-1-1-1,19-1 274,-13 0-928,0-1 0,-1-2 0,1-1-1,-1 0 1,0-2 0,-1-1 0,1-1 0,-1 0 0,-1-2-1,8-5 929,56-34-7251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37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0 10981,'0'0'1753,"0"0"-387,0 0 117,0 0-445,-12 29-144,-36 94-145,45-112-628,-1 0 0,2 1 0,-1-1 0,2 1 0,-1-1 0,2 1 0,-1 0 0,2 0 0,0 7-121,1 17 267,1 16 125,0-43-130,-2-34-49,-20-224-293,19 192-136,0 56 133,3 1 66,0-1-1,0 2 1,0-1 0,0 0-1,0 1 1,0-1-1,0 1 1,0 0 0,0 0-1,0 0 1,0 0 0,-1 1-1,1-1 1,0 1 0,-1-1-1,1 1 1,-1 0 0,2 1 17,73 55 54,-44-32 5,1-1 0,0-1 0,2-3 0,1 0 0,23 7-59,-50-24 20,1-1-1,0 0 0,0-1 1,0 0-1,3 0-19,-12-2 12,1 1 1,-1-1-1,1 0 0,0 0 0,-1 0 1,1 0-1,-1 0 0,1 0 0,-1-1 1,1 1-1,-1-1 0,1 0 0,-1 0 0,0 0 1,1 0-1,-1 0 0,0 0 0,0-1 1,0 1-1,0-1 0,0 0 0,0 1 1,0-1-1,0 0 0,0-2-12,3-8 78,0 0 0,-2-1-1,1 0 1,-2 0 0,1 0 0,-2 0-1,0-9-77,1-10 358,-3 0-1,-3-25-357,0 44-829,1 16-3898,12 10-968,11-6 4797,24-3-3830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38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1 185 10533,'0'0'918,"0"0"765,0 0 265,0 0-313,2 30-312,8 98-328,-9-104-723,2-1 0,1 0 0,0 0-1,2 0 1,1-1 0,1 1 0,4 8-272,-8-22 24,3 6 230,-8-24 56,-1-25-247,-7-108-102,-1-43-61,10 162 101,-1 9 3,1 1 0,1-1 0,0 1 1,1-1-1,0 0 0,2-3-4,-3 13 0,0 1 1,1 0-1,-1-1 1,1 1-1,0 0 0,0 0 1,0 0-1,0 0 1,1 0-1,-1 0 1,1 0-1,0 1 1,0 0-1,-1-1 1,2 1-1,-1 0 1,0 0-1,0 1 0,1-1 1,-1 1-1,1-1 1,-1 1-1,1 0 1,-1 1-1,2-1 0,17-2-32,0 1-1,1 0 1,-1 2-1,1 1 1,-1 0-1,12 4 33,-29-4-104,0 0-1,-1 0 1,0 0 0,1 1-1,-1-1 1,0 1-1,0 1 1,0-1-1,0 0 1,0 1-1,0 0 1,-1 0-1,2 1 105,-3-2-244,-1 0 0,1 0 0,-1-1 0,0 1 0,1 0 0,-1 0 0,0 0 0,0 1 0,-1-1 0,1 0 0,0 0 0,-1 0 0,1 1-1,-1-1 1,0 0 0,0 0 0,0 1 0,0-1 0,0 0 0,0 1 0,-1-1 0,1 0 0,-1 0 0,1 0 0,-1 1 0,0-1 0,0 0 0,0 0 0,0 0 244,-28 32-7527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31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2673,'0'0'4949,"0"0"-1889,0 0-1216,0 0-628,0 0-279,0 0-30,0 16 307,-2 120 1280,6-1 1,12 60-2495,5 78 1077,-10-107-431,-12-147-582,1-17-55,0 1 0,0 0 0,0 0 1,0-1-1,0 1 0,1 0 0,-1 0 0,1-1 0,-1 1 0,1-1 1,0 1-1,0 0 0,0-1 0,1 1 0,-1-1 0,1 0 0,-1 0 0,1 1 1,0-1-10,-1-37-401,2-75-2316,5 35-2959,-3 32-1933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38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1 152 11861,'0'0'641,"0"0"2528,0 0-1696,0 0-801,234-36-64,-143 16-544,12-5-64,-15 5-944,-10-5-2658,-16 0-5714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38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1 134 12614,'0'0'2310,"0"0"-1117,0 0-75,0 0-246,10 25-50,6 13-534,43 94 672,-35-80-550,-15-30-284,1 1-1,1-2 1,1 0-1,1 0 1,4 3-126,-16-22 31,1-1 0,-1 0 0,1 0 0,-1 1 0,1-1 0,-1 0 0,1 0 0,0-1 0,0 1 0,-1 0 0,1-1 0,0 1 0,0-1 0,0 1 0,0-1 0,-1 0 0,1 1 0,0-1 0,0 0 0,0-1 0,0 1 0,0 0 0,0 0 0,-1-1 0,1 1 0,0-1-31,5-1 159,0-1 0,0 0 0,0 0 0,0 0 1,-1-1-1,4-2-159,80-56 762,4-1-374,78-40-388,-53 46 103,3 5 0,2 6 0,125-29-103,-194 61-86,0 3 0,30-2 86,-57 10-1032,-1 2 0,1 1 0,17 2 1032,-45-2-144,1 0 0,0 0 0,-1 0 0,1 0-1,0 0 1,0 0 0,-1 0 0,1 0 0,0 1 0,0-1 0,-1 0 0,1 0 0,0 1-1,-1-1 1,1 0 0,0 1 0,-1-1 0,1 1 0,-1-1 0,1 0 0,0 1-1,-1 0 1,1-1 0,-1 1 0,0-1 0,1 1 0,-1 0 0,1-1 0,-1 1 0,0 0-1,0-1 1,1 1 0,-1 0 0,0-1 0,0 1 0,0 0 0,0 0 0,0-1-1,0 1 1,0 0 0,0 0 0,0-1 0,0 1 0,0 0 0,0-1 0,0 1 0,-1 0-1,1 0 1,0-1 0,-1 1 0,1 0 0,0-1 0,-1 1 144,-14 19-9575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00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12246,'0'0'0,"162"-16"-160,-46-7-3346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00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0 12246,'0'0'1024,"0"0"449,0 0-459,0 0-518,9 12-192,24 27 169,29 25-473,-18-20 389,26 36-389,-64-72 63,0 1 1,0 0-1,-1 0 0,-1 0 1,0 1-1,0 0 1,0 0-1,0 4-63,-3-10 16,0 0-1,0 0 0,-1 1 1,1-1-1,-1 0 1,0 0-1,0 1 0,0-1 1,-1 0-1,0 0 0,1 0 1,-1 0-1,-1 0 0,1 0 1,-1 0-1,1 0 1,-1 0-1,0 0 0,-1-1 1,1 1-1,0-1 0,-3 3-15,-5 2 8,-1 1 0,0-1 0,-1-1 1,1 0-1,-1 0 0,-1-2 0,1 1 0,-1-1 0,0-1 0,-11 2-8,-19 4-253,-2-2 1,-30 1 252,-21-6-2209,7-8-3642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01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90 10805,'0'0'1905,"0"0"154,0 0-733,0 0-747,0 0-69,27-15-105,91-47-189,-114 60-212,1 0-1,-1 0 0,1 0 0,0 1 1,-1 0-1,1 0 0,0 0 0,0 1 1,0 0-1,0-1 0,0 2 0,0-1 1,0 1-1,0-1 0,0 1 0,-1 1 1,1-1-1,0 1 0,-1-1 0,1 1 0,-1 1 1,1-1-1,-1 1 0,0-1 0,0 1 1,0 1-1,-1-1-3,3 2-23,-1 0 1,-1 1-1,1 0 1,-1 0-1,0 0 1,-1 0-1,1 1 1,-1-1-1,0 1 0,-1 0 1,0 0-1,0 0 1,0 0-1,-1 0 1,0 2 22,1-3-13,-2 1-1,1 0 1,-1 0 0,0 0 0,0-1 0,-1 1-1,1 0 1,-2 0 0,1-1 0,-1 1 0,0-1-1,0 1 1,-1-1 0,0 0 0,0 0 0,0 0-1,-1 0 1,0-1 0,0 1 13,3-5 0,0 0 0,0 0-1,0 1 1,0-1 0,0 0 0,1 0 0,-1 0 0,0 1-1,1-1 1,-1 0 0,1 1 0,0-1 0,-1 1 0,1-1 0,0 0-1,0 1 1,0-1 0,0 1 0,0-1 0,0 1 0,0-1-1,0 0 1,1 1 0,-1-1 0,1 1 0,-1-1 0,1 0-1,-1 1 1,1-1 0,0 0 0,-1 0 0,1 0 0,1 1 0,3 4-2,0-1 0,1 0 0,-1 0 0,1 0 0,0-1 0,1 1 2,6 4 1,3 4-19,0 1 0,-1 0 1,-1 0-1,2 4 18,-13-14-12,1-1-1,-1 1 1,0 1 0,-1-1 0,1 0-1,-1 1 1,0-1 0,0 1 0,0 0-1,0 0 1,-1-1 0,0 1-1,0 0 1,0 0 0,-1 0 0,0 0-1,0 1 1,0-1 0,0 2 12,-1-6 12,0 1 0,0 0 1,0 0-1,0-1 0,-1 1 0,1 0 1,0-1-1,-1 1 0,1-1 0,-1 0 1,1 1-1,-1-1 0,0 0 1,1 0-1,-1 0 0,0 0 0,0-1 1,0 1-1,0 0 0,-1 0-12,-42 10 373,42-10-338,-20 2 120,0-1-1,1 0 0,-14-2-154,23 0 12,11 0-21,0 0 0,-1 0-1,1 0 1,0 0 0,0-1-1,0 1 1,0-1 0,0 1-1,1-1 1,-1 1 0,0-1-1,0 0 1,0 0 0,0 0-1,1 0 1,-1 0 0,0-1-1,1 1 1,-1 0 0,1-1 0,0 1-1,-1-1 1,1 1 0,0-2 9,-1-1-518,0 0 0,0 0 1,1-1-1,0 1 1,0 0-1,0-1 0,1 1 1,-1-1-1,1 0 0,0-3 518,0-20-6261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01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 10501,'0'0'990,"0"0"127,0 0 367,2 23 189,27 186 970,-22-124-932,-9-99-1605,0-1 0,-1 1 1,-1 0-1,0 0 1,-1 0-1,0 1 0,-2-1-106,-16-52 123,19 49-90,1-1 1,1 0-1,0 0 1,2 0 0,0-3-34,19 23-574,-6 4 516,0 1 0,-1 0 0,0 0-1,-1 1 1,0 1 0,6 5 58,28 22-6,-30-26-18,30 21-200,43 22 224,-75-46-24,-1-1 0,1 0 0,0-1 0,0-1 0,1 0 0,-1-1 0,1 0 0,0-1 0,11 0 24,-24-2 10,-1 0 0,1 0-1,0-1 1,0 1 0,0 0 0,-1-1-1,1 1 1,0-1 0,0 1 0,-1-1-1,1 1 1,0-1 0,-1 1 0,1-1-1,-1 0 1,1 1 0,-1-1 0,1 0 0,-1 1-1,1-1 1,-1 0 0,0 0 0,1 1-1,-1-1 1,0 0 0,0 0 0,1 0-1,-1 0 1,0 1 0,0-1 0,0 0-1,0 0 1,0 0-10,-1-38 258,1 27-128,-2 0 15,0 0 1,0 0 0,-1 0-1,-1 0 1,0 1-1,-1-1 1,0 1 0,-1 0-1,0 0 1,0 1 0,-1 0-1,-5-5-145,12 15-55,0 0-1,0 0 1,0 0 0,0-1-1,-1 1 1,1 0 0,0 0-1,0 0 1,0 0 0,0-1-1,0 1 1,0 0-1,0 0 1,0 0 0,0 0-1,0-1 1,0 1 0,0 0-1,0 0 1,-1 0 0,1-1-1,1 1 1,-1 0-1,0 0 1,0 0 0,0-1-1,0 1 1,0 0 0,0 0-1,0 0 1,0 0 0,0-1-1,0 1 1,0 0 0,0 0-1,0 0 1,1 0-1,-1 0 1,0-1 0,0 1-1,0 0 1,0 0 0,0 0-1,1 0 1,-1 0 0,0 0-1,0 0 1,0 0-1,0-1 1,1 1 0,-1 0-1,0 0 1,0 0 0,0 0-1,1 0 1,-1 0 0,0 0-1,0 0 1,0 0-1,0 0 1,1 0 0,-1 0-1,0 0 1,0 0 0,0 1-1,1-1 1,-1 0 55,16 2-1528,22 8-2351,11-3-787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02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3 170 10725,'0'0'1099,"0"0"448,0 0 17,0 0 122,0 0-315,-1 26-250,-1 85-441,2-105-622,1 1 1,-1-1-1,1 1 1,0 0-1,1-1 0,0 1 1,0-1-1,0 0 0,0 0 1,1 0-1,0 0 1,1 0-1,-1-1 0,1 1 1,0-1-1,1 0 1,3 4-59,-8-9 1,0 1 0,1-1 1,-1 0-1,0 0 0,0 0 1,0 1-1,0-1 0,1 0 1,-1 0-1,0 0 0,0 0 1,0 0-1,1 1 0,-1-1 1,0 0-1,0 0 0,1 0 1,-1 0-1,0 0 0,0 0 1,1 0-1,-1 0 0,0 0 1,0 0-1,1 0 0,-1 0 1,0 0-1,0 0 0,1 0 1,-1 0-1,0 0 0,0 0 1,1 0-1,-1 0 0,0 0 1,0-1-1,1 1 1,-1 0-1,0 0 0,0 0-1,3-12 45,-4-17-12,1 29-34,-11-58 8,7 36 6,0 0 0,1-1 0,2 0-13,-1-7 1,1 5 18,0 0 0,2 1-1,1-3-18,-2 21-10,1 1 0,0 0 0,0-1 1,0 1-1,1 0 0,-1 0 0,1 0 0,1 0 0,-1 0 0,1 0 0,0 1 0,0-1 0,0 1 0,0 0 0,1 0 0,1-2 10,0 4-7,-1 0-1,1-1 0,-1 2 1,1-1-1,0 0 0,0 1 1,0 0-1,0 0 0,0 1 1,0-1-1,0 1 0,3 0 8,59 6-311,-62-5 238,0 0-1,-1 1 0,1 0 1,0 0-1,-1 1 0,0-1 1,1 1-1,-1 0 0,0 0 74,-2-1-353,0-1-1,0 1 1,0-1 0,0 1-1,-1 0 1,1 0-1,-1 0 1,1 0 0,-1 0-1,0 0 1,0 0-1,1 0 1,-2 1-1,1-1 1,0 0 0,0 1-1,-1-1 1,1 2 353,-1 13-6278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02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9620,'0'0'785,"0"0"511,178-11-1200,-100-6-96,16 12-2353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02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1 189 12726,'0'0'1886,"0"0"667,0 0-1187,0 0-528,0 0 37,16-1-139,169-14 795,22-13-1531,-127 18 54,376-60 17,-157 12-3530,-285 54 2782,-6 2-1098,-3 1-3774,-18 1-2746</inkml:trace>
  <inkml:trace contextRef="#ctx0" brushRef="#br0" timeOffset="1">76 442 12806,'0'0'1814,"0"0"464,0 0-1064,0 0-80,40-8 312,461-102 515,-290 62-2140,2 9 1,210-9 178,-43 22-625,-360 24 192,-20 2 407,0 0 1,0 0 0,0 0-1,0 0 1,0 0-1,0 0 1,0-1 0,0 1-1,0 0 1,0 0-1,0 0 1,-1 0-1,1 0 1,0 0 0,0 0-1,0 0 1,0 0-1,0 0 1,0 0-1,0 0 1,0 0 0,0 0-1,0 0 1,0-1-1,0 1 1,0 0-1,0 0 1,0 0 0,1 0-1,-1 0 1,0 0-1,0 0 1,0 0-1,0 0 1,0 0 0,0 0-1,0 0 1,0 0-1,0 0 1,0 0-1,0 0 1,0 0 0,0 0-1,0 0 1,0-1-1,0 1 1,0 0 25,-35-3-1645,-40 3-2112,-21 0-5297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35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444 3 11781,'0'0'86,"0"0"557,0 0 1134,0 0-147,0 0-857,-17-1-151,15 1-605,-10-1 114,0 0-1,-1 1 1,1 1-1,0 0 1,0 1 0,0 0-1,0 0 1,0 2 0,1-1-1,-1 2 1,-6 2-131,-11 9 445,0 1 1,1 1-1,1 1 1,0 1-1,-17 18-445,36-29 61,-1-1 0,1 1 1,1 1-1,-1-1 0,2 1 0,-1 1 1,1-1-1,1 1 0,0 0 0,1 0 1,0 1-1,0-1 0,1 1 0,1 0 1,0 0-1,0 0 0,1 4-61,2-11-5,-1-1 1,1 1-1,0-1 1,0 0-1,1 1 1,-1-1-1,1 0 0,0 0 1,0 0-1,0 0 1,0 0-1,1 0 0,0-1 1,0 1-1,0-1 1,0 0-1,0 0 1,0 0-1,1 0 0,0 0 1,0-1-1,-1 0 1,1 0-1,0 0 0,3 1 5,9 4-26,1-1 0,0 0 0,0-1-1,1-1 1,0-1 0,2 0 26,67 5-266,0-5 0,48-5 266,-24 1-346,-101 1 314,90 0-72,50-9 104,-150 9 27,1 0 0,-1 0 0,1 0 0,-1 0 0,1 0 0,-1 0 0,1-1 0,0 1 0,-1 0 0,1 0 0,-1 0 1,1-1-1,-1 1 0,0 0 0,1-1 0,-1 1 0,1 0 0,-1-1 0,1 1 0,-1-1 0,0 1 0,1-1 0,-1 1 0,0 0 0,0-1 0,1 1 0,-1-1 0,0 1 0,0-1 0,0 0 0,1 1 0,-1-1 0,0 1 0,0-1 0,0 1 0,0-1 0,0 1 0,0-1 0,0 0 0,0 1 0,-1-1 0,1 1 0,0-1 0,0 1 0,0-1 0,0 1-27,-1-9 283,1 8-197,-7-21 586,-6 20 190,11 1-983,-1 0 0,1 1 0,0 0 0,-1-1 0,1 1 0,-1 0 0,1 0 0,0 0 0,-1 1 0,1-1 0,0 0 0,-1 1 121,-22 4-3788,-5-4-7054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31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2 168 12294,'0'0'1747,"0"0"-1056,0 0 512,0 0 27,0 0-485,0-4-505,0 3-238,-1 1 0,1-1 1,0 1-1,0-1 0,0 1 1,0-1-1,0 1 0,-1-1 1,1 1-1,0-1 0,0 1 1,0-1-1,0 1 0,1-1 1,-1 1-1,0-1 0,0 1 1,0-1-1,0 1 0,0-1 1,1 1-1,-1 0 1,0-1-1,0 1 0,1-1 1,-1 1-1,0-1 0,1 1 1,-1 0-1,0-1 0,1 1 1,-1 0-1,1-1 0,-1 1 1,0 0-1,1 0 0,-1 0 1,1-1-1,-1 1 0,1 0 1,-1 0-1,1 0 0,-1 0 1,1 0-1,-1 0 0,1 0 1,-1 0-1,1 0 0,-1 0 1,1 0-1,0 0-2,30 20 380,-20-12-180,16 14 157,-1 0 1,-1 2-1,-2 1 1,0 1 0,16 24-358,22 39 859,7 23-859,-33-52 136,2-2 0,3-1 0,2-2-1,5 1-135,-33-40 1,-11-12 7,-1-1-1,1 1 0,0-1 1,0 1-1,1-1 0,-1 0 1,1 0-1,-1-1 0,1 1 1,0-1-1,0 1 1,0-1-1,0-1 0,1 1 1,-1 0-1,0-1 0,1 0 1,1 0-8,-5-1 26,1 0 0,-1-1 0,0 1 0,0 0 0,1-1 0,-1 0 0,0 1 0,0-1 0,0 1 0,1-1 0,-1 0 0,0 0 0,0 0 0,0 0 0,0 0 0,-1 0 0,1 0 0,0 0 0,0 0 0,-1 0 0,1 0 0,0 0 0,-1-1 0,1 1 0,-1-1-26,11-36 358,-9 32-312,8-59 71,-2-1 0,-2-1 1,-4 1-1,-3-2-117,-1 49 30,0 1 0,-2 0 1,0 1-1,-1-1 0,0 1 0,-2 0 0,0 0 0,-4-7-30,-25-67 74,18 21-58,-3-46-16,20 112 1,1 1 0,-1-1 0,0 1 0,0-1 0,-1 1 0,1-1 0,0 1 1,-1-1-1,0 1 0,0 0 0,0 0 0,0 0 0,-1 0 0,1 0 0,-2 0-1,3 23-550,2-6 256,1-1-1,1 1 1,0 0-1,1-1 1,0 0-1,1 0 1,0 0-1,1-1 0,1 1 1,7 9 294,-3-4-1499,1 0 1,1-1 0,1-1-1,1 0 1,0-1-1,14 12 1499,27 5-7219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4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15319,'0'0'112,"0"0"64,0 222-96,0-134 272,3-1 545,-3-8 63,6-9-368,1-11-351,-7-14-177,0-14-32,0-14-32,0-12-385,0-5-879,-3-14-1041,-16-25-5299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4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0 106 10533,'0'0'640,"0"0"-218,0 0 274,0 0-42,0 0 183,18-17-82,62-53-571,-78 68-183,1 0-1,0 0 0,-1 1 0,1-1 0,0 0 1,0 1-1,0 0 0,0 0 0,0 0 0,0 0 1,0 0-1,1 1 0,-1-1 0,0 1 0,0 0 1,1 0-1,-1 0 0,0 0 0,0 1 0,0-1 1,1 1-1,-1 0 0,0 0 0,0 0 0,0 0 1,0 0-1,0 1 0,0 0 0,-1-1 0,1 1 0,2 2 1,1 2-28,1 1 1,-1 0-1,0 1 1,-1-1-1,1 1 1,-2 0-1,1 1 1,2 6 26,0 1-20,-2 0 1,0 0-1,0 1 1,-2 0-1,0 0 1,0 0 0,-2 6 18,1 39 68,-4 27-67,0-11 43,-1 51 64,6-127-121,0-1-1,0 0 1,0 0-1,0 0 1,0 0-1,0 0 1,0-1 0,0 1-1,0-1 1,0 0-1,0 0 1,0 0 0,1 0-1,0-1 15,3 1 2,54 3 69,-34-3-76,1 2-1,-1 0 0,1 2 0,-1 1 1,12 4 5,-36-8-19,-1 0 0,0 0-1,0 0 1,1 0 0,-1 1 0,0-1 0,0 0 0,0 1 0,-1-1 0,1 1 0,0 0 0,-1 0 0,1 0 0,-1-1 0,1 2 0,-1-1 0,0 0 0,0 0 0,0 0 0,0 0 0,0 1-1,0-1 1,-1 0 0,1 1 0,-1-1 0,0 1 0,1-1 0,-1 0 0,0 1 0,-1-1 0,1 1 19,0 2-4,-1 0-1,0 0 1,0-1-1,-1 1 1,1 0 0,-1-1-1,0 0 1,0 1 0,0-1-1,-1 0 1,0 0-1,1 0 1,-2 0 0,1-1-1,-2 3 5,-18 12 340,-1-1 0,-1-1-1,0-1 1,-1-1-1,0-1 1,-1-1 0,0-2-1,-1-1 1,0-1 0,-16 2-340,34-8 76,-1-1 1,1 0-1,-1 0 1,1-1 0,-1-1-1,1 0 1,-8-1-77,16 2-69,1-1 0,-1 0 0,0 1 0,1-1 0,-1 0 0,0 1 0,1-1 0,-1 0 0,1 0 0,-1-1 0,1 1 1,0 0-1,-1 0 0,1-1 0,0 1 0,0 0 0,0-1 0,0 1 0,0-1 69,0-1-236,0 1 0,1-1 0,-1 1 0,1-1 0,0 0 0,-1 1 0,1-1 0,0 0 0,1 1 0,-1-1 1,0 0-1,1 1 0,-1-1 0,1 1 0,0-1 0,1-2 236,0 2-410,-1-1 1,1 1 0,0 0-1,0 0 1,0 0-1,0 0 1,1 0 0,-1 0-1,1 0 1,0 1-1,1-1 410,55-36-7470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4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392 0 11237,'0'0'1564,"-27"0"226,-87 4 85,107-3-1737,-1 0 0,0 0 0,0 1 0,1 0 0,-1 1 0,1 0 0,-1 0 0,1 0 0,0 1 0,1 0 0,-1 0 0,1 1 0,-1 0 0,1 0-138,-6 8 149,1-1 1,0 1-1,1 1 1,0 0-1,1 0-149,0-1 82,0 2-26,0 0-1,0 0 0,2 0 0,0 1 1,1 0-1,0 1 0,1-1 0,1 1 1,1 0-1,0 0 0,1 0 0,1 1 1,1-1-1,0 0 0,2 0 0,-1 1 1,3 1-56,-2-11 1,1 1 1,1-1 0,0 0 0,0 0 0,0 0 0,1-1-1,0 0 1,1 1 0,0-2 0,0 1 0,0-1 0,1 0-1,-1 0 1,2-1 0,-1 0 0,0 0 0,1-1-1,0 0 1,4 2-2,7 2-50,-1-1 0,2 0-1,-1-2 1,1 0-1,-1-1 1,1-1 0,0-1-1,4-1 51,22 1-1357,0-2-1,24-5 1358,-48 2-1682,0-1 0,0-1 1,18-7 1681,60-27-8132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5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1 152 16568,'0'0'2017,"0"0"-1809,0 0 832,0 0-944,0 0 0,0 0 64,150 0 64,-22-14-80,19 0-144,-3-6-16,-1 6-80,-21 0-112,-15 0-592,-20 0-97,-27 3-687,-26 0-961,-25-1-881,-9-2-800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5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9668,'0'0'934,"0"0"227,0 0 173,0 0-507,29 3 248,12 2-37,40 10-1038,-74-13 78,0 0 1,-1 0 0,1 1 0,0 0-1,-1 1 1,0 0 0,1 0 0,-2 0 0,1 0-1,0 1 1,-1 0 0,0 0 0,0 1-1,0-1 1,1 5-79,6 4 203,-2-2-60,-1 1-1,0 0 1,-1 1-1,0 0 1,-1 0-1,0 1 1,-1 0-1,-1 0 1,-1 0-1,0 1 1,-1-1-1,0 1 1,-1 0-1,-1 0 1,-1 0-1,0 0 1,-1 2-143,-1-7-34,0 0 1,0 0 0,-1 0-1,0 0 1,-1 0 0,0-1-1,0 0 1,-1 0 0,-1 0-1,0 0 1,0-1 0,-1 0-1,0 0 1,0-1 0,-1 0-1,0 0 1,-1-1-1,-3 3 34,-19 6-2377,4-14-3268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5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1 187 14359,'0'0'1173,"0"0"-834,0 0-61,0 0-14,2 25 56,4 39 302,14 228 1563,-19-253-2017,0-24-38,0 0 0,-1 0 0,-1 0 0,0-1 1,-1 1-1,-1 0 0,0-1 0,-1 0 0,-1 1-130,5-15 7,0 0 0,0 0-1,0 0 1,0-1 0,0 1 0,0 0 0,0 0 0,0 0-1,0 0 1,0 0 0,0 0 0,0 0 0,0 0-1,0 0 1,0-1 0,0 1 0,0 0 0,0 0 0,0 0-1,0 0 1,0 0 0,0 0 0,0 0 0,0 0 0,0 0-1,0 0 1,0 0 0,0 0 0,-1-1 0,1 1 0,0 0-1,0 0 1,0 0 0,0 0 0,0 0 0,0 0-1,0 0 1,0 0 0,0 0 0,-1 0 0,1 0 0,0 0-1,0 0 1,0 0 0,0 0 0,0 0 0,0 0 0,0 0-1,0 0-6,-1-17 87,1-54 14,-1-17-449,9-71 348,-5 131-127,2 0-1,0 0 1,2 0-1,1 1 1,1 0 0,2 1-1,10-19 128,-8 20-22,-6 9 29,1 0-1,0 1 0,2 0 1,0 0-1,0 1 0,1 1 0,1-1 1,0 2-1,8-6-6,-19 17 3,0 0 0,0 1 0,0-1 0,0 1 0,0-1 0,0 1 0,0-1 0,0 1 0,0 0 0,0 0 0,0-1 0,1 1 0,-1 0-1,0 0 1,0 0 0,0 0 0,0 0 0,1 1 0,-1-1 0,0 0 0,0 0 0,0 1 0,0-1 0,0 1 0,0-1 0,0 1 0,0-1 0,0 1 0,0 0 0,1 0-3,24 28-83,-18-18 130,122 159 1290,46 88-1337,-167-244-90,-2-6-79,-2 1 1,1-1-1,-1 1 1,0 0 0,-1 0-1,0 0 1,0 0 0,-1 1-1,-1 0 1,2 5 168,-9-12-2559,-18-2-2288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6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4034,'0'0'10981,"0"0"-10661,0 0 320,0 0-544,0 0 321,0 0 511,238 9-704,-129-9-224,-9 0-528,-9-6-1265,-13-13-2401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6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13222,'0'0'1006,"0"0"-187,0 0 101,8 24 393,-1-3-968,9 26 716,3 0 1,8 13-1062,-4-13 618,26 57 71,-44-92-757,-1 0 0,0 1 1,-1-1-1,-1 1 0,0 0 0,0 0 0,-1 5 68,-1-16-664,0-4-142,0-202-6120,0-100 5750,-1 302 1362,1 0 0,0 0 1,0 0-1,0 0 0,0 1 0,0-1 1,1 0-1,-1 0 0,0 0 1,1 0-1,0 1 0,-1-1 0,1 0 1,0 0-1,0 1 0,0-1 1,0 1-1,0-1 0,0 1 0,0-1 1,0 1-1,1 0 0,-1-1 1,1 1-1,-1 0 0,1 0 0,1-1-186,-1 2 66,1-1 0,0 1 0,0 0-1,-1 0 1,1 0 0,0 0-1,0 0 1,-1 1 0,1-1-1,0 1 1,-1 0 0,1 0-1,-1 0 1,1 0 0,-1 0-1,1 0 1,-1 1 0,0-1-1,1 1-65,22 15 149,0 2 1,-1 1-1,-1 0 0,-1 2 0,-1 1 0,-1 0 0,-1 2 0,-1 0 0,-1 1 1,6 14-150,-18-30 46,-1 0 1,0 0 0,-1 1 0,0-1-1,0 1 1,-1 0 0,-1 0 0,0-1 0,-1 1-1,1 0 1,-2 0 0,0 0 0,0 0 0,-1 0-1,0-1 1,-1 1 0,-2 5-47,2-8-22,-1 0 1,0 0-1,0-1 0,0 1 1,-1-1-1,0 0 1,-1 0-1,1 0 0,-1-1 1,-1 0-1,1 0 1,-1-1-1,0 1 0,0-1 1,0-1-1,-1 0 1,0 0-1,0 0 0,0-1 1,0 0-1,-8 2 22,14-5-129,1 1 0,0-1-1,0 0 1,0 1 0,0-1 0,0 0-1,0 0 1,0 0 0,-1 1 0,1-1-1,0 0 1,0-1 0,0 1 0,0 0-1,-1 0 1,1 0 0,0-1 0,0 1-1,0 0 1,0-1 0,0 1 0,0-1-1,0 0 1,0 1 0,0-1 0,0 0-1,0 0 130,-1-29-4727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6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16039,'0'0'361,"0"0"89,8 27 652,1 5-736,44 132 1440,-17-68-730,-9-28-747,-3 1 0,6 36-329,-41-182-8617,-8 12 1683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7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14086,'0'0'1372,"0"0"567,0 0-770,0 0-251,0 0-81,10-4-348,20-4-343,1 1 1,-1 1 0,1 2 0,0 1-1,0 1 1,23 3-147,82-8 147,18-8-1121,-127 12-5018,-70 8-891</inkml:trace>
  <inkml:trace contextRef="#ctx0" brushRef="#br0" timeOffset="1">98 397 5699,'0'0'7251,"0"0"-6355,0 0 2402,0 0-2338,178 0-159,-122-6 191,-6-5-560,-6 2-272,-7 4-160,-8 5-288,-23 0-1104,-6 0-2690,-10 11-3762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32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0 304 16199,'0'0'723,"0"0"-53,0 0 357,0 0-381,0 0-409,0 0-82,3 36 205,16 223 1241,-3 150 957,-18-505-2299,0 35-389,2 1 0,2 0 0,4 0 0,11-55 130,11-17-293,-14 60-15,15-42 308,-22 92-84,1 0 0,0 1 0,2 0-1,1 1 1,0 0 0,2 1 0,2-3 84,-11 16-28,1 1 0,0-1 0,0 1 0,0 0 0,0 0 0,1 1 0,0-1-1,0 1 1,0 1 0,0-1 0,1 1 0,0 0 0,-1 0 0,1 1 0,0 0 0,0 1 0,0-1 0,0 1 0,1 0 0,-1 1 0,0 0-1,0 0 1,7 1 28,-12 0-3,1 0 0,0 1-1,-1-1 1,1 1-1,-1-1 1,0 1-1,1 0 1,-1 0 0,0 0-1,0 0 1,0 0-1,0 0 1,-1 1-1,1-1 1,-1 0 0,1 1-1,-1 0 1,0-1-1,0 1 1,0 0 0,0 0-1,0-1 1,-1 1-1,1 0 4,3 16-9,-1-1-1,-1 1 0,0 7 10,-1-12-3,6 156 139,-8-167-126,1 0 0,-1 0 1,1 0-1,-1 0 0,0 0 1,0 0-1,-1 0 0,1 0 1,0 0-1,-1-1 0,0 1 0,0-1 1,0 1-1,0-1 0,0 1 1,0-1-1,0 0 0,-1 0 1,1 0-1,-1-1 0,0 1 0,1 0 1,-1-1-1,0 0 0,0 1 1,0-1-1,0-1 0,0 1 1,0 0-1,0-1 0,-2 1-10,-15 3-126,0-2 0,0 0 0,0-1-1,-10-1 127,26 0-89,3 0-1405,3 0-1723,6 0-3733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7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2193,'0'0'8516,"0"0"-7171,0 0 1424,0 0-976,0 0-241,0 0-271,59 45-385,-18-45-191,15 0-193,16 0-240,9-20-272,4 6-64,-4 3-1041,-12 2-991,-22 1-2659,-13 8-8435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34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16776,'0'0'736,"0"0"-704,0 0-64,0 0-1521,0 0-1520,0 0-449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34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 15943,'0'0'881,"0"0"-881,0 0-256,0 0-3154,172-73-1872</inkml:trace>
  <inkml:trace contextRef="#ctx0" brushRef="#br0" timeOffset="1">1176 1 14118,'0'0'497,"0"0"-497,0 0-2337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38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49 9092,'0'0'576,"0"0"-464,0 0 145,0 0 239,0 0 560,0 0 129,0 0-385,0 0-95,-34-48-625,34 48-80,0 0-64,0 0-433,0 0-607,0 8 15,6 18-351,13-9-1666,22-6-191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38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4978,'0'0'4242,"0"0"-4098,0 0-128,0 0 16,0 0 0,0 0 0,9-12-64,-5 12-1232,5 6-769,0 8 704,4-3-2128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39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9236,'0'0'128,"0"0"-128,0 0-1536,0 0-3475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1:59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10069,'0'0'336,"0"0"336,0 0 849,0 0-113,0 0 657,31 197-1040,-22-143-289,-9-1 1,3-2-385,-3-15-176,0-2-176,0-9-128,0-13-305,0-12-879,0 0-1057,0-14-657,-18-29-2672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0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10165,'0'0'1296,"0"0"481,0 0-387,0 0 67,0 0-564,25-6-447,9-2-385,0 2 0,0 1 0,1 1 0,-1 2 0,1 2 0,0 1 0,-1 1 0,5 3-61,-25-2 2,1 1 1,-1 0-1,0 2 0,-1-1 1,1 2-1,-1 0 0,-1 0 1,1 1-1,-1 1 0,0 0 0,-1 0 1,0 2-3,-5-6-8,-1 1-1,0 0 1,0 1 0,-1-1 0,1 1 0,-1 0 0,-1 0-1,1 0 1,-1 0 0,-1 1 0,1-1 0,-1 1 0,0 0 0,-1 0-1,0 0 1,0 0 0,-1-1 0,0 1 0,0 0 0,-1 0-1,0 0 1,-1 0 0,0 1 8,-2 4 25,-1 0 0,-1-1 1,0 1-1,-1-1 0,0-1 0,-1 1 0,0-1 0,-1-1 0,0 0 1,0 0-1,-1 0 0,-1-2 0,0 1 0,0-1 0,-7 4-25,-31 18 128,-1-3-1,-1-1 0,-4-1-127,51-24 1,-12 8-80,-1-2 0,1-1 0,-1 0-1,0-1 1,-1 0 0,1-2 0,-15 2 79,26-5-383,-6-1-802,9-10-3117,3-16-3560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0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1 189 16520,'0'0'320,"0"0"0,0 0-320,218 0 208,-74-20 480,13-2-272,-4-1-287,-13 1-129,-27 2-177,-32 0-207,-18 9-1152,-32-9-1762,-28 9-416,-3-9-2625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0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0 3730,'0'0'5426,"0"0"-5282,0 0 1185,0 0-161,0 0 417,0 0 304,185 147-336,-167-114-289,-11 4-703,-7-3 47,0-3-48,-7 5-480,-33-2 32,-4-6-112,-12-3-608,3-10-497,9-13-1536,9-2-3057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32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16568,'0'0'0,"0"0"-4947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1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1 193 15703,'0'0'230,"0"0"709,0 35 99,-1 21-642,3 135 960,2-154-1106,1 0 0,2-1-1,2 1 1,7 16-250,9 40 471,-17-61-161,-9-38 180,-15-55-215,-2-15-328,3-2 0,3 0-1,4 0 1,4 0 0,3-29 53,2 96-1,0-1 0,1 0 0,0 0 0,1 0 0,0 1 0,1 0 0,0-1 0,1 2 0,0-1 0,1 0 0,0 1 0,1 0 0,0 0 0,0 1 0,2-1 1,-4 5-26,-1-1 1,1 1-1,0 0 0,1 0 0,0 1 1,-1 0-1,1 0 0,0 0 0,1 1 1,-1 0-1,1 0 0,-1 0 0,1 1 1,0 0-1,0 0 0,0 1 1,0 0-1,0 0 0,1 1 0,-1 0 1,0 0-1,0 0 0,0 1 0,7 2 26,-13-3-19,1 1-1,-1 0 0,0 0 0,1 0 0,-1 0 0,0 0 0,0 1 0,0-1 1,0 0-1,0 0 0,0 1 0,0-1 0,0 1 0,0-1 0,0 1 0,-1-1 0,1 1 1,-1-1-1,1 1 0,-1 0 0,0-1 0,0 1 0,1 0 0,-1-1 0,0 1 1,-1 1 19,-1 48-343,1-42 258,-1 2 68,-1 0-1,0-1 1,0 1-1,-1 0 1,-1-1-1,1 0 1,-2 0-1,1 0 1,-1-1-1,-1 0 1,0 0-1,0 0 1,-4 2 17,0 2 11,0 0 0,2 1 1,-1 0-1,2 0 0,0 2-11,6-14-3,1 0-1,0 0 0,0 1 0,0-1 1,1 0-1,-1 1 0,0-1 1,1 1-1,0-1 0,0 1 1,-1-1-1,1 1 0,1-1 1,-1 1-1,0-1 0,1 0 0,-1 1 1,1-1-1,0 1 0,-1-1 1,1 0-1,0 1 0,1-1 1,-1 0-1,0 0 0,1 0 1,-1 0-1,1 0 0,-1 0 1,1 0-1,0-1 0,0 1 0,0-1 1,0 1-1,0-1 0,0 0 1,1 1-1,-1-1 0,1 0 4,12 5-31,0 0-1,1-1 1,0-1 0,0 0-1,13 0 32,0 2-32,27 5-176,-9-2-467,33 12 675,-68-17-92,0 0 0,0 1 0,0 0 1,-1 1-1,0 1 0,0-1 1,0 2-1,5 5 92,-13-11 8,-1 1-1,0 0 0,1-1 1,-1 1-1,0 1 1,-1-1-1,1 0 1,-1 0-1,1 0 1,-1 1-1,0-1 1,0 1-1,0-1 1,-1 1-1,1 0 1,-1-1-1,0 1 1,0-1-1,0 1 1,0 0-1,-1-1 1,1 1-1,-1-1 1,0 1-1,0-1 1,-1 0-1,1 1 1,0-1-1,-1 0 0,0 0 1,0 0-1,0 0 1,0 0-1,-1 0 1,1 0-1,-1-1 1,1 1-1,-1-1 1,0 0-1,0 0 1,-2 1-8,-20 8 144,-1-1-1,0-1 1,0-2 0,0 0 0,-1-2 0,0-1-1,-1-1 1,1-1 0,0-2 0,-5-1-144,29 2-52,0-1-1,0 0 1,0-1 0,0 1 0,0 0 0,0-1-1,0 0 1,0 0 0,0 0 0,0 0 52,2 1-135,0-1 1,1 0 0,-1 1-1,0-1 1,1 0 0,-1 1-1,1-1 1,-1 0 0,1 0-1,-1 0 1,1 0 0,0 1-1,-1-1 1,1 0-1,0 0 1,-1 0 0,1 0-1,0 0 1,0 0 0,0 0-1,0 0 1,0 0 0,0 0-1,0 0 1,0 1-1,1-1 1,-1 0 0,0 0-1,0 0 1,1 0 0,-1 0-1,1 0 1,-1 1 0,1-2 133,17-30-9886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1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17800,'0'0'1505,"0"0"-273,0 0-1232,0 0-3697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4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0 13190,'0'0'2751,"0"0"-2135,-34 31-315,-108 108 158,125-119-298,0 1-1,2 0 0,0 1 1,1 1-1,2 0 0,0 1 1,2 0-1,0 1 0,2 0 1,0 0-1,-3 26-160,5-27 77,-8 31 46,3 0 0,2 0-1,2 1 1,3-1 0,3 1-1,2 1 1,4 19-123,-3-60-69,1 0 0,0 0 0,1-1 0,1 0 0,1 0 0,0 0 0,1 0 0,0-1 0,1 0 0,1-1 0,0 0 0,1 0 0,0-1 0,1 0 0,1-1 0,0 0 0,0 0 0,1-2 0,0 0 0,0 0 0,1-1 0,1-1 0,-1 0 0,1-1 0,0 0 0,0-2 0,1 0 0,-1 0 0,15 0 69,-2-1-872,-1-1-1,1-2 1,0 0 0,0-2-1,0-1 1,-1-2-1,13-3 873,-12-2-1984,-1-2-1,0 0 0,10-7 1985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4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124 264 7235,'0'0'6510,"-1"24"-5224,-5 406 1649,6-272-2202,-8-174-690,-14-38-365,3-1 1,2-1-1,3 0 0,2-1 1,2 0-1,3-1 0,1-50 322,5 75-51,1 1-1,2-1 1,1 1 0,1 0-1,7-25 52,-9 50 20,0-1-1,0 1 0,1 0 1,0 0-1,0 1 0,1-1 0,-1 0 1,2 1-1,-1 0 0,1 0 1,-1 0-1,2 1 0,-1 0 0,0-1 1,1 2-1,0-1 0,0 1 1,1 0-1,-1 0 0,1 1 1,0 0-1,0 0 0,0 0 0,0 1 1,0 0-1,1 1 0,4-1-19,-3 0-9,-1 1 0,1 1 1,-1-1-1,0 2 0,1-1 0,-1 1 0,1 0 0,-1 1 0,0 0 0,3 1 9,-7-2-14,-1 1 0,1 0 0,-1 1 0,1-1 0,-1 0 0,0 1 0,0 0 0,0 0 0,0 0 0,-1 0 0,1 0 0,-1 0 0,0 1 0,0-1 0,0 1 0,0-1 0,0 1 0,-1 0 0,0 0 0,0 0 0,0 0 0,0 1 14,3 16 22,-1 1 0,-2 0 0,0 0 0,-1 0 0,-1-1-1,-1 1 1,-1 0 0,-1-1 0,-3 9-22,5-24 5,1 0 1,0 0-1,-1 0 0,2 0 0,-1 0 0,1 0 0,0 0 0,0 0 0,1 0 1,0 5-6,0-8-14,0 0 0,1 0 0,-1 0 0,0-1 0,1 1 0,0-1 0,-1 1 1,1-1-1,0 0 0,0 1 0,1-1 0,-1 0 0,0 0 0,1-1 0,-1 1 1,1 0-1,-1-1 0,1 1 0,0-1 0,0 0 0,0 0 14,33 12-281,1-3 0,13 3 281,-18-6-57,-2 1 0,1 1-1,18 10 58,-45-17-10,0 0 0,0 1 0,0-1 0,0 1 0,-1 0 0,1 0 0,-1 0 0,0 0 0,0 1 0,0-1 0,0 1 0,0 0 10,-2-2-1,0 0 1,0-1 0,0 1-1,-1 0 1,1 0-1,0 0 1,-1 0-1,1 0 1,-1 0-1,0 0 1,0 0 0,0 0-1,0 0 1,0 0-1,0 0 1,0 0-1,-1 0 1,1 0-1,-1 0 1,1 0 0,-1 0-1,0 0 1,0 0-1,0 0 1,0-1-1,0 1 1,0 0 0,0-1-1,-1 1 1,-6 6 129,0-1 1,-1 0-1,0 0 0,0-1 0,0-1 0,-1 1 1,1-1-1,-1-1 0,-1 0 0,-5 2-129,-30 8 762,-38 6-762,51-13 21,1-2 0,-2-1 0,1-2 0,0-1-1,-13-2-20,45 1-65,1 0 0,-1 0-1,1 0 1,-1 0-1,1 0 1,-1 0 0,1-1-1,-1 1 1,1 0 0,0 0-1,-1 0 1,1-1-1,-1 1 1,1 0 0,0 0-1,-1-1 1,1 1 0,0 0-1,-1-1 1,1 1-1,0 0 1,0-1 0,-1 1-1,1-1 1,0 1-1,0 0 1,0-1 0,-1 1-1,1-1 1,0 1 0,0-1-1,0 1 1,0-1-1,0 1 1,0 0 0,0-1-1,0 1 1,0-1-1,0 1 1,0-1 0,0 1 65,6-18-3176,23-12-5900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5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311 1 13238,'0'0'2572,"0"0"-1961,0 0-496,0 0 290,0 0 209,-12 19-243,-33 58-174,43-75-187,1-1 0,0 1 0,-1 0 0,1 0 0,0 0 0,0 0 0,1 0 0,-1 0 0,0 0 0,1 0 0,-1 0 0,1 0 0,-1 0 0,1 0 0,0 0 0,0 1 0,0 0-10,1 3 209,-1-5 135,0-1-120,0 0 5,0 0 113,0 0 26,0-6 307,0 3-659,1-3-33,-1 0-1,0 0 1,0 1-1,-1-1 1,1 0-1,-1 1 1,-1-1-1,1 1 0,-1-1 1,0 1-1,0-1 1,0 1-1,-1 0 1,-3-5 17,6 10-2,-1-1 0,0 1 0,0-1 1,1 1-1,-1-1 0,0 1 0,0-1 1,0 1-1,0 0 0,0 0 0,1-1 0,-1 1 1,0 0-1,0 0 0,0 0 0,0 0 1,0 0-1,0 0 0,0 0 0,0 0 0,0 0 1,1 1-1,-1-1 0,0 0 0,0 0 1,0 1-1,0-1 0,0 1 0,1-1 1,-1 1-1,0-1 0,0 1 0,1-1 0,-1 2 2,-28 22-30,26-21 22,-22 20 34,2 1 0,0 2 0,-11 17-26,28-34 13,-1 0-1,1 1 0,1 0 0,0 0 0,0 0 0,1 1 0,0-1 1,1 1-1,0 0 0,1 0 0,0 0 0,0 9-12,2-11-5,0-1-1,0 1 1,1-1-1,0 0 1,0 1-1,1-1 1,2 7 5,-2-11-21,0-1 0,0 0 0,0 1 0,0-1 1,1 0-1,0 0 0,-1-1 0,1 1 0,0 0 0,0-1 0,1 0 1,-1 0-1,0 0 0,1 0 0,-1 0 0,1-1 0,0 1 1,2 0 20,21 6-171,0 0 0,1-2 1,-1-1-1,1-1 1,16 0 170,146-3-2515,-148-1 1339,55-7-3082,-8-20-3233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5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13350,'0'0'2113,"0"0"-2113,0 0-384,0 0 384,235 116 1473,-145-46-881,-2 12 64,-10 8-352,-25 11 16,-22 9-63,-31 10-257,-3 4 96,-62 8 192,-45-2-288,-15-9-16,-6-12-817,3-30-4945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6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5987,'0'0'7987,"0"0"-7426,0 0-241,0 0 736,0 0-479,0 0-497,0 0-80,47 124 432,-38-60-224,3 1-96,1 0-64,-1-15-16,-2-7-32,-7-15-144,-3-14-384,0-6-929,0-8-1104,-3 0-977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11477,'0'0'432,"0"0"-47,0 0 975,160 20 177,-101-11-897,7-9-528,0 5-112,-7 1-672,-12-3-4610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7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12678,'0'0'2353,"0"0"-2289,0 0 384,0 0 1329,0 0-913,219 0-479,-131 0-385,-1-8-49,-18-1-767,-19 9-2305,-28 0-2578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7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10149,'0'0'2401,"0"0"-2145,0 0-128,0 0 1617,0 0 80,0 0-977,207 33-400,-107-33-432,6 0 96,10 0-112,-4 0-720,1-14-1185,-4-14-2449,-12-8-5138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38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294 132 6675,'0'0'4117,"0"0"-2237,0 0-500,0 0 202,0 0-414,0 0-399,10-20 100,32-62 73,-42 82-849,1-1-1,0 0 1,0 0-1,-1 0 1,1 1-1,-1-1 1,1 0-1,-1 0 1,1 0-1,-1 0 1,0 0-1,1 0 1,-1 0-1,0 0 1,0 0-1,0 0 1,0 0-1,0 0 1,0 0-1,0 0 1,0 0-1,0 0 1,0 0-1,0 0 1,-1 0-1,1 0 1,0 0-1,-1 0 1,1 0-1,-1-1-92,-17 4-154,14-1 340,-5 0-177,0 0 1,0 0-1,0 1 1,1 1-1,-1-1 0,0 2 1,1-1-1,0 1 1,0 0-1,0 1 1,1 0-1,-1 0 1,1 0-1,0 1 0,-1 1-9,-19 20 41,0 0-1,-22 31-40,37-43 31,3-3-14,0 0 0,0 0-1,1 1 1,1 1 0,0-1 0,1 1-1,0 0 1,2 0 0,-1 1-1,2-1 1,0 1 0,0 0-1,2 0 1,0 0 0,0 0 0,1 1-1,1-1 1,1 0 0,1 7-17,-1-17-29,0 1 1,0 0-1,1-1 0,0 1 1,0-1-1,0 0 1,0 0-1,1 0 1,0-1-1,0 1 0,0-1 1,0 0-1,1 0 1,-1 0-1,1-1 1,0 1-1,1-1 0,-1 0 1,0-1-1,1 1 1,0-1-1,-1 0 1,1-1-1,4 1 29,15 4-717,1-2 1,0-1-1,0-2 0,26 0 717,-51-1-41,66-2-2926,1-8-2091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8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506 47 14423,'0'0'1326,"-36"-7"-691,-117-23-137,135 26-242,-1 2 1,1 0-1,-1 1 0,0 1 0,1 0 0,-1 2 0,1 0 0,-9 3-256,19-3 30,0 1-1,0 0 0,0 0 1,0 1-1,1 0 0,-1 1 1,1-1-1,0 1 0,0 1 1,1-1-1,-1 1 0,1 1 1,1-1-1,-1 1 1,-4 6-30,6-6-9,1 0 1,-1 1-1,1-1 1,1 1 0,-1-1-1,1 1 1,1 0-1,-1 0 1,1-1 0,1 1-1,-1 0 1,1 0 0,1 0-1,0 0 1,0 0-1,0 0 1,1 0 0,0-1-1,0 1 1,1-1-1,0 1 1,1-1 0,-1 0-1,1 0 1,1 0 0,-1-1-1,1 0 1,3 3 8,9 9-123,1-2 1,1 0-1,1 0 1,0-2 0,11 5 122,116 59-948,-82-45-939,19 14 1887,-79-44-161,37 28-1163,-41-30 1214,0 0 1,1 0 0,-1 0-1,0 1 1,0-1 0,0 0-1,0 0 1,0 1 0,0-1 0,0 1-1,0-1 1,-1 1 0,1-1-1,-1 1 1,1 0 0,-1-1-1,1 1 1,-1-1 0,0 1-1,0 0 1,0 0 0,0-1-1,0 1 1,0 0 0,0-1 0,-1 1 109,1-2-24,0 1 1,-1 0 0,1-1 0,0 1 0,-1-1 0,1 1 0,-1-1 0,1 0 0,-1 1 0,1-1 0,-1 1-1,1-1 1,-1 0 0,1 1 0,-1-1 0,1 0 0,-1 0 0,1 1 0,-1-1 0,0 0 0,1 0 0,-1 0 0,0 0-1,1 0 1,-1 0 0,0 0 23,-23 3 266,0-1-1,0-1 0,0-1 0,0-2 1,-1 0-1,1-1 0,1-2 1,-1 0-1,-7-4-265,31 9 28,0-1 1,0 1-1,0 0 1,0 0-1,0 0 1,0 0-1,0 0 1,0 0-1,-1 0 0,1 0 1,0-1-1,0 1 1,0 0-1,0 0 1,0 0-1,0 0 1,0 0-1,-1 0 0,1 0 1,0 0-1,0 0 1,0 0-1,0 0 1,0 0-1,0 0 1,-1 0-1,1 0 0,0 0 1,0 0-1,0 0 1,0 0-1,0 0 1,0 0-1,-1 0 1,1 0-1,0 0 0,0 0 1,0 0-1,0 0 1,0 0-1,0 0 1,0 0-1,-1 1 1,1-1-1,0 0 0,0 0 1,0 0-1,0 0 1,0 0-1,0 0 1,0 0-1,0 0 1,0 1-1,0-1 0,0 0 1,0 0-1,-1 0 1,1 0-1,0 0 1,0 0-1,0 1 1,0-1-1,0 0 0,0 0-28,9 13 902,31 32-616,3 4 182,-34-37-369,-1 2 0,-1-1 0,0 1 0,-1 1 0,-1-1-1,0 1 1,0 0 0,-2 0 0,0 0 0,-1 1 0,1 10-99,-1 28 428,-2 0 1,-5 37-429,-11-7 546,12-70-457,1-1 1,0 1-1,0 0 0,2 0 0,0 1 0,0-1 1,1 0-1,1 0 0,0 0 0,1 1-89,-1-13-5,0 0 0,0 0-1,0 0 1,1-1 0,-1 1-1,0 0 1,1 0 0,-1-1-1,1 1 1,-1 0 0,1-1-1,0 0 1,-1 1 0,1-1-1,0 0 1,0 0 0,0 0-1,0 0 1,0 0 0,1-1-1,-1 1 1,0 0 0,0-1-1,0 0 1,2 1 5,65 1-238,-49-3 140,12 1-168,66 0-4545,68-10 4811,-61-5-5387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8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124 137 13718,'0'0'545,"0"0"202,0 0 627,0 0-537,-4 30-135,2-16-589,-7 70 1404,2 70-1517,5-63 732,0-9 316,4 11-1048,-1-70 110,1-1 0,2 0-1,0 1 1,1-1 0,1-1-1,5 10-109,-2-13 40,-4-18 45,-3-34 73,-2 31-152,-2-36-114,-1 1 0,-1-1 1,-3 1-1,-4-13 108,-48-151-823,16 60 663,36 111 105,2-1 0,1 1 0,2-1 1,1 0-1,2-8 55,-1 24-52,0 13 16,0 0 1,1 0-1,-1 0 0,1 0 1,0 0-1,0 1 0,0-1 0,0 0 1,0 0-1,1 1 0,-1-1 1,1 1-1,0 0 0,0-1 0,0 1 1,0 0-1,0 0 0,0 0 1,0 0-1,1 0 0,-1 1 0,1-1 1,-1 1-1,1 0 0,0-1 1,-1 1-1,1 0 0,0 1 1,0-1-1,0 0 0,0 1 0,-1 0 1,1-1-1,2 1 36,6-1-43,0 1 0,0 0-1,0 0 1,0 1 0,0 0-1,0 1 1,-1 0 0,1 1 0,4 2 43,-3-1-50,0 1 0,-1 1 0,0 0 0,0 1 0,0 0 0,-1 0 0,0 1 0,0 1 0,-1-1 0,0 2 0,-1-1 0,0 1 0,0 0 0,-1 1 0,-1 0 0,0 0 0,0 0 0,-1 1 0,0 0 0,-1 0 0,0 0 0,-1 0 0,-1 1 0,0-1 0,-1 1 0,0 3 50,0-7-7,0-1 0,-1 1 0,0-1 0,-1 1 0,0-1-1,0 1 1,-1-1 0,0 0 0,0 0 0,-1 1 0,0-1-1,0-1 1,-1 1 0,0-1 0,-1 1 0,1-1 0,-1 0-1,-1-1 1,-3 5 7,8-10 10,-1-1 0,1 1 0,0 0 1,0 0-1,0 0 0,0 1 0,0-1 0,0 0 0,0 0 0,0 0 0,1 1 0,-1-1 0,0 0 0,1 1 0,-1-1 0,1 1 0,-1-1 0,1 1 0,0-1 0,0 1 0,0-1 0,0 1 0,0-1 0,0 1 0,0-1 1,0 1-1,0-1 0,1 1 0,-1-1-10,3 2-13,0 0 0,0-1 0,1 1 0,-1-1 0,0 0 0,1 0 0,0 0 0,-1 0 0,1-1 0,2 1 13,-4-1-10,33 12-249,1-2 0,0-1-1,8 0 260,-11-3-368,-1 1-1,0 1 1,0 3 0,0 0 368,-30-11-18,0 0 0,0 0 0,0 0 0,0 0 0,0 0 0,0 1 0,0-1 0,0 0 0,0 1 0,-1 0 0,1-1 0,-1 1 0,1 0 0,-1 0 0,0-1 0,0 1 0,1 2 18,-2-3 12,1 0-1,-1 0 0,0 0 1,0 0-1,0 1 1,0-1-1,-1 0 0,1 0 1,0 0-1,0 0 1,-1 0-1,1 1 0,-1-1 1,1 0-1,-1 0 1,1 0-1,-1 0 0,1 0 1,-1 0-1,0-1 1,0 1-1,1 0 1,-2 1-12,-4 3 146,-1 0 0,0-1 0,0 1 0,0-1 0,-1 0 0,1-1 0,-1 0 1,-1 0-147,-46 14 625,0-2-1,-1-3 1,-1-2 0,-40 1-625,86-9 91,-27-4 88,64-17-3338,20 5-2017,7 2-2713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09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1 4498,'0'0'1809,"0"0"-158,0 0 337,0 0 13,0 0-470,0 0-354,0 0-289,0 0-160,-3 7 196,-12 6-646,0-1 0,-1 0 1,0-1-1,-5 2-278,-42 30 586,36-21-243,0 2 0,2 0 0,1 2-1,2 1 1,-1 1-343,15-16 91,0 0 0,0 0 0,1 1 0,1 0 0,0 1 0,0-1 0,2 1 0,-1 0 0,2 0 0,0 0 0,1 1 0,0-1 0,1 5-91,1-12 4,-1 0 0,2 0 0,-1 0 0,1 0 0,0 0 0,1 0 1,-1 0-1,1-1 0,1 1 0,1 3-4,-1-6-2,0 1 1,0-1-1,1 0 0,0 0 1,0 0-1,0-1 1,0 1-1,1-1 1,0 0-1,-1 0 1,1 0-1,0-1 1,0 0-1,1 0 2,16 7-34,0-2 1,0-1-1,0 0 1,1-2-1,0 0 1,-1-2-1,4 0 34,59 0-636,25-5 636,-42 1-290,-45 2 256,-1-1-1,0 0 0,0-2 1,1-1-1,-2 0 0,1-2 1,9-4 34,-30 8-136,0-1 1,0 0-1,-1 0 1,1 1-1,0-1 1,-1 0-1,0 0 1,0 0-1,0 0 1,0 0 0,0 0-1,0 0 1,-1 0-1,1 1 1,-2-4 135,1-7-4739,1-9-5327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0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1 16343,'0'0'804,"0"0"-458,0 0-28,-6 34 570,-41 219 622,41-224-1393,-11 43 561,3 1 0,3 1 0,3 18-678,2-210 82,2 79-210,2-1 0,2 0 0,1 1 0,3-1 0,4-19 128,-4 44-68,0 1 0,1-1 0,1 1 0,1 1 0,0-1 0,1 1 0,0 0 0,6-6 68,-10 13-10,0 1 1,1-1-1,-1 1 1,1 0-1,0 0 0,1 1 1,-1-1-1,1 1 1,0 1-1,0-1 1,0 1-1,1 0 1,-1 0-1,1 1 1,0 0-1,-1 0 0,1 0 1,0 1-1,5 0 10,-4 1 6,0 0 0,1 1 0,-1 0 0,0 1 0,1 0 1,-1 0-1,0 1 0,0 0 0,-1 0 0,1 1 0,-1 0 0,0 1 0,0-1 0,0 1 0,0 0 0,-1 1 0,0 0 0,0 0 0,0 0 0,-1 1 0,0 0 0,0 0 0,0 1-6,14 21 11,0 2-1,-2 0 0,-2 0 1,-1 2-1,5 15-10,2 20 10,-2 1 0,-1 15-10,-16-69-472,-3-12-7350,1-22-4467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0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14279,'0'0'1072,"0"0"-944,0 0 785,0 0 735,0 0-1408,0 0-64,118 14-128,-46-14-48,3-8-1120,-3-12-3730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0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3410,'0'0'15078,"0"0"-14917,0 0 15,-7 192 608,7-125 401,0-5-161,3-6-480,10-2-480,-4-12 0,4-17-32,-7-8-32,0-8-176,-6-9-448,7 0-513,5-3-671,-3-37-3219,4-16 689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1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17 140 11109,'0'0'1948,"0"0"-1364,0 0 272,0 0 1287,0 0-727,11-23-882,41-71-217,-51 93-307,0-1-1,0 0 1,0 1 0,0 0-1,0-1 1,1 1-1,-1 0 1,0-1-1,1 1 1,-1 0 0,1 0-1,0 0 1,-1 0-1,1 1 1,0-1-1,0 0 1,-1 1-1,1-1 1,0 1 0,0-1-1,0 1 1,0 0-1,-1 0 1,1 0-1,0 0 1,1 0-10,1 1 16,0 1-1,-1-1 1,1 1-1,0-1 1,-1 1-1,1 0 1,-1 1 0,1-1-1,-1 1-15,3 1 22,22 19-2,-1 1 0,-1 1 0,-1 2 0,-1 1 0,-1 0 0,-2 2 0,-1 0 0,14 30-20,-27-46-12,0 1-1,-1 0 1,-1 0 0,0 0-1,-1 1 1,1 13 12,-4-21 3,0 0 1,0-1-1,-1 1 1,0 0-1,-1 0 1,1 0 0,-1-1-1,-1 1 1,0 0-1,0-1 1,0 1-1,-1-1 1,0 0-1,-1 0 1,0 2-4,-6 2 21,1 0 0,-1 0 0,0-1 0,-1-1 1,-1 0-1,1 0 0,-1-1 0,-1-1 0,1 0 0,-1 0 0,-5 0-21,-8 5 46,-1-2-1,0-2 0,-1 0 0,0-2 1,-9 1-46,33-7-33,-47 4 148,50-4-152,-1 0-1,0 0 1,1 0 0,-1 0-1,0 0 1,0 0 0,1 0-1,-1-1 1,0 1 0,1-1-1,-1 1 1,1-1 0,-1 0-1,1 0 1,-1 0 0,1 0-1,-1 0 1,1 0 0,0 0-1,0 0 1,-1 0 0,1-1-1,0 1 1,0 0 0,0-1 37,-2-35-3466,3-14-5058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1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82 105 15175,'0'0'2286,"0"0"-1371,0 0-432,0 0 3,0 0 493,8 26-43,26 88-407,-27-84-359,-2 0 0,-1 0-1,-2 1 1,-1 0 0,-1-1 0,-2 14-170,-1 30 227,3-72-296,-4 49 190,4-51-178,0 1-1,0 0 0,0 0 1,0 0-1,0-1 0,0 1 1,0 0-1,0 0 0,0-1 1,0 1-1,-1 0 0,1 0 1,0-1-1,-1 1 0,1 0 1,-1-1-1,1 1 0,0 0 1,-1-1-1,1 1 0,-1-1 1,0 1-1,1 0 0,-1-1 1,1 0-1,-1 1 0,0-1 1,1 1-1,-1-1 0,0 0 1,0 1-1,1-1 0,-1 0 1,0 0-1,0 0 0,1 0 1,-1 1-1,0-1 0,0 0 1,1 0-1,-1 0 0,0-1 1,0 1-1,0 0 0,1 0 0,-1 0 1,0-1-1,0 1 0,1 0 1,-1 0-1,0-1 0,1 1 1,-1-1-1,0 1 0,1-1 1,-1 1-1,1-1 0,-1 0 58,-16-22-3671,4-17-4748</inkml:trace>
  <inkml:trace contextRef="#ctx0" brushRef="#br0" timeOffset="1">1 18 11989,'0'0'4162,"0"0"-3425,0 0 799,0 0-991,0 0 287,0 0-96,150-14-576,-69 11 161,-6 3-305,-9 0 16,-4 0-32,-12 0 0,-6 0-80,-13 0-497,-15 0-719,-13 0-689,-3 0-2305,-15 3-2001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1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 10565,'0'0'1440,"0"0"193,0 0 480,0 0-592,0 0-481,0 0-303,71 56-17,-21-56-96,13 0-480,0 0-144,-10 0-32,-13 0-624,-21-3-608,-19 3-497,0 0-2081,-25 3-272</inkml:trace>
  <inkml:trace contextRef="#ctx0" brushRef="#br0" timeOffset="1">63 251 6099,'0'0'3505,"0"0"-1440,0 0-304,0 0 880,0 0-1200,0 0-593,-63 124-111,79-122-65,18-2-144,19 0-112,13 0-416,12-14-16,0-11-1264,-3 3-1874,-9-1-5345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12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444 74 14118,'0'0'537,"0"0"266,0 0 229,0 0-2,0 0-342,20-15-517,-20 15-171,14-12 25,1 1 1,0 1-1,1 1 0,9-5-25,-23 13 1,-1 1-1,1-1 0,0 1 0,-1 0 0,1 0 0,0-1 0,0 1 0,-1 0 1,1 0-1,0 1 0,-1-1 0,1 0 0,0 1 0,0-1 0,-1 1 0,1-1 1,-1 1-1,1 0 0,0-1 0,-1 1 0,1 0 0,-1 0 0,0 0 0,1 0 0,-1 1 1,0-1-1,0 0 0,0 0 0,1 1 0,-1-1 0,0 1 0,3 5-15,1 1 0,-2-1 0,1 1 0,-1 0 0,2 5 15,-3-7-11,5 21 14,-1 1 1,-2 0 0,0 0-1,-2 0 1,-1 0 0,-2 0-1,0 0 1,-3 5-4,0-2 77,-2 1 0,-1-1-1,-1 0 1,-2 0 0,-1-1-1,-4 6-76,-20 58 391,35-93-388,-4 11 56,0 1-1,1 0 1,0 0 0,1 6-59,1-18-1,1 1 0,0 0 0,-1-1 0,1 1 0,0 0 0,0 0 0,0-1 0,0 1 0,0 0 0,1-1 0,-1 1 0,0 0 0,1 0 0,0-1 0,-1 1 0,1-1 0,0 1 0,0-1 0,-1 1 0,1-1 0,1 1 0,-1-1 0,0 0 1,0 1-1,0-1 0,1 0 0,-1 0 0,0 0 0,1 0 0,-1 0 0,1 0 0,-1-1 0,1 1 0,0 0 0,-1-1 0,2 1 1,11 1-51,0-1 1,0-1-1,0 0 1,0-1-1,1-1 1,-1 0-1,9-3 51,18-6-484,35-16 484,-40 14-279,0 1 1,25-4 278,-59 16 5,-1-1 0,0 1 1,0-1-1,0 1 0,0 0 1,1-1-1,-1 1 0,0 0 1,0 0-1,1 0 1,-1 0-1,0 0 0,0 0 1,0 0-1,1 1 0,-1-1 1,0 0-1,0 1 0,0-1 1,1 1-1,-1-1 0,0 1 1,0 0-1,0-1 0,0 1 1,0 0-1,0 0 1,0-1-1,-1 1 0,1 0 1,0 0-1,0 1-5,0 1 44,-1 1 0,1 0 0,-1-1 0,0 1 0,0-1 0,0 1 1,0-1-1,-1 1 0,0-1 0,1 1 0,-2 0-44,-4 20 324,-2 0 0,-1-1 0,-1 1-1,-3 4-323,0-1 406,1 1 1,-6 23-407,6 7 293,3 1 0,2 0 1,3 1-1,2-1 1,6 53-294,-1-10 1425,-7 27-1425,4-123 46,-1 0 1,0 0 0,0 0 0,-1 0 0,1 0 0,-1-1 0,-1 1 0,1-1 0,-1 1 0,0-1 0,0 0 0,0 0 0,-1 0 0,1 0 0,-1-1 0,-4 4-47,1-2 71,-1 0 0,0 0-1,-1-1 1,1 0 0,-1-1 0,0 0 0,0 0 0,0-1 0,-9 2-71,-19 3 148,-1-3 0,1 0-1,-1-3 1,-36-2-148,65 0-4,-24 0-186,-1-1-1,0-2 1,1-2-1,0-1 0,0-1 1,0-2-1,1-1 0,0-2 1,1-1-1,0-1 0,-25-17 191,50 27-372,0 1-1,1-1 0,0 0 1,0 0-1,0-1 0,0 0 0,-3-4 373,6 5-676,0 0 0,0 0-1,0 0 1,0-1-1,1 1 1,-1 0 0,1-1-1,0 0 677,1 5-42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38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108 163 10453,'0'0'1040,"0"0"585,2 24 632,5 77-93,-5-72-1146,2 0 1,2-1 0,4 14-1019,-6-25 191,0 1-1,-1 0 1,0-1 0,-2 1 0,0 3-191,-2-30-5,-1 0 0,0 1 0,-1-1 0,0 0 0,0 1 0,-1-1 0,0 1 0,0 0 0,-1 0 0,0 1 0,0 0 5,-8-14-90,-7-15-316,1 0-1,-8-25 407,20 44-156,1-1-1,1-1 0,0 1 1,2-1-1,0 1 1,0-15 156,2 21-51,0 2 14,1 0 0,0 0 0,0 0 0,1 0 0,0 0 0,0 1 0,2-1 0,-1 0-1,1-1 38,-2 9 2,0 1 0,0 0-1,0 0 1,1-1 0,-1 1-1,0 0 1,0 0 0,0 0-1,1 0 1,-1 1 0,1-1-1,-1 0 1,1 0 0,-1 1-1,1-1 1,-1 1-1,1-1 1,-1 1 0,1 0-1,-1 0 1,2 0-2,39 0 59,-23 1-54,-1 1-8,0 1 1,0 0-1,-1 1 0,0 1 0,1 0 0,-2 2 0,1 0 0,-1 1 1,0 0-1,0 1 0,-1 1 0,-1 0 0,0 2 0,0-1 1,5 8 2,-14-14 19,0 1 0,-1 0 1,0 1-1,0-1 1,0 1-1,-1 0 1,0 0-1,0 0 1,-1 0-1,0 0 1,0 0-1,-1 1 1,0-1-1,0 1 1,-1-1-1,0 1 1,0-1-1,0 1 1,-1-1-1,-1 1 1,1-1-1,-1 1-19,-1 3 57,0 0 0,-1 0 0,0-1 0,-1 1 0,0-1 0,-1 0-1,0 0 1,0-1 0,-1 1 0,0-1 0,-1-1 0,0 0 0,-7 6-57,-6 2-114,0-1 0,-2-2 0,1 0 0,-18 6 114,39-18-1732,3-2-3331,11-4-5361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43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1 248 14807,'0'0'1681,"0"0"-948,0 0 121,0 0-553,0 0-191,0 0-3,4 33 269,29 204 467,-25-159 172,-2-1 0,-4 38-1015,-7-251 10,-7-7-10,0 3-333,6-10 333,7 140-16,0 0 1,1 0-1,0 0 0,0 1 1,1-1-1,0 1 0,1-1 1,0 1-1,0 0 0,1 1 1,0-1-1,1 1 0,-1 0 1,2 0-1,-1 1 0,1-1 1,0 2-1,1-1 0,0 1 1,0 0-1,0 0 0,1 1 0,-1 0 1,1 1-1,0 0 0,1 0 1,-1 1-1,1 1 0,-1-1 1,1 1-1,0 1 0,0 0 1,6 0 15,-14 1-39,1 1 0,0-1 1,-1 1-1,1 0 0,-1 0 1,0 0-1,1 0 0,-1 0 1,0 0-1,0 1 0,1-1 1,-1 1-1,0 0 0,0-1 1,-1 1-1,1 0 0,0 0 1,-1 0-1,1 0 0,-1 1 1,0-1-1,1 0 0,-1 0 1,0 1-1,0-1 0,-1 1 1,1-1-1,-1 1 0,1-1 1,-1 1-1,0 1 39,4 14-122,-2 1 1,-1-1-1,0 1 0,-1 1 122,0-15-3,-10 266-208,10-267 202,1 1 0,-1-1-1,1 1 1,0-1 0,0 1 0,0-1 0,0 1-1,1-1 1,0 0 0,0 0 0,0 0 0,0 0-1,0 0 1,1 0 0,0-1 0,2 3 9,5 4-24,1-1 0,-1-1-1,2 1 1,9 4 24,-14-9 0,1 0-1,-1 1 1,0 0-1,0 1 1,0-1-1,-1 1 1,0 0-1,0 1 0,0-1 1,-1 1-1,0 1 1,0-1-1,0 3 1,-4-9 15,0 1 0,0 0-1,0-1 1,-1 1-1,1 0 1,-1 0 0,1-1-1,-1 1 1,0 0 0,1 0-1,-1 0 1,0 0 0,0 0-1,-1-1 1,1 1 0,0 0-1,0 0 1,-1 0-1,1 0 1,-1-1 0,0 1-1,0 0 1,1 0 0,-1-1-1,0 1 1,0-1 0,0 1-1,-1-1 1,1 1-1,0-1 1,-1 0 0,1 1-1,-1-1 1,1 0 0,-1 0-1,1 0 1,-1 0 0,0-1-1,1 1 1,-3 0-15,-7 3 81,0-2 1,0 1-1,0-2 1,0 1-1,-1-1 1,-3-1-82,4 0 0,-187 3-632,198-3 554,0 0-1,0 0 0,-1-1 1,1 1-1,0 0 1,0 0-1,0-1 1,0 1-1,0 0 1,0-1-1,0 1 0,0 0 1,0 0-1,0-1 1,0 1-1,0 0 1,0-1-1,0 1 1,0 0-1,0 0 0,0-1 1,0 1-1,0 0 1,0 0-1,0-1 1,1 1-1,-1 0 0,0 0 1,0-1-1,0 1 1,0 0-1,1 0 1,-1 0-1,0-1 1,0 1-1,1 0 0,-1 0 1,0 0-1,0 0 1,0-1-1,1 1 1,-1 0-1,0 0 1,1 0-1,-1 0 0,0 0 1,1 0 78,33-18-5565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44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375 1 7908,'0'0'5930,"0"0"-3947,-34 7-468,-108 30-491,132-34-885,-1 1 0,1 0 0,0 0-1,0 1 1,0 1 0,1 0 0,0 0-1,0 1 1,0 0 0,1 0-1,0 1 1,1 0 0,-1 1 0,2 0-1,-1 0 1,1 0 0,-2 5-139,2-5 66,1 1 0,-1 0 0,2 0 1,-1 0-1,1 1 0,1 0 0,0-1 0,1 1 1,0 0-1,-1 11-66,3-17-3,0 0-1,0 0 1,0 0 0,1 0-1,-1-1 1,1 1 0,0 0-1,1 0 1,-1-1 0,1 1 0,0-1-1,0 0 1,0 1 0,1-1-1,0 0 1,-1 0 0,1 0-1,1-1 1,-1 1 0,0-1 0,1 0-1,0 0 1,0 0 0,0 0-1,0 0 1,0-1 3,11 5-121,0-2 0,0 0 1,0 0-1,1-1 0,-1-1 0,1-1 1,0 0-1,14-1 121,20-1-1218,1-2 1,6-2 1217,-42 2-1038,0-1 1,0 0 0,0-1 0,-1 0 0,1-1 0,-1-1 0,0 0-1,5-5 1038,39-24-8876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44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62 13334,'0'0'595,"0"0"51,0 0-99,0 0 715,-1 32-83,-3 105-203,4-108-648,2 0 1,1 0-1,5 24-328,-4-32 406,-1 0 1,-1 0-1,-1 7-406,-4-93 552,-11-62-552,6 60-493,-1-67 493,9 133-145,4 5-33,69 76-41,4-4 0,79 60 219,-148-129-11,0 0 0,1 0 1,0-1-1,1 0 0,-1 0 0,1-1 0,0 0 0,1-1 1,-1 0-1,1-1 0,-1 0 0,1-1 0,0 0 0,0-1 0,1 0 11,-10-1 16,0 0 1,0 0-1,0 0 0,0-1 0,0 1 0,0-1 0,0 1 0,0-1 0,0 0 0,-1 0 0,1 0 0,0 0 0,0 0 0,-1 0 0,1 0 0,-1-1 1,1 1-1,-1 0 0,1-1 0,-1 0-16,2-2 56,0 0 1,-1 0-1,1-1 1,-1 1 0,0-1-1,-1 1 1,1-1-1,0-4-56,2-11 249,-1-1 0,-1 0 0,-1-19-249,-1 30 37,2-37 212,0 17-23,-1 0-1,-2 1 0,-1-1 0,-1-4-225,-9-1 240,12 33-357,-1 1 1,1-1 0,-1 1-1,0-1 1,0 1-1,0 0 1,1-1 0,-1 1-1,0 0 1,-1 0 0,1-1-1,0 1 1,0 0 0,0 0-1,-1 0 1,1 0 0,-1 1-1,1-1 1,-1 0 116,2 23-4453,4 6 235,14 1-1275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44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1 194 9236,'0'0'4015,"0"0"-2499,0 0 261,0 0-257,2 26-487,-1-24-998,3 42 660,3-1 0,1 0 1,10 26-696,-12-49 178,2 0-1,0 0 1,4 5-178,-26-100-680,1 37 606,2 0 0,1 0 0,2-1 0,2 0 0,1-1 0,2 0 0,2-30 74,2 66 14,-1 1 1,1-1-1,0 0 0,-1 0 0,2 1 0,-1-1 0,0 0 0,1 1 0,-1-1 0,1 1 0,0 0 0,0 0 0,1 0 0,-1 0 0,1 0 0,-1 0 0,1 0 0,0 1 0,0-1 0,0 1 0,0 0 1,1 0-1,-1 0 0,0 0 0,1 1 0,0 0 0,-1-1 0,1 1 0,0 0 0,-1 1 0,1-1 0,1 1-14,17-3 30,-1 1 1,1 1-1,-1 1 0,1 1 1,6 2-31,-21-3-28,5 1-169,1 0 1,-1 1-1,1 0 1,-1 1-1,1 0 0,-1 1 1,0 0-1,-1 1 0,1 0 1,9 7 196,-20-11-289,0 0-1,0 1 1,0-1 0,-1 0 0,1 1-1,0-1 1,-1 1 0,0-1 0,1 1 0,-1-1-1,0 1 1,1-1 0,-1 1 0,0-1-1,0 1 1,0-1 0,-1 1 0,1-1 0,0 1-1,0-1 1,-1 1 0,1-1 289,-8 21-6171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45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1 347 9268,'0'0'336,"0"0"1041,0 0 352,0 0-785,187 3-544,-102-3-400,6 0-576,-4 0-1585,-12 0-1889</inkml:trace>
  <inkml:trace contextRef="#ctx0" brushRef="#br0" timeOffset="1">920 1 10565,'0'0'4370,"0"0"-4162,0 0 1985,0 0-1441,188 152 97,-141-110-113,6 11-32,0-2-544,0 0 0,-6-1-144,-3-10 33,-10-9-49,-12-15-129,-13-7-943,-9-3-513,0-6-2305,-3 0-143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45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523 1 10181,'0'0'3009,"0"0"-816,0 0-528,0 0-913,0 0 241,0 0 335,-91 202-319,32-126-433,-20 11-384,-17 6-192,-5 0-800,5-6-2754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48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10149,'0'0'242,"0"0"55,0 0 714,0 0 365,0 0-226,0 1-911,0 0-1,0 0 1,0-1-1,0 1 0,0 0 1,0 0-1,0 0 1,0-1-1,1 1 1,-1 0-1,0 0 1,0 0-1,1-1 1,-1 1-1,1 0 0,-1 0 1,0-1-1,1 1 1,0 0-1,-1-1 1,1 1-1,-1-1 1,1 1-1,0-1 1,-1 1-1,1-1 0,0 1 1,-1-1-1,2 1-238,16-12-1491,-1-5-2263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49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23 11189,'0'0'1425,"0"0"-1345,0 0 288,0 0 801,0 0 367,0 0-575,0-23-881,0 23-80,-9 11-497,-16-5-2448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54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1 240 12102,'0'0'1136,"0"0"745,5-24-310,-5 24-1571,5-26 292,2 1 0,1 0-1,1 0-291,-7 20 74,1 0 0,0 0 1,1 0-1,-1 0 0,1 1 0,0 0 0,0 0 0,0 0 0,1 0 0,0 0 0,-1 1 0,1 0 0,0 0 0,1 0 0,-1 1 0,0 0 0,1 0 0,4-1-74,6-4 156,6-1-43,-1 1 0,1 1 0,1 1 0,-1 0 0,1 2 0,0 1 0,-1 1 0,11 1-113,-30 0-23,0 0 0,0 0 0,0 0 0,1 1 0,-1 0-1,0 0 1,0-1 0,0 2 0,-1-1 0,1 0-1,0 0 1,0 1 0,0 0 0,-1 0 0,1-1 0,-1 1-1,0 1 1,1-1 0,-1 0 0,0 1 0,0-1-1,-1 1 1,1-1 0,0 1 0,-1 0 0,0 0 0,1 0-1,-1-1 1,0 1 0,-1 0 0,1 1 0,0-1-1,-1 0 1,0 0 0,1 0 0,-1 1 23,0 5-52,0 1 0,0-1 0,-1 0 0,0 1 0,0-1 0,-1 0-1,0 0 1,-1 0 0,0 0 0,0 0 0,-1 0 0,-1 0 52,-5 6-30,0-1 0,-1 0 0,-1-1 0,0 1 30,0-3 28,2 1 1,-1 1 0,2 0 0,-8 14-29,16-26-1,0 0 0,0 0 0,1 0 0,-1 1 0,0-1 0,1 0 0,0 1-1,-1-1 1,1 1 0,0-1 0,-1 1 0,1-1 0,0 0 0,0 1 0,0-1 0,0 1 0,0-1 0,1 1 0,-1-1 0,0 0 0,1 1 0,-1-1 0,1 1 0,-1-1 0,1 0 0,0 0 0,-1 1 0,1-1 0,0 0 0,0 0 0,0 0 0,0 0 0,0 0 0,0 0-1,0 0 1,0 0 0,2 0 1,4 3 3,1 0-1,0-1 1,0 0-1,0-1 0,0 0 1,4 1-3,9 2 29,-15-3-25,126 41 29,-117-36-46,-1 0 1,1 0-1,-1 1 1,0 1-1,-1 0 1,0 1-1,5 5 13,-16-13-6,-1-1 0,1 1 0,0-1 0,-1 1 0,1 0 0,-1 0 0,1 0 0,-1 0-1,0 0 1,0 0 0,0 0 0,0 0 0,0 0 0,0 0 0,-1 1 0,1-1-1,-1 0 1,1 1 0,-1-1 0,0 0 0,0 2 6,-1-2 18,0 1-1,1-1 1,-1 0 0,-1 0 0,1 0-1,0 0 1,0 0 0,-1 0 0,1 0-1,-1-1 1,1 1 0,-1 0 0,0-1-1,0 1 1,0-1 0,1 0-1,-3 2-17,-11 4 166,0 0 0,-1-1 0,0-1-1,1 0 1,-11 1-166,16-3 47,-36 7 87,-1-1 0,0-3 0,0-2 0,0-2 0,-5-2-134,76-11-2346,30-12-2939,23-5-3569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55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0 1185,'0'0'11477,"0"0"-8497,0 0-1996,0 0-610,-7 26 13,-3 3-180,4-12-48,1-1 1,1 1-1,0 0 1,1 0-1,1 1 0,0-1 1,2 17-160,0 20 534,2-8 284,-3 0-1,-3 11-817,-12-82 862,4-10-819,2 0 1,0-1-1,3-1 0,1 1 1,1-1-1,3 0 1,1-29-44,1 64-16,0 0 0,0 1 0,0-1 0,0 0 0,0 1 0,1-1 0,-1 0 0,1 1 0,-1-1 0,1 1 0,0-1 0,-1 1 0,1-1 0,0 1 0,0-1 0,0 1 0,0 0 0,0-1 0,1 1 0,-1 0 0,0 0 0,1 0 0,-1 0 0,0 0 0,1 0 0,-1 1 0,1-1 0,-1 0 0,1 1 0,0-1 0,-1 1 0,1-1 0,0 1 0,-1 0 0,1 0 0,0 0 0,-1 0 0,1 0 0,0 0 0,-1 0 0,1 0 0,0 1 0,-1-1 0,1 1 0,-1-1 0,2 1 16,4 1-39,-1 0 1,1 0 0,0 0-1,-1 1 1,1 0 0,-1 0-1,0 1 1,0 0 0,0 0-1,-1 0 1,2 2 38,57 73-35,-39-45 72,28 28-37,-45-54 24,0 0 0,0-1 0,1 0-1,0 0 1,0-1 0,1 0 0,0-1-1,0 0 1,4 2-24,-13-7 14,0 0 0,0 0 1,0 0-1,-1 0 0,1 0 0,0 0 1,0-1-1,0 1 0,-1 0 0,1 0 0,0-1 1,0 1-1,-1 0 0,1-1 0,0 1 1,-1-1-1,1 1 0,0-1 0,-1 1 0,1-1 1,-1 1-1,1-1 0,0 0 0,-1 1 1,0-1-1,1 0 0,-1 1 0,1-1 0,-1 0 1,0 0-1,1 1 0,-1-1 0,0 0 1,0-1-15,9-30 333,-8 29-299,8-36 139,-2-1 1,-2 0-1,-2 0 1,-1-18-174,-2 58-80,0 0-110,27-16-6850,2 15 602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38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17272,'0'0'704,"0"0"-400,0 0-80,0 0 1,0 0 703,0 0-432,75 152-432,-59-95 384,-4-4-15,-6-2-161,-6-4-192,0-10-32,0-3-48,0-17-32,0-12-753,0-5-767,0-3-1538,0-36-5346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56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32 7379,'0'0'1708,"0"0"-569,0 0-133,0 0-299,0 0 291,-4 15 392,-15 52 58,4 1 0,2 1 0,3 0 0,2 36-1448,8-104 69,0-1 51,0-5 107,0-298 160,0 299-393,0 2 5,0-1-1,0 1 1,0 0 0,0-1 0,1 1 0,-1-1-1,1 1 1,0 0 0,0 0 0,0-1 0,0 1-1,0 0 1,1-1 1,-2 2 11,9 3-230,5 8 182,0 1-1,0 1 0,-1 0 1,-1 0-1,11 15 38,10 8 12,-11-11-46,4 3 45,1-1 0,1 0 1,6 2-13,-25-22-65,0 0-1,0 0 1,0-1-1,0 0 0,1-1 1,0 0-1,0-1 0,0 1 1,0-2-1,1 0 0,-1 0 1,1-1-1,5 0 67,-15-1 8,0 0-1,0-1 1,0 1-1,0-1 1,0 1 0,0-1-1,0 1 1,0-1 0,0 0-1,0 1 1,0-1-1,-1 0 1,1 0 0,0 0-1,0 0 1,-1 0 0,1 0-1,-1 0 1,1 0-1,-1 0 1,1 0 0,-1 0-1,1 0 1,-1 0 0,0 0-1,0 0-7,8-36 350,-6 30-266,4-33 178,-2 0 0,-1 0 0,-2-1 0,-2 1 0,-3-14-262,4 52 15,0 0 0,-1 0-1,1 0 1,0 0 0,-1-1-1,0 1 1,1 0 0,-1 0-1,0 1 1,0-1 0,0 0-1,0 0 1,-1 0 0,1 0-1,0 1 1,-1-1 0,1 1-1,-2-1-14,3 1-29,0-1 0,0 1-67,0 1 29,0 0 40,0 0 9,0-15 460,0 8-6175,0 7-2001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56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81 13254,'0'0'1563,"0"0"-253,0 0 275,0 0-795,0 0-358,20-5-168,105-12 230,0 4-1,56 5-493,15-2 171,-92 3-30,127-11-399,-220 16-1443,-14 2 390,-20 0-797,7 1 267,-40-1-5322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57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3730,'0'0'1280,"0"0"550,0 0 470,0 0-192,0 0-449,5 0-157,25 2-784,-1 1 0,0 2 1,-1 1-1,1 1 0,-1 1 0,4 3-718,6-2 110,1-2 0,0-2 0,0-1 0,0-2 0,0-2 0,20-3-110,16 2 44,103 1 17,-149 0-8424,-72 0 3038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57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33 9732,'0'0'323,"0"0"16,0 0-13,0 0-73,0 0 318,0-7 240,0 6-785,0 0 0,1 0 0,-1 0 0,0 0 0,0 0 0,0 0-1,0 0 1,0 0 0,0-1 0,0 1 0,0 0 0,0 0 0,0 0 0,0 0 0,-1 0 0,1 0 0,0 0 0,-1 0-1,1 0 1,-1 0 0,1 0 0,-1 0 0,0 1 0,1-1-26,-10 27 1197,-7 60 676,9-8-711,4 1 0,4 10-1162,-5 83 1006,-4-81-511,2-37 576,2 40-1071,6-99-295,0 0 1,1 1-1,0-1 1,0 1-1,0-1 1,0 1-1,1 0 1,-1 0-1,1 0 1,0 0-1,0 1 0,1-1 1,1-1 294,1-1-1120,37-41-7959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58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2 130 11493,'0'0'814,"0"0"507,0 0-230,0 0-454,0 0 415,0 17-81,-2 56-214,3-60-577,1-1-1,0 1 1,1-1-1,0 1 1,1-1-1,0 0 1,1-1-1,0 1 1,1-1-1,0 0 1,1 0-1,0 0 1,1-1-1,1 1-179,-3-3 139,-3-4-84,0-1 0,0 1-1,0-1 1,0 0 0,1 0 0,-1 0-1,1-1 1,0 1 0,0-1 0,0 0-1,0 0 1,0 0 0,1-1 0,-1 1-1,0-1 1,1 0 0,-1 0 0,1-1-1,-1 1 1,1-1 0,-1 0 0,1 0-1,-1-1 1,3 0-55,10-2 119,0 0 1,0-2-1,-1 0 0,0-1 0,15-7-119,91-42 336,31-14-135,62-15-201,241-40-42,-223 66-178,-210 50 188,17-2-587,-38 10-186,-3 2 361,1-1 0,-1 1 1,1 0-1,-1-1 0,0 1 1,0 0-1,0-1 0,0 1 1,0-1-1,0 1 0,0-1 1,0 0-1,-2 2 444,-1 2-1649,-35 34-10994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42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8820,'0'0'352,"0"0"-205,0 0 197,14 25 371,88 146 1193,-89-145-1679,-1 0 1,-1 0 0,-1 1 0,-1 0 0,-1 1-1,-2 0 1,0 2-230,6 62 959,0 48-959,-9-96 68,1 203 197,-4-161-1106,0-81 632,0 0 0,-1 0 0,1 1 0,-1-1-1,0 0 1,0 0 0,-1 0 0,1 0 0,-1 0-1,0-1 1,-1 1 0,1-1 0,-1 1 0,0-1-1,0 0 1,0 0 0,-1 0 0,1 0 0,-1 0 0,0-1-1,0 0 1,0 0 0,-1 0 0,1 0 0,-1-1-1,1 1 1,-6 1 209,-21-2-2694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43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370 504 8500,'0'0'131,"0"0"-190,0 0 131,28-17 699,99-54-344,-105 61-377,0 1-1,1 1 1,0 0 0,0 2-1,0 1 1,1 1 0,18-1-50,17-3 177,1277-195 1504,-190 92-1630,-96 73-182,-1048 38 125,0 0-1,0 0 1,0 1-1,0-1 1,0 1 0,0 0-1,-1-1 1,1 1-1,0 0 1,0 0 0,-1 0-1,1 0 1,0 0-1,-1 1 1,1-1 0,-1 0-1,0 1 1,1-1-1,-1 1 1,0 0-1,0-1 1,0 1 0,0 0-1,0 0 1,-1-1-1,1 1 1,0 0 0,-1 0-1,1 1 7,2 9-18,0 0-1,-1 1 1,0 0 0,-1 4 18,0-1 8,9 36 24,2 0-1,2-1 1,2-1-1,21 43-31,14 49 58,-42-117-61,63 218 96,-62-197-80,-2 0 0,-1 0 0,-3 1 0,-1 19-13,-3-59-4,0 43-26,-2 0 1,-4 16 29,4-49-3,-2 1 1,0 0-1,-2-1 1,1 0-1,-2 0 1,0 0 0,-1-1-1,-2 2 3,-4 4 4,-1-1 1,0-1-1,-1 0 0,-1-1 0,-1-1 0,-1 0 1,0-1-1,-2-2 0,1 0 0,-2-1 0,0-1 1,-7 2-5,-4 1 16,-1-3 0,-1-1 0,0-1 0,0-2 0,-1-1 0,0-2 0,0-1 0,-13-2-16,-417 29-533,-325 12-73,286-37 668,-511 14 70,772-3 165,0 10-1,-132 37-296,347-59 100,1 1 1,0 1-1,0 1 1,1 2-1,-1 2-100,15-7-43,0 2 0,1 0 0,-1 0 0,2 1 0,0 1 0,0 0 0,0 0 0,1 1 0,1 0 0,-7 11 43,7-10-907,2 1 1,-1 0-1,1 0 1,1 1-1,-2 5 907,6 0-6622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1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126 191 11813,'0'0'198,"-9"26"333,-11 43 933,2 1 1,4 0 0,-1 31-1465,3 26 1326,10-123-922,-2-10-129,-3-12 94,-3-41-259,3 0-1,2 0 0,3-56-109,1 100-22,1 1 0,1 0 0,1 0 0,0-1 0,1 1-1,0 0 1,1 1 0,0-1 0,1 1 0,1-1 0,0 2 0,1-1-1,1 1 1,0 0 0,0 0 0,1 1 0,0 0 0,1 1 0,0 0-1,8-5 23,-7 5-3,2 0 0,0 0 0,0 2 0,0 0 0,10-4 3,-20 10 0,0 0-1,0 1 0,0 0 1,-1 0-1,1 0 0,0 0 1,0 0-1,0 0 1,0 1-1,1-1 0,-1 1 1,0 0-1,0 0 1,0 0-1,0 1 0,0-1 1,0 1-1,0 0 1,0-1-1,0 1 0,0 1 1,0-1-1,0 0 1,0 1-1,-1-1 0,1 1 1,-1 0-1,1 0 1,-1 0-1,0 0 0,1 0 1,-1 1 0,13 20 69,-2 1 0,0 1 0,-1 0 0,4 15-69,14 30 169,49 82 245,-28-55-582,16 47 168,-67-144-350,2 9 655,-7-6-5372,-18-3 700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1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12294,'0'0'960,"0"0"977,0 0-368,0 0-785,0 0-688,0 0 128,157-3-32,-64 3-192,8-3-304,-8-2-688,-14-4-3538,-20-5-4899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6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59 11237,'0'0'1950,"0"0"-490,0 0-329,0 0-381,-4 28-17,-17 102 601,-6-1 0,-9 12-1334,24-103 161,-25 95 460,40-167-542,-2-1 1,-1 1 0,-2-7-80,0-72-469,3 91 414,2 0 1,0 0-1,1 1 0,1-1 0,1 1 0,1 0 0,1 0 0,1 1 0,1 0 0,0 1 0,2 0 0,0 0 0,1 1 0,1 1 0,0 0 1,1 1-1,6-4 55,-14 15 1,0-1 0,0 2 0,1-1 0,-1 1 0,1 0 1,0 0-1,0 1 0,3-1-1,-8 3 1,0 0 1,1 0-1,-1 1 0,1-1 1,-1 1-1,1 0 1,0 0-1,-1 0 0,1 0 1,-1 1-1,1-1 1,-1 1-1,1 0 0,-1 0 1,0 0-1,1 0 1,-1 1-1,0-1 0,0 1 1,0 0-1,0 0 1,1 1-2,10 12 40,-2 0 1,0 1 0,0 0 0,-2 1 0,0 0-1,7 18-40,1-2 126,1 6-41,0 1 0,-3 1 0,-1 1-1,-3 0 1,-1 0 0,-2 1-1,-2 1 1,0 18-85,-6-62-100,-1 1 1,0-1-1,0 1 1,0-1-1,0 1 0,1 0 1,-1-1-1,0 1 0,0-1 1,0 1-1,0 0 0,0-1 1,0 1-1,0-1 0,-1 1 1,1 0-1,0-1 0,0 1 1,0-1-1,0 1 1,-1-1-1,1 1 0,0-1 1,-1 1-1,1-1 0,0 1 1,-1-1-1,1 1 0,-1-1 1,1 1-1,-1-1 0,1 0 1,-1 1-1,1-1 0,-1 0 1,1 1-1,-1-1 1,1 0-1,-1 0 0,1 0 1,-1 0-1,0 1 0,1-1 1,-1 0-1,1 0 0,-1 0 1,0 0-1,1 0 0,-1 0 1,1 0-1,-1-1 0,0 1 1,1 0-1,-1 0 1,1 0-1,-1-1 0,0 1 100,-2 0-293,-37 0-4734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39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1 13606,'0'0'563,"0"0"-267,0 0 689,0 0 517,0 0-456,-7 18-582,-1 4-88,-1 0-1,-1 0 1,-1-1 0,-1-1-1,0 0 1,-8 8-376,11-17 234,0 0-1,0 0 0,-1-1 1,-1 0-1,1-1 1,-2 0-1,1-1 1,-1 0-234,11-8 9,0 0 0,1 1 0,-1-1 0,1 1 0,-1-1 0,1 1 0,-1-1 0,1 1 0,-1-1 0,1 1 0,-1-1 0,1 1 1,0-1-1,-1 1 0,1 0 0,0-1 0,-1 1 0,1 0 0,0-1 0,0 1 0,0 0 0,0 0 0,0-1 0,0 1 0,0 0 0,0-1 0,0 1 1,0 0-1,0 0 0,0-1 0,0 1 0,0 0 0,1-1 0,-1 1 0,0 0 0,1-1 0,-1 1 0,0-1 0,1 1 0,-1 0 0,1-1 0,-1 1 1,1-1-1,-1 1 0,1-1 0,-1 0 0,1 1-9,24 21-58,-4-9 31,1-1-1,0 0 1,1-2 0,1-1-1,-1 0 1,2-2 0,-1-1-1,1-1 1,-1-1 0,1-1 0,0-1-1,1-1 1,12-2 27,-25 1-1331,0 0 1,-1 1-1,1 1 1,10 2 1330,8 6-7286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12070,'0'0'2929,"0"0"-2721,0 0-112,0 0 1201,0 0-593,0 0-672,140 3 32,-30-3-64,9 0-1185,-7-3-5394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8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9716,'0'0'2065,"0"0"-1350,0 0 16,0 0 489,0 0-364,0 0-464,0 0-253,0 0-70,0 0 118,0 0 171,0 0 66,0 0-5,0 0-43,0 0-5,0 0-139,0 0-96,0 6-86,7 143 431,6 0-1,27 111-480,-37-237 133,-1-10-74,0 0 1,1 0-1,0 0 1,1 0-1,0-1 1,1 1-1,6 9-59,-11-21 91,0-11 216,-3-68-2088,-2 23-4431,4 26-1165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8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9236,'0'0'3335,"0"0"-2289,0 0-622,0 0 774,0 0 101,14 0-488,175 13 534,101 2-491,-255-16-799,41 3-393,-75-2 233,-1 0-1,1 0 1,0 0 0,-1 0-1,1 0 1,-1 1 0,1-1 0,-1 0-1,1 0 1,-1 0 0,1 1-1,-1-1 1,1 0 0,-1 1 0,1-1-1,-1 0 1,1 1 0,-1-1 0,0 1-1,1-1 1,-1 1 0,0-1-1,1 0 1,-1 1 0,0 0 0,0-1-1,1 1 1,-1-1 0,0 1-1,0-1 1,0 1 0,0-1 0,0 1-1,0-1 1,0 1 0,0 0 0,0-1-1,0 1 1,0-1 0,0 1-1,0-1 1,0 1 0,0 0 0,-1-1-1,1 1 1,0-1 0,0 1-1,-1-1 1,1 1 0,0-1 0,-1 0-1,1 1 1,-1-1 0,1 1-1,0-1 1,-1 0 0,1 1 0,-1-1-1,1 0 1,-1 1 0,1-1 0,-1 0-1,1 0 1,-1 0 0,0 1 105,-43 17-4642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8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9893,'0'0'1792,"0"0"-911,0 0 1056,0 0 80,190 33-1089,-124-33-432,6 0-192,3 0-64,-3 0 17,-10 0-225,-18 0-32,-19 0-369,-19 0-1263,-6 14-2018,-12 3-864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9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8228,'0'0'2577,"0"0"-1905,0 0 753,0 0 512,0 0-368,0 0-817,43 57-288,20-57-240,18 0 32,10 0-256,3 0-1104,-7-9-4707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2:29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63 7459,'0'0'8207,"0"0"-6297,0 0-1726,0 0 216,0 0-202,16-12-84,-6 4-92,-4 2-10,1 0 1,0 1-1,1 0 0,-1 0 0,7-2-12,-11 5 2,0 1 0,0 0 0,0 0 0,0 0 0,0 0 1,0 1-1,0-1 0,0 1 0,1 0 0,-1 0 0,0 0 0,0 0 0,0 0 0,0 1 0,1 0 0,-1-1 0,0 1 0,0 0 0,0 0 0,0 1 0,1 0-2,3 2-3,0 1 1,0 0 0,-1 1-1,1 0 1,-1 0-1,0 0 1,-1 0-1,1 1 1,-1 0-1,-1 0 1,1 1 0,-1-1-1,-1 1 1,1 0-1,-1 0 1,-1 0-1,0 0 1,0 1 0,0-1-1,-1 1 1,0-1-1,-1 1 1,0 1 2,0 10 29,-1 1 0,0-1 0,-2 0 0,-1 1 0,0-1 0,-1 0 0,-2-1 0,0 0 0,-3 7-29,2-11 117,1 1 0,0 0 1,2 0-1,0 1 0,0 0 0,2 0 0,0 0 0,1 0 0,0 6-117,3-21-10,-1 0 0,0 0 0,1 0 0,-1 0 0,1 1 0,0-1 0,0 0 0,-1 0 0,1 0 0,1 0 0,-1-1 0,0 1 0,0 0 0,1 0 0,-1-1 0,1 1 0,-1-1 0,1 1 0,0-1 0,0 0 0,-1 1 0,1-1 1,0 0-1,0 0 0,0 0 0,0-1 0,1 1 0,-1 0 0,0-1 0,0 0 0,0 1 0,0-1 0,1 0 0,-1 0 10,16 2-139,0-1 1,-1-1-1,1-1 1,5 0 138,8-1-265,-29 2 256,1 0 0,0 0-1,0 1 1,0-1 0,0 1-1,-1-1 1,1 1 0,0 0 0,0 0-1,-1 0 1,1 1 0,-1-1-1,1 0 1,-1 1 0,0 0-1,1 0 1,-1 0 0,0 0 0,0 0-1,0 0 1,-1 0 0,1 0-1,0 1 1,-1-1 0,1 1-1,-1-1 1,0 1 0,0 0 0,0-1-1,0 1 1,-1 0 0,1 0-1,-1 0 1,1 0 9,0 9-6,0 0 0,-1 1 0,0-1 0,0 0 1,-2 1-1,1-1 0,-3 8 6,-6 10 206,-1 0 0,-2-1 0,0-1 0,-2 0 0,-1-1 0,-1-1 0,-3 1-206,-29 50 1012,43-66-801,0-1 0,-2 1 0,1-1 0,-1 0-1,-7 6-210,11-13 53,-1 1-1,1-1 0,-1 1 0,0-2 0,0 1 1,0 0-1,0-1 0,0 0 0,-1 0 0,1-1 0,-1 1 1,1-1-1,-1 0 0,-1 0-52,-263 10-2081,183-5-2748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54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3 255 15047,'0'0'707,"0"0"-454,0 0-39,0 27 549,-1 14-387,0 15 926,5 54-1302,5-42 1213,11 37-1213,6 49 870,-20-87-664,-6-65-139,0-9 77,0-509-937,-1 493 700,2 1-1,1 0 1,0-1-1,2 1 0,1 0 1,0 0-1,6-11 94,-8 24-14,1 0 0,1 0 0,0 0 1,0 0-1,1 1 0,0 0 0,0 0 0,1 1 0,0 0 0,0 0 0,1 0 1,0 1-1,0 0 0,0 0 0,1 1 0,0 0 0,8-3 14,5 0-26,0 0-1,1 2 0,0 0 1,0 2-1,0 0 0,0 2 1,1 1-1,-1 0 0,1 2 0,18 2 27,-40-2-14,0-1 0,1 1-1,-1 0 1,0 0-1,0 0 1,0 0-1,0 0 1,0 1 0,0-1-1,0 0 1,0 1-1,0 0 1,0-1-1,-1 1 1,1 0 0,-1 0-1,1 0 1,-1 0-1,0 0 1,0 0-1,0 0 1,0 1 0,0-1-1,0 0 1,-1 1-1,1-1 1,-1 0-1,1 1 1,-1-1 0,0 0-1,0 1 1,0-1-1,-1 2 15,1 4-31,-1-1 0,1 0 1,-2 1-1,1-1 0,-1 0 0,-1 0 0,1 0 0,-1 0 0,0 0 0,0-1 0,-2 2 31,-16 19-3,-1-1-1,-1-1 1,-1-1 0,-1-1-1,-26 17 4,18-13 17,1 0-1,1 3 0,-13 16-16,41-42 8,0-1 0,0 1 0,0 0 0,1-1 0,-1 1 0,1 0 0,0 1 0,0-1 0,0 0 0,0 1 0,1-1-1,0 1 1,0-1 0,0 1 0,1 0 0,-1-1 0,1 1 0,0 0 0,1-1 0,-1 3-8,2-3 5,-1-1 0,1 1 0,0 0 1,0 0-1,1-1 0,-1 1 0,1-1 0,0 0 0,-1 0 0,1 0 1,1 0-1,-1 0 0,0-1 0,1 0 0,-1 1 0,1-1 0,0 0 0,0-1 1,0 1-1,0-1 0,2 1-5,27 7 29,0-1 0,0-1 1,1-2-1,0-2 0,0-1 0,15-2-29,74 7-23,-118-7-112,0 1 0,0 0 0,0 0 0,0 0 0,-1 1 0,1-1 0,0 1 0,-1 0 0,1 1 135,20 19-5287,-12-5-526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55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12406,'0'0'768,"0"0"315,0 0 601,0 0-620,0 0-568,15 28-224,48 90-101,-61-114-135,1 1 0,-1-1 0,0 1 0,0 0 0,0 0 0,-1 0 0,0 0 0,0 0 0,0 0-1,-1 0 1,1 0 0,-1 1 0,0-1 0,-1 4-36,-1 8 199,-1 154 2207,3-171-2404,0 1 0,0-1 0,1 1 1,-1 0-1,0-1 0,0 1 0,0-1 0,1 1 0,-1-1 0,0 1 0,0-1 0,1 1 0,-1-1 0,0 1 0,1-1 0,-1 1 0,1-1 0,-1 0 0,1 1 1,-1-1-1,1 0 0,-1 1 0,1-1 0,-1 0 0,1 0 0,-1 1 0,1-1 0,-1 0 0,1 0 0,-1 0 0,1 0 0,0 0 0,-1 0 0,1 0-2,25 1 22,-15-2 4,28 2-72,-1-3 0,0-1 0,0-1 0,-1-2 0,26-9 46,197-58-4458,-117 29-1971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56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 1 13846,'0'0'534,"0"0"-113,0 0 17,-32 6 242,12-2-544,7-3-47,0 1-1,0 0 1,0 1-1,1 1 1,-1 0 0,1 1-1,0 0 1,0 1-1,1 0 1,-1 1-1,1 0 1,1 1-1,-1 0 1,1 0-1,1 1 1,-6 7-89,-10 17 227,1 0 0,2 2-1,2 0 1,1 2 0,1 0 0,2 1 0,-6 25-227,8-11 242,1 1 1,3 0 0,2 0 0,2 1-1,3 32-242,2-59 3,1-1 0,1 1 0,2 0 0,1-1 0,1 0 0,1 0 0,1 0 0,1-1 0,2 0 0,0 0 0,2-1 0,1 0 0,0-1 0,2-1 0,0 0 0,13 11-3,-1-2-196,2-2-1,1-1 0,2-1 0,0-2 0,2-1 1,1-2-1,0-1 0,15 5 197,-4-5-1115,0-2 1,2-2-1,0-1 0,0-4 1,2-1-1,30 2 1115,4-5-7040,12-4 7040,-87-4-409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57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93 7940,'0'0'1342,"0"0"66,0 0 38,0 0-200,0 0-523,-3 11-488,-5 31 333,2 1-1,1 1 1,3-1 0,1 0-1,4 21-567,-3 59 838,-12 199 408,12-320-1216,0-27-4,0-506-4487,-1 516 4362,2 0-1,0 0 0,0 0 0,2 0 0,0 0 0,0 0 0,6-11 100,-6 18 65,1 1 0,0 0 0,0 0 0,0 0 0,1 0 0,0 1 0,1-1 0,0 1 0,-1 1 0,2-1 0,-1 1 0,1 0 0,0 0 0,7-3-65,-1 1 82,1 0 1,0 1-1,0 0 0,1 2 1,-1-1-1,1 2 0,0 0 0,0 0 1,0 2-1,1 0 0,-1 1 0,11 1-82,-22-1-3,-1 1 0,1 0 0,-1 0 0,1 0 0,-1 1 0,1-1 0,-1 1 0,0 0-1,0 0 1,0 0 0,0 0 0,0 0 0,0 1 0,0 0 0,-1-1 0,0 1 0,1 0-1,-1 0 1,0 0 0,0 0 0,-1 1 0,1-1 0,-1 0 0,1 1 0,-1-1 0,0 1 0,0-1-1,-1 1 1,1 3 3,3 15 13,-2 0-1,0 0 0,-2 1 0,-1 11-12,1-22 28,-1 3 42,-1-1 0,-1-1 0,0 1 0,0 0 0,-1 0 0,-1-1 0,-1 0 0,1 0 0,-2-1 0,-6 10-70,2-4 82,-2 0 1,-1 0 0,0-2-1,-1 1 1,0-2-1,-12 9-82,27-24 2,0 0-1,0 0 0,0 1 1,0-1-1,0 0 0,0 0 1,0 0-1,0 1 0,0-1 1,0 0-1,0 0 0,0 1 1,0-1-1,0 0 0,0 0 1,0 1-1,1-1 1,-1 0-1,0 0 0,0 0 1,0 1-1,0-1 0,0 0 1,0 0-1,1 0 0,-1 0 1,0 1-1,0-1 0,0 0 1,1 0-1,-1 0 0,0 0 1,0 0-1,0 0 0,1 0 1,-1 1-1,0-1 1,0 0-1,1 0 0,-1 0 1,0 0-1,0 0 0,1 0 1,-1 0-1,0 0 0,0 0 1,0 0-1,1 0 0,-1 0 1,0-1-1,0 1 0,1 0 1,-1 0-1,0 0 0,0 0 1,0 0-1,1 0-1,33 3 29,49-2-24,-75-1-1,9 0-4,-1 1 1,1 1-1,-1 1 1,0 0-1,0 1 1,0 0-1,0 2 1,-1 0-1,1 0 1,-2 1-1,1 1 0,2 3 0,-9-6 0,-1 0 0,1 1 0,-1 0-1,0 0 1,-1 1 0,0 0 0,0 0-1,0 1 1,-1-1 0,0 1 0,0 0-1,-1 1 1,0-1 0,0 1 0,-1 0-1,0-1 1,-1 2 0,0-1 0,-1 0-1,1 0 1,-2 0 0,1 2 0,-2-7 20,1 1 0,-1-1 0,0 0 0,0 0 0,0 0 1,0-1-1,-1 1 0,0 0 0,0 0 0,0-1 0,0 1 0,0-1 0,-1 0 0,1 1 0,-1-1 0,0 0 1,0-1-1,0 1 0,0 0 0,-1-1 0,1 0 0,-1 0 0,1 0 0,-1 0 0,-1 0-20,-14 6 150,0-1 0,0 0 0,0-1 0,-14 1-150,-9 0 121,0-2 1,-1-2-1,1-2 0,-36-3-121,66 2 16,-1-1-1,0-1 1,1 0-1,-1 0 1,-5-3-16,14 4-23,1 0 1,0 0 0,0-1 0,-1 1 0,1-1-1,0 0 1,0 0 0,1 0 0,-1 0-1,0 0 1,1-1 0,-1 1 0,1-1-1,0 0 1,-1 0 0,1 1 0,1-1 0,-1-1-1,0 1 1,1 0 0,-1-1 22,2 2-69,-1 1 0,1 0 0,0-1 1,0 1-1,-1 0 0,1-1 0,0 1 0,0 0 1,0-1-1,0 1 0,1-1 0,-1 1 0,0 0 1,1-1-1,-1 1 0,0 0 0,1 0 0,0-1 1,-1 1-1,1 0 0,0 0 0,-1 0 0,1-1 1,0 1-1,0 0 0,0 0 69,36-20-2995,43-5-2610,20 0-1147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0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1 231 12102,'0'0'891,"0"0"-243,0 0 328,0 0 137,0 0-265,11 8 2025,-3-4-4332,46-1 3717,-46-2-2228,1 0 0,-1 0 1,1 0-1,0-1 0,-1-1 0,1 0 0,0 0 1,-1 0-1,1-1 0,-1 0 0,1-1 0,-1 0 0,0 0 1,0-1-1,5-3-30,2-3-3,0 1 4,-1 0 0,0-1 1,12-12-2,-22 18-26,-1 1 1,0-1-1,0 0 1,0 0 0,0 0-1,0 0 1,-1 0-1,0-1 1,0 1 0,0-1-1,0 0 1,-1 1-1,0-1 1,0 0 0,0 0-1,0-1 26,0 0-52,-1 0 0,0 1 0,0-1 0,-1 1-1,1-1 1,-1 0 0,0 1 0,-2-6 52,2 9-14,0 0 0,0 1 1,-1-1-1,1 0 0,0 0 0,-1 1 1,1-1-1,-1 0 0,1 1 0,-1 0 1,0-1-1,0 1 0,0 0 1,0 0-1,0 0 0,0 0 0,0 0 1,0 1-1,0-1 0,0 0 0,0 1 1,0 0-1,0-1 0,-3 1 14,-5-1 46,1 1 0,-1 0-1,0 0 1,0 1 0,0 0 0,0 1-1,0 0 1,1 0 0,-1 1-1,1 0 1,-1 1 0,1 0 0,1 1-1,-1 0 1,0 0 0,1 1-1,0 0 1,1 0 0,-1 1 0,1 0-1,0 0 1,1 1-46,2-4 28,1 1-1,0 0 1,0-1 0,1 1-1,-1 1 1,1-1 0,0 0-1,1 0 1,-1 1 0,1-1-1,0 1 1,0 0 0,1-1-1,0 1 1,0-1 0,0 1-1,1 3-27,-1-3 14,1 0 0,0 0-1,0 0 1,0 0 0,1 0-1,0 0 1,0 0-1,1-1 1,-1 1 0,1-1-1,1 1 1,-1-1 0,1 0-1,-1 0 1,3 1-14,1 1 3,1 0 1,0 0-1,0-1 0,0 1 1,1-2-1,0 1 0,0-2 0,1 1 1,0-1-1,-1 0 0,1-1 1,0 0-1,1-1 0,-1 0 0,0-1 1,1 0-1,8 0-3,-11 0-4,0 0-1,0-1 1,0 0 0,0 0-1,0-1 1,0 0 0,0-1-1,0 1 1,-1-2 0,1 1-1,-1-1 1,1 0 0,-1 0-1,0-1 1,0 0 0,4-3 4,97-94-738,-94 87 537,-13 13 198,0 1 1,0-1 0,0 0 0,0 0-1,0 1 1,-1-1 0,1 0 0,0 0-1,0 0 1,-1 0 0,1 0 0,0 0-1,-1 0 1,1 0 0,-1 0 0,0 0-1,1 0 1,-1 0 0,0 0-1,0-1 1,1 1 0,-1 0 0,0 0-1,0 0 1,0 0 0,-1-1 0,1 1-1,0 0 1,0 0 0,-1 0 0,1 0-1,0 0 1,-1 0 0,0-1 2,0 0 45,-1 1 0,1 0 0,-1 0 0,0-1 0,1 1 0,-1 1 0,0-1 0,0 0 0,0 0 0,1 1 0,-1-1 0,0 1 0,0-1 0,0 1 0,0 0 0,0 0 0,0 0 0,-1 0-45,2 1 6,0 1 0,1 0-1,-1 0 1,0 0 0,1 0-1,-1 0 1,1 0 0,0 0-1,0 0 1,0 0 0,0 0 0,0 0-1,0 0 1,0 0 0,1 1-6,-1 3 5,0 0 12,0 0 0,0 0 0,1 1 0,-1-1 0,2 0 1,-1 0-1,1 0 0,-1-1 0,2 2-17,-1-4 5,-1 0 1,1-1 0,0 1-1,0-1 1,0 0 0,0 1-1,0-1 1,0 0 0,0 0-1,1-1 1,-1 1-1,1 0 1,0-1 0,-1 0-1,1 1 1,0-1 0,0 0-1,0 0 1,0-1-1,0 1 1,1 0-6,7 1-73,0 0 1,1 0-1,0-1 0,-1-1 0,1 0 1,-1 0-1,1-1 0,0-1 0,-1 0 1,0 0-1,1-1 0,-1-1 0,0 0 1,0 0-1,8-6 73,-17 8-19,0 0 0,-1 0 0,1 0 0,0-1 0,-1 1 0,1 0 1,-1-1-1,0 1 0,0-1 0,0 0 0,0 1 0,0-1 0,0 0 0,-1 0 0,1 0 19,-1 2 39,0 0-1,0 0 0,1 0 1,-1 0-1,0 0 0,0 1 1,0-1-1,0 0 0,0 0 1,0 0-1,0 0 0,0 0 1,0 0-1,0 0 0,-1 0 1,1 0-1,0 0 0,-1 0 1,1 1-1,0-1 1,-1 0-1,1 0 0,-1 0 1,0 1-1,1-1 0,-1 0 1,0 1-1,1-1 0,-1 0 1,0 1-1,1-1 0,-1 1 1,0-1-1,0 1 0,0-1 1,0 1-1,0 0 0,1 0 1,-1-1-1,0 1 1,-1 0-39,1 0 56,0-1 0,-1 1 0,1 0 0,0 0 0,0 0 0,-1 0 1,1 1-1,0-1 0,-1 0 0,1 0 0,0 1 0,0-1 0,0 1 1,-1-1-1,1 1 0,0-1 0,0 1 0,0 0 0,0 0 0,0-1 1,0 1-1,0 0-56,-3 30 368,4-26-368,13 459 768,-7-115-2785,-9-345-1456,-13-4-3504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57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712 21 9268,'0'0'966,"0"0"-88,0 0 749,0 0 49,0 0-439,-18-4-393,4 0-679,4 1-64,0 0 0,1 1 0,-1 0 0,0 1-1,0 0 1,0 1 0,0-1 0,0 2 0,0 0 0,0 0 0,-7 2-101,-15 7 389,0 1 0,1 2 0,1 0 0,0 3 0,1 0 0,-26 19-389,15-5 201,1 1 0,1 2-1,2 1 1,-9 13-201,30-30 49,2 0 0,0 1 1,1 1-1,1-1 0,0 2 0,2 0 0,0 1-49,4-9-2,1-1 0,0 1 0,1 0 0,0 1 0,1-1 0,1 0 0,0 1 0,0-1 0,1 1 0,1-1 0,0 1 0,1-1 0,1 3 2,-1-9-7,1 1 0,0-1 1,1 0-1,0 0 1,-1-1-1,2 1 0,-1-1 1,1 0-1,0 0 1,0 0-1,0 0 0,0-1 1,1 0-1,0 0 1,0-1-1,0 0 0,0 0 1,1 0-1,-1-1 1,6 2 6,17 6-13,1-2 0,0-1 0,0-2 0,6 0 13,103 7-256,0-7-1,13-6 257,-50 0-29,-95 2 216,23-2-503,-29 1 393,-1 0 0,1 0 0,0 0 0,0 0 0,-1-1 0,1 1 0,0 0 0,-1 0 0,1 0 0,-1-1 0,1 1 0,0 0 0,-1-1 0,1 1 0,-1 0 0,1-1 0,0 1 0,-1-1 0,1 1 0,-1-1 0,0 1 0,1-1 0,-1 1 0,1-1 0,-1 0 0,0 1 0,1-1 0,-1 0 0,0 1-1,0-1 1,0 0 0,1 0-77,7-4 340,-4 0-1415,-7 2-3568,-16 2-2728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5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216 563 10885,'0'0'926,"0"0"-259,0 0 707,0 0 248,0 0-190,-4 0-370,2 0-999,-1 1 32,0 0-1,0-1 1,-1 1 0,1-1 0,0 0-1,0 0 1,-1-1 0,1 1-1,0-1 1,0 1 0,0-1-1,0 0 1,0 0 0,0 0 0,0-1-1,0 1 1,0-1 0,0 1-1,-1-2-94,-10-13 66,1 1-1,0-2 0,1 1 0,1-2 0,1 0 0,0 0 1,1-1-1,1 0 0,1 0 0,1-1 0,0 0 1,2 0-1,-1-3-65,-4-45 109,3 1-1,3-2 1,3-19-109,0 87 32,0 1-13,0 0-59,32 0-467,297 17 579,-39 0-139,-19-15-281,251 11-768,-384-5 2607,-137-5-1487,0 1-1,0 0 1,-1 0-1,1 0 1,-1 0 0,0 0-1,0 0 1,0 0-1,-1 1-3,1 0 35,3 34 152,1 0 0,2 0 0,9 34-187,7 34 90,-9 41 73,-10-100-47,1-1 0,2 0 0,3 0 0,10 31-116,-19-76 2,1 0 0,-1 0 1,1 0-1,0 0 0,0 0 0,0 0 1,0 0-1,0 0 0,0 0 0,0 0 1,1 0-1,-1-1 0,1 1 1,-1-1-1,1 1 0,0-1 0,-1 1 1,1-1-1,0 0 0,0 0 1,0 0-1,0 0 0,1 0-2,22 5-2451,-19-3-998,-5 4-2952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5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25 249 6979,'0'0'2204,"8"33"-806,4 17-849,4 19 2197,4 45-2746,-9-19 2371,-5 0 1,-4 35-2372,-2-128 78,-1-35 106,-17-125-1386,7-1 0,8-85 1202,4 233-35,0 0 0,0 1 0,1-1 0,0 1 0,1-1 0,1 1 0,-1 0 0,2 0 1,-1 0-1,1 1 0,1-1 0,0 1 0,0 0 0,1 1 0,0 0 0,0 0 0,1 0 0,0 1 0,0 0 0,1 1 0,-1-1 1,2 2-1,-1-1 0,1 1 0,-1 1 0,1 0 0,1 0 0,-1 1 0,0 0 0,1 1 0,0 0 0,-1 1 0,5 0 35,-8 1-13,0-1 0,0 0 0,0 1 0,0 0 0,-1 0 0,1 1 0,0 0 0,0 0 0,0 1 13,-5-1-3,-1 0-1,1 0 0,0 0 0,0 0 0,-1 0 0,1 1 0,-1-1 0,1 0 0,-1 1 0,0-1 0,1 1 0,-1 0 0,0-1 1,0 1-1,0 0 0,0 0 0,-1 0 0,1 0 0,0 0 0,-1 0 0,1 0 0,-1 0 0,0 0 0,0 0 0,0 0 0,0 0 1,0 0-1,0 0 4,1 6-8,-1-1-1,0 1 1,-1-1 0,0 1 0,0-1 0,0 1 0,-1-1 0,0 0 0,0 0 0,-1 0 0,0 0 0,-2 4 8,-3 0 10,0 0 1,-1 0-1,0-1 0,-1 0 1,0 0-1,-6 3-10,-33 26 138,-2-2 0,-5 1-138,1-2-212,-28 26 212,78-58-480,-4 4-189,7-1-3670,2-4-3779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6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10997,'0'0'96,"0"0"624,0 0 497,-9 171-32,9-115 303,0 4-575,0-13-321,9 4-416,-2-14-112,-1-9-64,0-9-16,-3-7-288,7-12-1025,5 0-1280,10-12-817,7-33-2176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6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0 3410,'0'0'4650,"0"0"-3380,0 0-369,0 0 329,0 0-149,-19 28-129,-63 89-5,72-101-581,-1-2-1,-1 1 0,0-2 1,-1 1-1,-1-2 0,-10 9-365,-16 13 911,38-31-875,0-1 1,0 1-1,0 0 0,1-1 0,-1 1 1,1 0-1,0 0 0,0 0 0,0 0 1,0 1-1,1-1 0,-1 0 0,1 0 1,-1 0-1,1 1 0,0-1 0,1 0 1,-1 0-1,0 0 0,1 1 0,0-1 1,0 0-1,0 0 0,0 0 0,0 0 1,1 0-1,-1 0 0,1-1 0,0 1 1,0 0-1,0-1 0,0 1 1,0-1-1,0 0 0,1 0 0,-1 0 1,1 0-1,-1 0 0,3 1-36,23 13 118,1-2 0,0 0 0,1-2 1,0-1-1,1-1 0,1-2 0,16 2-118,57 6-1464,69 0 1464,-9-1-5470,-90-2-3187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46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8932,'0'0'686,"0"0"413,0 0 640,0 0-295,0 0-580,0 11-517,14 50 689,-3 1 0,-2 1 0,0 48-1036,-11 187 1305,-1-92-220,3-205-1005,0-8 54,-3-54 137,-8-39-271,3 35-575,1-47 575,7 67-130,-2 20 77,2 0 1,1 0 0,0 0-1,2 0 1,1 1-1,1-1 1,1 1-1,2-4 53,8-9-28,1 1-1,1 1 0,2 0 1,2 1-1,1 2 1,1 0-1,18-16 29,-23 28-43,0 2 1,2 0-1,0 1 0,1 1 1,1 1-1,0 2 0,1 0 1,0 1-1,1 1 0,0 2 0,18-5 44,-28 10-7,1 1 1,0 1 0,0 0 0,1 1 0,-1 1 0,0 0 0,0 1 0,0 1 0,1 0-1,-2 2 1,1 0 0,0 0 0,5 4 5,-13-5-6,1 0-1,-2 1 1,1 0-1,0 1 1,-1-1-1,0 2 0,0-1 1,-1 1-1,1 0 1,-1 0-1,0 0 1,-1 1-1,1 0 1,-2 0-1,1 1 1,-1-1-1,0 1 1,0 0-1,-1 0 1,0 1-1,-1-1 1,1 0-1,-2 1 1,1 0-1,-1 4 7,1 4-15,-1 1-1,-1-1 1,-1 0 0,0 0 0,-2 3 15,2-13-18,-1 0 1,0-1-1,0 0 1,-1 1 0,1-1-1,-1 0 1,-1 0-1,1 0 1,-1-1 0,0 1-1,-1-1 1,1 0-1,-1 0 1,-1 1 17,-2 0-23,1 0-1,0-1 1,-1 0 0,0 0 0,-1-1 0,1 0-1,0-1 1,-1 1 0,0-2 0,0 1-1,0-1 1,0-1 0,0 1 0,-1-2 0,1 1-1,0-1 1,-2-1 23,338-4-822,-320 5 823,1 1 0,0 0-1,-1 0 1,1 1-1,-1-1 1,0 2 0,1-1-1,-1 1 1,0 0-1,0 1 1,5 3-1,-10-5-4,1-1 0,-1 1 0,0 0 0,0 0 0,0 0 0,0 0 0,-1 0 0,1 0 0,-1 1 0,1-1-1,-1 1 1,0-1 0,0 1 0,0-1 0,0 1 0,0 0 0,0-1 0,-1 1 0,0 0 0,1 0 0,-1-1 0,0 1 0,0 0 0,0 0 0,-1 0 0,1-1 0,-1 1 0,0 0 0,1-1 0,-1 1 0,0 0 0,0-1 0,-1 1 0,0 0 4,-1 2 35,0 0 0,0-1 0,0 1 1,-1-1-1,0 0 0,0 0 0,0 0 1,0-1-1,-1 1 0,1-1 0,-6 2-35,-60 30 459,59-30-385,-47 18 216,-1-3 0,0-2 0,-1-3 0,-17 1-290,-249 28 451,171-26-349,144-16-996,16-1-112,22-1-1207,-26 0 1993,54 0-5254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46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16295,'0'0'401,"0"0"-180,34 7 38,-19-5-216,9 2 53,0 1 1,0 1 0,-1 1 0,1 1 0,-2 1 0,1 0-1,-1 2 1,-1 1 0,0 1 0,6 5-97,3 7 153,-2 0 0,-1 2 0,-1 1 0,-1 1 0,-1 1 1,-2 2-1,-1 0 0,-2 1 0,5 12-153,-5-2 141,-1 1 0,-2 1 0,-3 1 1,-1 0-1,-2 0 0,-3 1 0,1 25-141,0 57 126,-6-1 0,-5 1-1,-6-1 1,-6 0 0,-5-1 0,-11 23-126,5-47-454,-4-2 0,-5-1 0,-4-1 0,-4-2 1,-5-2-1,-3-3 0,-47 61 454,68-111-1534,-2-1 0,-2-1 0,-12 8 1534,-2-6-6012,-2-1 0,-6 0 6012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8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39 592,'0'0'9869,"0"0"-7716,31 2-1609,197 13 1105,200-12-569,-291-9-1276,-1-6 0,18-9 196,-137 17-331,-35 1-592,-302 9 1243,0 13 0,-48 21-320,272-28 2322,-39-1-2322,233-11 35,92 0 380,89-14-415,455-73 115,-952 112-294,-219 61 102,379-75-1476,24-7-2561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9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7908,'0'0'720,"0"0"-80,0 0 161,0 0-449,0 0 128,0 0-160,0 0-272,0 0-16,0 0-32,0 0-48,0 0-480,9 0-1073,0 0-1376,4 0 480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30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20 159 9925,'0'0'274,"0"0"231,0 0 436,0 0 124,0 0-497,0 0-229,0 0-67,-1 0-262,1-1 0,-1 1 0,1 0 0,0 0 0,-1 0 0,1 0 0,-1-1 0,1 1 0,0 0 0,-1 0 0,1 0 0,-1 0 0,1 0 0,-1 0 0,1 0 0,0 0 0,-1 0 0,1 0 0,-1 0 0,1 0 0,0 1 0,-1-1 0,1 0 0,-1 0 0,1 0 0,0 1 0,-1-1 0,1 0 0,0 0 0,-1 1 0,1-1 0,0 0 0,-1 0 0,1 1 0,0-1 0,0 0 0,-1 1 0,1-1 0,0 1 0,0-1 0,0 0 0,-1 1 0,1-1 0,0 1 0,0-1 0,0 0 0,0 1 0,0-1-10,-2 11 178,1-1 1,0 1-1,1 0 0,0-1 0,1 1 1,0-1-1,1 1 0,1 5-178,-1-5 148,40 222 1689,-14-87-301,8 135-1536,-33-215 177,-3-37-74,1 0 0,2-1 1,1 1-1,1-1 0,3 8-103,-1-22 76,-4-20 109,-1-31 114,-2 32-299,-4-64 82,-3 1-1,-4-1 1,-7-22-82,-10-68-205,12 52-36,5-1 0,5 0-1,5 0 1,5-18 241,-4 117-14,1 1 0,1 0 1,-1 0-1,1 1 1,0-1-1,1 0 1,0 1-1,0-1 0,1 1 1,0 0-1,2-3 14,-4 7-25,1-1-1,0 1 1,1 0 0,-1 0-1,0 0 1,1 1-1,0-1 1,-1 1 0,1 0-1,0 0 1,0 0-1,1 0 1,-1 1 0,0 0-1,0 0 1,1 0-1,-1 0 1,1 1-1,-1-1 1,0 1 0,3 0 25,-2 0-29,0 0 1,1 0-1,-1 0 1,0 0 0,1 1-1,-1 0 1,0 0 0,1 0-1,-1 1 1,0 0-1,0 0 1,0 0 0,-1 1-1,1-1 1,0 1-1,-1 0 1,0 0 0,0 1-1,0 0 1,0-1-1,0 1 1,-1 0 0,1 1-1,-1-1 1,0 0-1,-1 1 1,1 0 0,0 2 28,2 4-41,-1 1 1,-1 1 0,0-1 0,0 0-1,-1 1 1,0 0 0,-1-1 0,-1 1-1,0 0 1,-2 9 40,0 2-6,-2-1 0,0 1 0,-2-1 0,0 0 0,-4 5 6,-19 41 5,-4 0-1,-27 40-4,31-59 104,29-49-106,0-1 1,0 0 0,0 1-1,0-1 1,0 0 0,0 1 0,0-1-1,0 0 1,0 0 0,0 1-1,0-1 1,0 0 0,0 1 0,0-1-1,0 0 1,0 1 0,0-1 0,0 0-1,0 1 1,0-1 0,1 0-1,-1 1 1,0-1 0,0 0 0,0 0-1,1 1 1,-1-1 0,0 0 0,0 0-1,1 0 1,-1 1 0,0-1-1,0 0 1,1 0 0,-1 0 0,0 0-1,1 1 1,-1-1 0,0 0 0,1 0-1,-1 0 1,0 0 0,1 0-1,-1 0 2,19 4 3,-16-4 0,125 10 365,-79-8-311,-1 2 0,11 4-57,-46-6-10,-1 1-1,1 0 0,-1 1 1,0 0-1,0 1 1,0 0-1,-1 1 0,0 0 1,0 1-1,4 4 11,-10-7-112,0 0 0,0 1 0,-1-1 1,0 1-1,0 0 0,0 0 0,0 1 0,-1-1 0,0 1 1,0 0-1,-1 0 0,1 0 0,-1 0 0,0 0 0,-1 0 0,0 0 1,0 1-1,0-1 0,-1 1 0,0-1 0,0 0 0,0 1 1,-1-1-1,0 0 0,0 1 0,-2 3 112,-21 27-3322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4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13958,'0'0'1044,"0"0"524,0 0 385,0 0-899,0 0-574,-7 3-141,4-3-312,1 1-1,0 0 1,0 0-1,0 0 1,0 1-1,0-1 1,0 0-1,0 1 1,0-1-1,1 1 0,-1 0 1,1 0-1,-1-1 1,1 1-1,-1 0 1,1 0-1,0 0 1,-1 2-27,0 3 109,0 0-1,1 0 1,-1 0 0,1 0-1,1 0 1,-1 1 0,1-1-109,-1 22 360,-1-6-133,1 0-1,1 0 1,2 5-227,-2-24 19,0 0 1,1 0 0,-1 0-1,1 1 1,0-1-1,1 0 1,-1 0-1,1-1 1,-1 1-1,1 0 1,0 0-1,0-1 1,1 0-1,-1 1 1,1-1 0,0 0-1,0 0 1,0 0-1,2 1-19,1-2-11,0 0 1,0 0-1,0-1 0,0 0 0,0 0 0,1-1 1,-1 1-1,0-1 0,0-1 0,1 1 0,-1-1 1,0 0-1,0 0 0,0-1 0,0 0 0,0 0 1,0-1-1,0 1 0,-1-1 0,1-1 11,12-9-198,0-1 0,-2 0-1,0-2 1,0 0 0,-2 0 0,0-2 0,0 1-1,-2-2 1,-1 0 0,5-9 198,-12 17 17,-4 12 406,0 8-356,-1 22-26,0-21 6,0 1 0,1 0 1,0-1-1,1 1 0,0-1 0,1 1 0,0-1 1,2 5-48,-3-13-21,0 0-1,0-1 1,0 1 0,1-1 0,-1 0 0,1 1 0,-1-1 0,1 0 0,-1 0 0,1 0 0,0 0 0,-1 0 0,1 0-1,0-1 1,0 1 0,0 0 0,0-1 0,0 0 0,0 1 0,0-1 0,0 0 0,-1 0 0,1 0 0,0 0 0,0 0-1,0-1 1,0 1 0,0-1 0,0 1 0,1-1 21,2 0-57,1-1-1,-1 1 1,1-1-1,-1 0 1,0-1-1,1 1 1,-1-1-1,0 0 1,2-2 57,-1-1-22,0 0 1,1 1 0,0 0-1,0 0 1,0 1-1,0 0 1,1 0 0,0 1-1,0 0 1,4-1 21,-8 3-3,0 1-1,0-1 1,0 1 0,0 0 0,0 0-1,0 0 1,0 1 0,0 0 0,0-1 0,0 1-1,0 1 1,0-1 0,0 0 0,-1 1-1,1 0 1,0 0 0,-1 0 0,0 0 0,1 1-1,-1 0 1,0-1 0,0 1 0,0 1 3,1 0 13,0 0 1,0 0 0,-1 1 0,0-1 0,0 1-1,0 0 1,0 0 0,-1 0 0,1 0-1,-1 1 1,-1-1 0,1 4-14,-2-8 24,0-1 19,0 0 87,0 0 148,10-20 386,-4 14-624,0 0-1,0 0 1,1 1-1,0-1 1,0 2-1,0-1 1,0 1 0,1 0-1,-1 0 1,1 1-1,0 0 1,0 1-1,0-1 1,1 2-1,-1-1 1,0 1-1,1 0 1,-1 1-1,1 0 1,-1 0-1,1 1 1,5 1-40,-10 0 3,0 0 0,0 1 0,0-1 0,0 1 0,-1 0 1,1 0-1,-1 0 0,1 1 0,-1-1 0,0 1 0,-1 0 0,1 0 0,-1 0 0,1 0 1,0 2-4,-2-2-219,1 0 0,0-1 0,0 1 0,0-1 0,0 0 0,0 0 0,1 0 0,0 0 0,-1 0 0,1 0 0,0-1 0,0 1 0,1-1 0,-1 0 0,0 0 0,1 0 0,0 0 0,-1-1 0,1 1 1,0-1-1,0 0 219,29-1-6729,11-2-4148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1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0 546 11541,'0'0'5056,"32"-3"-3711,301-41 594,-143 17-1605,533-96 1002,-623 101-1268,642-126 299,-588 124-394,114-16-194,166-52 221,-387 83-1212,-3-1-2527,-44 10 3686,0 0 1,0 0-1,-1 0 1,1 0 0,0 0-1,0 0 1,0 0-1,0 0 1,0 0-1,0 0 1,0 0-1,0 0 1,0 0 0,-1 0-1,1 0 1,0 0-1,0 0 1,0 0-1,0 0 1,0 0-1,0 0 1,0 0 0,0-1-1,0 1 1,0 0-1,0 0 1,-1 0-1,1 0 1,0 0-1,0 0 1,0 0 0,0 0-1,0 0 1,0 0-1,0-1 1,0 1-1,0 0 1,0 0-1,0 0 1,0 0 0,0 0-1,0 0 1,0 0-1,0 0 1,0 0-1,0-1 1,0 1 0,0 0 52,-31-1-2785,-25 1-7980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30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8772,'0'0'2481,"0"0"-2417,0 0 80,0 0 1345,0 0-689,0 0-512,53 3 353,-22 50 63,4 12-112,-7 5 65,-9 1-209,-1 4-144,1-4-240,-6-7-64,-1-4-896,-9-30-3683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33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470 1 11685,'0'0'3314,"0"0"-3250,-157 152 352,82-54 657,-3 20 159,6 20-303,19 8-353,25 12-112,22 2-256,6-5-208,56-9-16,35-11-64,37-20-272,25-11-432,22-28-881,13-22-1873,-4-29-2336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34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12710,'0'0'1841,"0"0"-1809,0 0 256,0 0 608,37 150 145,-21-100-273,3 4-384,-7-1-112,1-8-160,-4-6 32,-6-5-144,-3-14 16,0-9-96,0-5 64,0-6-544,0 0-544,-25-28-1506,-6-17-3440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35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1 134 7892,'0'0'563,"0"0"330,0 0 591,0 0 148,0 0-415,6-18-563,-3 7-587,-3 6-56,1 1 0,0-1 0,0 1 1,1-1-1,-1 1 0,1 0 0,0 0 1,0 0-1,0 0 0,1 0 0,-1 0 1,1 1-1,0-1 0,0 1 0,0-1 1,1 1-1,-1 0 0,1 1 0,-1-1 1,1 0-1,0 1 0,0 0 0,0 0 1,0 0-1,1 1 0,-1-1 0,1 1-11,22-4 80,1 1 0,-1 1 1,1 2-1,0 0 0,0 2 0,-1 1 0,20 5-80,-39-5 20,-1 1 0,1 0 0,-1 0 0,0 1 0,0 0 0,0 0 0,-1 1 0,1-1 0,-1 1 0,0 1 0,-1-1 0,1 1 0,-1 0 0,0 1 0,-1-1 0,1 1 0,-1 0 0,-1 0 0,1 0 0,-1 0 1,-1 1-1,1-1 0,-1 1 0,0 0 0,-1 0 0,0 0 0,0-1 0,-1 1 0,0 0 0,0 0 0,-1 0 0,0 0 0,0 0 0,-1 0 0,0-1 0,0 1 0,-1 0 0,0-1 0,0 0 0,-1 0 0,0 1-20,-7 6 53,-2-1-1,1 0 0,-1 0 1,-1-1-1,0-1 0,-1 0 1,0-1-1,-1-1 0,0 0 1,0-2-1,-2 1-52,3 0 115,103-4-483,-66-2 367,1 0 0,-1 2 0,0 0 0,0 2 0,-1 0 0,1 1 0,10 6 1,-25-10-6,0 0 0,0 1 1,0 0-1,0 0 0,0 0 0,-1 1 1,0 0-1,0 0 0,0 0 1,-1 1-1,0 0 0,0 0 0,0 0 1,-1 1-1,1-1 0,-2 1 1,1 0-1,-1 0 0,0 1 1,-1-1-1,1 1 0,-1-1 0,0 4 6,-2-7 19,0 1-1,0-1 1,-1 0-1,0 0 1,1 0 0,-1 1-1,-1-1 1,1 0-1,0 0 1,-1 0-1,0 0 1,0-1-1,0 1 1,-1 0-1,1-1 1,-1 0-1,1 1 1,-1-1-1,0 0 1,-1-1-1,1 1 1,0 0-1,-1-1 1,0 0-1,1 0 1,-1 0-1,0 0 1,0 0-1,0-1 1,-1 1-19,-18 5 149,1 0 1,-2-1-1,1-2 1,-21 2-150,38-5 2,-59 7 128,1-4 1,-1-2 0,0-3 0,-1-3-131,45-5-144,21 8 41,-1 1 0,1-1 0,0 1 0,0-1-1,-1 1 1,1-1 0,0 1 0,0 0 0,0-1 0,-1 1 0,1-1-1,0 1 1,0-1 0,0 1 0,0-1 0,0 1 0,0-1-1,0 0 1,0 1 0,0-1 0,0 1 0,1-1 0,-1 1 0,0 0-1,0-1 1,0 1 0,1-1 0,-1 1 0,0-1 0,0 1-1,1-1 1,-1 1 0,0 0 0,1-1 0,-1 1 0,1 0-1,-1-1 1,0 1 0,1 0 0,-1-1 0,1 1 0,-1 0 0,1 0-1,-1 0 1,1 0 0,-1-1 0,1 1 0,-1 0 0,1 0-1,-1 0 104,47-18-9639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44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6931,'0'0'1209,"0"0"-769,0 0-37,0 0 176,0 0 64,0 0-6,1-6-180,11-33 2202,24 42-1389,-28 2-1150,0 1 1,0-1-1,0 2 0,-1-1 0,1 1 0,-2 0 0,1 1 0,1 1-120,47 70 928,-26-28-691,-2 1 0,-3 1-1,-2 1 1,-2 1 0,-1 7-237,8 42 556,-5 1 1,0 35-557,-20-118 23,-2-17-12,0 1 1,1 0-1,0-1 0,0 1 1,0-1-1,0 1 0,1-1 1,0 0-1,0 1 0,1 0-11,-2-6 6,0 2 39,0-13-24,-2-14-190,-1 0 0,-1 0 0,-1 1 0,-1-1 0,-7-16 169,-14-36-3093,-7-7 3093,-6-15-3473,32 79 2014,2 0-1,0-1 1,1 1 0,1-1-1,1 1 1,1-8 1459,0-5-3455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45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52 131 2849,'0'0'355,"0"0"966,0 0 418,0 0-143,0 0-156,-8-14-63,-3-3-994,6 10-131,0 0-1,1-1 0,-1 1 1,1-1-1,1 0 0,-1-4-251,3 11 68,1 0 1,0 0-1,-1-1 0,1 1 0,0 0 0,0 0 0,0 0 0,0-1 0,0 1 0,0 0 0,0 0 0,1-1 0,-1 1 0,0 0 0,1 0 0,-1 0 0,1-1 0,-1 1 0,1 0 0,-1 0 0,1 0 0,0 0 0,0 0 0,0 0 0,-1 0 0,1 1 0,0-1 0,0 0 1,0 0-1,0 1 0,0-1 0,0 0 0,1 1 0,-1-1 0,0 1 0,0-1 0,0 1 0,0 0 0,1 0 0,-1-1 0,0 1 0,0 0 0,1 0 0,0 0-68,11-2-32,0 1 0,0 0 0,1 1-1,2 0 33,-5 1 334,29-2-99,0 1 0,0 3 0,0 1 0,0 2 0,10 4-235,-39-6 25,1-1 1,-1 2-1,1-1 1,-1 2-1,-1-1 0,1 1 1,-1 1-1,0 0 0,0 0 1,-1 1-1,0 1 0,0-1 1,-1 1-1,0 1 1,-1-1-1,0 1 0,0 1 1,-1-1-1,2 7-25,10 28 293,-2 1 0,-3 1 0,-1 0 0,0 11-293,-5-20 103,1 7 94,-3 0-1,-2 1 1,-2 43-197,-2-79 23,-1 1 0,0-1 1,-1 1-1,0-1 0,0 0 0,-1 0 1,0 0-1,-1 0 0,0-1 0,-1 0 1,0 0-1,0 0 0,-1-1 0,0 0 1,-3 3-24,-17 16 66,-1-1 0,-1-1 0,-23 14-66,34-25 18,-2-1 1,1 0 0,-1-2-1,-1-1 1,0 0 0,-1-1-1,0-2 1,0 0 0,0-1-1,-1-2 1,0 0 0,0-1 0,-21-1-19,43-2-5,-1 0 1,1-1-1,-1 1 1,1-1-1,-1 1 1,1-1-1,0 0 1,-1 1-1,1-1 1,0 0-1,0 0 1,0 0-1,-1 0 1,1 0-1,0 0 1,0 0 0,1 0-1,-1-1 1,0 1-1,0 0 1,0-1-1,1 1 1,-1 0-1,1-1 1,-1 1-1,1-1 1,0 1-1,-1-1 1,1 1-1,0-1 1,0 1 0,0-1-1,0 1 1,0-2 4,0-2-92,0-1 1,0 1 0,1 0 0,-1 0-1,1 0 1,0 0 0,0 0 0,1 0-1,0 0 1,1-3 91,1 2-215,-1 1 1,2 0-1,-1 0 1,1 0-1,-1 1 0,1-1 1,1 1-1,-1 1 0,0-1 1,4-1 214,64-32-2817,-69 35 2647,99-40-4267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49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4 299 9492,'0'0'174,"0"0"293,0 32 744,1 109 125,0-114-863,1 0 0,0 0 0,3 0 0,2 8-473,-4-23 148,1-1 0,0 0 0,1 0 0,0 0 0,0 0 0,2-1 0,-1 0 1,6 7-149,-4-11 189,-8-26 739,-5-2-856,-1 0 1,0 0-1,-2 0-72,-16-60-134,11 12-282,4-1 0,3 0 0,3-1-1,4-23 417,-2 86-48,2 1 0,-1 0-1,1 0 1,1-1 0,-1 1-1,1 0 1,1 0-1,0 1 1,0-1 0,0 0-1,1 1 1,0 0 0,0 0-1,2-2 49,-3 6-27,1-1 0,-1 1 0,1 0-1,0 0 1,0 0 0,0 1 0,0-1-1,1 1 1,-1 0 0,1 0 0,-1 1-1,1-1 1,-1 1 0,1 0 0,0 0-1,0 1 1,0 0 0,-1-1 0,1 1 0,0 1-1,0-1 1,0 1 0,-1 0 0,1 0-1,2 1 28,-1 0 6,-1 0 0,0 0 0,0 1 0,0 0 0,-1 0-1,1 0 1,-1 0 0,1 1 0,-1 0 0,0-1 0,-1 2 0,1-1-1,-1 0 1,1 1 0,-1-1 0,-1 1 0,1 0 0,-1 0 0,1 0-1,-2 1 1,1-1 0,0 0 0,-1 1 0,0-1 0,0 1-6,1 3 24,-1-1 0,0 0 0,0 1 0,-1 0 0,0-1 0,0 1 0,-1-1 0,0 1 0,-1-1 0,0 0 0,0 1 0,-1-1 0,1 0 0,-2 0 0,1-1 0,-5 7-24,-9 5 102,0 0 0,-2-1-1,0-1 1,-1-1 0,-1-1 0,-1 0-1,0-2 1,-17 8-102,32-16-435,6-3-5648,9-2-1029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50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10757,'0'0'288,"0"0"-176,0 0 272,0 0 417,0 0 191,0 0-544,66 155-80,-60-118-207,3-1 367,-6-5-352,1-11-160,2-6-16,-6-14-320,3 0-737,6 0-527,1-31-1154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50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 7235,'0'0'1929,"0"0"-944,0 0 28,0 0 311,0 0-289,-14 23-325,-42 74-212,53-92-429,0 1 0,1-1 0,0 1-1,0-1 1,0 1 0,0 0-1,1 0 1,0 1-69,6 19 662,-2-25-639,1 1 0,0-1 1,0 0-1,0-1 0,0 1 1,-1-1-1,1 1 0,0-1 1,0 0-1,0-1 0,0 1 1,3-1-24,3 0 40,27 0-312,0-2 1,29-7 271,25-7-4865,-68 13 2298,-4 0-5639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50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1 181 9268,'0'0'2033,"0"0"-2001,0 0 368,0 0 497,0 0 31,0 0 305,162 11-561,-90-11-176,13-9-31,12-16-241,-3-3-48,-4 3-176,-5-4-160,-13 7-1025,-19-1-1536,-10 7 128,-17 7-1057,-20 4-2369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1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1 461 10165,'0'0'309,"0"0"41,0 0 1253,0 0 833,0 0-1126,7 0-835,93-1 394,-1-5 1,0-4 0,2-5-870,207-38 294,483-95 212,-363 34-411,-40 10-80,-375 101-25,-1 1 0,1 0 0,0 0 0,12 1 10,-27 11-491,-13 4-1185,-14-1-3126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3:51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1 240 7619,'0'0'820,"0"0"-113,0 0 594,0 0 575,0 0-142,42 4-376,-2 2-1073,-9-1-140,0-1-1,-1-1 1,1-2-1,0-1 1,0-2-1,0-1 1,29-7-145,151-43 490,15-15-490,178-45-2987,-397 111 2649,44-8-916,-14 8-3904,-40 5 2268,-16 9-1109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15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251 199 8404,'0'0'939,"0"0"-213,0 0 616,0 0-75,0 0-336,0 0-248,0-11-320,0-60 1422,0 71-1292,0 0-111,17-14-30,11 9-338,1 1 0,-1 2-1,1 0 1,0 2 0,17 3-14,21-1 37,-50-2-24,0 1 0,0 0 0,0 2 0,0 0 0,-1 1 0,1 0 0,-1 2 0,0 0 0,0 0 0,6 5-13,-13-6 9,-1 0 0,1 1 0,-1 0 0,0 0 0,0 1 0,-1 0 0,0 0 0,0 1 0,-1 0 0,0 0 0,-1 1 0,1-1 0,-1 1-1,-1 0 1,0 1 0,0-1 0,-1 1 0,1 2-9,6 50 136,-2-1-1,-3 2 1,-3-1-1,-2 0 1,-4 15-136,3-68 13,0 1-1,-1 0 1,0-1 0,-1 1-1,0-1 1,0 0 0,-1 0-1,0 0 1,-1-1 0,0 1-1,0-1 1,-1 0 0,0 0-1,0-1 1,-1 0 0,0 0-1,0 0 1,0-1 0,-7 4-13,-19 12 64,-1-1 0,-1-1 1,-1-3-1,-10 4-64,13-6-2,-184 94 162,215-109-163,0 1-1,1-1 1,0 1-1,-1-1 1,1 1-1,0-1 1,0 1-1,-1 0 1,1-1-1,0 1 1,0 0-1,0 0 1,0 0 0,0 0-1,0 0 1,0 0-1,0 0 1,0 1-1,0-1 1,1 0-1,-1 0 1,1 1-1,-1-1 1,1 0-1,-1 1 1,1-1 3,19 0-94,7-3 169,0 0 0,-1-2 0,1 0 0,-1-2 0,0-1 0,12-5-75,25-12 38,57-31-38,-105 48-50,1 0 0,-1-2 1,0 0-1,0 0 0,-1-1 0,-1-1 0,10-9 50,-16 12-6,0 1 0,-1-1-1,0-1 1,0 1 0,-1 0 0,0-1 0,0 0 0,-1 0 0,0 0 0,-1-1 0,0 1 0,0-1 0,-1 1-1,0-2 7,2-60-49,-2 0 0,-4-1-1,-3 1 1,-6-16 49,10 67 5,-1 1 0,-2-1 0,0 1 0,-4-10-5,6 21-9,-1 1-1,0-1 1,0 1 0,-1 0-1,0 0 1,-1 0 0,1 1-1,-1 0 1,0 0 0,-1 0-1,-5-4 10,-20-10-32,0 1 0,-1 2 0,0 0 0,-2 3-1,-7-2 33,-13-6 105,-27-16-105,67 32-16,1 0-1,-1 0 1,0 1 0,0 1-1,0 1 1,-1 0-1,1 1 1,-1 0-1,0 2 1,-9 0 16,-27 3 12,1 3-1,-29 7-11,39-6 77,203-2-125,-145-5 77,48 1 111,39 5-140,-81-4 8,-1 2 1,0 1 0,0 1 0,0 0 0,-1 2 0,11 5-9,-18-7-1,0 1-1,0 0 1,0 1 0,-1 0 0,-1 1 0,1 0 0,-2 1 0,1 1 0,-1 0-1,-1 0 1,0 1 0,0 0 0,-2 1 0,1 0 0,-2 1 0,1-1 0,-2 2-1,0-1 1,1 5 1,7 28 5,-2 0 0,-2 2 0,-2-1 0,-2 1 0,-2 0 0,-3 10-5,0-30-11,-3 37-59,2-62 67,-1-1 0,0 1 0,0-1 0,0 1 0,-1-1 0,1 0 0,-1 1 0,1-1 0,-1 0 0,0 0 0,-1 0 0,1-1 0,0 1 1,-1 0-1,1-1 0,-3 2 3,-15 9 18,0 0 0,-1-2 1,0 0-1,0-2 0,-1 0 1,0-1-1,-7 0-18,-43 10 185,-46 3-185,80-14 17,28-6 8,5 0-7,0-1 0,0 1 0,0 0 0,0 0 0,1 1 0,-1-1-1,0 1 1,1 0 0,-1 0 0,1 1 0,-4 2-18,8-5-24,0 0-11,2 1 30,0 0 0,0-1 0,0 1 0,0-1 0,1 1 0,-1-1 0,0 0 0,0 0 0,0 0 0,0 0 0,1 0 0,-1-1 5,4 1 7,42-3 4,0-1 0,-1-3 1,1-2-1,-1-2 0,-1-2 0,0-2 1,-1-2-1,-1-2 0,5-5-11,-35 17-16,-1 0 0,0-1 0,-1 0 0,0-1 0,0 0-1,-1-1 1,1-1 16,-8 6 6,1 0-1,-1 0 0,0-1 0,-1 1 0,1-1 1,-1 0-1,0 0 0,-1 0 0,1-1 1,-1 1-1,-1-1 0,1 1 0,-1-1 0,0 1 1,0-1-1,-1-5-5,0-1 12,0-1 0,-1 1 0,0 0 0,-1 0-1,-1 0 1,0 0 0,-1 0 0,0 0 0,-1 1 0,0 0 0,-1 0 0,0 0 0,-6-6-12,3 2 44,1-1 1,0 0-1,-2-10-44,6 15 14,0 1-1,-1-1 0,-1 1 1,1 0-1,-2 1 0,1 0 0,-2 0 1,-5-7-14,-5-1-4,-2 1 0,0 0 1,-1 2-1,0 0 0,-1 1 1,-12-4 3,17 9-57,0 2 1,0 0-1,0 1 0,-1 1 1,1 0-1,-1 2 1,-1 0-1,1 1 1,-10 0 56,-2 6-1313,-3 17-2585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19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7 209 12454,'0'0'304,"0"0"-288,0 0 64,0 0 80,0 0 96,0 0-128,0 0-48,0 0-80,-6-3 352,34 3 353,12 0-17,32 0-384,25-17 32,31-22-336,29-9-80,8 0-864,-2-5-2866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2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15847,'0'0'32,"0"0"160,0 0 337,0 0 143,54 188 432,-36-120-479,-5 2-433,-1-5-96,-2-9-80,-7-14-16,-3-14-208,0-11-144,0-11-593,0-6-335,0-14-257,-16-43-3041,1-19-5827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2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6995,'0'0'3258,"0"0"-1487,0 0-378,27-9-369,93-24-381,-112 31-584,1 1-1,0 0 0,0 0 1,-1 1-1,1 0 0,0 0 0,0 1 1,0 1-1,-1-1 0,1 1 1,-1 1-1,1-1 0,6 4-58,1 3 104,0 0-1,-1 1 1,0 0-1,0 2 1,1 1-104,-11-9 40,7 6 64,-1 0 1,0 0 0,-1 1 0,0 1 0,0-1 0,-1 2 0,-1-1 0,0 1 0,-1 1-1,0-1 1,-1 1 0,0 0 0,-1 1 0,-1-1 0,-1 1 0,0 0 0,0 0 0,-2 0-1,1 14-104,-2-13 44,1 14 175,-2-1 1,-2 18-220,2-37 61,-1-1 0,0 1 0,-1-1 0,0 0 0,0 1 0,-1-1 1,0-1-1,0 1 0,-6 6-61,-1 0 39,0-1-1,-2-1 1,1 0 0,-2-1 0,1 0-1,-2-1 1,0-1 0,0 0 0,0-1-1,-1 0 1,-1-2 0,0 0 0,-3 1-39,7-4-457,-1 0 0,0-1 0,0 0 0,0-1 0,0-1 0,-6 0 457,6-4-4795,12-14-4380</inkml:trace>
  <inkml:trace contextRef="#ctx0" brushRef="#br0" timeOffset="1">1283 160 14231,'0'0'2433,"0"0"-2385,0 0 240,0 0 560,50 206 209,-41-139-289,0-2-368,-6-9-256,4-5-112,2-15 160,-3-11-96,-6-10-96,0-13 0,0-2-272,0 0-544,0-14-97,0-25-2096,-6-9-2802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2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13062,'0'0'1793,"0"0"306,0 0-551,0 0-564,0 0-247,27-7-231,1-1-398,-2 0-8,0 2 0,0 1 0,0 0 1,0 2-1,21 1-100,18 0 158,288 4 164,-313 4-477,-24 3-1608,-16-8 1594,0-1 0,0 1 0,1-1 0,-1 0 0,0 1 0,0 0-1,0-1 1,0 1 0,0-1 0,0 1 0,0-1 0,0 1-1,0-1 1,-1 1 0,1-1 0,0 1 0,0-1 0,0 0 0,0 1-1,-1-1 1,1 1 0,0-1 0,0 1 0,-1-1 0,1 0 0,0 1-1,-1-1 1,1 0 0,-1 1 0,1-1 0,0 0 0,-1 1 0,0-1 169,-14 8-5371</inkml:trace>
  <inkml:trace contextRef="#ctx0" brushRef="#br0" timeOffset="1">191 372 10485,'0'0'912,"0"0"1169,0 0 656,0 0-752,0 0-592,0 0-513,216 26-383,-148-26-145,4-6-128,-6-5-224,-10 2-96,-12 9-1009,-25 0-639,-19 0-2018,-7 0-4210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3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 9668,'0'0'2370,"0"0"-578,0 0 1090,0 0-1122,0 0-175,0 0-544,200 25-593,-103-42-448,3-2-224,-12 2-304,-10 0-929,-16 0-2177,-15 0-3313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03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14967,'0'0'256,"0"0"1025,0 0-289,0 0-256,0 0-223,206 73-225,-137 14-112,-3 23 80,-4 14-160,-12 19 0,-15 14-96,-13 9-16,-19 17-160,-3 14 112,-72-11-592,-41 5-801,-30-25-64,-26-31-4690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21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3 265 9316,'0'0'1033,"0"0"463,0 0-210,0 0-213,0 0-129,-2-5 1170,1 7 94,5 19-2216,2 0-1,0-1 0,1 1 1,4 7 8,16 51 58,-18-41-40,-1 1 0,-3 0 0,-1 0 0,-1 31-18,-3-69 46,0-1 74,0-3 24,-1-27 36,-2 1 0,-6-27-180,3 23-12,2 0 0,0-14 12,3 13-11,-1-9-48,2 1 0,2-1 0,2 0 0,2-5 59,-4 36-22,1 0 1,0 1-1,0 0 1,1 0-1,1 0 1,0 0-1,0 0 0,1 1 1,0 0-1,1 0 1,0 1-1,1 0 1,0 0-1,0 1 0,1 0 1,0 0-1,4-2 22,-6 7-3,-1 1-1,1 0 0,0 0 1,0 1-1,0 0 0,0 0 1,0 1-1,0-1 0,0 2 1,0-1-1,0 1 0,0 0 1,0 0-1,0 1 1,0 0-1,0 0 0,-1 1 1,1-1-1,0 2 4,-1-1-260,0 0 1,0 1-1,0 0 0,0 1 1,-1-1-1,1 1 0,-1 0 1,0 0-1,-1 0 1,1 1-1,-1 0 0,0 0 1,-1 0-1,1 0 0,-1 1 1,0-1-1,-1 1 1,0 0-1,0 0 0,0 0 1,-1 0-1,0 0 260,-1 21-3700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21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7379,'0'0'1665,"0"0"-640,0 0 1216,0 0-1169,200 28-304,-138-25 145,1-3-625,-7 3-288,-12-3-176,-6 0-929,-23 0-3489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3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4013 0 6195,'0'0'4399,"0"0"-2926,0 0 298,0 0 825,0 0-699,4 17-680,47 175 1685,-44-156-2619,-1-1-1,-2 1 0,-1 0 1,-2 0-1,-1 1 0,-5 30-282,2-49 28,1 0-1,-2 0 0,-5 15-27,7-29 1,1 1 0,-1 0 0,0-1 0,-1 0 0,1 1 0,-1-1-1,0 0 1,0 0 0,0 0 0,-1-1 0,1 1 0,-1-1 0,0 0 0,0 0 0,0 0-1,-2 1 0,-8 2-4,1 0 0,-1-1-1,0-1 1,0 0-1,0-1 1,-1 0-1,-4-1 5,-106 3-194,-4-1 9,-71 30 3,109-17 114,0-4 0,-6-3 68,-661 19-459,475-4 388,117-8 27,-79-5 44,142-7-682,0 4 0,-12 7 682,89-12-108,-119 15-514,-93-1 622,203-17 18,-1 2 0,1 1 0,-27 8-18,14-4 15,0-2 0,0-2 1,-1-2-1,-8-3-15,-85 5-758,113 0 707,1 1 1,0 2-1,1 1 0,-24 10 51,22-7-134,-1-2 0,1-1 0,-30 4 134,54-12-7,4 0 5,1-1 1,-1 1-1,0 0 1,0 0-1,1 0 1,-1 0-1,0 0 1,1 0-1,-1 0 1,0 0-1,0 0 1,1 0-1,-1 0 1,0 0-1,1 0 1,-1 1-1,0-1 1,0 0-1,1 0 1,-1 1-1,1-1 1,-1 1-1,0-1 1,1 1-1,-1-1 1,1 0-1,-1 1 1,1 0-1,-1-1 1,1 1-1,-1-1 1,1 1-1,0 0 1,-1-1-1,1 1 1,0 0-1,0-1 1,-1 1-1,1 0 1,0 0 1,0 1 37,0-2 177,0 0 42,0 0-80,0 0 176,0 0-37,0 0-64,0 0-35,0-15-43,1-65-57,5 0-1,2-1 1,13-46-116,-11 93 56,1 0 1,2 1-1,1 0 0,2 1 1,0 1-1,6-5-56,2-6-61,-16 27 72,-1 0-1,-1-1 0,0 0 0,-1 0 0,-1 0 0,-1-1 0,2-11-10,-1-21 213,-2 0 0,-1-2-213,-1 51-3,0 0 1,0-1-1,0 1 1,0 0 0,0 0-1,0 0 1,0-1-1,0 1 1,0 0 0,0 0-1,0-1 1,0 1-1,0 0 1,0 0 0,-1 0-1,1-1 1,0 1-1,0 0 1,0 0-1,0 0 1,0 0 0,0-1-1,0 1 1,-1 0-1,1 0 1,0 0 0,0 0-1,0 0 1,0-1-1,-1 1 1,1 0 0,0 0-1,0 0 1,0 0-1,-1 0 1,1 0-1,0 0 1,0 0 0,0 0-1,-1 0 1,1 0-1,0 0 1,0 0 0,0 0-1,-1 0 1,1 0-1,0 0 1,0 0 0,-1 0 2,-12 8-89,-12 14 21,12-8 26,-1-1 0,0-1 0,-1 0 0,-15 10 42,-20 14-78,2 3 1,-10 12 77,49-40-57,12-6-80,20-6-168,-7 0 241,-8 1 70,-1-1-1,1 0 1,0 0-1,0-1 0,-1 0 1,1 0-1,-1-1 1,0 0-1,0 0 1,0 0-1,1-2-5,14-9-24,-1 0-1,14-15 25,-18 15-12,1 0-1,0 2 0,0 0 0,1 0 13,-16 11 15,0-1 0,0 0 0,0 0-1,0 1 1,0 0 0,0-1 0,0 1 0,0 0 0,1 1-1,-1-1 1,0 0 0,1 1 0,-1 0 0,0 0 0,1 0-1,-1 0 1,0 1 0,1-1 0,-1 1 0,0 0 0,0 0-1,1 0 1,-1 0 0,0 0 0,0 1-15,8 5 61,-1 1-1,0 1 1,0 0 0,-1 0-1,0 0 1,6 10-61,36 35 226,-38-43-131,-1 1 0,0 1 0,-1 0-1,0 1 1,2 3-95,0-3 99,-10-11-3332,-3-3-964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22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11093,'0'0'718,"0"0"-86,0 0 985,0 0-326,0 0-234,6 30-150,14 97-358,-16-97-384,-1 1 0,-2-1 0,0 0 0,-3 1-165,1 23-951,1-54-113,0-17-3255,0-14-300</inkml:trace>
  <inkml:trace contextRef="#ctx0" brushRef="#br0" timeOffset="1">319 0 7828,'0'0'837,"0"0"209,0 0 651,0 0-214,0 0-135,-19 13-268,13-9-976,-29 20 546,2 1 0,1 1 0,-8 11-650,35-33 76,0 0 0,0 1 0,1-1-1,0 1 1,0 0 0,0 1-1,0-1 1,1 1 0,0-1 0,0 1-1,1 0 1,-1 0 0,1 0 0,1 1-1,-1-1 1,1 0 0,0 1 0,0 5-76,2-10 1,0-1 0,0 1 0,0-1 0,0 0 0,0 1 0,0-1 0,0 0 0,0 0 0,0 1 1,1-1-1,-1 0 0,0 0 0,1-1 0,-1 1 0,1 0 0,-1 0 0,1-1 0,-1 1 0,1-1 0,0 1 1,-1-1-1,1 1 0,0-1 0,-1 0 0,1 0 0,1 0-1,58 6 97,-53-6-68,163 2 151,-133-3-3197,1 1-3315,-37 0-1773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22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13126,'0'0'1275,"0"0"-15,0 0-71,0 0-284,36 0 29,-5 1-758,22 0 84,1-2-1,-1-2 1,20-6-260,83-12 113,-23 5-1155,114-32 1042,-231 42-1698,-15-4-3257,-3 7 1073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23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0 141 9748,'0'0'844,"0"0"287,0 0 320,0 0 238,0 0-86,26 0-514,88-3-354,0-4 0,33-10-735,192-46 478,-72 13-5217,-257 49 60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24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 9748,'0'0'3378,"0"0"-1681,0 0 160,0 0-593,0 0-495,0 0-433,188-30-32,-66 27-240,18 3-64,7 0-400,3-6-3154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4:26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32 163 6323,'0'0'3359,"0"0"-1892,0 0 129,0 0 12,0 0-287,-1 0-1286,1 0 0,0-1 1,-1 1-1,1-1 0,0 1 1,0 0-1,-1 0 0,1-1 1,-1 1-1,1 0 0,0 0 1,-1-1-1,1 1 0,-1 0 1,1 0-1,0 0 0,-1 0 1,1-1-1,-1 1 0,1 0 0,-1 0 1,1 0-1,-1 0 0,1 0 1,-1 0-1,1 0 0,-1 0 1,1 0-1,0 1 0,-1-1 1,1 0-1,-1 0 0,1 0 1,-1 0-1,1 1 0,0-1 0,-1 0 1,1 0-36,-7 42 788,2 0 0,2 0 0,2 42-788,1-79 7,0 1 1,1-1 0,-1 1-1,1-1 1,0 1 0,0-1-1,1 0 1,-1 0 0,1 0-1,0 0 1,1 0 0,-1 0 0,1 0-1,0-1 1,0 1 0,1-1-1,-1 0 1,1 0 0,0 0-1,0 0 1,0-1 0,1 0-1,-1 0 1,1 0 0,0 0 0,-1-1-1,1 1 1,2-1-8,2 1-22,0 0 1,1-1-1,-1-1 0,0 1 1,1-1-1,0-1 1,-1 0-1,1 0 0,-1-1 1,1 0-1,-1-1 0,0 0 1,1 0-1,-1-1 0,0 0 1,0-1 21,35-14-128,211-83-489,-174 68 436,-64 24 175,1 1 0,1 1 1,0 0-1,0 2 1,0 0-1,0 1 0,1 1 1,16-1 5,-27 4 0,0 1 1,1 0-1,-1 0 1,1 0-1,-1 1 1,0 1-1,0 0 1,0 0-1,0 1 1,-1 0-1,1 0 1,-1 1-1,0 0 1,0 0-1,-1 1 1,1 0-1,-1 1 1,-1-1-1,1 1 1,-1 1-1,2 3 0,-5-6-10,0 0 0,-1 1-1,1-1 1,-1 1 0,-1 0-1,1-1 1,-1 1 0,0 0-1,0 0 1,-1 0 0,1 0-1,-2 0 1,1 0 0,0-1-1,-1 1 1,0 1 10,-3-6 53,1 0 0,-1 0 0,1-1 1,-1 1-1,0-1 0,1 0 0,-1 1 0,1-2 0,-1 1 0,0 0 1,1-1-1,-1 1 0,-2-2-53,5 0 12,0 0 0,0 0 1,0 0-1,0-1 0,0 1 0,0 0 1,0-1-1,1 1 0,-1 0 0,1-1 1,0 1-1,0-1 0,0 1 1,0 0-1,0-1 0,0 1 0,1-3-12,-1 1-12,1 0 0,0 0 0,0-1 0,0 1 0,0 0 0,1 0 0,-1 0 0,1 0 0,0 0 0,2-2 12,3-2-7,1 1 1,0-1-1,0 1 0,1 1 0,0 0 1,0 0-1,0 1 0,1 0 1,0 0-1,0 1 0,0 0 0,0 1 1,1 1-1,-1-1 0,2 1 7,18-2-4,1 0 0,-1 3 0,0 0 0,29 3 4,-40 1-11,1 1 0,-1 1 0,0 1 0,0 0 0,-1 1 0,1 1 0,10 7 11,-10-5-7,0-1 0,0-1-1,1-1 1,1-1 0,-1 0 0,19 2 7,-27-6 17,1-1 1,0 0-1,0-1 1,0 0-1,-1-1 1,1-1 0,0 0-1,0 0 1,-1-1-1,0-1 1,1 0-1,-1-1 1,-1 0 0,1-1-1,-1 0 1,0-1-1,8-6-17,2-3 253,0-1 0,-2 0 0,0-2 0,-1 0 0,3-5-253,-15 16 163,0-1 0,0 0 0,-1 0 0,0-1 0,0 0 0,-1 1 1,-1-2-1,0 1 0,0 0 0,-1 0 0,0-1 0,-1 0 0,0 1 1,0-3-164,-1 4 92,-2-42 660,2 50-789,0 0 1,0 0 0,0 0-1,0 0 1,0 0 0,-1 0-1,1 0 1,0 0 0,0 0-1,-1 0 1,1 0-1,-1 0 1,1 0 0,-1 0-1,1 0 1,-1 1 0,0-1-1,1 0 1,-1 0 0,0 1-1,1-1 1,-1 0 0,0 1-1,0-1 1,0 1 0,0-1-1,0 1 1,0-1 0,1 1-1,-1 0 1,0-1-1,0 1 1,0 0 0,0 0-1,0 0 1,0-1 0,0 1-1,-1 0 1,1 1 36,0-1-176,0 1 1,0 0-1,0 0 1,0 0-1,1 0 1,-1 0-1,0 0 0,1 0 1,-1 0-1,1 1 1,-1-1-1,1 0 1,0 0-1,-1 0 1,1 0-1,0 1 0,0-1 1,0 0-1,0 0 1,0 1-1,0-1 1,0 0 175,-1 8-1618,-10 26-6452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27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239 250 12294,'0'0'605,"0"0"126,0 0 467,0 0-144,0 0-32,-25 4-190,-77 19-346,98-22-461,1 1 1,-1 0 0,0 0-1,1 0 1,-1 0-1,1 0 1,0 1 0,-1 0-1,1-1 1,1 1-1,-1 1 1,0-1 0,1 0-1,-1 0 1,1 1-1,0 0 1,0-1 0,1 1-1,-1 0 1,1 0-1,0 0 1,0 0 0,0 0-1,0 2-25,-4 10 79,-7 25 109,2 1-1,2 0 1,2 0-1,1 0 0,2 1 1,3-1-1,1 1 1,5 32-188,-4-65 7,0 1 0,1-1 0,0 1 0,1-1 0,0 0 0,0 0 0,1 0 0,1-1 0,-1 0 0,2 0 0,-1 0 0,1 0 0,0-1 0,1-1 0,0 1 0,0-1 1,1 0-1,0-1 0,0 0 0,0-1 0,1 0 0,0 0 0,0-1 0,0 0 0,0-1 0,1 0 0,0 0 0,2-1-7,1-1 11,0 0 1,0-1-1,1-1 0,-1 0 0,0-1 1,0 0-1,0-1 0,0-1 0,0 0 1,-1-1-1,0-1 0,0 0 1,0-1-1,0 0 0,-1 0 0,-1-2 1,1 1-1,8-10-11,1 1-22,-1-1 0,0-1 0,-1 0 0,-2-2-1,0 0 1,-1-1 0,-1-1 0,-1 0 0,0-1 0,-3-1 0,0 0 0,-1 0 0,-1-1 0,-2 0 0,0-1 0,-2 1-1,-1-1 1,-1-1 22,-1 1-108,-2-1 0,-1 1 0,-1 0-1,-1-6 109,0 21-40,1 0-1,-1 0 0,-1 0 0,0 1 1,-1 0-1,0 0 0,-1 0 0,0 0 1,0 1-1,-6-6 41,-2-3 9,-1 0 1,-1 1-1,0 1 1,-2 0-1,0 2 1,-1 0-1,0 1 1,-1 1-1,0 0 1,-1 2-1,-9-3-9,26 12-2,0 1 1,0 0-1,0 0 1,0 0-1,0 1 1,0-1-1,0 1 1,0 0-1,0 0 1,0 0-1,0 1 0,-1 0 1,1 0-1,0 0 1,0 0-1,1 0 1,-1 1-1,0-1 1,0 1-1,1 0 0,-1 1 1,1-1-1,-1 0 1,-1 3 1,-7 6-1,1 1 0,0 0 0,1 1 0,0 0 0,-4 9 1,10-16 5,-8 10 10,1 0-1,0 1 1,2 1 0,0 0 0,1 0 0,0 0 0,2 1 0,0 0 0,2 1 0,0-1 0,0 1-1,1 18-14,2-26 16,1 0 0,0 0-1,0-1 1,2 1 0,-1 0-1,1 0 1,1-1-1,0 1 1,1-1 0,0 0-1,1 0 1,0 0 0,1-1-1,2 4-15,27 33 76,3-2 0,1-2-1,44 37-75,142 102 456,-213-173-467,-1-1-1,-1 2 1,1-1 0,-2 1-1,1 1 1,-1 0 0,3 6 11,-9-12-162,0 0 1,-1 0-1,1 0 1,-1 1 0,-1-1-1,1 1 1,-1 0 0,0-1-1,0 1 1,0 0 0,-1-1-1,0 1 1,0 0 0,0 0-1,-1 0 1,0-1-1,0 1 1,-1-1 0,0 4 161,0-5-367,1-1 1,-1 0-1,1 1 1,-1-1-1,0 0 1,0 0-1,0 0 1,-1-1-1,1 1 1,-1 0 0,0 0 366,-43 29-7801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27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1 450 12310,'0'0'4788,"0"0"-3534,0 0-520,0 0-38,32-18-130,-7 4-432,46-25 264,1 4 1,45-15-399,370-105 97,-263 89-229,39-4-1807,-316 67-4616,-10 6 528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27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1 548 11237,'0'0'870,"0"0"565,0 0 185,0 0 431,0 0-650,22-3-443,53-14-275,0-3 1,-1-2 0,53-27-684,227-116 636,44-18-551,-319 149-83,49-17-7,-118 47-1294,-16 5-2292,-8 0 1470,-11-1-3445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35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0 384 8964,'0'0'4826,"0"0"-3372,0 0-93,0 0-502,0 0-405,0 0-57,2 6-290,4 29 95,-2 0 1,-1 0 0,-1 0 0,-3 7-203,1-8 298,0-1 0,3 1 1,0-1-1,2 0 0,5 13-298,0-15 229,-4-25 165,-5-48 286,-1 12-673,-1-43-196,4 0 0,3 0 0,3 0-1,9-28 190,-13 77-133,1 1 1,2 0-1,0 1 0,1 0 0,1 0 0,1 1 0,1 0 0,1 1 0,0 0 0,2 1 0,0 1 0,1 0 0,1 1 0,1 1 0,8-6 133,-21 19-9,0-1 0,-1 1 0,1 0 0,0 1-1,1-1 1,-1 1 0,0 0 0,1 0-1,-1 1 1,1 0 0,0 0 0,-1 0-1,1 0 1,0 1 0,0 0 0,-1 0 0,1 1-1,1 0 10,-4 0-9,1 0 0,-1 0-1,0 0 1,0 1 0,0-1-1,0 1 1,-1 0 0,1 0 0,0 0-1,-1 0 1,1 0 0,-1 1-1,0-1 1,0 1 0,0-1-1,0 1 1,0 0 0,0 0-1,-1 0 1,1 0 0,-1 0-1,0 0 1,0 0 0,0 0-1,-1 0 1,1 1 0,-1-1 0,1 0-1,-1 1 1,0-1 9,0 6-4,0-1 0,-1 1 0,0-1 0,0 0 0,-1 1-1,0-1 1,-1 0 0,0 0 0,0 0 0,0 0 0,-1-1 0,0 1 0,-1-1 0,-4 6 4,-12 13 87,-1-1 1,0 0-1,-9 4-87,-29 32 208,53-53-161,-6 7 208,0 1 0,1 0 0,-9 15-255,18-24 28,0-1 1,0 1 0,0 0-1,1 0 1,0 0 0,1 0-1,-1 0 1,1 0 0,1 0-1,-1 1 1,1-1 0,1 2-29,-1-6-3,1-1 1,-1 1 0,1-1-1,0 1 1,0-1-1,0 1 1,0-1 0,0 1-1,0-1 1,1 0 0,-1 0-1,1 1 1,0-1-1,-1 0 1,1-1 0,0 1-1,0 0 1,0 0 0,1-1-1,0 1 3,51 25-26,-39-20 41,196 75 169,-95-39 62,53 30-246,-62-30-1100,-105-42 889,-1 0-1,0 0 0,0 0 0,0-1 1,0 1-1,0 0 0,0 0 0,0 1 1,0-1-1,0 0 0,0 0 0,-1 0 0,1 1 1,0-1-1,0 1 212,-1 0-332,7 9-4057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36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0 16984,'0'0'371,"0"0"621,0 0-261,-27 23-299,12-11-354,-3 3 54,0 0 1,1 1 0,0 0-1,1 2 1,1 0-1,1 1 1,1 0-1,0 1 1,2 0 0,-6 13-133,-5 27 280,2 1 0,3 1 0,3 1 0,3 0 0,1 11-280,2 20 227,3-1 1,5 1 0,5 21-228,-2-88 6,1 1-1,1-1 1,1 0-1,2 0 1,0-1-1,2 0 1,1-1-1,1 0 1,1 0-1,1-1 1,1-1-1,1 0 1,1-2-1,1 1 1,16 13-6,-12-15-109,2 0 0,0-1 1,1-1-1,0-1 1,2-2-1,0 0 0,1-2 1,0-1-1,0-1 1,2-2-1,-1-1 0,1-1 1,0-1-1,3-2 109,65 6-1067,-98-8 775,-11 0-163,-32-1-1308,-20-1-3333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5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13190,'0'0'1000,"0"0"-132,0 0 468,0 0-162,0 0-165,29 0-281,186 0 355,2 0-266,-72 0-3950,-145 0 609,-5 0-1696,-21 0-993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37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0 14647,'0'0'347,"0"0"349,0 0 19,0 0-99,0 0-109,-7 9-214,2 1-228,-1-1-1,2 1 1,-1-1-1,2 1 0,-1 1 1,1-1-1,1 0 0,0 1 1,0-1-1,1 1 0,0 0 1,1-1-1,0 1 1,1 0-1,0-1 0,1 2-64,11 70 642,3 0 0,7 11-642,12 61 504,-2-23 115,-34-141-338,0 1 1,1-1 0,1 0 0,-1 1-1,2-4-281,0-19 126,-2 18-187,1 1 0,1 0 1,-1-1-1,2 1 0,0 0 1,1 0-1,0 0 0,1 1 1,0-1-1,1 1 0,0 0 0,1 1 1,1-1-1,0 1 0,0 1 1,1-1 60,-7 9-31,1 1 1,-1-1-1,0 1 1,0-1-1,1 1 1,-1 0-1,0 0 1,1 0-1,0 1 1,-1-1 0,1 0-1,-1 1 1,3 0 30,-2-1-4,0 1 0,0-1 0,0 0 0,0 1 0,0-2 0,0 1 0,0 0-1,0 0 1,0-1 0,0 1 0,-1-1 4,20-15-25,-14 12 62,-1 0 0,0-1 0,0 0 0,0 0 0,0-1 0,-1 1 0,0-1 0,-1-1 1,0 1-1,0-1 0,0 0 0,-1 0 0,0 0 0,-1-1-37,6-14 160,-7 19-106,0-1 1,0 0 0,0 0 0,-1 0-1,1 0 1,-1 0 0,-1 0 0,1-5-55,-1 9 117,0 1-58,0 0-22,0 0 16,11-1-1669,-9 15-1645,-2-14 3200,0 26-5253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39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12934,'0'0'1414,"0"0"-539,0 0 64,0 0-373,0 0-278,0 9-8,1 18-3,2 0 0,1 0 1,1 0-1,2-1 0,0 0 0,6 12-277,15 58 741,6 65 627,-1 42-1368,-29-184 246,-1-26 81,-1-31 18,-2 35-336,0-22-88,1-1 0,1 1-1,3-15 80,-4 32-63,1 1 0,0-1-1,1 1 1,0-1 0,0 1 0,0 0-1,1 0 1,0 0 0,0 0 0,1 1-1,0 0 1,0 0 0,6-5 63,-8 9-7,0 0 1,1 0-1,-1 1 0,1 0 1,0-1-1,-1 1 0,1 1 1,0-1-1,-1 0 0,1 1 1,0 0-1,0 0 0,0 0 1,3 1 6,3-1-24,0 1 0,1 1 0,-1 0 0,0 0-1,0 1 25,24 11 16,-2 1-1,1 2 0,0 2-15,-14-7 14,0-1-1,1 0 1,0-2-1,1 0 1,0-1 0,0-2-1,1 0 1,-1-1 0,11 1-14,-3-4-54,-28-2 69,0 0 0,-1-1 0,1 1 0,-1 0 0,1 0 0,-1-1 0,1 1 0,-1 0 0,1-1 0,-1 1 0,1 0 0,-1-1 0,1 1 0,-1-1 0,1 1 0,-1-1 0,0 1 0,1-1 0,-1 1-1,0-1 1,0 1 0,1-1 0,-1 0 0,0 1 0,0-1 0,0 1 0,0-1 0,0 0 0,0 1 0,0-1 0,0 1 0,0-1 0,0 0-15,-1-21 211,1 21-171,-2-15 38,-1 0 0,0 0 0,-1 0 0,-1 1 0,-1 0 1,0 0-1,-1 0 0,-4-5-78,-14-36 327,14 27-244,6 20-75,2 0 0,-1 0 0,1 0 0,1 0 0,-1-1 0,2 1 0,-1-3-8,2 10-360,0 2-446,2 0 577,0 1-1,0 0 1,0-1 0,0 1 0,0 0-1,0 0 1,0 0 0,0 0 0,0 0-1,0 1 1,-1-1 0,1 1 229,6 3-709,85 45-6617,-41-31-385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39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13126,'0'0'1945,"0"0"-568,0 0-361,0 0-520,5 2-122,24 11-252,-2 2 0,0 1 0,0 1 0,-2 1 0,0 1 0,20 21-122,-2-4 431,33 21-431,-28-26 146,2-3 0,41 18-146,-64-34-222,1-2 1,1 0-1,-1-2 0,1-1 1,1-1-1,4-1 222,-32-5 284,4 0-3315,-9-9-2634,-15-18-3726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0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0 11045,'0'0'1153,"0"0"223,0 0-463,0 0 959,0 0-431,-175 194-544,143-132-321,4 0-128,0-11-224,6-4-224,3-7-64,4-12-112,2-11-816,7-12-2930,0-5-8292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0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12630,'0'0'1291,"0"0"6,0 0 186,0 0-531,0 0-234,-2 1-170,6 8-504,15 14 169,1-1 0,1-1 0,1 0 0,0-2 0,21 13-213,-4-5 196,2-2 1,0-1-1,16 5-196,26 0 88,-67-25-710,1 1 1,-1 1-1,0 1 1,0 0-1,12 9 622,-22-11-1942,-6-2-3370,0-3-805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1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1 6547,'0'0'4018,"0"0"-2770,0 0 369,0 0-1233,0 0 817,0 0 624,-50 163-609,22-101-287,-4 11-257,-2 0-176,-10 0-272,10-11-64,-1-11-160,14-4-16,8-18-480,13-10-1089,0-16-4001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1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13062,'0'0'446,"0"0"1101,0 0-368,0 0-221,0 0-62,21 0-141,147-2 1233,128-18-1988,-128-2 148,1 6 0,11 8-148,-177 8-7,0-1-1,0 1 1,0 0 0,0 0-1,0 1 1,0-1 0,0 1-1,0-1 1,0 1 0,0 0-1,0 0 1,0 0 0,0 0-1,-1 1 1,1-1 0,0 1-1,-1 0 1,1 0 0,-1 0 7,-1 0-18,1 1 0,-1 0 0,0 0 0,0 0 0,0 0 0,-1 0 0,1 0 0,-1 0 0,0 0 1,1 0-1,-1 0 0,-1 0 0,1 0 0,0 0 0,-1 0 0,1 0 0,-1 0 0,0 1 18,-1 3 1,-1-1-1,1 1 0,-1-1 1,0 1-1,0-1 0,-1 0 1,0 0-1,0 0 0,0-1 1,-1 0-1,0 0 0,0 0 1,-2 2-1,-16 12 56,-1-1 1,-17 9-57,19-12 27,-210 123 224,127-79 258,-80 60-509,179-114 31,3-4-16,1 0-1,-1 1 0,1-1 0,0 1 1,0 0-1,0 0 0,0 0 0,0 0 1,0 0-1,0 0 0,1 0 0,-1 0 1,1 1-1,-1-1 0,1 1 0,0-1 1,0 1-1,0 2-14,1-4 20,1 0-1,0 0 1,0-1-1,-1 1 1,1 0 0,0 0-1,0 0 1,0-1 0,0 1-1,0 0 1,0-1-1,0 1 1,0-1 0,0 1-1,1-1 1,-1 0-1,0 1 1,0-1 0,0 0-1,1 0 1,-1 0 0,0 0-1,1 0-19,32 4 238,-34-4-233,105 3 397,0-5 1,73-11-403,209-42-1704,-295 37-516,-33 5-2201,-3-6-6701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1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17544,'0'0'176,"0"0"737,191 79-801,-113 11 32,-6 14 272,-6 11-192,-23 23 80,-24 22-208,-19 12-96,-22 14-192,-56-12-928,-31 0-561,-35-5-4146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9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6099,'0'0'2457,"0"0"-1401,0 0 116,0 0 306,0 0-334,-14 2 208,12-1 3101,9 3-4462,-1-1 0,1 1 0,0 0 0,-1 0 0,0 1-1,0-1 1,-1 1 0,1 1 0,-1-1 0,3 5 9,14 12 25,105 99 383,89 112-408,-207-219-50,8 7 206,-12-20-313,-4-14-374,-3-41-4916,2 23 503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0 12278,'0'0'643,"0"0"-235,0 0-27,-1 30 868,1-1-865,-1 19 222,-2-1-1,-2 1 1,-6 16-606,-5 1 303,-2-1-1,-4-1 1,-2-1 0,-3-1 0,-3-1 0,-2-2-1,-3-1 1,-11 12-303,-16 21 275,84-108-6131,20-15-61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6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8324,'0'0'3185,"0"0"-3009,0 0 913,0 0 1040,0 0-384,0 0-257,57 11-287,2-11-769,10 0-96,12 0-128,10 0-208,9-3-480,-13 0-1601,7-2-3730,0-9-6130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0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1 217 13846,'0'0'1924,"0"0"-1284,0 0-29,0 0 302,0 0-545,6 8-275,-1-3-68,1 0-1,-1-1 1,1 1-1,1-1 1,-1-1 0,1 1-1,-1-1 1,1 0-1,0 0 1,0-1 0,0 0-1,0 0 1,1-1-1,-1 0 1,0 0-1,1-1 1,0 0-25,40 2 265,0-2 1,17-4-266,-26 2 62,39-6 52,0-4 1,-1-3-1,-1-4 0,10-6-114,30-7 50,-19 10-108,-51 13-69,-1-2 0,-1-2 1,0-2-1,21-11 127,-64 26-25,-1 0 0,1 0 1,0 0-1,-1 0 1,1-1-1,-1 1 1,1 0-1,-1 0 0,1-1 1,-1 1-1,1 0 1,-1-1-1,1 1 1,-1 0-1,1-1 1,-1 1-1,0-1 0,1 1 1,-1-1-1,0 1 1,1-1-1,-1 1 1,0-1-1,1 1 0,-1-1 1,0 1-1,0-1 1,0 1-1,0-1 1,0 0-1,1 1 1,-1-1-1,0 1 0,0-1 1,0 0-1,-1 1 1,1-1-1,0 1 1,0-1-1,0 1 0,0-1 1,0 0-1,-1 1 1,1-1-1,0 1 1,-1-1-1,1 1 1,0-1-1,-1 1 0,1-1 1,0 1-1,-1 0 1,1-1-1,-1 1 1,1 0-1,-1-1 1,1 1-1,-1 0 0,1-1 1,-1 1-1,1 0 1,-1 0-1,0 0 1,1-1-1,-1 1 0,1 0 1,-1 0 24,-38-14-2805,-30 4-3216,33 0 1611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0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50 1617,'0'0'3465,"0"0"-1947,0 0-58,0 0 599,0 0-474,-26-7-499,-81-22-216,83 20 367,22 5-313,20 3-378,-17 1-690,307 28 1929,-301-27-1739,2 0 5,-1 0 0,0 0-1,0 1 1,1 0 0,-1 0 0,3 3-51,-9-5 7,0 1 1,0 1-1,0-1 1,0 0-1,-1 0 1,1 1-1,0-1 0,-1 1 1,1-1-1,-1 1 1,1 0-1,-1 0 1,0-1-1,0 1 1,0 0-1,0 0 1,0 0-1,0 0 1,-1 0-1,1 1 1,-1-1-1,1 0 1,-1 0-1,0 0 1,0 0-1,0 1 1,0-1-9,0 8 83,-2 1-1,1-1 0,-1 1 0,-1-1 0,1 0 0,-2 0 0,1 0 0,-2-1 0,1 1 0,-1-1 0,-1 0 0,-5 7-81,-14 16 363,-1 0-1,-24 21-362,12-13 154,12-13-55,12-14-63,0 2 1,1 0 0,0 0-1,1 2 1,1-1-1,1 1 1,-6 13-37,13-6-1056,3-24 821,1 1 0,-1 0 0,1-1 0,-1 1 0,1 0 0,-1-1 0,1 1 0,0-1 0,-1 1 0,1-1 0,0 0 0,-1 1 0,1-1 0,0 0 0,0 1 0,-1-1 0,1 0 0,0 0 0,0 1 0,-1-1 0,1 0 0,0 0 0,0 0 0,0 0 0,-1 0 0,1 0 0,0-1 235,33 1-7507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1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17944,'0'0'921,"0"0"-676,0 0-82,32-2 336,395-37 290,-205 28-576,18 9-213,-169 3-31,-71-1 29,1-1-1,-1 1 1,1 0 0,-1 0-1,1 0 1,-1 1 0,1-1-1,-1 0 1,1 0 0,-1 0-1,0 0 1,1 0 0,-1 0 0,1 1-1,-1-1 1,0 0 0,1 0-1,-1 1 1,1-1 0,-1 0-1,0 0 1,1 1 0,-1-1-1,0 1 1,0-1 0,1 0 0,-1 1-1,0-1 1,0 0 0,0 1-1,1-1 1,-1 1 0,0-1-1,0 1 1,0-1 0,0 1 2,-4 19-167,-17 16-71,-9-6 269,-1-1 1,-2-1-1,0-2 1,-2-1-1,-1-2 1,-7 2-32,-56 39 59,38-25-25,36-24 14,0 2-1,1 0 1,1 1-1,0 1 1,-14 17-48,36-35 4,0 0 0,0 0 0,0 0 1,0 1-1,1-1 0,-1 0 0,0 1 0,0-1 1,1 0-1,-1 1 0,1-1 0,-1 1 0,1-1 1,0 1-1,-1-1 0,1 1 0,0-1-4,0 0 3,1 0 1,-1 0-1,0-1 0,0 1 0,1 0 0,-1-1 0,0 1 1,1 0-1,-1-1 0,1 1 0,-1-1 0,1 1 1,-1-1-1,1 1 0,-1-1 0,1 1 0,0-1 0,-1 1 1,1-1-1,0 0 0,-1 1 0,1-1 0,0 0 1,-1 0-4,7 2 39,0 0 1,0-1 0,0 0 0,0-1-1,0 1 1,3-2-40,-4 1 49,84 2 334,1-5 0,-1-4 1,23-7-384,16-9-38,213-34-754,-335 56 430,4 0 79,-4 2-2917,-7-1-2976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2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46 8788,'0'0'1342,"0"0"-803,0 0 504,0 0 334,0 0-505,-4 0-376,325-14 2175,-50-7-1852,146 11-819,-438 29-246,-63 35 935,-57 25-689,38-23 122,101-55-117,-243 139 649,-76 66-654,311-199 39,-37 31 114,45-36-159,-1 0 0,1 1 1,1-1-1,-1 1 1,0 0-1,1-1 0,-1 1 1,1 0-1,0 0 0,0 0 1,0 0-1,0 0 1,1 0-1,-1 0 0,1 0 1,-1 2 5,2-4 1,0 0-1,0 0 1,1-1 0,-1 1-1,0 0 1,0-1 0,0 1 0,0-1-1,0 1 1,1-1 0,-1 0 0,0 0-1,0 0 1,1 1 0,-1-1-1,0 0 1,0 0 0,1-1 0,-1 1-1,0 0 1,0 0 0,1-1-1,4 1 29,39 0 188,0-2-1,0-2 1,-1-2 0,1-2-1,25-9-216,306-83 205,-210 66-2888,-119 25-1492,-13 1-4227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3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80 122 14903,'0'0'1539,"0"0"-1011,0 0 361,0 0-340,-16 0-391,-35 0-229,39 0-134,45 0 89,-16 0 193,353-6 774,-253-1-764,-1-5-1,15-8-86,187-51-1552,-307 67-2893,-27 3 38,-24 1-3808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3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 11045,'0'0'2793,"0"0"-1811,0 0-536,0 0 266,0 0-285,12 13 40,12 13-229,1-2 0,1 0 0,1-2 0,1-1 0,1-1-238,-17-13 83,13 7 175,-1 1-1,-1 1 1,-1 0-1,19 19-257,-37-31 25,1 0 0,-1 1 0,0-1 0,-1 1 0,1 0 0,-1 0 0,1 0-1,-2 1 1,1-1 0,-1 1 0,1-1 0,-1 1 0,-1 0 0,1 0 0,-1 0 0,0 0 0,-1 0 0,1 0 0,-1 0 0,0 0 0,-1 1 0,0-1 0,0 0-1,0 0 1,0 0-25,-2-1 20,1 1-1,-1 0 1,0-1-1,0 0 1,-1 0-1,0 0 1,1 0-1,-2-1 0,1 1 1,0-1-1,-1 0 1,0 0-1,0-1 1,-2 2-20,-16 9 54,0-2 1,-20 9-55,28-14 0,7-4-77,-108 48 159,101-46-663,0 0 1,-1 0 0,1-2 0,-1 0 0,0-1 0,-10 1 580,21-3-4763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4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17224,'0'0'2209,"0"0"-2209,0 0-128,0 0 128,0 0 352,0 0-176,154 95 32,-98-53-48,-3-5-112,0-1 64,-6 1-112,-6-6 16,-13-11-16,-6-9-176,-10-5-640,-5-6-977,-4 0-2273,-3 0-2305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4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 0 15863,'0'0'1969,"0"0"-1168,-94 160 655,54-92 225,-1 5-881,-3 6-464,-3 2-303,3 9-33,4-8-241,2-9-799,13-8-1025,13-34-11461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5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57 8836,'0'0'1006,"0"0"-387,0 0 509,0 0 382,0 0-491,-6-12-338,-17-33-385,23 45-296,0 1-1,0-1 1,0 0 0,0 0-1,0 0 1,0 0 0,0 0-1,0 1 1,0-1 0,0 0-1,0 0 1,0 0 0,0 0 0,0 0-1,0 0 1,-1 0 0,1 1-1,0-1 1,0 0 0,0 0-1,0 0 1,0 0 0,0 0-1,0 0 1,-1 0 0,1 0-1,0 0 1,0 0 0,0 0 0,0 0-1,0 0 1,0 0 0,-1 0-1,1 0 1,0 0 0,0 0-1,0 0 1,0 0 0,0 0-1,-1 0 1,1 0 0,0 0-1,0 0 1,0 0 0,0 0 0,0 0-1,0 0 1,0 17 116,7 15 331,1 0 0,1 0 0,2-1 0,9 17-447,9 26 477,11 47 145,-9-25 309,37 76-931,-64-164 43,-3-3-13,1 0 0,0 0 0,0-1 0,0 1-1,1-1 1,-1 0 0,1 0 0,0 0 0,1 0 0,-1 0 0,1-1-1,-1 1 1,1-1 0,0 0 0,2 1-30,-1-24 651,-1-87 6,-3 63-809,1 1-1,8-43 153,-8 79-37,0 1 1,0 0-1,0 0 0,1 0 1,0 0-1,0 0 0,1 1 1,0-1-1,0 1 0,0 0 0,0 0 1,1 0-1,0 1 0,2-3 37,14-8-173,0 0 1,0 2-1,6-3 173,25-15-198,-24 13 190,-14 9 26,-1 1-1,1-2 0,-2 1 1,0-2-1,0 0 0,7-8-17,-44 45-6936,7 1-492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6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15367,'0'0'128,"0"0"190,0 0 458,0 0-194,10 13-382,2 1-80,-2 0 0,1 0 0,-2 1 0,0 0 0,-1 1 0,5 13-120,21 69 862,-10-28-246,2-1 0,4-2-616,-29-64 8,0-1 0,0 0 0,0 0-1,0 0 1,1 0 0,-1 0 0,0-1-1,1 1 1,0 0 0,-1-1 0,1 1 0,0-1-1,0 1 1,0-1 0,0 0 0,0 0 0,1 1-8,-2-2 7,0 0 1,0 0 0,1-1 0,-1 1 0,0 0 0,0 0 0,0-1 0,0 1-1,0 0 1,1-1 0,-1 1 0,0-1 0,0 0 0,0 1 0,0-1 0,0 0 0,0 0-1,-1 0 1,1 1 0,0-1 0,0 0 0,-1 0 0,1 0 0,0 0 0,-1 0-1,1 0 1,-1 0 0,1-1 0,-1 1 0,0 0 0,1 0 0,-1 0 0,0 0 0,0-1-1,0 1-7,20-71 273,-12 43-514,0 0 1,1 0 0,12-22 240,-17 44-67,-1 0 1,1 0-1,0 1 0,0 0 1,1-1-1,0 2 0,0-1 1,0 0-1,1 1 0,0 0 0,0 1 1,0-1-1,0 1 0,1 0 1,0 1-1,0 0 0,1-1 67,-4 3 2,-1 0 0,1 0-1,-1 0 1,1 1 0,0-1 0,-1 1-1,1 0 1,-1 0 0,1 1-1,0-1 1,-1 1 0,1-1-1,-1 1 1,1 0 0,-1 0 0,1 1-1,-1-1 1,0 1 0,0 0-1,0 0 1,0 0 0,0 0-1,3 2-1,4 7 66,1 0-1,-1 0 0,-1 1 0,0 0 0,2 4-65,5 7 70,-6-9-43,1-2 0,0 1 0,0-1 0,1-1 0,1 0 0,7 4-27,-15-11 10,0-1-1,0 0 0,0 0 1,1 0-1,-1-1 1,1 1-1,0-1 1,-1-1-1,1 1 1,0-1-1,0 0 1,0-1-1,0 1 0,0-1 1,0 0-1,0-1 1,0 1-1,0-1 1,5-2-10,-9 1 31,1 0 1,-1 0-1,1 0 1,-1-1-1,0 1 1,0-1-1,0 0 1,0 1-1,-1-1 1,1 0-1,-1 0 1,1 0-1,-1 0 1,0 0-1,0-1 1,0-1-32,4-8 40,3-10 1,0 0 0,-2-1 0,0 1 0,-2-1 0,2-21-41,-2-29 317,-3-19-317,-1 91 12,0 2 65,0 0-42,-3 12-1212,3-6 808,-1 0 0,1 0 1,0 0-1,0 0 0,0 0 0,1 0 1,0 0-1,2 5 369,-2-9-289,0 1 0,0-1 0,1 0 0,-1 0 0,1 0 0,-1 0 0,1 0 0,0-1 0,0 1 0,0 0 1,0-1-1,0 1 0,0-1 0,0 0 0,0 0 0,0 0 0,1 0 0,-1 0 0,1 0 0,-1 0 0,0-1 0,1 1 0,-1-1 1,1 0 288,56 7-8204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6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11365,'0'0'2695,"0"0"-1444,0 0 531,0 0-261,0 0-713,7-3-522,9-3-242,1 2 1,-1 0-1,1 1 0,-1 1 1,1 0-1,0 1 1,0 1-1,0 0 1,3 2-45,25-1 157,171 1 75,34-1-282,-109-4-4547,-184 7 990,-12 3-2105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7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1 167 14855,'0'0'1849,"0"0"-1041,0 0 0,0 0-162,27 0-387,36 0-206,344-7 297,-165-19-313,98-29-37,-148 22-125,-171 27-200,-16-2-1036,-6 7 1078,-1-1-1,0 1 1,1-1-1,-1 1 1,0 0 0,1 0-1,-1 0 1,0 0 0,0 0-1,0 0 1,0 0 0,0 1-1,0-1 1,0 1 0,-2-1 283,-52-14-6609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7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9732,'0'0'5563,"0"0"-4229,0 0-1139,0 0 216,40-1 210,136 1-261,-158 2-312,1 0 0,0 1 0,-1 0 0,0 2-1,0 0 1,0 1 0,0 1 0,-1 1 0,0 0 0,-1 1-1,0 1 1,0 1 0,12 11-48,-20-17 9,-1 1 0,-1 0 0,1 0 0,-1 1 0,0 0 0,-1 0 0,1 1 0,-2-1 0,1 1 0,-1 0 0,0 1 0,0-1 0,-1 0 0,0 3-9,-2-6 8,1 1 0,-1 0 0,0 0 0,-1 0 0,0 0 1,0 0-1,0 0 0,0 0 0,-1 0 0,0 0 0,0 0 0,-1 0 0,0-1 0,0 1 0,0 0 1,-1-1-1,1 0 0,-1 1 0,-1-1 0,1-1 0,-1 1 0,0 1-8,-16 14 42,0 0 0,-2-2 0,0 0 1,-1-1-1,0-2 0,-26 13-42,12-9-252,-1-1 1,-1-2 0,0-2 0,-19 3 251,42-13-1010,-1 0 0,0-1 0,1-1 1,-12 0 1009,19-2-5163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8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0 11269,'0'0'1379,"0"0"-946,0 0 178,0 0 562,0 0-575,-20 8 339,17-5-824,0 0 0,0 0 0,-1 0 1,0 0-1,1-1 0,-1 0 1,0 0-1,0 0 0,0 0 1,0-1-1,0 1 0,-1-1 1,1 0-1,0 0 0,-1-1 0,1 1 1,-3-1-114,6 0 90,1 0-50,0 0 0,0 0-38,0 1 0,-1 0 0,1 0 0,0-1 0,-1 1-1,1 0 1,-1-1 0,1 1 0,-1-1 0,1 1 0,-1 0-1,1-1 1,-1 1 0,1-1 0,-1 0 0,0 1 0,1-1-1,-1 1 1,0-1 0,0 0 0,1 0 0,-1 1 0,0-1-1,1 0 1,-1 0 0,0 0 0,0 0 0,0 0 0,0 0-2,-25 2 59,24-2-35,1 0 42,1 0 41,0 0 80,0 0-129,0 0-71,0 0-158,0 0-29,0 0-75,0 0 115,0 2 115,0-1 82,0-1-21,0 0-32,0 0 19,0 0-27,0 0-67,0 0-13,0 0 123,0 0 58,0 0 62,0 0-24,-43-6 800,41 6-833,0-1 0,0 0 0,0 0 0,0 1-1,0-1 1,0 0 0,0 0 0,0-1 0,1 1 0,-1 0 0,0-1 0,1 1 0,-1-1 0,1 1 0,-1-1 0,1 0-1,-1 0-81,2 1 14,1 1-1,-1-1 1,0 1-1,0-1 0,0 1 1,1-1-1,-1 1 0,0-1 1,1 1-1,-1 0 0,0-1 1,1 1-1,-1 0 0,0-1 1,1 1-1,-1 0 0,1-1 1,-1 1-1,0 0 0,1 0 1,-1 0-1,1-1 0,-1 1 1,1 0-1,-1 0 0,1 0 1,-1 0-1,1 0 1,-1 0-1,1 0 0,-1 0 1,1 0-1,-1 0 0,1 0 1,-1 0-1,1 0 0,-1 0 1,1 1-1,-1-1 0,1 0 1,-1 0-14,29 9-147,-25-8 203,82 34 58,-2 4 0,-1 3 0,-2 4 0,66 51-114,52 53-324,-113-82 109,-75-60 188,1 0-1,1 0 1,-1-1-1,1-1 1,0 0-1,1-1 1,-1 0-1,1-1 1,0 0 0,0-1-1,1-1 1,-1 0-1,0-1 1,4-1 27,-16 0-27,1 0-1,-1 0 1,0-1 0,0 1-1,1-1 1,-1 1 0,0-1 0,0 0-1,0 1 1,0-1 0,0-1 0,0 1-1,0 0 1,0 0 0,0-1 0,0 1-1,-1-1 1,1 1 0,-1-1 0,1 0-1,-1 1 1,1-1 0,-1 0 0,0 0-1,0 0 1,0 0 0,0 0 0,0-1-1,-1 1 1,1 0 0,-1 0 0,1 0 26,0-3-334,-1 1 0,0 0 0,1 0-1,-1-1 1,0 1 0,-1 0 0,1-1-1,-1 1 1,0 0 0,0 0 0,0 0-1,-1 0 1,1 0 0,-1 0-1,0 0 1,0 0 0,-1 1 0,1-1 335,-34-34-6417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8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663 1 9925,'0'0'5808,"0"0"-4160,0 0-1125,0 0 475,-29 34 408,-201 225 152,-40 4-42,178-178-1042,79-69-417,12-15-96,0 1 0,0-1 0,0 1 0,-1-1 0,1 1 0,0-1 0,0 0 0,-1 0 0,1 0 0,-1 1 0,1-1 0,-1-1 0,1 1 0,-1 0 0,0 0 0,1-1 0,-1 1 0,-1 0 39,3-24-6582,2-13-9279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59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20697,'0'0'0,"0"0"-336,0 0-624,0 0-2770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00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4 102 6499,'0'0'1713,"0"0"216,0 0-153,0 0-327,0 0-379,0 0-339,0-8-56,-3-16 72,2 23-205,6 18-225,6 11 549,-6-26 148,-3-19-632,-2 17-376,0 0-9,0 0 24,0 0 3,0 0 16,0 0-5,0-2-49,0 9-175,2 7 172,0 0-1,1 0 1,0 0-1,1 0 0,1-1 1,0 0-1,1 0 1,0 0-1,3 2 18,1 5 15,0 0 1,-2 1-1,4 12-15,-8-10 16,2 0 0,1 0 0,1 0 0,0-1 0,2-1 0,1 1 0,0-1 0,2-1 0,12 16-16,-24-35 1,-1 0 0,1 1 1,-1-1-1,1 0 0,0-1 0,0 1 0,-1 0 0,1 0 0,0 0 0,0 0 0,0-1 0,0 1 0,0 0 0,0-1 1,0 1-1,0-1 0,0 1 0,0-1 0,0 1 0,1-1 0,-1 0 0,0 1 0,0-1 0,0 0 0,1 0 0,-1 0 0,0 0 1,0 0-1,0 0 0,0-1 0,1 1 0,-1 0 0,0-1 0,0 1 0,0 0 0,1-1-1,1-2 51,0-1 1,0 1-1,-1-1 0,1 1 1,-1-1-1,1 0 0,-1 0 1,-1 0-1,1-1-51,3-4 110,29-53 30,2 2 0,3 2 0,2 1 1,42-43-141,-67 84 61,-1-2 1,0 0 0,-1-1-1,-1 0 1,-1-1 0,-1 0-1,0-1 1,4-16-62,-9 27-424,-9 30-598,-21 43-1032,17-48 510,1 1 1,0 1 0,1-1-1,-1 6 1544,4 19-6098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01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13238,'0'0'920,"0"0"-95,0 0 645,0 0-179,2 3-789,4 9-402,-1 1 1,0 0 0,-1 0-1,0 1 1,-2-1-1,1 1 1,0 13-101,9 41 371,-3-33-174,2 0 1,1 0-1,2-1 1,1-1-1,9 13-197,11-153 376,-31 97-414,1-1 1,0 1-1,0-1 0,1 2 1,6-9 37,-9 15-20,-1 0 1,1 0 0,0 1-1,-1-1 1,1 1-1,0 0 1,0 0 0,1 0-1,-1 0 1,0 1-1,1-1 1,-1 1 0,1 0-1,-1 0 1,1 0-1,0 0 1,-1 1 0,1-1-1,0 1 1,1 0 19,0 0 6,1 1 1,0-1 0,0 1-1,-1 1 1,1-1 0,-1 1-1,1 0 1,-1 0-1,1 0 1,-1 1 0,0 0-1,0 0 1,0 0 0,-1 0-1,1 1 1,-1 0-1,0 0 1,0 0 0,3 4-7,2 1-1,47 53 14,-41-45 10,-1 0 1,2-1 0,1 0-1,0-2 1,6 4-24,-23-17-2,1 0 0,0 0 0,0-1 0,-1 1 0,1-1 0,0 1 0,0-1 0,0 1 0,0-1 0,0 1 0,0-1 0,0 0 0,0 1 0,0-1 0,0 0-1,0 0 1,0 0 0,0 0 0,0 0 0,0 0 0,0 0 0,0 0 0,0 0 0,0-1 0,0 1 0,0 0 0,0-1 0,0 1 0,-1 0 0,1-1 0,0 1 0,0-1 0,0 0 0,0 1 0,-1-1 0,1 0 0,0 1 0,0-1 0,-1 0 0,1 0 0,-1 1 0,1-1 0,-1 0 0,1 0 2,2-6 43,-1 0 0,1 0 0,-1 0 0,-1-1 0,0 1 0,1-2-43,2-15-9,8-20 264,-3-1-1,-1 0 1,-2-1-1,-2 1 1,-2-4-255,-2 48-70,0 1-429,0 0-565,24 4-5531,3 1 2556,0-5-1601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01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1 10005,'0'0'3969,"0"0"-3040,0 0-481,0 0 1345,0 0-593,163 168-607,-110-103-177,-9 3-96,-7-1-208,-12 1-96,-22 2-16,-3 3-32,-28 3-528,-50 0 16,-38-3-625,-31-14-1952,-31-17-1506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01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11141,'0'0'1617,"0"0"-257,-72 211 609,62-107-368,10 14-608,0 8-369,10 7 0,30-1-336,23-14-240,15-14-48,28-17-560,26-17-480,40-16-1842,28-26-2480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02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4738,'0'0'6046,"0"0"-4662,0 0-1077,0 0 806,0 0 242,0 16 507,0 32-930,2 1 0,2-1-1,3 1 1,9 33-932,8 10-171,7 3 171,-28-87-361,5 18-385,-6-8-3512,-5-17-1080,-10-1-3264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6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6099,'0'0'4375,"0"0"-3265,0 0-499,0 0 664,-8 30 70,-21 97-233,26-113-891,2 0 1,0 1-1,1-1 0,0 0 0,1 0 0,0 1 1,1-1-1,1 0 0,1 0 0,4 11-221,3 17 544,-2 14-147,-2 0-1,-2 0 1,-4 1 0,-1 9-397,-1-35-616,2-31 432,-1 0-1,1 0 0,-1 1 1,0-1-1,1 0 0,-1 0 1,1 0-1,-1 0 0,1 0 0,-1 0 1,0 0-1,1 0 0,-1 0 1,1-1-1,-1 1 0,0 0 1,1 0-1,-1 0 0,1 0 1,-1 0-1,0-1 0,1 1 1,-1 0-1,0 0 0,1-1 0,-1 1 1,0 0-1,1-1 0,-1 1 1,0 0-1,0-1 185,23-25-5061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02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9812,'0'0'5283,"0"0"-4851,0 0-224,0 0 1521,0 0-1105,0 0-592,78 3 320,-16-3 1,13 0-65,1 0-288,17 0-32,-8-3-1105,-13-3-3297,-10 1-5394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05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1 12710,'0'0'1216,"0"0"-693,0 0 264,0 0 571,-26 25-432,26-25-926,-36 35 295,2 2 0,-4 7-295,31-34 82,0 1 1,1 0-1,0 1 1,1-1-1,0 1 1,0 0-1,2 0 0,-1 0 1,2 1-1,0 0 1,0-1-1,1 1 1,0 8-83,-1 10 163,-7 117 649,7 37-812,2-172 2,0 9-25,1 1 0,0-1 0,2 0 0,1 1 0,0-1 1,2-1-1,1 1 0,5 12 23,-7-23-98,1-1-1,-1 0 1,2 0 0,-1 0 0,1-1 0,1 0 0,0 0 0,0-1-1,0 0 1,1-1 0,0 0 0,1 0 0,0-1 0,0 0-1,0 0 1,0-1 0,8 2 98,0-2-699,-1 0-1,1-1 1,0 0-1,0-2 1,1 0-1,-1-2 1,0 1-1,0-2 1,1-1-1,-1 0 1,6-3 699,-8 1-2236,0-2 0,-1 0 1,14-8 2235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06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10805,'0'0'3415,"0"0"-2631,0 0-37,34 22 118,6 3-639,65 42 636,-3 5-862,-40-23 797,12 17-797,-28-25 72,2-1 1,35 21-73,-83-61-47,0 1 0,0-1 0,1 0 0,-1 0 0,0 0 0,0 0 0,1 0 0,-1 1 0,0-1 0,0 0 0,1 0 0,-1 0 0,0 0 0,1 0 0,-1 0 0,0 0 0,0 0 0,1 0 0,-1 0 0,0 0 0,1 0 0,-1 0 0,0 0 0,0-1 0,1 1 0,-1 0 0,0 0 1,0 0-1,1 0 0,-1 0 0,0-1 0,0 1 0,0 0 0,1 0 0,-1 0 0,0-1 0,0 1 0,0 0 0,1 0 0,-1 0 0,0-1 0,0 1 0,0 0 0,0 0 0,0-1 0,0 1 0,0 0 0,0-1 0,0 1 0,0 0 0,0 0 0,0-1 0,0 1 0,0 0 0,0-1 0,0 1 0,0 0 47,0-25-1515,0 16 642,0-37-3375,0-7-3195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06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 0 12774,'0'0'1601,"0"0"-1185,0 0 1249,0 0-337,0 0-576,0 0-127,-113 177-129,82-123-64,-7 8-64,1 2-208,-7-5-64,0-5-96,13-6-384,6-15-496,9-7-593,16-15-2208,0-11-2306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06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0 127 15143,'0'0'1289,"0"0"-913,0 0 75,0 0 53,0 0-77,25 17 210,-14-10-547,18 13 108,-1 0 1,0 2-1,-2 1 1,0 1-1,-2 2 1,6 8-199,-8 0 162,-18-26-113,1 1 0,1-1 0,-1 0 0,2 0-1,-1-1 1,1 0 0,7 7-49,-13-14 5,-1 0-1,0 1 1,1-1 0,-1 0-1,0 1 1,1-1 0,-1 0-1,0 0 1,1 1 0,-1-1-1,1 0 1,-1 0-1,1 0 1,-1 1 0,1-1-1,-1 0 1,0 0 0,1 0-1,-1 0 1,1 0 0,-1 0-1,1 0 1,-1 0-1,1 0 1,-1 0 0,1-1-1,-1 1 1,1 0 0,-1 0-1,1 0 1,-1 0 0,0-1-1,1 1 1,-1 0 0,1 0-1,-1-1 1,0 1-1,1 0 1,-1-1 0,0 1-1,1-1 1,-1 1 0,0 0-1,0-1 1,1 1 0,-1-1-1,0 1 1,0 0-1,0-1 1,0 1 0,0-1-1,1 1 1,-1-1 0,0 1-1,0-1 1,0 1-5,0-34 183,-1 24-231,1 5 47,5-82-295,-4 81 242,-1 0 0,2 0 1,-1 0-1,1 0 0,0 0 1,0 0-1,0 0 0,1 1 0,0-1 1,0 1-1,1 0 0,2-4 54,-4 8-9,-1-1-1,0 1 1,0 0-1,0 0 1,1 0-1,-1 0 1,1 0-1,-1 0 1,0 0-1,1 0 1,0 1 0,-1-1-1,1 0 1,-1 1-1,1 0 1,0-1-1,-1 1 1,1 0-1,0 0 1,0 0-1,-1 0 1,1 0-1,0 0 1,-1 0-1,1 1 1,0-1-1,-1 1 1,1-1-1,0 1 1,-1 0 0,1-1-1,-1 1 1,1 0-1,-1 0 1,0 0-1,1 0 1,-1 0-1,1 1 10,5 6 60,0-1-1,0 1 1,-1 1-1,0-1 0,5 10-59,-3-5 117,-4-7-85,0 0 1,0-1 0,0 1-1,1-1 1,0 0 0,0 0 0,0-1-1,0 1 1,1-1 0,-1-1-1,1 1 1,0-1 0,0 0-1,1 0 1,-1 0 0,1-1 0,-1 0-1,1-1 1,0 1 0,-1-1-1,1-1 1,0 1 0,2-1-33,-7-1 11,0 1 1,0-1-1,0 0 1,-1 0 0,1 0-1,0 0 1,-1 0-1,1 0 1,-1-1-1,1 1 1,-1 0-1,1-1 1,-1 1-1,0-1 1,0 0-1,0 1 1,0-1 0,0 0-1,0 0 1,0 0-1,-1 1 1,1-1-1,0 0 1,-1 0-1,0 0 1,1 0-1,-1-1-11,8-56 92,-6 34-72,0 0-20,-1-1-1,-1 1 1,-1 0 0,-1-1-1,-4-19 1,5 43-27,0-1-1,0 0 0,0 0 0,0 1 0,0-1 0,0 0 1,-1 1-1,1-1 0,-1 1 0,0 0 0,0-1 0,1 1 1,-2 0-1,1 0 0,0 0 0,0 0 0,-1 1 0,1-1 0,-1 1 1,1-1-1,-1 1 0,1 0 0,-3-1 28,5 3-120,-1-1 0,0 1 0,0-1 0,1 1 0,-1 0 0,1-1 0,-1 1 0,1 0 0,-1-1 0,1 1 0,-1 0 0,1 0 1,-1 0-1,1-1 0,0 1 0,0 0 0,-1 0 0,1 0 0,0 0 0,0 0 0,0-1 0,0 1 0,0 0 0,0 0 0,0 0 0,0 1 120,0 33-3578,0-28 1276,0 11-3492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07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13430,'0'0'1980,"0"0"-1476,0 0 35,30 11 373,7 0-658,-8-2-66,1 1 0,-2 1-1,1 1 1,-2 2 0,9 6-188,-12-5 169,0 0 0,-1 2 1,-1 1-1,-1 0 0,0 2 0,4 6-169,-14-14 132,-2 1 0,0 0 0,0 0-1,-1 0 1,-1 1 0,0 0-1,-1 1 1,-1 0 0,0 0-1,-1 0 1,0 0 0,-1 3-132,1 11 38,-1 0 1,-2 0 0,-1 0 0,-1 0 0,-1 0-1,-2 0 1,-1 0 0,-1 0 0,-1-1 0,-2 0-1,-1-1 1,-1 0 0,-4 6-39,2-5-938,-2-1-1,-17 25 939,24-42-828,1 0 0,-1-1-1,-1 1 1,0-2-1,-4 4 829,-26 13-6627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0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97 7924,'0'0'3641,"0"0"-2662,0 0-544,0 0 582,0 0 194,9 31-157,33 102-238,-25-87-32,2-1 0,23 40-784,-14-30 292,-4-12-124,-22-41-168,0 1-1,-1 0 1,1-1 0,0 0 0,0 1 0,0-1-1,1 0 1,-1 0 0,1 0 0,-1-1 0,1 1-1,-1 0 1,1-1 0,2 1 0,-4-2-1,0 0 1,0 0-1,0 0 0,0 0 1,1 0-1,-1-1 0,0 1 1,0 0-1,0-1 0,0 1 0,0-1 1,0 1-1,0-1 0,0 1 1,0-1-1,0 0 0,0 1 1,-1-1-1,1 0 0,0 0 1,0 0-1,-1 0 0,1 0 0,0 0 1,0 0 0,17-32 88,-14 24-58,23-52 41,-2 0 0,-4-2 0,0-6-71,0-1 26,2 1 0,18-30-26,-41 98-1,1 0 0,-1 0 1,1 0-1,-1 0 1,1 0-1,-1 0 1,1 0-1,0 0 0,0 1 1,-1-1-1,1 0 1,0 0-1,0 1 0,0-1 1,0 0-1,0 1 1,0-1-1,0 1 1,0-1-1,0 1 0,0 0 1,0-1-1,0 1 1,0 0-1,0 0 0,0 0 1,1-1-1,-1 1 1,0 1-1,0-1 1,0 0-1,0 0 0,0 0 1,0 0-1,0 1 1,0-1-1,1 1 0,-1-1 1,0 1-1,0-1 1,-1 1-1,1-1 1,0 1-1,0 0 0,0-1 1,0 1-1,0 0 1,-1 0-1,1 0 0,0 0 1,-1 0 0,6 4-108,-2 0 0,1 1 0,-1-1 1,0 1-1,0 0 0,0 0 0,0 3 108,5 29-2598,-7-12-2026,-2 8-5925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0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0 15191,'0'0'496,"0"0"-384,-116 166 32,69-118-144,0-9-288,0-8-1681,0-17-4674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1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13510,'0'0'771,"0"0"-347,0 0 289,0 0 162,0 0-264,0 20-206,0 159 676,0 27-166,0-206-1049,0 0 70,0 0 8,1-16-96,2 7 107,0 0-1,1 0 1,0 0-1,0 0 0,1 0 1,0 1-1,1-1 1,0 2-1,0-1 0,0 0 1,4-1 45,-6 7 15,0 0 1,0 1-1,1 0 1,-1-1-1,0 1 1,1 1-1,-1-1 1,1 1-1,-1 0 1,1 0-1,-1 0 1,1 0-1,-1 1 0,1 0-15,14 0 69,-6 1-35,-1 0 0,1 1 0,-1 0 0,1 1 0,-1 0 0,0 1 0,-1 1 0,1 0 0,-1 0-1,0 1 1,5 5-34,-4-4-4,0 0-1,1 0 1,-1-1-1,2-1 1,-1 0-1,1-1 1,0 0-1,0-2 1,0 1-1,4-1 5,-13-2 7,0-1 0,0 1-1,1-1 1,-1-1-1,0 1 1,0-1 0,0 1-1,0-2 1,-1 1-1,4-1-6,-5 0 13,-1 0 0,1 0-1,-1 0 1,0 0-1,0 0 1,0 0 0,0-1-1,0 1 1,-1-1-1,1 1 1,-1-1 0,1 0-1,-1 0 1,0 1-1,0-1 1,0 0 0,-1-1-14,7-15 157,-2-1-1,0 1 0,-1-1 0,-1 0 0,0-5-155,-3 19 44,0 0 1,0 0-1,0 0 1,0 0-1,-1 0 1,0 0-1,0 1 0,-1-1 1,1 0-1,-1 0 1,-1 1-1,1-1 0,-1 1 1,0 0-1,0 0 1,0 0-1,-1 0 1,0 1-1,-2-3-44,0 3-567,6 4 385,-1 0-1,1 0 1,0 0 0,-1 0-1,1 0 1,0 0-1,-1 0 1,1 1-1,0-1 1,-1 0-1,1 0 1,0 0 0,-1 1-1,1-1 1,0 0-1,0 0 1,-1 0-1,1 1 1,0-1 0,0 0-1,-1 1 1,1-1-1,0 0 1,0 1-1,0-1 1,0 0-1,0 1 1,0-1 0,-1 0-1,1 1 1,0-1-1,0 0 1,0 1-1,0-1 1,0 0 0,0 1-1,0-1 1,0 0-1,0 1 1,1-1-1,-1 0 1,0 1-1,0-1 1,0 0 0,0 1-1,0-1 183,0 27-4685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1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0 12278,'0'0'2257,"0"0"-1793,0 0 1169,0 0-305,-69 166-960,63-135-288,2-8-80,-8-7-1200,6-16-3266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7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12486,'0'0'1683,"0"0"-939,0 0-4,0 0 124,4 32 806,22 207 254,-23-197-1539,2 0 1,3 0-1,1 0 1,1-1-1,3-1 1,2 2-386,-11-34-107,-1-1 1,-1 1-1,1-1 1,-1 1 0,0 0-1,-1 0 1,0 0 0,0 7 106,-1-14-111,0-1 1,0 1 0,-1 0 0,1-1 0,0 1 0,0-1 0,-1 1 0,1-1 0,-1 1 0,1-1 0,-1 1-1,1-1 1,-1 1 0,1-1 0,-1 1 0,1-1 0,-1 0 0,1 1 0,-1-1 0,1 0 0,-1 0-1,0 1 1,1-1 0,-1 0 0,0 0 0,1 0 0,-1 0 0,0 0 0,1 0 0,-1 0 0,0 0 0,1 0-1,-1 0 1,0 0 0,1 0 0,-1 0 0,1 0 0,-1-1 110,-1 1-291,-35 1-5138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1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14999,'0'0'480,"0"0"-160,0 0 208,0 0 257,81 174 223,-28-120-495,0-6-241,7-1-32,-7-7-144,-3-4-80,-12-7-32,-7-10-32,-12-5-480,-10-2-641,-6-4-1120,-3-5-945,-6-3-2608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2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 0 12278,'0'0'2289,"0"0"-2113,0 0 1200,0 0 193,-128 197-945,103-140-255,-6 2-65,-10 3-192,1-9-112,-4-8-528,6-20-2290,13-19-5217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2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1 8756,'0'0'5261,"0"0"-3794,0 0-455,0 0-89,6 3-761,2 3-124,0 0-1,-1 0 0,0 1 1,0 0-1,0 0 0,-1 0 1,0 1-1,0 0 0,-1 0 1,0 1-1,-1 0 0,0-1 1,0 1-1,0 1 0,-2-1 1,1 0-1,-1 1 0,0 0 1,-1 2-38,5 35 390,-2 0 1,-3 0 0,-2 28-391,0-17 173,1-56-211,-1-1 1,1 0-1,0 1 1,0-1-1,0 0 1,0 0 0,0 1-1,1-1 1,-1 0-1,0 0 1,0 1-1,1-1 1,-1 0-1,1 0 1,-1 0 0,1 1-1,0-1 1,0 0 37,20-4-831,-15 1 940,4-1-226,-4 0-36,0 1 1,1 1-1,-1-1 1,1 1-1,-1 0 1,4 0 152,-9 1 1,-1 1-1,1-1 1,0 1 0,-1-1 0,1 1 0,-1-1 0,1 1-1,-1 0 1,1-1 0,-1 1 0,1-1 0,-1 1-1,1 0 1,-1-1 0,0 1 0,0 0 0,1 0-1,-1-1 1,0 1 0,0 0 0,0 0 0,1 0-1,-1-1 1,0 1 0,0 0 0,0 0 0,-1 0-1,3 32 171,-2-21-49,5 78 1348,-5 44-1470,-1-130 47,1 0 0,-1 0 0,0 0 0,0 0 0,0 0 1,0 0-1,-1 0 0,0-1 0,1 1 0,-1 0 0,0-1 0,-1 0 0,1 1 1,-1-1-1,1 0 0,-1 0 0,0-1 0,0 1 0,-1-1 0,1 1 1,0-1-1,-1 0 0,1 0 0,-1 0 0,0-1 0,1 1 0,-1-1 0,0 0 1,0 0-1,-2 0-47,-16 3 103,0-1 1,-1 0-1,1-2 0,-1-1 1,-2 0-104,4-1 3,-263 1-2618,212-2-1659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3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273 221 11669,'0'0'931,"0"0"-597,0 0 175,12-28 695,36-87-484,-33 73-257,-16 29 114,-1 1 485,0 11-1026,1-1 0,-1 1-1,0 1 1,0-1 0,0 0-1,0 0 1,0 1-1,0-1 1,0 1 0,-1-1-1,1 1 1,0 0 0,0 0-1,0 0 1,-2 0-36,2 0 44,-15-1-20,0 1 1,0 0-1,0 1 0,0 1 0,0 1 0,1 0 0,-1 1 1,1 1-1,0 1 0,-13 5-24,22-7 7,0 0 1,0 0-1,0 0 1,0 1-1,1 0 1,-1 0-1,1 1 1,1 0-1,-1 0 1,1 0-1,0 1 1,0-1-1,1 1 0,0 0 1,0 1-1,1-1 1,0 1-1,0-1 1,1 1-1,0 0 1,0 0-1,1 0 1,-1 2-8,1 0 9,0 0 0,1 0 1,0 0-1,1 0 0,0 0 1,0-1-1,1 1 0,0 0 1,1-1-1,0 1 0,0-1 1,1 0-1,0 0 0,1 0 1,3 4-10,2 0 7,1-1 0,0 0 1,0-1-1,1 0 0,1-1 0,0 0 1,0-1-1,1 0 0,2-1-7,36 20 6,2-2 0,48 14-6,-32-12-100,19 12 100,-81-36-55,-1 0 1,0 0-1,0 0 0,0 1 1,-1 0-1,1 1 0,-1 0 0,0 0 1,1 2 54,-6-7-34,0 1 0,0-1 0,0 1 0,0-1 0,-1 1 0,1-1 0,0 1 0,-1-1 0,0 1 0,1 0 0,-1-1 0,0 1 0,0 0 1,1 0-1,-1-1 0,-1 1 0,1 0 0,0-1 0,-1 2 34,0 0-53,0-1 0,0 1-1,-1-1 1,1 0 0,-1 1 0,1-1 0,-1 0 0,0 0 0,0 0-1,0-1 1,0 1 0,0 0 0,-1-1 0,1 1 0,0-1 0,-3 1 53,-22 11-80,-2-1 0,0-1 1,0-1-1,-1-2 0,0-1 0,-7 0 80,-193 21 164,197-25-151,7 1 126,17-3 143,0 1 0,-1-1 1,1-1-1,0 0 1,-1 0-1,-5-1-282,113 33 189,-59-21-140,0 2-1,-1 1 1,-1 2 0,0 2-1,32 21-48,-56-30 31,0 1 1,-1 0-1,0 0 0,-1 1 0,0 1 1,0 0-1,-2 1 0,1 0 1,-2 0-1,0 1 0,3 7-31,-3-3 112,-2 0 0,0 1 0,-1 0 0,-1 0 0,0 1 1,-2-1-1,0 1 0,-1-1 0,-2 2-112,2 67 832,0-87-832,0 1-1,0-1 1,-1 1-1,1-1 1,0 1 0,0-1-1,1 0 1,-1 1-1,0-1 1,0 0-1,0 0 1,1 0 0,-1 0-1,1 0 1,-1 0-1,1 0 1,-1 0-1,1-1 1,0 1 0,-1-1-1,1 1 1,0-1-1,-1 1 1,1-1-1,0 0 1,-1 0 0,1 0-1,0 0 1,0 0-1,-1 0 1,2-1 0,5 2-3,94 5-898,0-4 0,1-5 1,54-10 900,23-13-3679,6-7-3221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3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97 253 10789,'0'0'251,"0"0"376,0 0 1163,-2 27 336,-3 86-627,6-92-1032,0-1-1,1 0 0,1 0 0,3 10-466,3 30 849,-2 50 50,-7-111-892,0 1 1,0 0-1,0 0 1,0-1-1,0 1 1,0 0-1,0 0 1,1 0-1,-1-1 1,0 1-1,0 0 1,0 0-1,0 0 1,0 0-1,0-1 0,0 1 1,1 0-1,-1 0 1,0 0-1,0 0 1,0 0-1,0 0 1,1-1-1,-1 1 1,0 0-1,0 0 1,0 0-1,1 0 1,-1 0-1,0 0 1,0 0-1,0 0 1,1 0-1,-1 0 1,0 0-1,0 0 1,1 0-1,-1 0 1,0 0-1,0 0 0,0 0 1,1 0-1,-1 0 1,0 0-1,0 1 1,0-1-1,0 0 1,1 0-1,-1 0 1,0 0-1,0 0 1,0 0-1,0 1 1,1-1-1,-1 0 1,0 0-8,-3-36 60,-1 0 0,-1 0 0,-2 1 0,-8-21-60,4 12-259,1-1 0,-1-32 259,10 67-63,-3-32-420,3-1 0,1-9 483,0 42-63,1 0 0,0 0 0,1 0 0,0 0 1,0 1-1,1-1 0,0 1 0,1-1 0,0 1 0,0 0 0,6-8 63,-8 14-6,-1 1 1,1 0-1,0-1 0,0 1 0,0 0 0,0 0 0,0 0 0,0 0 0,0 0 0,1 0 0,-1 0 0,0 1 0,1 0 0,0-1 1,-1 1-1,1 0 0,0 0 0,0 0 0,-1 1 0,1-1 0,0 1 0,0-1 0,0 1 0,0 0 0,0 0 0,0 0 0,0 1 0,0-1 1,-1 1-1,1-1 0,0 1 0,0 0 0,0 0 0,-1 0 0,1 1 6,1 1 1,1 0 0,-1 0 0,0 1-1,0-1 1,0 1 0,-1 0 0,1 1 0,-1-1 0,0 0 0,0 1-1,0 0 1,-1 0 0,0-1 0,0 1 0,0 1 0,-1-1-1,1 0 1,-1 4-1,1 0 37,0 0 0,-1 0 0,0 1-1,-1-1 1,0 0 0,-1 1-1,0-1 1,0 0 0,-1 1-37,0-5 32,1 0 1,-1-1-1,0 0 0,0 1 1,-1-1-1,1 0 0,-1 0 1,0 0-1,0 0 0,0-1 1,-1 1-1,1-1 0,-1 0 1,0 0-1,0 0 0,0 0 1,-4 1-33,-35 18 83,20-12-6,1 1 1,-17 13-78,34-21-211,1 0 0,-1 1 1,1-1-1,0 1 1,0 0-1,0 0 0,1 1 1,-1-1-1,1 1 1,0-1-1,0 1 0,1 0 1,-1 0-1,0 4 211,2 9-3708,6-12-1945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4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12 14343,'0'0'1974,"0"0"-1310,0 0 241,-11 28 212,-35 96-338,42-110-645,0 1-1,1-1 0,1 1 1,0-1-1,1 1 0,1 0 0,0-1 1,2 14-134,0 18 377,-2 52 207,5-86-525,-2-12 11,-1-9 129,-4-53-379,4 0 1,2 0-1,3 0 1,3 1-1,2 0 0,7-16 180,-19 77 21,0-1 1,0 1-1,1 0 0,-1-1 0,0 1 0,0 0 1,0-1-1,0 1 0,0 0 0,1-1 0,-1 1 0,0 0 1,0 0-1,0-1 0,1 1 0,-1 0 0,0 0 0,0-1 1,1 1-1,-1 0 0,0 0 0,1 0 0,-1 0 1,0-1-1,1 1 0,-1 0 0,0 0 0,1 0 0,-1 0 1,0 0-1,1 0 0,-1 0 0,0 0 0,1 0 1,-1 0-1,0 0 0,1 0 0,-1 0-21,15 10 183,15 29-399,-24-30 327,66 87 263,-16-18 8,4-3-1,41 38-381,-90-102-384,-14-15-1105,-22-21-1336,-26-20-3984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4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16936,'0'0'16,"0"0"720,0 0 881,0 0-977,257 0-640,-142 0-224,1-5-1985,-13 2-5010</inkml:trace>
  <inkml:trace contextRef="#ctx0" brushRef="#br0" timeOffset="1">916 56 11989,'0'0'6580,"0"0"-6132,0 0 16,0 0-464,0 0-6259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8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12214,'0'0'4226,"0"0"-4114,0 0 0,0 0 272,0 0 272,0 0-80,91 118-79,-69-70-17,6-3-112,-3-3-256,0-5-112,-6-9-128,-7-3-656,1-13-465,-4-10-784,4-2-1601,-4-2-175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8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 1 10757,'0'0'1088,"0"0"481,-22 149 880,3-93-848,-6 6-785,-3 3-271,3 5-81,-3-3-400,3 1-64,0-3-16,-10-3-544,7-6-401,-6-17-1792,-1-14-1745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9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76 5378,'0'0'8386,"0"0"-6201,0 0-1180,0 0 180,-4-1-507,1-2-697,11 0 26,28-6 55,54-6 64,103-8-8,1 8 1,68 8-119,-262 8-5,1-1-1,-1 0 1,0 1-1,1 0 1,-1-1 0,0 1-1,1-1 1,-1 1-1,0-1 1,0 1-1,0 0 1,0-1-1,1 1 1,-1-1 0,0 1-1,0 0 1,0-1-1,0 1 1,0 0-1,-1-1 1,1 1 0,0-1-1,0 1 1,0 0-1,0-1 1,-1 1-1,1-1 1,-1 1 5,-5 19-11,1-13 44,-1 0-1,0-1 1,-1 1-1,0-1 1,1-1-1,-2 1 1,1-1-1,-6 2-32,-72 37 479,71-37-412,-84 41 291,2 4 1,2 4-1,-18 18-358,81-52 46,16-13 16,0 2 1,1 0 0,0 1-1,-8 9-62,17-13 75,5-6-83,17-2-128,240-6 451,24-13-315,-232 15-138,36-4-1368,55-12 1506,-90 13-4647,-48 6-804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7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14343,'0'0'3102,"28"0"-2611,494 0 827,-352 1-1167,43 1 1000,191-23-1151,-377 15-1476,-11-2-4305,5-5-5357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19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15415,'0'0'816,"0"0"-800,0 0 929,0 0 111,0 0-719,0 0-337,0 149-177,0-118-735,-22-6-3602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20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138 202 12358,'0'0'74,"0"0"137,0 0 387,10-25 58,37-76-133,-44 96-408,1 0-1,-1 0 1,0 0 0,1 0-1,0 1 1,0-1 0,1 1 0,-1 0-1,1 0 1,0 1 0,0-1-1,0 1 1,0 0 0,1 1 0,-1-1-1,1 1 1,0 0 0,-1 1-1,1-1 1,2 1-115,-8 1 11,1-1 13,1 1 0,-1-1-1,1 1 1,-1 0 0,0-1 0,1 1 0,-1 0 0,1 0-1,-1 0 1,0 0 0,1 0 0,-1 0 0,1 1-1,-1-1 1,1 0 0,-1 1 0,0-1 0,1 1-1,-1-1 1,0 1 0,0 0 0,1-1 0,-1 1 0,0 0-1,0 0 1,0 0 0,0 0 0,0 0 0,0 0-1,0 0 1,0 1 0,0-1 0,-1 0 0,1 0 0,0 1-1,-1-1 1,1 0 0,-1 2-24,2 5 0,0 0-1,-1 1 1,0-1 0,-1 1-1,0-1 1,0 4 0,0 6 113,1 16 106,-1 0 0,-1 0 0,-2 0 0,-1 0-1,-2 0 1,-1-1 0,-4 7-219,-15 32 329,14-44-246,2 0 1,1 0 0,1 1 0,1 0-1,2 0 1,1 0 0,0 12-84,5-41-27,0 1-1,0 0 1,0 0-1,0-1 1,0 1 0,0 0-1,0-1 1,0 1 0,0-1-1,0 1 1,0-1 0,0 0-1,0 1 1,0-1-1,1 0 1,-1 0 0,0 0-1,0 0 1,0 0 0,0 0-1,0 0 1,1 0 0,-1-1-1,1 1 28,35-5-234,-23-1 166,-1 0 1,0-1 0,0 0-1,0-1 1,2-3 67,46-25-167,-61 36 169,1 0 1,-1 0-1,1 0 1,-1 0 0,1 0-1,-1 1 1,1-1-1,-1 0 1,1 0-1,-1 0 1,0 1 0,1-1-1,-1 0 1,1 1-1,-1-1 1,0 0 0,1 1-1,-1-1 1,0 0-1,1 1 1,-1-1 0,0 1-1,0-1 1,0 1-1,1-1 1,-1 1-1,0-1 1,0 0 0,0 1-1,0-1 1,0 1-1,0-1 1,0 1 0,0-1-1,0 1 1,0-1-1,0 1 1,0-1 0,0 1-1,0 0-2,2 27 219,-2-24-160,0 156 611,-1-74 637,8 67-1307,-5-141 18,-1 0-1,0 1 1,-1-1-1,0 1 1,-1-1-1,-2 12-17,2-20-13,0-1 0,-1 1 0,1-1 0,-1 0 0,1 0 0,-1 0 0,0 0 0,0 0 0,-1 0 0,1 0 0,0-1-1,-1 1 1,0-1 0,0 1 0,1-1 0,-1 0 0,0 0 0,-1-1 0,1 1 0,0-1 0,-1 1 0,1-1 0,0 0 0,-3 0 13,-20 5-440,-1 0 0,0-3 0,0 0 1,0-1-1,-16-2 440,-77-8-6330,25-8-3107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20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0 9828,'0'0'2167,"0"0"-1356,-33 11-24,-110 41-91,134-48-631,1-1-1,-1 1 0,1 0 1,0 1-1,0 0 0,0 0 1,1 1-1,0 0 1,0 0-1,1 1 0,-1 0 1,1 0-1,1 0 0,-1 1 1,1 0-1,1 0 1,-1 0-1,1 0 0,1 1 1,0 0-1,0 0 0,1 0 1,0 0-1,0 0 1,1 0-1,0 0 0,1 1 1,0-1-1,0 0 0,1 0 1,1 7-65,-1-8 2,1-1 1,0 0-1,0 0 1,1 0 0,0 0-1,0-1 1,0 1-1,1-1 1,0 1-1,0-1 1,1 0 0,0-1-1,0 1 1,0-1-1,0 0 1,6 3-3,14 11 2,0-3 1,1 0-1,19 8-2,17 10-43,-50-26 22,33 21 32,-42-27-33,-1 0 0,0 0 0,1 1 1,-1-1-1,0 0 0,0 1 0,0 0 1,-1-1-1,1 1 0,-1 0 1,1 0-1,-1 0 0,0 0 0,1 2 22,-2-4-22,0 0 1,0 0-1,0 0 0,0 0 0,0 0 0,0 0 0,0 0 0,0-1 0,0 1 0,0 0 0,-1 0 1,1 0-1,0 0 0,0 0 0,-1-1 0,1 1 0,-1 0 0,1 0 0,-1-1 0,1 1 0,-1 0 1,1 0-1,-1-1 0,0 1 0,1-1 0,-1 1 0,0-1 22,-28 12-310,-18-1 293,0-2 0,-1-3 0,-2-1 17,-4 0 679,1 3 0,-25 7-679,76-15 28,0 1 1,0-1 0,0 0-1,1 1 1,-1 0-1,0-1 1,0 1-1,1 0 1,-1 0-1,0 0 1,1 0 0,-1 0-1,1 0 1,-1 0-1,1 0 1,0 1-1,-1-1 1,1 0-1,0 1 1,0 0 0,0-1-1,0 1 1,0-1-1,0 1 1,1 0-1,-1 0 1,0-1-1,1 1 1,0 0 0,-1 0-1,1 0 1,0 0-1,0 0 1,0-1-1,0 1 1,0 0-1,0 0 1,1 0 0,-1 0-1,1 0 1,-1-1-1,1 1 1,-1 0-1,2 1-28,4 14 23,1-1-1,1 1 0,0-2 0,1 1 1,1-1-1,2 2-22,31 55 147,-33-51-74,-1 0 0,-2 1 1,0 0-1,-1 1 1,-1-1-1,0 7-73,2 35 557,-3 40-557,-3-96 19,-1 9 23,1 0-1,1 0 1,1-1 0,0 1-1,1-1 1,1 0 0,1 1-42,-3-11-5,-1 0 1,1 0-1,0 0 1,0-1 0,1 1-1,0-1 1,0 0-1,0 0 1,1 0 0,-1-1-1,1 1 1,0-1 0,0-1-1,1 1 1,-1-1-1,1 1 1,0-1 0,0-1-1,5 2 5,13 2-375,1-2-1,0-1 1,0 0-1,0-2 0,0-1 1,22-3 375,0 1-1130,72-7-2648,13-18-1368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21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120 116 16760,'0'0'146,"0"0"52,0 0 367,0 0-74,-2 17-176,-8 104 2198,7 72-2513,2-194 6,1 1-1,0 0 1,0 0-1,0-1 0,0 1 1,-1 0-1,1 0 1,0 0-1,0 0 1,-1 0-1,1-1 0,0 1 1,0 0-1,-1 0 1,1 0-1,0 0 1,-1 0-1,1 0 0,0 0 1,0 0-1,-1 0 1,1 0-1,0 0 1,0 0-1,-1 0 0,1 0 1,0 0-1,-1 0 1,1 0-1,0 0 1,0 1-1,-1-1 0,1 0 1,0 0-1,0 0 1,0 0-1,-1 0 1,1 1-1,0-1 0,0 0 1,0 0-1,-1 0 1,1 1-1,0-1 1,0 0-1,0 0 0,0 1 1,0-1-1,-1 0 1,1 0-1,0 1 1,0-1-1,0 0 0,0 1 1,0-1-1,0 0 1,0 0-1,0 1 1,0-1-1,0 0 0,0 0 1,0 1-1,0-1 1,0 0-1,1 1 1,-1-1-1,0 0-5,-16-21 330,1-12-302,2 0 0,0-1 0,3 0 0,-4-23-28,9 36-88,2 0 0,0-1 0,2 1 0,0-1 0,1 0 0,2 0 0,0 1 0,3-12 88,-5 31-4,1 0 0,-1 0 1,1-1-1,-1 1 0,1 0 0,0 0 1,0 0-1,0 0 0,0 0 1,1 0-1,-1 0 0,0 0 1,1 0-1,1 0 4,-3 1-7,1 1 1,0-1-1,-1 1 1,1 0-1,0-1 1,0 1 0,0 0-1,0-1 1,-1 1-1,1 0 1,0 0-1,0 0 1,0 0-1,0 0 1,-1 0-1,1 0 1,0 0-1,0 0 1,0 1-1,0-1 1,-1 0-1,1 0 1,0 1-1,0-1 1,0 1 6,3 1-9,0 1 0,-1 0 1,1 0-1,-1 1 0,1-1 1,-1 1-1,0-1 0,0 1 1,-1 0-1,1 0 0,1 4 9,2 4 26,57 102 287,-53-100-284,0 0 0,0-1 1,1 0-1,1 0 1,0-1-1,7 5-29,-11-12 9,1-1 0,0 1 0,-1-2 0,1 1 0,1-1 0,-1 0 0,0-1 0,1 0 0,-1-1 0,1 0 0,-1 0 0,1-1 0,0-1 0,-1 1 0,1-1 0,4-2-9,-12 3 20,0-1-1,0 1 1,-1-1 0,1 1-1,0-1 1,-1 0-1,1 0 1,0 0 0,-1 0-1,1 0 1,-1 0-1,0 0 1,1 0-1,-1-1 1,0 1 0,0-1-1,0 1 1,1-1-1,-2 1 1,1-1 0,0 0-1,0 1 1,0-1-20,0-2 59,-1 1 0,1-1 0,-1 0 0,1 1-1,-1-1 1,0 0 0,0 0 0,-1 1 0,1-1 0,-1 0 0,0-1-59,-3-9-13,-1 0-1,0 0 1,-1 1 0,0-1 0,-3-2 13,9 15-582,0 1-405,3 1-1446,1 1 1340,0 0 1,1 0-1,-1 0 1,0 0-1,0 1 1,0 0-1,-1 0 1,2 1 1092,17 17-6064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22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76 11221,'0'0'3554,"0"0"-2140,0 0-232,0 0-243,0 0-222,1 26-66,0-14-579,0 34 262,3 1-1,1-1 1,12 43-334,-3-23 135,-4-24 449,-6-94-367,-7-41-269,1 44-173,1 1-1,3-1 1,4-13 225,-5 56-35,1 0 0,-1 0-1,1 0 1,1 0 0,-1 0 0,1 0 0,0 1 0,1-1-1,3-4 36,-5 7-40,0 1-1,0-1 0,0 1 1,1-1-1,-1 1 1,0 0-1,1 0 0,0 0 1,-1 0-1,1 0 0,0 1 1,0-1-1,0 1 1,0 0-1,1 0 0,-1 0 1,0 0-1,0 1 0,3-1 41,-3 2-10,0 0 0,-1 0 1,1 0-1,0 0 0,0 0 0,-1 1 0,1-1 0,0 1 0,-1 0 0,0 0 0,1 0 0,-1 0 0,0 0 0,0 0 0,0 0 0,0 1 0,-1-1 0,2 3 10,27 50-15,-28-52 12,-1-1 1,0 1-1,0 0 1,0 0 0,0 0-1,0 0 1,0 0-1,-1 0 1,1 0-1,-1 0 1,0 0 0,0 0-1,0 0 1,-1 0-1,1 0 1,-1 0-1,1 0 1,-1 0 0,0 0-1,0-1 1,0 1-1,-1 0 1,1 0-1,-1-1 1,1 1 0,-1-1-1,0 1 1,0-1-1,0 0 1,0 0-1,-2 2 3,-6 2-9,-1 0-1,0 0 0,1-1 0,-2-1 0,1 0 0,-1 0 0,-4 0 10,-14 5-82,-70 28-868,39-7-3553,51-21 896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22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6467,'0'0'8953,"0"0"-7096,0 0-1414,0 0 622,0 0-204,0 32-364,3 229 578,-3-96 437,1-210-1544,1 1-1,3-1 0,2 1 0,1 0 0,3 0 0,1 1 0,2 1 0,2 0 0,10-16 33,-26 57-1,1-1 1,0 1-1,-1-1 0,1 1 0,0 0 0,0-1 0,0 1 0,0 0 0,0 0 0,0 0 1,0 0-1,0-1 0,0 1 0,0 1 0,1-1 0,-1 0 0,0 0 0,1 0 0,-1 1 1,1-1-1,-1 1 0,1-1 0,-1 1 0,1 0 1,0 0-3,0 1-1,0-1 1,0 1-1,0 0 0,0 0 1,0 0-1,0 0 1,-1 0-1,1 0 1,0 0-1,-1 1 1,1-1-1,-1 1 1,1-1-1,-1 1 1,0 0-1,0-1 1,1 1-1,-1 1 4,21 31 15,-2 1-1,-1 2 1,-2 0-1,8 25-14,-22-56-2,40 87-88,-40-90-800,-2-3-4770,-1-3 399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22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16087,'0'0'545,"0"0"-257,0 0 80,0 0-368,169 0-2721,-100-6-4595</inkml:trace>
  <inkml:trace contextRef="#ctx0" brushRef="#br0" timeOffset="1">539 1 16616,'0'0'1360,"0"0"-1360,0 0-272,0 0-8436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30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0 372 5763,'0'0'1963,"0"0"-69,0 0-199,0 0-169,0 0-427,0 0-13,0 0 55,3-15-431,10-43-72,-10 44-350,-3 17-168,0 529 2230,0-1145-4353,-1 598 1889,2 0 0,0 0 0,1 0 1,0 1-1,1-1 0,2-6 114,-3 16-40,0 0 0,0 0 0,0 0 0,1 1 0,0-1 0,0 1 0,0-1 0,0 1 0,1 0 0,-1 0 0,1 1 0,0-1 0,0 1 0,0 0 0,1 0 0,-1 0-1,1 1 1,0-1 0,1 1 40,-4 1-81,5-3-248,1 1 1,-1 0-1,1 1 0,-1 0 1,1 0-1,0 0 0,0 1 1,0 0 328,-7 4-174,0 0 0,0-1 0,0 1 0,-1 0 0,1-1-1,-1 1 1,0 0 0,1-1 0,-1 1 0,0 0 0,-1 0 0,1-1 0,-1 2 174,1 1-168,-1 12 181,-1 1 0,-1-1 0,0 0-1,-2 0 1,0 0 0,-2 3-13,1-3 32,1 0 1,0 1 0,1 0-1,1 0 1,1 0-1,0 5-32,1-16-5,1-1 0,0 1 0,0-1 0,0 1 0,1-1 0,0 1 0,0-1 0,0 1 0,1-1 0,0 0 0,0 0-1,1 0 1,0 0 0,0 0 0,0 0 0,1-1 0,0 0 0,0 1 0,0-2 0,1 1 0,0 1 5,33 27-106,-22-20 229,-1 0 0,0 1-1,-2 0 1,11 14-123,-21-24 76,0 0 0,-1 0 0,1 1 0,-1-1 0,0 1 0,0-1 0,0 1 0,-1 0 0,0 0 0,0 0 0,0 0 0,0 0 0,-1 0 0,0 0 0,0 0 0,0 0 0,0 0 0,-1 0 0,0 0 0,-1 4-76,0-5 91,0 0 0,0 0 0,0 0 0,0 0 1,-1-1-1,0 1 0,0-1 0,0 1 0,0-1 0,0 0 1,0-1-1,-1 1 0,1 0 0,-1-1 0,0 0 0,0 0 1,0 0-1,0 0 0,0-1 0,-3 1-91,-5 2 57,-1-1 0,0 0 1,0-1-1,1 0 0,-1-1 0,-6-1-57,17 1-82,1-1-1,-1 0 1,0 0 0,0 0 0,1 0-1,-1-1 1,0 1 0,0 0-1,1-1 1,-1 1 0,1-1 0,-1 0-1,0 1 1,1-1 0,-1 0-1,1 0 1,-1 0 0,1 0 0,0 0-1,-1 0 1,1-1 0,0 1-1,0 0 1,-1-2 82,1 0-406,-1-1 1,1 0-1,0 0 0,0 0 1,1 0-1,-1 1 0,1-1 0,0 0 1,0 0-1,0-1 406,0-42-6769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31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0 9300,'0'0'368,"0"0"1329,0 0-368,0 0-449,0 0 305,-150 177-289,147-129-448,3 3-192,0-9-175,22 3 15,9-8-96,3-12-112,16-5-929,4-12-928,5-8-256,0 0-1633,-5-14-2705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31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8132,'0'0'4199,"0"0"-3217,0 0-371,0 0 477,0 31 73,0 234 973,0-148-1280,0-117-777,0-3 139,0-379-787,0 380 558,0 0-1,0 1 0,0-1 0,0 0 1,0 0-1,1 0 0,-1 1 0,0-1 1,1 0-1,0 0 0,-1 1 0,1-1 1,0 0-1,0 1 0,0-1 0,0 1 1,0-1-1,0 1 0,0-1 1,0 1-1,1 0 0,-1 0 0,0 0 1,1 0-1,-1 0 0,1 0 0,0 0 1,-1 0-1,1 0 0,0 1 0,-1-1 1,1 0-1,0 1 0,0 0 0,-1-1 1,1 1-1,0 0 0,0 0 0,0 0 1,0 0-1,-1 1 14,5-1-1,0 1-1,0 0 1,-1 0 0,1 0-1,0 1 1,-1 0 0,0 0 0,1 0-1,-1 1 1,0 0 0,0 0-1,1 0 2,19 21 124,-1 0 0,0 2-1,-2 0 1,-1 2 0,-2 0-1,0 1 1,7 18-124,53 75 287,-79-121-279,1 0 0,0 0 0,-1 0 0,1 0 1,0 0-1,0 0 0,0 0 0,0 0 0,0 0 0,0-1 0,0 1 1,0 0-1,0-1 0,0 1 0,1-1 0,-1 1 0,0-1 0,1 1-8,-1-1 12,-1 0-1,1-1 1,0 1-1,-1 0 1,1 0-1,0 0 1,-1-1-1,1 1 0,0 0 1,-1-1-1,1 1 1,-1 0-1,1-1 1,0 1-1,-1-1 0,1 1 1,-1-1-1,0 1 1,1-1-1,-1 0 1,1 1-1,-1-1 1,1 0-12,13-44 517,-13 36-452,14-55-98,-3 0 0,-3-2-1,-3 1 1,-2-40 33,-4 104-331,0 1-371,0 0-253,2 3-2371,14 9 1058,10-2-984,-1-4-980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7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1 15479,'0'0'787,"0"0"-155,0 0 724,-14 34-60,-40 115-263,50-135-899,0 0-1,1 1 1,1 0 0,0-1 0,1 1 0,1 0 0,0 0-1,1 1-133,0 17 184,-1-20-130,4 88 662,-3-92-641,1 1 0,0-1 0,0 0-1,0 1 1,1-1 0,1 0 0,0-1-1,0 1 1,1 0-75,-5-9 2,0 1 1,0-1-1,0 0 1,0 0-1,0 1 1,0-1-1,0 0 1,1 0-1,-1 0 1,0 1-1,0-1 1,0 0-1,0 0 1,1 0-1,-1 1 1,0-1-1,0 0 1,0 0-1,1 0 1,-1 0-1,0 0 0,0 1 1,1-1-1,-1 0 1,0 0-1,0 0 1,1 0-1,-1 0 1,0 0-1,0 0 1,1 0-1,-1 0 1,0 0-1,0 0 1,1 0-1,-1 0 1,0 0-1,0 0 1,1 0-1,-1 0-2,5-12 69,0-22-29,-5 30-48,17-223-221,-9-7 229,-9 232 9,1-1 0,0 1 0,0-1-1,1 0 1,-1 1 0,0-1 0,1 1 0,0-1 0,-1 1 0,1-1 0,0 1 0,1-1-9,-2 3-3,0 0 0,1-1 1,-1 1-1,0 0 0,1-1 0,-1 1 0,0 0 0,1 0 1,-1-1-1,1 1 0,-1 0 0,0 0 0,1 0 0,-1 0 0,1 0 1,-1-1-1,1 1 0,-1 0 0,0 0 0,1 0 0,-1 0 0,1 0 1,-1 0-1,1 0 0,-1 1 0,1-1 0,-1 0 0,0 0 1,1 0-1,-1 0 0,1 1 0,-1-1 0,0 0 0,1 0 0,-1 1 1,1-1 2,4 5-43,1-1 1,-1 2 0,0-1 0,-1 0 0,1 1 0,2 5 42,13 14-22,1-1 0,1-1 0,4 2 22,30 32 7,-18-13 11,-13-15 31,0-1 0,2-1-1,1-1 1,22 15-49,-44-37 13,1 0 0,-1 0-1,1 0 1,0-1 0,0 0 0,0-1-1,0 1 1,1-1 0,-1-1-1,0 0 1,1 0 0,-1 0 0,8-1-13,-13 0 10,-1-1 1,0 1 0,1-1-1,-1 1 1,0-1 0,1 0-1,-1 0 1,0 0 0,0 0-1,0 0 1,0 0 0,0 0-1,0 0 1,0 0 0,0 0-1,-1 0 1,1-1 0,0 1-1,-1 0 1,1-1 0,-1 1-1,1 0 1,-1-1 0,0 1-1,1-1 1,-1 1-11,11-52 387,-8 33-198,2 2-174,2-10 281,-1-1-1,1-22-295,-6 45 0,0 0 0,-1 0-1,0 0 1,0 0 0,-1 1 0,0-1 0,0 0 0,0 0-1,0 1 1,-1-1 0,0 0 0,0 1 0,-1 0 0,1-1 0,-1 1-1,-1-1 1,4 6-54,0 0 0,-1 1 0,1-1 1,0 0-1,0 0 0,0 0 0,0 1 0,0-1 0,0 0 0,0 0 0,0 0 0,-1 1 0,1-1 0,0 0 0,0 0 0,0 0 0,0 0 0,0 1 0,-1-1 0,1 0 0,0 0 0,0 0 0,0 0 0,-1 0 1,1 0-1,0 0 0,0 0 0,-1 1 0,1-1 0,0 0 0,0 0 0,0 0 0,-1 0 0,1 0 0,0 0 0,0 0 0,-1 0 0,1 0 0,0-1 0,0 1 0,0 0 0,-1 0 0,1 0 0,0 0 0,0 0 0,0 0 1,-1 0-1,1 0 0,0-1 0,0 1 0,0 0 0,0 0 0,-1 0 0,1 0 0,0-1 0,0 1 0,0 0 0,0 0 0,0 0 0,0-1 0,-1 1 0,1 0 0,0 0 0,0-1 0,0 1 54,1 22-3875,0-18 2832,1 24-6203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31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2 189 7924,'0'0'1326,"0"0"-422,0 0 894,0 28-48,0 216 2500,0-221-3925,-1-13-210,1 0 0,0 1 0,0-1 0,1 1 0,1-1 0,0 0 0,0 0 0,1 0 0,0 0 0,1 0 0,0 0 0,4 5-115,-8-25 208,-15-510-1136,14 517 922,1-1 0,0 1 0,0 0 0,0-1 0,1 1 0,-1 0 0,1 0 0,0-1 0,-1 1 0,2 0 0,-1 0 0,0 0 0,1 0 1,-1 0-1,1 1 0,0-1 0,0 0 0,0 1 0,0-1 0,0 1 0,0 0 0,1-1 0,-1 1 0,1 0 0,0 1 0,0-1 0,0 0 0,0 1 6,7-2-1,0 0-1,1 1 0,-1 0 0,1 0 0,0 2 1,-1-1-1,11 2 2,-14-1 16,1 1 1,-1 0-1,0 1 0,0 0 1,0 0-1,0 0 1,-1 1-1,1 0 0,-1 0 1,1 0-1,-1 1 1,0 0-1,0 1 0,-1-1 1,1 1-1,1 2-16,-2-2-122,0 0-1,-1 1 1,0-1-1,0 1 1,0 0-1,-1 0 1,0 1-1,1 0 123,-3-2-404,1 0 1,-1-1-1,1 1 0,-1 0 0,-1 0 0,1 0 1,-1 0-1,0 0 0,0 0 0,0 0 0,-1 3 404,-7 20-3673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32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0 0 9412</inkml:trace>
  <inkml:trace contextRef="#ctx0" brushRef="#br0" timeOffset="1">0 0 9412,'47'166'1697,"-47"-166"-1665,0 0 865,0 0-385,31 0 800,19 0-255,16 0-1057,6 0-544,6 0-1473,-6 0-529,-3 0-703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32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169 113 6659,'0'0'3975,"0"0"-2489,0 0-784,0 0-302,0 0 558,13 25 224,-9-18-1089,32 60 910,2-1 0,11 8-1003,-24-40 380,1-2 0,10 8-380,-26-30-316,0 0-1,1-1 0,-1 0 0,2-1 1,-1 0-1,1 0 0,1-2 0,7 4 317,-13-9-1575,-6-2-2871,-1-3 479</inkml:trace>
  <inkml:trace contextRef="#ctx0" brushRef="#br0" timeOffset="1">528 0 9108,'0'0'1441,"0"0"208,0 0-1185,0 0 256,-43 152 1681,8-70-960,-15-1-529,-3 4-271,-13 7-369,-21 7-272,-4 2-593,-12-8-6114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3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14311,'0'0'1061,"0"0"-695,0 0-235,0 0 101,13 19 557,-9-13-716,16 24 295,1-2 0,1 0 0,24 22-368,32 25 586,63 64 594,-119-114-1198,-1 0 0,-1 2 0,-2 0 0,15 27 18,-26-24-2110,-7-27 87,0-6-348,0-14-465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3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 1 9764,'0'0'2306,"0"0"-1714,0 0 784,0 0 193,-94 152 96,75-87-545,-3 2-655,0 3 111,-9 1 0,9 5-432,-3-12 64,-3-7-208,12-4 0,10-16-816,6-9-577,0-23-2528,13-5-4099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4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0 220 16119,'0'0'1068,"0"0"-361,0 0-30,0 0-394,0 0-78,33 2 134,54 4-143,1-4 0,-1-3-1,51-10-195,94-35 52,44-22-52,-86 20-225,-171 43 177,-2 1-187,-1 0 0,0-1 0,12-6 235,-27 11-46,-1 0-1,1 0 0,-1 0 0,1 0 1,-1 0-1,1 0 0,-1-1 0,1 1 1,-1 0-1,1 0 0,-1-1 0,1 1 0,-1 0 1,0-1-1,1 1 0,-1-1 0,0 1 1,1 0-1,-1-1 0,0 1 0,1-1 1,-1 1-1,0-1 0,0 1 0,0-1 1,1 1-1,-1-1 0,0 1 0,0-1 47,-12-5-1300,-23 1-557,34 5 1776,-96-5-6058,58 5 1030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4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38 9973,'0'0'1718,"0"0"-54,0 0 116,0 0-283,0 0-398,-6-6-616,-5-12-342,10 18-139,1-1-1,0 1 1,0 0 0,0-1 0,0 1 0,0 0-1,0-1 1,1 1 0,-1 0 0,0-1-1,0 1 1,0 0 0,0-1 0,0 1-1,0 0 1,1-1 0,-1 1 0,0 0 0,0-1-1,0 1 1,1 0 0,-1 0 0,0-1-1,0 1 1,1 0 0,-1 0 0,0 0 0,1-1-1,-1 1 1,0 0 0,0 0 0,1 0-1,-1 0-1,53-4 107,-42 4-69,9 0 40,8-1 170,1 2 0,-1 1 0,18 4-248,-37-4 67,0 0-1,0 1 1,0 0-1,0 0 0,-1 1 1,1 0-1,-1 0 1,0 1-1,-1 0 1,1 1-1,-1-1 0,0 1 1,2 3-67,1 2 37,-2-1-1,0 1 1,0 0 0,-1 1-1,0 0 1,-1 0-1,0 0 1,-1 1 0,-1 0-1,0 0 1,0 0 0,-2 1-1,1-1 1,-2 1 0,0-1-1,0 1 1,-1 0 0,-1-1-1,-1 3-36,1-7 29,-1 0 0,0 0-1,-1 0 1,0 0 0,0 0-1,-1-1 1,0 0 0,0 1-1,-1-1 1,0-1 0,0 1-1,-1-1 1,0 0 0,-1 0-1,0 0 1,0-1-29,-22 19 123,-2-2-1,0-1 1,-16 7-123,-21 16-432,65-43-1267,3-2-1337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6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65 3330,'0'0'672,"0"0"-251,0 0 449,0 0 104,0 0-187,0 0 275,0 0-83,-6-36 3516,3 8 566,3 28-5111,0 0 50,13 0 16,-9 0-15,0 0 1,0 1 0,-1-1-1,1 1 1,0 0 0,-1 1-1,1-1 1,-1 0 0,1 1-1,-1 0 1,1 0 0,-1 0 0,0 0-1,0 1 1,2 2-2,41 47 17,-25-26 13,48 62 62,-27-33 58,29 27-150,79 57 86,-129-120-514,-21-19 405,0 0 1,0 0-1,0 0 0,0 0 1,0 0-1,-1 0 0,1-1 1,0 1-1,0 0 0,0 0 1,0 0-1,0 0 1,0 0-1,0 0 0,0 0 1,0 0-1,0-1 0,0 1 1,0 0-1,0 0 0,0 0 1,0 0-1,0 0 1,0 0-1,0 0 0,0 0 1,0-1-1,0 1 0,0 0 1,0 0-1,0 0 0,0 0 1,0 0-1,0 0 0,0 0 1,1 0-1,-1 0 1,0-1-1,0 1 0,0 0 1,0 0-1,0 0 0,0 0 1,0 0-1,0 0 0,0 0 1,0 0-1,1 0 1,-1 0-1,0 0 0,0 0 23,-29-43-3717,12 18 522,5-10-3837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7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361 1 3330,'0'0'7149,"0"0"-5460,0 0-958,0 0-64,0 0 510,-10 36 218,-65 235 144,36-165-894,-4-2 0,-5-2 0,-5-2 0,-24 31-645,75-127-84,0 1 0,-1 0 0,2 0 0,-1 1 0,0-1 0,1 0 0,0 0 0,1 1 0,-1-1 0,1 1 0,0-1 0,0 0 0,0 1 0,1 0 84,0-5-100,-1 0 0,0 0 0,1 0 0,-1 0 0,1-1 0,0 1 0,-1 0 0,1 0 0,-1-1 0,1 1 0,0 0 0,0-1 0,-1 1 0,1-1 0,0 1 0,0-1 0,0 1 0,0-1 0,-1 0 0,1 1 0,0-1 0,0 0 0,0 0 0,0 0 0,0 1 0,0-1 0,0 0 0,0 0 100,33 1-4064,-27-1 2161,27 0-6986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6:47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3 103 10757,'0'0'1278,"0"0"-390,0 0 526,0 0-301,0 0-348,-3-1-400,5 7-295,42 62 834,4-3 0,2-1 0,2-3-1,27 21-903,-73-76 57,1 0 0,-1-1 1,1 1-1,1-1 0,-1-1 0,1 1 0,0-1 0,0-1 0,0 1 0,0-1 0,0-1 0,1 0 0,0 0 1,-1 0-1,8-1-57,-13-4 105,0-1 1,0 0 0,0 0 0,0 0-1,-1-1 1,0 1 0,0-1 0,0 1-1,0-1 1,0-4-106,-1 7 28,23-66 100,-5 9-92,2 2 0,3 0 0,2 1 1,22-31-37,-34 63 15,-12 19-12,1 0 0,0 0 0,-1 0 0,2 0 0,-1 1 0,1-1 0,-1 1 0,1 0 0,1 0-3,-1 35-2702,-3 7 15,5 6-2569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4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0 11301,'0'0'5699,"0"0"-4163,-29 11-226,-91 39 390,115-47-1654,0-1 1,0 1 0,0 0-1,0 1 1,0-1-1,0 1 1,1 0 0,0 0-1,0 0 1,0 0 0,0 1-1,1 0 1,-1-1-1,1 2 1,0-1 0,1 0-1,-1 0 1,1 1-1,0-1 1,1 1 0,-1 0-1,1-1 1,0 1-1,1 0 1,-1 0 0,1 0-1,0 0 1,1 0-1,-1-1 1,1 1 0,0 0-1,1 1-46,-1-4-1,0-1-1,0 1 0,0-1 0,0 1 1,1-1-1,-1 0 0,1 0 1,-1 0-1,1 0 0,0 0 0,0 0 1,0 0-1,0 0 0,0-1 1,0 1-1,0-1 0,0 1 0,1-1 1,-1 0-1,1 0 0,-1 0 1,1 0-1,-1-1 0,1 1 0,-1-1 1,3 1 1,12 2-56,0-1-1,0-1 1,16-1 56,-16 0-67,9 1-198,-1-2 0,1-2-1,-1 0 1,0-1 0,0-1 0,0-2-1,16-6 266,-10 0-2105,-1 0 0,0-2 0,13-10 2105,21-17-8086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8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0 249 16087,'0'0'2276,"0"0"-1636,0 0 150,0 0 66,0 0-485,1 21-264,9 114 271,4 92 1056,-14-167-1189,0-41-60,0-39 252,7-457-267,-7 471-170,0-14 8,0-1 1,2 0-1,0 1 1,2-1-1,0 1 1,6-18-9,-8 35-49,0 0-1,0 0 1,0 0 0,1 0-1,-1 0 1,1 0 0,0 0-1,0 1 1,0-1 0,0 1-1,0 0 1,1 0 0,-1 0-1,1 1 1,-1-1 0,1 1-1,0 0 1,-1 0 0,1 0-1,0 0 1,0 0 0,0 1-1,-1 0 1,1 0 0,0 0-1,0 0 1,0 1 0,0-1-1,2 2 50,2-1-188,0 0-1,0 1 1,0 0-1,-1 1 1,1-1-1,-1 1 1,0 1-1,0-1 0,0 1 1,0 1-1,0-1 1,-1 1-1,4 4 189,14 24-2985,-8-7-2826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3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15 6163,'0'0'840,"0"0"-183,0 0-191,0 0-242,0 0-2,0 0 258,1-1-326,-1 0 0,0 1-1,0-1 1,0 1 0,0-1 0,0 1 0,0-1-1,0 1 1,0-1 0,0 1 0,-1-1 0,1 1-1,0-1 1,0 1 0,0-1 0,-1 1-1,1-1 1,0 1 0,0-1 0,-1 1 0,1-1-1,0 1 1,-1-1 0,1 1 0,-1 0 0,1-1-1,0 1 1,-1-1-154,-16 1-3754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36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4834,'0'0'3170,"0"0"-3138,0 0 176,0 0 560,0 0-112,0 0 97,16 0-273,-16 0-480,0 0-16,0 0-16,0 0 16,0 0-432,0 0-529,0 0-1552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3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42 10101,'0'0'1064,"0"0"537,0 0-233,0 0-388,0 0 57,0 0-434,-11 0-325,-22-2-10,66 6 494,114 12-298,1-7 0,38-7-464,-164-2-357,-5 0-136,-1 0 0,0 0 1,0-2-1,6-1 493,-18 2-356,0 0-1,0 0 1,0 0 0,0-1 0,0 1 0,-1-1 0,1 0 0,0 0 0,-1-1-1,0 1 1,1-1 0,-1 1 0,0-1 0,0 0 0,-1 0 0,1 0-1,0-1 1,-1 1 0,0-1 356,6-16-3796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4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0 11493,'0'0'801,"0"0"-65,0 0-512,0 0 272,0 0 785,94 183-705,-85-121-384,-9 5-144,0 4 128,-19-7-128,-24 1-48,-14-9-320,4-2-864,-3-12-1153,3-14-801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52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2161,'0'0'2711,"0"0"-1383,0 0-133,0 0-95,0 0 71,0 0 24,12-2 1109,-6 3-3690,-6 11-1189,0 8-914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00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1 122 880,'0'0'2506,"0"0"-1359,0 0-568,0 0-168,0 0 464,0 0 376,0 0-109,0 0-209,0 0-36,0 0-57,0 0 81,0 0-41,0 0 46,0 0-72,0 0-49,0 0-277,0 0-213,0 0-141,0 0-102,0 0 21,0 0-58,0 0-17,0 0 9,0 0-8,0 0 0,0 0 7,0 0-12,0 0-28,0 0-12,0 0 4,0-1-2,0 0 27,0 0 40,0 1 21,0 0-6,0 0-63,0 0 13,0 0 8,0 0-5,0 0-22,0 0 0,0 0 25,0 0 7,0 0-29,0 0-11,0 0-15,0 0-17,0-2 52,0-1 1,1 1-1,0 0 0,-1 0 1,1-1-1,0 1 0,0 0 1,0 0-1,0 0 0,1 0 1,-1 0-1,1 0 0,-1 0 1,1 0-1,-1 1 0,1-1 1,0 1-1,0-1 0,0 1 1,0 0-1,0-1 0,0 1-1,0 0 2,1 0 0,-1-1 0,0 1 0,0-1 0,0 0 0,-1 0 0,1 0 0,0 0 0,-1 0 0,1 0 0,0-2-2,-1 2-7,1 0 0,-1 0 0,0 0 0,0 0 0,1 0 0,0 0 0,-1 0 1,1 1-1,0-1 0,-1 1 0,1-1 0,0 1 0,0 0 0,0 0 1,1-1-1,-1 1 0,0 1 0,0-1 0,1 0 0,-1 1 0,1-1 7,54-6-121,-36 5 93,36-5-177,42 2 205,-98 5-29,1 0 0,-1 1 0,0-1 1,0 0-1,1 1 0,-1-1 0,0 1 0,0-1 1,0 1-1,1-1 0,-1 1 0,0 0 1,0 0-1,0 0 0,0 0 0,0-1 1,0 1-1,-1 0 0,1 1 0,0-1 0,0 0 1,-1 0-1,1 0 0,-1 0 0,1 1 1,-1-1-1,1 0 0,-1 0 0,0 1 0,0-1 1,1 0-1,-1 0 0,0 1 0,0-1 1,0 0-1,-1 1 0,1-1 0,0 0 29,0 5-47,-1-1 0,1 0-1,-1 0 1,0 0 0,0 0 0,-1 0-1,1 0 1,-1 0 0,0-1 0,-1 3 47,-5 3 0,0 1 1,-1-1-1,0-1 1,0 1 0,-1-2-1,-1 1 0,2-1 64,-1 0 0,1 1 0,0 0 0,1 1 0,0-1-1,-6 11-63,14-19-2,0-1-1,-1 1 0,1 0 0,0-1 0,0 1 0,-1 0 0,1-1 0,0 1 0,0-1 1,0 1-1,0 0 0,0-1 0,0 1 0,0 0 0,0-1 0,0 1 0,0 0 0,0-1 1,0 1-1,1 0 0,-1-1 0,0 1 0,0-1 0,1 1 0,-1 0 0,0-1 0,1 1 0,-1-1 1,1 1-1,-1-1 0,1 1 0,-1-1 0,1 0 0,-1 1 0,1 0 3,23 10-59,-17-8 89,22 8 61,-13-6-62,0 1 1,-1 0-1,0 1 0,-1 1 0,1 0 1,-2 1-1,1 0 0,-1 1 1,9 9-30,-20-15-20,1 0 1,0 0-1,-1 1 1,0-1-1,0 1 1,-1-1 0,1 1-1,-1 0 1,0-1-1,0 1 1,0 0 0,-1 0-1,1 0 1,-1 0-1,-1 0 1,1 0 19,0-2 26,-1 1 0,1-1 0,-1 0 0,1 0 0,-1 0 0,0 0 0,0 0 0,0 0 0,-1 0 1,1 0-1,-1-1 0,1 1 0,-1 0 0,0-1 0,0 1 0,0-1 0,-1 0 0,1 0 0,0 0 0,-1 0 0,0 0 0,1 0 0,-1-1 0,-2 2-26,-12 2 220,1-1-1,-1 0 0,0-1 1,1-1-1,-1 0 1,-8-2-220,-59-3-2504,83 3 2356,1 0 0,-1 0 0,0 0-1,0-1 1,0 1 0,1 0 0,-1-1 0,0 1-1,0 0 1,1-1 0,-1 1 0,0-1 0,1 1-1,-1-1 1,0 1 0,1-1 0,-1 0 0,1 1-1,-1-1 1,1 0 0,-1 1 0,1-1 0,0 0-1,-1 0 1,1 1 0,0-1 0,0 0 0,-1 0-1,1 0 1,0 1 0,0-1 0,0 0 0,0 0-1,0 0 1,0 0 0,0 1 0,0-1 0,0 0-1,1 0 1,-1 0 148,0-1-363,0-13-4716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00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28 11093,'0'0'1574,"0"0"134,0 0-620,3 19-584,21 151 547,-17-63-119,-9-145-810,-2 1 1,-1 0 0,-4-7-123,2 5-78,1 0 1,1 0 0,3-10 77,2 47-110,15 5-197,-9 0 297,1 0-1,-1 1 1,1 0-1,-1 0 1,0 1-1,-1-1 1,1 1-1,4 5 11,44 53 23,-34-39-10,-20-23-12,18 21 13,1-1 1,1-1 0,1 0 0,11 7-15,-25-22 5,1 0 1,-1 0 0,1-1-1,0 0 1,1-1-1,-1 1 1,1-1 0,-1-1-1,1 0 1,0 0 0,0-1-1,0 0 1,0 0 0,0-1-1,0 0 1,1-1-6,-8 0 18,0 1 1,0-1-1,-1 0 1,1 0-1,0 0 1,0 0 0,-1 0-1,1 0 1,-1 0-1,1 0 1,-1-1-1,1 1 1,-1-1-1,0 1 1,0-1-1,0 1 1,1-1-1,-2 0 1,1 1-1,0-1 1,0 0-1,0 0 1,-1 0-1,1 0 1,-1 0 0,0 0-1,1 0 1,-1 0-1,0 0-18,4-67 550,-5 59-445,2 2-44,-1 0 0,-1 1-1,1-1 1,-2 0-1,1 1 1,-1-1 0,0 0-1,0 1 1,-1 0-1,0-1 1,0 1 0,-1 1-1,0-1 1,-3-4-61,-6-13 269,12 24-411,1 0 0,-1-1 1,1 1-1,0-1 0,-1 1 1,1-1-1,0 1 1,-1-1-1,1 1 0,0-1 1,0 1-1,-1-1 0,1 1 1,0-1-1,0 1 0,0-1 1,0 0-1,0 1 1,0-1-1,0 1 0,0-1 1,0 1-1,0-1 0,0 0 1,0 1-1,0-1 0,1 1 1,-1-1-1,0 1 0,0-1 1,1 1-1,-1-1 1,0 1-1,0-1 0,1 1 1,-1-1-1,1 1 0,-1-1 1,0 1-1,1 0 0,-1-1 1,1 1 141,23-1-6529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01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43 129 8260,'0'0'2617,"0"0"-1344,0 0 149,0 0-278,-1 31 11,-5 202 1246,16-173-1814,-5-34-360,-20-120 565,5 57-805,1-1-1,2-1 0,2 1 1,2-1-1,1 0 0,2 0 0,3-14 14,-3 51-10,0-1 0,0 0-1,0 1 1,0-1 0,1 0-1,-1 1 1,1-1 0,-1 1-1,1-1 1,0 0 0,0 1-1,0 0 1,1-1 0,-1 1-1,1 0 1,-1-1 0,1 1-1,0 0 1,-1 0 0,1 0-1,0 1 1,0-1 0,1 0-1,-1 1 1,0-1 0,0 1-1,1 0 11,1 0-15,0 1-1,1 0 1,-1 0-1,0 0 0,1 1 1,-1-1-1,0 1 1,0 0-1,1 0 1,-1 1-1,0-1 0,0 1 1,0 0-1,-1 0 1,1 0-1,2 2 16,113 75-552,-116-77 390,0 0 1,-1 0-1,1 1 1,0-1-1,-1 1 1,0-1-1,1 1 1,-1 0-1,0 0 1,0 0-1,1 3 162,3 22-4015,-6-12-1099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01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29 0 9236</inkml:trace>
  <inkml:trace contextRef="#ctx0" brushRef="#br0" timeOffset="1">29 0 9236,'-29'152'544,"42"-140"1265,18-4-1088,10-5 239,12 0-288,10-3-335,2 0-337,1 0-241,-16 0-1343,-6 0-2210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01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12230,'0'0'1576,"0"0"449,0 0-1043,0 0-518,0 0 150,9 8 234,-9-7-741,0-1 80,0 0-30,0 0 57,0 0 84,0 0-7,0 0-88,0 0-75,0 0 59,0 0-86,0 0-48,0 0-7,0 0-14,0 0-13,0 0-11,0 0-49,0 0-52,0 0 53,4-1 11,0 0 0,1 1 0,-1 0 0,0 0 0,0 0 0,0 1 0,0-1-1,0 1 1,0 0 0,1 0 29,29 12-13,0 2 1,0 0-1,-1 3 0,4 4 13,5 2-45,20 14-131,-1 3 0,7 10 176,2 1-520,-60-41 135,-15-7-1796,-23-5-2248,5-4-117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8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13014,'0'0'1040,"0"0"-944,0 0 1601,0 0 624,0 0-1168,0 0-817,141 59-336,-91-59-224,-3 0-1137,0 0-5234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02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 1 6451,'0'0'1158,"0"0"266,0 0-444,0 0-183,0 0-268,-5 0 20,1 0-450,-1 0-1,1 0 1,0 1 0,0 0 0,-1 0-1,1 0 1,0 0 0,0 1-1,0 0 1,1-1 0,-1 1-1,0 1 1,1-1 0,-1 1-1,1-1 1,0 1 0,0 0 0,0 0-1,-2 3-98,-11 12 350,0 2 0,2 0 0,-2 5-350,-16 21 367,-170 203 1335,199-246-1714,0 0 115,0 1-1,1-1 0,-1 0 0,1 1 1,0-1-1,0 1 0,0 0 0,0 0 0,1 0 1,-1 0-1,1 2-102,29-16-3143,12-5-1336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02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17048,'0'0'480,"0"0"-480,0 0-2721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7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11 7363,'0'0'264,"0"0"590,0 0 53,0 0 8,0 0 390,-11-1-235,-9-4-845,1 1 1078,35 19 818,6 2-1401,0 1 0,-2 1 0,7 7-720,9 10 218,1 6-184,-31-34-146,1 1 0,-1-1 0,2-1 0,-1 1 0,1-1 0,0 0 0,1-1 0,-1 0 0,10 5 112,5-8-1683,-12-6-5179,-10-9 733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7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0 12294,'0'0'464,"0"0"1441,0 0-833,-194 214-127,125-135-241,-6 11-144,4-14-496,14-15-64,17-21-1040,21-26-2306,19-14-4433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7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0 273 16920,'0'0'240,"0"0"288,0 0-176,0 0-304,197-5 16,-109 5 369,18-6-401,4-2 32,-1-3-48,-9-12-16,-25 17-209,-15-2-655,-20 2-1601,-21 4-1681,-19-15-2049</inkml:trace>
  <inkml:trace contextRef="#ctx0" brushRef="#br0" timeOffset="1">604 1 10677,'0'0'64,"0"0"832,0 0-239,0 0-1,197 98 673,-157-53-257,-15 0-656,-12 3 96,-13 0-303,0 5 15,-16-8-112,-24-3 48,-7-5-32,3-15-48,10-8-160,2-14-1537,20 0-1873,9-19-2144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8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13334,'0'0'299,"0"0"741,0 0-402,0 0-321,0 0 567,19 18 28,-5-4-778,23 20 249,-2 3-1,13 19-382,-29-33 223,1 0-1,1-2 1,1 0-1,1-1 1,0-2 0,2 0-1,8 3-222,-32-20 26,1 0 0,0 0 0,0 0 1,-1-1-1,1 1 0,0-1 0,0 0 0,0 1 0,0-1 0,0 0 0,-1 0 1,1 0-1,0 0 0,0 0 0,0-1 0,0 1 0,0-1 0,-1 1 0,1-1 1,0 1-1,0-1 0,-1 0 0,1 0 0,0 0 0,-1 0 0,1 0 1,-1 0-1,1-1 0,-1 1 0,0 0 0,0-1 0,1 1 0,-1-1 0,0 1 1,0-1-1,0 0 0,0 0-26,6-11 172,0 1 0,-1-1 0,-1-1 0,4-10-172,-4 9 119,29-91 486,-28 80-556,1 0 0,1 1 0,2 0 0,1 0 0,0 1 0,13-17-49,1 17-79,-25 23-91,1 1 0,0-1 0,0 0 0,0 1 0,0-1 1,0 1-1,1 0 0,-1-1 0,0 1 0,0 0 0,0 0 0,0-1 0,0 1 0,0 0 0,1 0 0,-1 0 1,0 0-1,0 1 0,0-1 0,0 0 0,0 0 0,0 1 0,0-1 0,0 1 0,1-1 0,-1 1 0,0-1 0,0 1 170,8 13-5760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04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68 6355,'0'0'96,"0"0"45,0 0-63,0 0-20,0 0 151,1-9 247,-1-31-128,0 39-307,0 0 1,-1 0 0,1 1-1,0-1 1,-1 0-1,1 0 1,-1 1-1,1-1 1,-1 0-1,1 1 1,-1-1 0,0 1-1,1-1 1,-1 1-1,1-1 1,-1 1-1,0-1 1,0 1 0,1-1-1,-1 1 1,0 0-1,0 0 1,1-1-1,-1 1 1,0 0 0,0 0-1,0 0 1,0 0-1,1 0 1,-1 0-1,0 0 1,0 0-1,0 0 1,1 0 0,-1 0-1,0 1 1,0-1-1,0 0-21,0 1 60,1-1-1,0 0 1,-1 0 0,1 0-1,-1 1 1,1-1-1,-1 0 1,1 0 0,0 0-1,-1 0 1,1 0-1,-1 0 1,1 0 0,-1 0-1,1 0 1,-1 0-1,1 0 1,0 0 0,-1 0-1,1-1 1,-1 1-1,1 0 1,0 0 0,-1 0-1,1 0 1,-1-1-1,1 1 1,0 0 0,-1-1-1,1 1 1,0 0-1,-1-1 1,1 1 0,0 0-1,0-1 1,-1 1-1,1 0 1,0-1-60,0 0 205,0 1-101,2 6 403,92 162 2483,-31-60-2786,-34-61-110,3-1 0,15 17-94,41 58 241,-82-99-83,-4-25-2459,-1-3 749,7-15-5275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11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10645,'0'0'403,"0"0"16,0 0 530,0 0-596,0 0 49,0 0 124,2-5-203,9-16-155,-9 16-104,-2 5 45,0 0-31,0 0-6,0 0 34,0 0 49,0 0 99,0 0-30,0 0 64,0 0-59,0 0-31,0 0-46,0 0-35,0 0-61,0 0-168,0 0-958,1 0-2214,1 0-2041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12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2465,'0'0'1105,"0"0"127,0 0-592,0 0-463,0 0 159,0 0-336,0 0-128,0 0-2546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16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2945,'0'0'2100,"0"0"-667,0 0-276,0 0-20,0 0-443,0 0-203,12-7-30,-6 4-564,13-8 475,0 0 0,1 2 1,0 0-1,1 1 1,0 1-1,0 1 1,1 1-1,7 0-372,-24 4-12,5 1 18,0-1 0,-1 1 0,1 0 0,0 1 0,-1 0 0,9 3-6,-16-4-24,1 1 0,-1 0 0,0 0 0,1 1 0,-1-1 0,0 0 0,0 1 1,0-1-1,0 1 0,0 0 0,0 0 0,0-1 0,-1 1 0,1 0 0,-1 1 0,1-1 0,-1 0 1,0 0-1,0 1 0,0-1 0,0 0 0,0 1 0,0-1 0,-1 1 0,1-1 0,-1 1 0,0-1 0,0 1 24,2 4-56,-1 0 0,0 0 0,-1 1-1,0-1 1,0 0 0,0 0-1,-1 0 1,0 0 0,-1 0-1,1 0 1,-1 0 0,-1 0-1,1-1 1,-1 1 0,0-1 0,-1 0-1,1 0 1,-1 0 0,-1 1 56,-8 7 38,0 0 1,-1-1-1,0-1 1,-1 0-1,-1-1 1,1-1-1,-4 1-38,58-11 475,1 2 0,3 2-475,-30-3 1,0 1 1,0 1-1,0 0 1,0 1-1,0 0 1,-1 1-1,0 0 1,1 2-2,-10-6-17,0 0 0,1 1 0,-1 0 0,0 0 1,0 0-1,-1 0 0,1 0 0,0 1 0,-1-1 0,1 1 1,-1 0-1,0 0 0,0 0 0,0 0 0,0 0 1,0 0-1,-1 0 0,0 1 0,1-1 0,-1 0 0,0 1 1,-1-1-1,1 1 0,-1-1 0,1 1 0,-1 0 1,0-1-1,0 1 0,-1-1 0,1 1 0,-2 3 17,1-4 63,-1 0 0,0 0-1,0 0 1,0 0 0,-1 0-1,1 0 1,-1-1 0,1 1-1,-1-1 1,0 0 0,0 0-1,0 0 1,0 0-1,-1 0 1,1 0 0,0-1-1,-1 0 1,1 0 0,-1 0-1,-3 1-62,-6 1 193,-1 0 0,1-1 0,-1 0 0,0-1-1,-2 0-192,-8 0 26,16 0-172,0 0 0,0-1 0,0 0-1,0-1 1,0 0 0,-3-1 146,10 1-196,1 0 1,-1 0-1,1 0 0,-1-1 0,1 1 0,-1 0 0,1 0 0,0-1 1,0 1-1,0 0 0,0-1 0,0 1 0,0 0 0,0-1 1,0 1-1,0 0 0,0-1 0,1 1 0,-1 0 0,1 0 0,-1-1 1,1 0 195,12-4-3455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9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2321,'0'0'14006,"0"0"-10793,0 0-2349,0 0 128,0 0-87,2-2-401,0 2-499,0 0-1,-1-1 1,1 1-1,0 0 1,0 0 0,-1 1-1,1-1 1,0 0-1,0 1 1,-1-1-1,1 1 1,0-1-1,-1 1 1,1 0 0,-1-1-1,1 1 1,-1 0-1,1 0 1,-1 0-1,0 1 1,1-1 0,-1 0-5,42 38 65,-30-27 9,41 40 88,1-3 1,3-2-1,2-3 0,2-2 0,50 24-162,-102-61-36,0-1-1,1 0 0,-1 0 0,1-1 0,1-1 37,33 3-3540,-41-8 512,-4-11-2439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17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39 155 4994,'0'0'1852,"0"0"621,0 0-656,0 0-681,0 0-522,0 3-409,0 210 2023,-9-259-225,2 17-1821,-2-16-176,3-1 0,1 0 0,3 0-1,1 0 1,3-13-6,-1 59-4,-1 1-1,0-1 1,0 0 0,1 1-1,-1-1 1,0 0-1,0 1 1,1-1-1,-1 0 1,0 1-1,1-1 1,-1 0-1,1 0 1,-1 1 0,0-1-1,1 0 1,-1 0-1,1 0 1,-1 0-1,0 0 1,1 1-1,-1-1 1,1 0-1,-1 0 1,1 0-1,-1 0 1,1 0 0,-1 0-1,1 0 1,-1 0-1,0-1 1,1 1-1,-1 0 1,1 0-1,-1 0 1,1 0-1,-1-1 1,0 1 0,1 0-1,-1 0 1,0-1-1,1 1 1,-1 0-1,0-1 1,1 1-1,-1 0 1,0-1-1,0 1 1,1 0 0,-1-1-1,0 1 1,0-1-1,0 1 1,1 0-1,-1-1 1,0 1-1,0-1 1,0 1-1,0-1 1,0 1-1,0 0 1,0-1 0,0 1-1,0-1 1,0 1-1,0-1 1,0 1-1,0-1 5,25 36-211,-22-30 256,25 34-30,1-1 0,17 16-15,-34-41 7,0-1 0,1 0 0,1-1 0,0 0 0,0-2-1,1 1 1,0-2 0,8 4-7,-21-11 8,0 0-1,0 0 1,0 0-1,0 0 0,0-1 1,0 1-1,0 0 1,0-1-1,0 0 1,0 1-1,0-1 1,1 0-1,-1 0 1,0 0-1,0 0 0,0-1 1,1 1-1,-1-1 1,0 1-1,0-1 1,0 0-1,0 0 1,0 1-1,0-2 1,0 1-1,-1 0 0,1 0 1,0 0-1,0-1 1,-1 1-1,1-1 1,-1 0-1,1 1 1,-1-1-1,0 0 1,0 0-1,0 0 0,0 0 1,0 0-1,0 0 1,0 0-1,-1 0 1,1 0-1,0-1-7,2-12 116,0 0 0,-1-1 0,-1 1 0,0 0 0,-2-15-116,1 16 130,0 11-101,0 1 1,0-1-1,0 1 0,0-1 0,0 0 1,-1 1-1,1-1 0,-1 1 1,1-1-1,-1 1 0,0-1 1,0 1-1,0-1 0,-1 1 1,0-2-30,0 2-19,0 1 1,0 0 0,0 0 0,0 0 0,0 0 0,-1 0-1,1 0 1,0 0 0,0 1 0,-1-1 0,1 1 0,0 0-1,-1 0 1,1 0 0,0 0 0,-1 0 0,0 0 18,2 0-184,-1 1 1,1-1-1,-1 1 1,1-1-1,-1 1 0,1-1 1,-1 1-1,1 0 1,-1 0-1,1 0 1,0 0-1,0 0 1,-1 0-1,1 0 0,0 0 1,0 0-1,0 0 1,0 1-1,0-1 1,1 0-1,-1 1 1,0-1-1,1 1 0,-1-1 1,1 1-1,-1-1 1,1 1-1,-1-1 1,1 1-1,0 0 1,0-1-1,0 1 1,0-1-1,0 1 0,1 1 184,-1-3 0,-1 0-86,1 0-1,0 0 1,0 1-1,0-1 0,0 0 1,0 0-1,0 1 1,0-1-1,0 0 1,0 0-1,1 1 0,-1-1 1,0 0-1,0 0 1,0 1-1,0-1 0,0 0 1,0 0-1,0 0 1,1 1-1,-1-1 0,0 0 1,0 0-1,0 0 1,0 1-1,1-1 1,-1 0-1,0 0 0,0 0 1,0 0-1,1 0 1,-1 0-1,0 1 0,0-1 1,1 0-1,-1 0 1,0 0-1,0 0 0,1 0 1,-1 0-1,0 0 1,0 0-1,1 0 0,-1 0 1,0 0-1,0 0 87,34 1-5909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17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11 153 4258,'0'0'2012,"0"0"-70,0 0-579,0 0-624,0 0 3,-2 30-254,-4 98-179,5-119-228,0 0-1,1-1 0,0 1 1,0 0-1,1 0 0,0-1 0,1 1 1,0-1-1,0 1 0,1-1 0,0 0 1,0 1-1,3 3-80,5 10 250,-7-41 2445,-4-389-1751,0 407-949,1-1 0,-1 1 0,1-1-1,-1 1 1,1-1 0,0 1-1,-1 0 1,1-1 0,0 1 0,0 0-1,0 0 1,0-1 0,0 1 0,0 0-1,0 0 1,1 0 0,-1 0-1,0 1 1,0-1 0,1 0 0,-1 0-1,1 1 1,-1-1 0,1 1 0,-1-1-1,1 1 1,-1 0 0,1-1-1,-1 1 1,1 0 0,-1 0 0,2 0 5,67-1-104,-49 2 115,-18-1-205,-1 1 0,1-1 0,-1 1 0,1-1-1,-1 1 1,0 0 0,1 0 0,-1 0 0,0 0 0,0 1 0,0-1 0,0 0 0,0 1 0,0 0 0,0-1-1,0 1 1,-1 0 0,1 0 0,-1 0 0,1 0 0,-1 0 0,0 0 0,0 0 0,0 1 0,0-1 0,0 0 0,0 1-1,-1-1 1,1 1 0,-1-1 0,1 1 0,-1-1 0,0 0 0,0 1 0,0-1 0,-1 2 194,1 18-3407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18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1 1 6467</inkml:trace>
  <inkml:trace contextRef="#ctx0" brushRef="#br0" timeOffset="1">1 1 6467,'19'166'480,"-19"-166"1073,3 0 32,19 0-337,15 0-399,10 0-129,9-6-720,-2 1 48,-4-1-48,-13 0-864,-9 1-1169,-12-7-3186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18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5314,'0'0'1631,"0"0"439,0 0-1123,0 0-430,0 0 166,21-1-101,67 3-232,-82 0-313,0-1 1,0 1 0,0 0-1,0 1 1,0 0 0,-1-1-1,1 2 1,-1-1 0,0 1-1,0 0 1,0 0 0,-1 0 0,1 0-1,-1 1 1,0 0 0,0 0-1,-1 0 1,1 0 0,1 5-38,21 24 196,-20-28-156,-3-2-12,0-1-1,1 1 0,-1-1 1,1 1-1,0-1 1,0-1-1,3 2-27,-2-3 8,5-1 114,0-1 1,0 0-1,0-1 0,0 0 0,0-1 1,-1 0-1,1 0 0,0-1 1,-1 0-1,7-5-122,9-7 1011,1-1 0,19-18-1011,17-11 599,-56 41-602,0-1 0,0 0-1,-1 1 1,1-2 0,-1 1-1,-1-1 1,1 1 0,-1-1-1,0-1 4,-1 2-6,-1 1-1,1 0 1,0 0 0,0 1-1,1-1 1,0 1-1,0-1 1,0 1-1,0 0 1,0 0-1,1 1 1,0-1-1,-1 1 1,1 0 0,1 1-1,3-2 7,-9 3-71,1 1-1,-1 0 1,1-1-1,-1 1 1,1 0-1,-1-1 1,1 1-1,-1 0 1,1 0-1,0 0 1,-1 0-1,1 0 1,-1 0-1,1 0 1,0 0-1,-1 0 1,1 0-1,0 0 1,-1 0-1,1 0 1,-1 0-1,1 0 1,-1 1-1,1-1 1,0 0-1,-1 0 1,1 1-1,-1-1 1,1 0-1,-1 1 1,1-1-1,-1 0 1,1 1-1,-1-1 1,0 1-1,1-1 1,-1 1-1,0-1 0,1 1 1,-1-1-1,0 1 1,0 0-1,1-1 1,-1 1-1,0-1 1,0 1-1,0 0 1,0-1 71,0 3-547,0 0 1,-1 0-1,1-1 1,-1 1-1,0 0 1,0 0-1,0-1 0,0 1 1,0-1-1,-1 1 1,-1 2 546,-14 19-6633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6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12870,'0'0'208,"0"0"464,0 0-320,0 0-79,0 0-241,0 0 1088,41 93-400,-6-59-159,2 5-369,-3-14-112,-5-8-32,-8 0-48,1-6-1377,0 0-1296,3-8-1041,0-3-1952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6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 1 9893,'0'0'704,"0"0"1665,0 0-1088,-106 146-145,84-107 465,6 9-689,1 0-400,-1 11-255,-3 0-241,-12 9-16,-10 2-161,-9 0-1295,-12-8-5523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34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 4930,'0'0'795,"0"0"-29,0 0-232,0 0 52,0 0-201,0 0-153,0 0 45,7-9 283,-1-2-352,-3 6-78,0 0 0,1 1 0,-1-1 0,1 1 0,0 0 0,0-1 0,1 1-130,-4 3 154,-1 0 0,1 0 0,-1-1 0,1 1 0,-1 0 0,1 0 0,-1 0 0,0 0 0,1-1 0,-1 1 0,0 0 0,0 0 0,0-1 0,0 1 0,0 0 0,0 0 0,0-1 0,-1 1 0,1 0 0,0 0 0,-1 0 0,1 0 0,-1-1 0,1 1 0,-1 0 0,0 0 0,1 0-154,-18-28 735,17 37-449,8 22-167,15 42-17,2 5-129,-21-61 24,1-1 0,0 0 0,1-1 0,1 1 0,0-1 1,1 0-1,1 0 0,0-1 0,1 0 0,0-1 3,18 12-22,-19-18-4950,-8-6 1770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36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441 0 5635,'0'0'1286,"0"0"15,0 0-132,0 0-347,0 0 272,-19 3 413,11 6-1452,1 0 1,0 1 0,1-1-1,0 1 1,0 1-1,1-1 1,0 1-1,0 2-55,-11 23 57,-30 47 128,16-32 218,3 2-1,-16 47-402,38-87 38,1 0 0,1 0 1,0 1-1,1-1 0,0 1 0,1-1 0,1 6-38,0-18 20,0 1 1,-1 0-1,1 0 1,0-1-1,-1 1 0,1 0 1,-1-1-1,0 1 1,0 0-1,1-1 0,-1 1 1,0-1-1,0 1 1,0-1-1,-1 0 0,1 1 1,0-1-1,0 0 1,-1 0-1,1 0 0,-1 0-20,-39 22 119,37-22-114,0 1 0,-1 0 0,1 0 0,0 0 0,0 0 0,0 1 0,0-1 0,1 1 0,-1 0 0,1 0-1,-1 1 1,1-1 0,0 1 0,0 0-5,-1 9 1904,8-12 866,-1-1-3519,-3 0 773,0 0 5,0 0-104,0 0-167,-2 0-871,-16 0-2699,-34 0-4557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4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34 307 2881,'0'0'5024,"0"0"-3864,-5-28-911,-16-91 500,18 99 96,0 0 1,2-1-1,0 1 0,2-16-845,1-6 3172,-2 41-2500,6 3-633,1-1 1,-1 1-1,0 0 0,0 0 1,0 1-1,0-1 1,0 1-1,0 1 0,-1-1 1,1 1-1,-1 0 0,0 0 1,0 1-1,3 4-39,9 6 116,224 172 859,-136-112-3127,-96-70-1700,-7-5-2335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5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485 1 11445,'0'0'432,"0"0"1169,-185 171-464,120-103-33,12 2-127,3 0-545,6 1-352,13-4-80,6-11-160,9-11-1377,7-19-1616,2-15-3506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4:49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1 500 11093,'0'0'504,"0"0"105,0 0 1058,0 0 323,0 0-474,10 3-431,3 2-699,0-1 0,1-1 0,0 0 0,0-1 0,0 0 0,0-1 0,0-1-1,0 0 1,0-1 0,0 0 0,7-2-386,30-14 445,0-2 0,-1-2 0,18-12-445,19-8 194,425-219 105,-506 256-302,51-25-34,0 1 1,2 4 0,40-11 36,-94 33-76,0 1 0,0 0 0,0 0 0,0 0 0,-1 1 0,1-1 0,0 1 0,0 1 0,3-1 76,-7 0-59,-1 0-1,1 0 0,-1 1 0,0-1 1,1 0-1,-1 0 0,1 0 1,-1 0-1,0 1 0,1-1 1,-1 0-1,1 0 0,-1 1 0,0-1 1,1 0-1,-1 0 0,0 1 1,0-1-1,1 0 0,-1 1 0,0-1 1,0 1-1,1-1 0,-1 0 1,0 1-1,0-1 0,0 1 1,0-1-1,0 0 0,0 1 0,0-1 1,1 1-1,-1-1 0,0 1 1,0-1 59,-1 2-278,0 0 1,0 0 0,0 0 0,0 0 0,0 0 0,0 0-1,0 0 1,-1-1 0,1 1 0,-1 0 0,1-1 0,-3 2 277,-45 38-5504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5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62 12182,'0'0'733,"0"0"257,0 0 424,0 0-619,-2 4-598,13 4-186,9-5 97,1-1-1,0 0 1,0-1 0,0-2-1,15-1-107,29-1 244,127-3-378,172-27 134,-348 31-421,32-4-421,-46 6 539,0 0 1,0-1-1,0 1 0,0-1 1,0 1-1,0-1 1,0 0-1,0 0 0,0 0 1,0 0-1,-1 0 0,1 0 1,0-1-1,-1 1 0,1 0 1,-1-1-1,2-1 303,-2-8-3487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7:45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9412,'0'0'1748,"0"0"-70,0 0-696,0 0-644,0 0 119,17 4 180,-14-3-617,15 3 176,0 2 1,0 0-1,0 0 1,-1 2-1,0 0 1,0 1-1,-1 1 0,0 0 1,3 4-197,-12-7 70,0 0 0,-1 0 1,1 0-1,-1 1 0,-1 0 1,1 0-1,-1 1 0,-1-1 1,0 1-1,0 0 1,2 9-71,-2-4 45,-1 1 1,-1-1 0,-1 1-1,0-1 1,0 1 0,-2 0 0,-1 12-46,1-19-18,-1 1 0,-1-1 1,1 0-1,-1 0 1,-1 0-1,1-1 0,-1 1 1,-1-1-1,1 0 1,-1 0-1,0 0 0,-1-1 1,0 0-1,0 0 1,0 0-1,-1-1 0,1 0 1,-1 0-1,-5 2 18,6-3-513,0-1-1,0 0 0,0-1 1,-1 1-1,1-1 1,-1-1-1,1 1 0,-1-1 1,-4 0 513,-10 0-4949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43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3330,'0'0'1376,"0"0"-95,0 0-513,0 0-224,0 0 81,0 0-305,0 0-320,41 9-256,-41-7-3026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45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3 119 1201,'0'0'6285,"0"0"-3417,0 0-723,0 0-325,0 0-172,3-3-479,-1 0-1082,-1 1-1,1-1 1,-1 1 0,1-1 0,-1 0 0,0 1 0,0-1-1,0 0 1,0 0 0,0 0 0,-1 0 0,1 0 0,-1 0-1,0 0 1,0-1-87,-1-7 75,0 0 0,0 0 1,-2 0-1,1 0 0,-2-1-75,4 10 24,0 2-24,0 0-107,0 0-106,0 0 93,0 0 58,0 0 44,0 0 23,0 0-26,0 0-41,-2 0 12,2 0 36,0 0 0,0 0 1,0 0-1,0 0 1,-1 0-1,1 0 1,0 0-1,0 0 1,0 0-1,0 0 1,-1 0-1,1 0 1,0 0-1,0 0 1,0 0-1,-1 0 0,1 0 1,0 0-1,0 0 1,0 0-1,0 0 1,-1 0-1,1 0 1,0 0-1,0 1 1,0-1-1,0 0 1,-1 0-1,1 0 1,0 0-1,0 0 0,0 0 1,0 1-1,0-1 1,0 0-1,0 0 1,-1 0-1,1 0 1,0 0-1,0 1 1,0-1-1,0 0 1,0 0-1,0 0 1,0 1-1,0-1 0,0 0 1,0 0-1,0 0 1,0 0-1,0 1 1,0-1-1,0 0 1,0 0-1,0 0 1,0 1-1,0-1 1,0 0-1,0 0 1,1 0-1,-1 0 0,0 0 1,0 1-1,0-1 1,0 0-1,0 0 1,0 0-1,1 0 14,-1 2-8,0-2 14,0 0-22,13 7-5840,5 3 1392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45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32 211 9108,'0'0'-512,"21"-25"931,71-78 1021,-87 97-1277,1 1-1,0-1 1,0 1-1,1 0 1,-1 1-1,1-1 1,0 1-1,1 1 1,-1 0-1,0 0 1,5-1-163,8-3 285,-10 2-48,1 1 0,0 1 0,0 0 0,0 1 0,1 0 0,-1 0 0,0 1 0,1 1 0,9 0-237,-17 0 17,0 1 0,-1-1 0,1 1 0,-1 0 0,1 0 0,-1 0 0,1 1 0,-1-1 0,0 1 0,0 0-1,0 0 1,0 0 0,0 0 0,0 0 0,0 1 0,-1-1 0,1 1 0,-1-1 0,0 1 0,1 0 0,-1 0-1,-1 0 1,1 1 0,0-1 0,-1 0 0,0 1 0,1-1 0,-1 1 0,-1-1 0,1 1 0,0 2-17,1 10 3,-1-1 0,0 1 0,-1-1 0,-1 1 0,0-1 0,-1 1 0,-1-1 0,-1 0 0,0 0 0,-3 7-3,-2 0 11,0-1 1,-1-1-1,-2 0 0,0 0 0,-1-1 0,-13 14-11,-4 1 95,-1-2 0,-2-2 0,-1 0 0,-2-3 1,0-1-1,-2-1 0,-2-1-95,-21 6 1416,61-30-751,39-15-38,32-11-524,0 4 0,1 3 0,1 3 0,1 3 1,18 2-104,-4 4-7586,27 4 7586,-91 3-6305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46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13 14359,'0'0'1168,"0"0"259,0 0-533,0 0-592,-5 14-1,-2 11-191,1 1 0,1 0 0,1 0-1,2 0 1,0 0 0,2 4-110,2 10 225,-1-29-151,0 0 1,0 0 0,-1 1-1,-1-1 1,1 0 0,-2 0-1,0 0 1,0 0 0,-1 0-1,0 1-74,-12-73 1219,6-30-1209,4-1 0,4-34-10,1 122 2,1 13-14,1 1 0,0-1-1,0 0 1,1 0 0,0 0 0,1 0 0,0 0 0,0-1 0,1 1 0,0-1 0,0 0 0,1-1 0,0 1-1,7 5 13,15 18-16,3-2-1,26 19 17,-29-24-35,2-1-1,0-1 1,1-2 0,30 14 35,-61-34 15,1 0 1,-1 1 0,1-1 0,-1 0 0,0 0-1,1 0 1,-1 0 0,1 0 0,-1 0-1,1 0 1,-1 0 0,0-1 0,1 1 0,-1 0-1,1 0 1,-1 0 0,0 0 0,1 0 0,-1-1-1,0 1 1,1 0 0,-1 0 0,0-1-1,1 1 1,-1 0 0,0-1 0,1 1 0,-1 0-1,0-1 1,0 1 0,0 0 0,1-1 0,-1 1-1,0 0 1,0-1 0,0 1 0,0-1-1,0 1 1,1 0 0,-1-1 0,0 1 0,0-1-1,0 1 1,0-1 0,0 1 0,0 0-16,1-23 316,-1 20-251,1-10-25,1-21 154,-2 1 1,-2-14-195,1 37 23,0-1 1,-1 0-1,0 1 1,-1-1-1,0 1 1,-1 0-1,0 0 1,-1 0-1,-2-3-23,-21-29-10559,28 56 4508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46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9845,'0'0'2659,"0"0"-1189,0 0-253,0 0-27,0 0-11,9 27-368,-7-19-759,22 73 774,9 59-826,-23-59 768,-10-80-608,0-7 299,-3-60 834,-9-50-1293,4 49-146,0-55 146,8 104-5,-1 8 0,1 0 1,0 0-1,1 0 1,0 0 0,3-9 4,-4 16-2,1 1 0,0 0 0,0 0 1,0 0-1,0 0 0,0 0 0,0 0 1,0 0-1,1 0 0,-1 0 0,1 0 1,-1 1-1,1-1 0,0 1 1,0-1-1,0 1 0,-1-1 0,1 1 1,0 0-1,1 0 0,-1 0 0,0 0 1,0 1-1,0-1 0,1 0 0,-1 1 1,2-1 1,15-1-19,0 1 0,-1 1 0,1 0 0,0 1 0,10 3 19,-23-4-108,-1 1 0,1 0 0,-1 0 0,0 1 0,1-1 1,-1 1-1,0 0 0,0 1 0,0-1 0,-1 1 0,1 0 1,0 0-1,-1 1 0,0-1 0,0 1 0,0 0 0,0 0 1,-1 0-1,0 1 0,3 3 108,-6-8-122,0 0 0,0 1-1,1-1 1,-1 0 0,0 0 0,0 1 0,0-1-1,0 0 1,0 0 0,1 1 0,-1-1 0,0 0-1,0 1 1,0-1 0,0 0 0,0 1 0,0-1-1,0 0 1,0 1 0,0-1 0,0 0 0,0 0-1,0 1 1,0-1 0,-1 0 0,1 1 0,0-1-1,0 0 1,0 1 0,0-1 0,0 0 0,-1 0-1,1 1 1,0-1 0,0 0 0,0 0 0,-1 0-1,1 1 1,0-1 0,0 0 0,-1 0 0,1 0-1,0 0 1,-1 1 0,1-1 0,0 0 0,0 0-1,-1 0 1,1 0 0,0 0 0,-1 0 122,-30 13-7879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47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 11717,'0'0'112,"0"0"1713,191 6-880,-116-6 864,0-14-1041,-12 0-768,-13-3-1201,-13-5-5714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47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9748,'0'0'2247,"0"0"-518,0 0-940,0 0 38,0 0 723,19 24-405,5 7-854,-6-8-73,0-1-1,2 0 1,0-1 0,2-1-1,0-1-217,31 27 695,70 61 352,-4 6-1047,-110-103-423,1 0 0,-1 1 0,-1-1 0,0 1 0,2 5 423,-9-15-1628,-1-3-1152,-2-16-1990,-9-15-3796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48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5 10885,'0'0'1539,"0"0"-210,0 0-513,0 0-437,0 0 245,0-4-53,-63 127 1337,10-23-646,-5-3 0,-39 49-1262,82-124 88,9-14-45,5-7-38,0 1 1,-1-1-1,2 0 0,-1 0 1,0 1-1,0-1 0,0 1 0,1-1 1,-1 1-1,0-1 0,1 1 1,0-1-1,-1 1 0,1 0 1,0-1-1,0 1-5,0-1-267,3-3-595,55-36-4393,-7 8-1436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2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9877,'0'0'5282,"0"0"-3977,0 0-873,0 0 582,0 0-81,0 0-655,5 11-172,16 40 239,-2 0-1,-3 1 0,-1 0 1,-3 2-1,1 24-344,0 29-1754,-5 0-1,-5 44 1755,-7-156-3692,-14-26-1172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48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12966,'0'0'0,"0"0"-1057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49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2273,'0'0'7926,"0"0"-5098,0 0-1176,0 0-695,0 0-263,0 0-256,0 4-100,0 29 276,2 0-1,0 0 0,2 0 0,2-1 0,2 6-613,3 6 413,-2 0 1,-2 0-1,0 40-413,-3 64-2062,-4-147 723,3-3-718,18-13-1438,11-16-1633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49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45 5555,'0'0'3457,"0"0"-1259,0 0-554,0 0-321,0 0 54,-2-7-201,-9-23-466,9 22-321,2 8-74,0 0-53,0 0-33,0 0 131,0 0-125,10 26 638,7 38-611,-2 1 1,-2 1 0,-2 19-263,20 99 271,-30-213-2496,-1-8-1734,2 1-1,5-28 3960,2 41-3711,3 1-1275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50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0 0 7347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50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 7347,'82'-46'1927,"-81"45"-1874,-1 1-1,1 0 1,0 0 0,-1 0 0,1-1 0,-1 1 0,1 0 0,-1-1 0,1 1 0,-1-1 0,1 1 0,-1 0 0,1-1 0,-1 1 0,1-1 0,-1 1 0,0-1 0,1 0 0,-1 1-1,0-1 1,1 1 0,-1-1 0,0 0 0,0 1 0,0-1 0,1 1 0,-1-1 0,0 0 0,0 1 0,0-1 0,0 0 0,0 1 0,0-1 0,0 0 0,-1 1 0,1-1-1,0 1 1,0-1 0,0 0 0,-1 1 0,1-1 0,0 1 0,-1-1 0,1 0-53,-3-7 3020,3 8-1468,0 0-741,0 0-426,0 0-156,0 0 19,10 7-90,124 112 685,1 13-843,6 6 146,-128-127-164,0-1 0,0 0 0,1-1 0,5 3 18,-12-8 6,-6-4 74,0-35 1327,0 20-1361,-1 1 0,0-1 0,-1 0 1,0 1-1,-1-1 0,-1 1 0,0 0 1,-5-13-47,-4 1 32,1-1 1,1-1 0,2 0 0,0 0-1,2 0 1,1-1 0,0-27-33,4 65-6520,-1 6 3422,2 10-2808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50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9 11157,'0'0'990,"0"0"704,-1 26-32,-4 201 1708,5-203-3213,-1-6 13,1 0 0,1-1 1,1 1-1,0-1 0,3 8-170,-5-21 72,0-4 91,1-12-99,1 1 1,0-1-1,1 1 1,0 0-1,0-1 1,1 2-1,3-5-64,0-3 32,14-34-207,3 2 0,1 0 1,3 2-1,20-24 175,-48 71-21,1 0 1,0-1-1,0 1 1,0 0-1,0 0 1,0 0-1,0 0 1,0 0-1,0 0 1,0 0-1,1 0 1,-1 1-1,0-1 1,1 0-1,-1 1 1,0-1-1,1 1 1,-1-1-1,1 1 1,-1 0-1,1-1 21,12 1-4062,-10 0 2123,0 0-2629</inkml:trace>
  <inkml:trace contextRef="#ctx0" brushRef="#br0" timeOffset="1">110 305 6723,'0'0'2017,"0"0"-576,0 0 239,0 0-287,0 0 112,0 0-1233,222 22-272,-140-39-3730,-1 6-5698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8:51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14231,'0'0'3377,"0"0"-3377,0 0-96,0 0-272,0 0-3650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40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12 134 2753,'0'0'1353,"0"0"-22,0 0-109,0 0 293,-2 29-111,-7 89-318,9-112-995,0 0 0,0 1 1,0-1-1,1 0 1,0 0-1,0 1 0,1-1 1,0 0-1,0 0 1,0 0-1,1-1 0,-1 1 1,2-1-1,-1 1 0,0-1 1,1 0-1,0 0 1,0 0-1,1-1 0,-1 1 1,2 0-92,5 6 204,-4-6-178,-1 1 0,1-1 0,0-1 0,1 1 0,-1-1 0,1 0 0,0-1 0,0 0 1,0 0-1,0-1 0,0 0 0,1 0 0,-1-1 0,1 0 0,2 0-26,8 0-36,-1-1 1,0-1 0,0-1 0,0 0-1,0-1 1,16-5 35,16-10-294,0-3-1,-1-1 1,-2-3-1,14-11 295,25-11-508,-63 34 296,42-21-399,42-16 611,-85 42 52,1 0 0,-1 2 0,1 0 0,0 1 0,1 2 0,-1 0 0,2 1-52,-2 2 83,-4-2 8,0 1 0,0 1 1,0 0-1,0 2 0,0 0 0,0 1 0,0 1 1,-1 1-1,0 1 0,10 4-91,11 10 66,-1 1 0,-1 2 1,-2 2-1,0 1 0,24 24-66,-49-39-49,-7-8 50,-1 0-1,0 0 1,1-1-1,-1 1 1,1-1-1,-1 0 1,1 0-1,0 0 1,0 0-1,0-1 1,0 1-1,3 0 0,-6-2-101,0 0 154,0-8-78,1 1-1,-1-1 1,2 1-1,-1-1 1,1 1-1,0-1 1,0 1-1,1 0 1,0 0-1,0 0 0,1 0 1,0 1-1,0-1 1,1 1-1,0 0 1,0 0-1,0 1 1,0-1-1,1 1 1,0 1-1,0-1 1,1 1-1,5-3 26,11-8-20,0 2-1,1 0 1,0 2-1,1 1 1,1 1-1,-1 1 1,1 1-1,1 1 1,15-1 20,41-1 70,1 3 0,35 5-70,-79 0 7,7 3 104,-1 2 0,1 2 0,-2 2 0,14 5-111,7 1 255,30 2-255,43-5 704,115-7-704,-241-5 37,0-1 0,0-1-1,0 0 1,0 0 0,0-2 0,-1 1 0,0-2-1,0 1 1,0-2 0,10-5-37,10-9 491,-1-1 1,-2-2-1,2-2-491,17-14 1378,-26 17-263,-13 14-2241,-12 33-1973,-10 10-1010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0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101 342 6403,'0'0'2174,"0"0"-234,0 0-494,0 0-515,0 0-430,1 27 457,5 61 1281,11 42-2239,-9-61 844,-2 0 1,-4 1 0,-5 52-845,-2-90 131,5-31-122,0 0 0,0-1-1,0 1 1,0 0 0,0 0-1,0-1 1,0 1 0,0 0 0,0 0-1,0-1 1,-1 1 0,1 0-1,0-1 1,-1 1 0,1 0-1,0-1 1,-1 1 0,1-1-1,-1 1 1,1-1 0,-1 1-1,1-1 1,-1 1 0,1-1-1,-1 1 1,0-1 0,1 1-1,-1-1 1,0 0 0,1 0-1,-1 1 1,0-1 0,1 0-1,-1 0 1,0 0 0,0 0-1,1 1 1,-1-1 0,0 0-9,-7-12 154,1-9-139,1 1 0,1-1 0,0 0 1,2-1-1,0 1 0,2-3-15,-2-140-390,4 108 230,-2 5 86,1-20-294,2 0 0,6-23 368,-6 74-76,2 0 0,0 0-1,1 0 1,1 1-1,1 0 1,0 0 0,2 1-1,0 0 1,1 1-1,6-9 77,-11 20-18,1-1-1,0 1 1,0 0-1,0 0 1,0 1-1,1 0 1,0 0-1,0 0 1,1 1 0,-1 0-1,1 1 1,0-1-1,0 1 1,0 1-1,0 0 1,4-1 18,13 0-5,0 0 0,0 2 0,0 1 1,20 2 4,-33-1 8,-1 0 1,0 1 0,0 0 0,0 0 0,0 1 0,0 1-1,-1 0 1,1 0 0,-1 1 0,0 0 0,0 1 0,-1 0-1,0 1 1,7 6-9,-10-7-7,0 0-1,-1 0 1,1 1-1,-2-1 1,1 1-1,-1 0 1,0 1-1,0-1 1,-1 1-1,0 0 1,0 0-1,-1 0 1,0 0-1,0 0 1,-1 0-1,0 0 1,-1 1-1,0-1 0,0 0 1,-1 5 7,0-4-12,-1-1 1,1 0-1,-2 0 0,1 0 0,-1 0 1,0 0-1,-1 0 0,0-1 1,0 1-1,-1-1 0,0 0 1,0-1-1,0 1 0,-1-1 1,0 0-1,-2 1 12,-15 12-47,-1-1 0,-1-1 1,-25 13 46,41-25-1,-121 65 2,-59 18-1,98-46 20,87-41-1,0 1 1,0 0-1,0 1 0,0-1 1,1 1-1,-1-1 0,1 1 0,-1 0 1,1 1-1,-2 1-19,5-3 9,-1-1 0,0 0 0,1 0 0,0 0 0,-1 0 0,1 0 0,0 1 0,-1-1 0,1 0 0,0 0 0,0 0 0,0 1 0,0-1 0,0 0 0,0 0 0,0 1 0,1-1 0,-1 0 0,0 0 0,1 0 0,-1 0 0,1 1 0,-1-1 0,1 0 0,-1 0 0,1 0 0,0 0 0,-1 0 0,1 0 0,0 0 0,0-1 0,0 1 0,0 0 0,0 0 0,0-1 0,0 1 0,0 0 0,0-1 0,1 1-9,20 11 160,0-1-1,1-2 0,1 0 0,0-1 0,0-1 1,24 3-160,-1 2 192,-17-5-136,46 13 154,-1 2-1,10 9-209,-60-21-36,-2 1 1,0 1 0,0 1-1,-1 1 1,0 1-1,-2 1 1,0 1 0,8 9 35,0 4-449,24 23-1616,-13-26-3150,-4-13-3928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1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26 13606,'0'0'3060,"0"0"-2403,0 0-436,0 0 318,21-6-240,-1 0-232,0 1 1,1 1 0,6-1-68,-25 5 2,0 0 0,0 0 1,0 0-1,0 0 1,0 1-1,0-1 1,0 0-1,0 1 1,0 0-1,0-1 1,0 1-1,0 0 1,0 0-1,0 0 1,-1 0-1,1 0 1,0 0-1,-1 1 1,1-1-1,-1 1 1,1-1-1,-1 1 1,0-1-1,1 1 0,-1 0 1,0 0-1,0 0 1,0-1-1,-1 1 1,1 0-1,0 0 1,-1 0-1,1 2-2,1 4 0,-1 0 1,0 0-1,-1 0 0,0-1 0,0 1 0,0 0 0,-2 3 0,1-5 4,0 1 1,0-1-1,-1 0 0,0 1 0,-1-1 0,1 0 0,-1 0 1,0-1-1,-1 1 0,1 0 0,-1-1 0,-3 3-4,-7 6 32,0 0-1,-1 0 1,-8 4-32,11-9 13,0 1-1,1 0 1,0 0 0,1 1 0,0 1 0,-8 11-13,17-22-3,1 0 0,-1 0 1,1 0-1,-1-1 0,1 1 1,0 0-1,-1 0 0,1 0 1,0 0-1,-1 0 0,1 0 0,0 0 1,0 0-1,0 0 0,0 0 1,0 0-1,0 0 0,0 0 1,1 0-1,-1 0 0,0-1 1,0 1-1,1 0 0,-1 0 1,1 0-1,-1 0 0,1 0 1,-1-1-1,1 1 0,-1 0 1,1 0-1,0-1 0,-1 1 0,1 0 1,0-1-1,-1 1 0,1-1 1,0 1-1,0-1 0,0 1 1,0-1-1,0 1 0,-1-1 1,2 0 2,48 13-201,-37-10 151,30 7-27,7 1-14,47 18 91,-85-25 1,1 1-1,-1 0 1,0 1 0,-1 1-1,1 0 1,-1 1-1,0 0 1,-1 0 0,8 9-1,-15-15 10,-1 0-1,0 1 1,0-1 0,0 0 0,0 1 0,0-1 0,-1 1-1,1 0 1,-1-1 0,1 1 0,-1 0 0,0 0 0,0 0-1,-1 0 1,1 0 0,-1 0 0,1 0 0,-1 0 0,0 0-1,0 0 1,0 0 0,0 0 0,-1 1 0,0-1-1,1 0 1,-1 0 0,0-1 0,0 1 0,0 0-10,-2 2 81,-1-1 0,1 0 0,0 0 0,-1 0 0,0 0 0,0-1 0,0 0 0,-1 1 0,1-1 0,-1-1 1,1 1-1,-1-1 0,0 0 0,0 0 0,0 0 0,-1 0-81,-36 9 179,0-1-1,-1-2 1,0-2 0,-1-2 0,1-2-1,-1-2 1,1-2 0,-8-2-179,49 4-56,-1 0 1,1 0 0,0-1-1,-1 1 1,1-1 0,0 0 0,-1 0-1,1 0 1,0 0 0,0 0-1,0 0 1,0 0 0,0-1-1,0 1 1,-2-2 55,3 1-162,1 1 0,-1-1-1,0 0 1,0 1 0,1-1 0,-1 0 0,0 0 0,1 0-1,0 0 1,0 1 0,-1-1 0,1 0 0,0 0 0,0 0-1,1 0 1,-1 0 0,0 1 0,1-1 0,0-2 162,14-45-6814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2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9268,'0'0'1027,"0"0"-725,32-8 53,110-24 501,-131 30-749,1 0 0,-1 1-1,0 0 1,1 1 0,-1 1-1,0-1 1,1 2 0,-1 0 0,0 0-1,0 1 1,0 0 0,0 1-107,7 4 86,0 2 0,0 0 0,-1 1 0,0 0 0,2 4-86,-5-4 47,18 13 154,0 1 0,-2 2 1,-1 0-1,-2 3 0,5 6-201,-21-22 187,0 1 0,-1 0 0,-1 0 1,0 1-1,-1 0 0,-1 1 0,-1 0 1,0 0-1,-1 0 0,-1 1 0,0 0 0,0 12-187,-2-17 107,-1 0 0,-1-1 0,1 1-1,-2 0 1,0-1 0,-1 1-1,0-1 1,-1 1 0,0-1 0,-1 0-1,0 0 1,-1 0 0,0-1-1,-1 1 1,0-1 0,-1-1 0,0 1-1,-1-1 1,-4 4-107,-3 1 148,0-1 0,-1-1 0,0-1 1,-1 0-1,0-1 0,-1-1 0,0 0 0,0-1 0,-1-2 1,-1 0-1,-12 3-148,-9 0-20,-1-3 0,0-1 1,0-2-1,0-2 0,-8-2 20,48 0-75,-17-3-933,18 3 875,1 0 1,-1 0-1,1-1 0,0 1 1,-1 0-1,1-1 0,-1 1 1,1 0-1,0-1 0,0 1 1,-1-1-1,1 1 0,0 0 1,0-1-1,-1 1 1,1-1-1,0 1 0,0-1 1,0 1-1,0-1 0,0 1 1,0-1-1,0 1 0,0-1 1,0 1-1,0-1 0,0 1 1,0-1-1,0 1 1,0-1-1,0 1 0,0-1 1,0 1-1,1-1 0,-1 1 1,0-1 132,8-17-6643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3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 0 16472,'0'0'624,"0"0"-496,-185 152 144,107-20 913,-3 23-113,9 8-336,25-5-255,35-7-321,12-13-112,59-14 16,41-14-64,25-26-240,16-16-433,6-21-191,-7-18-193,-14-18-1888,-23-11-2177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4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12134,'0'0'1235,"0"0"-563,0 0 630,0 0 192,0 0-707,6 9-477,90 131 1419,17 27-390,-75-99-1010,-23-39-239,1-1 1,1-1-1,19 22-90,-35-47 0,1 0 0,0 0 1,-1 0-1,1-1 0,0 1 0,0 0 0,0-1 1,0 1-1,0-1 0,0 0 0,0 0 1,1 0-1,-1 0 0,2 0 0,-4-1 1,1 0 0,0 0 0,0 0 0,-1 0-1,1 0 1,0 0 0,0 0 0,0 0 0,-1-1 0,1 1 0,0 0 0,-1-1 0,1 1-1,0 0 1,-1-1 0,1 1 0,0-1 0,-1 1 0,1-1 0,-1 0 0,1 1 0,-1-1-1,1 1 1,-1-1 0,1 0 0,-1 1 0,0-1 0,1 0-1,2-7 36,0-1-1,-1 1 1,0-1 0,0 1 0,-1-1 0,1-7-36,-2 11 29,8-75 118,-4 27-112,2 0-1,3 0 1,1 1 0,3 1-1,17-45-34,-28 92 26,-2 3-15,0 0 0,0 0 0,1 0 0,-1 0 0,0 1-1,1-1 1,-1 0 0,0 0 0,1 1 0,-1-1 0,1 0 0,-1 1 0,1-1-1,-1 0 1,1 1 0,0-1 0,-1 1 0,1-1 0,0 1 0,-1-1 0,1 1-1,0 0 1,-1-1 0,1 1 0,0 0 0,0-1 0,0 1 0,-1 0-1,1 0 1,0 0-11,0 0-72,-1 0-368,29 11-5424,9-3 1353,13 1-1738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4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15703,'0'0'1345,"0"0"-798,0 0-46,0 0 52,0 0-239,10 26 148,70 179 744,-53-131-778,-16-41-259,1 1 0,2-2-1,1 0 1,1 0 0,2-1-1,9 11-168,-26-42 3,-1 1-1,0 0 1,1 0-1,-1-1 0,1 1 1,-1-1-1,1 1 0,-1 0 1,1-1-1,-1 1 1,1-1-1,-1 1 0,1-1 1,0 1-1,-1-1 1,1 0-1,0 1 0,-1-1 1,1 0-1,0 1 0,0-1 1,-1 0-1,1 0 1,0 0-1,0 0 0,-1 0 1,1 1-1,0-2 0,0 1 1,0 0-1,-1 0 1,1 0-1,0 0 0,0 0 1,-1-1-1,1 1 1,0 0-1,0-1 0,-1 1 1,1 0-1,0-1 0,-1 1 1,1-1-1,-1 1 1,1-1-1,0 1 0,-1-1 1,1 0-1,-1 1 0,0-1 1,1 1-1,-1-1 1,1 0-1,-1 0 0,0 1 1,1-1-3,16-51 302,-14 39-292,12-35-9,-3 6 7,2 1-1,2-1-7,-11 32-17,0-1-1,0 2 0,1-1 1,0 0-1,0 1 0,1 1 1,0-1-1,1 1 1,0 0-1,2-1 18,-8 7-12,0 1 0,0 0 0,0 0 0,0 0 1,0 0-1,0 0 0,0 0 0,0 1 0,0-1 0,0 1 0,1-1 1,-1 1-1,0 0 0,0 0 0,1 0 0,-1 0 0,0 0 0,0 1 1,0-1-1,1 0 0,-1 1 0,0 0 0,0 0 0,0-1 0,0 1 1,0 0-1,0 1 0,0-1 0,0 0 0,-1 0 0,1 1 12,8 6 6,-1 0-1,-1 1 1,1 0-1,-2 0 1,3 4-6,4 4-10,-9-11 12,20 25 47,1-2 0,2 0-1,0-2 1,2-2 0,31 21-49,-54-42-9,-1-1 1,1 0-1,0 0 0,1 0 1,-1-1-1,0-1 0,1 1 1,-1-1-1,1 0 0,-1-1 1,1 0-1,-1 0 0,2 0 9,-4-1 10,1 1-1,0-1 0,-1 0 1,1-1-1,-1 1 0,1-1 0,-1 0 1,0 0-1,1-1 0,-1 0 1,-1 0-1,1 0 0,0 0 0,-1-1 1,1 1-1,-1-1 0,1-2-9,5-8 95,0 0-1,0-1 0,-2-1 1,0 1-1,-1-1 0,0-1 1,-1 1-1,-1-1 0,-1 0 1,0 0-1,-1-1 1,-1 1-1,-1-1 0,0 1 1,-2-1-1,0 1 0,0-1 1,-2 1-1,-3-13-94,6 29-20,0 0 0,0 1-1,-1-1 1,1 0 0,0 1 0,0-1-1,-1 0 1,1 1 0,0-1 0,-1 1-1,1-1 1,-1 1 0,1-1 0,0 0-1,-1 1 1,1 0 0,-1-1 0,0 1-1,1-1 1,-1 1 0,1 0 0,-1-1 0,0 1 19,0 0-158,1 0-1,0 0 0,-1 0 0,1 1 0,0-1 0,-1 0 0,1 0 0,0 0 0,-1 1 0,1-1 0,0 0 0,-1 1 0,1-1 0,0 0 0,0 1 0,-1-1 0,1 0 0,0 1 0,0-1 0,0 1 0,0-1 0,0 0 0,-1 1 0,1-1 0,0 1 1,0-1-1,0 0 0,0 1 0,0-1 0,0 1 0,0-1 0,0 1 0,0-1 0,1 0 0,-1 1 160,0 17-8359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6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3 6883,'0'0'1377,"0"0"-1377,0 0-224,0 0 224,0 0 0,0 0 192,-13-3-192,7 3-80,0 0-48,-10 6-417,10-4-5842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7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79 12182,'0'0'651,"0"0"-14,0 0 620,0 0 469,0 0-499,-16-6-771,5 2-410,7 2-35,-1 0-1,1 1 0,-1-1 1,0 1-1,1 0 1,-1 0-1,0 0 1,-3 1-11,7 0 11,-1 0 0,1 0 1,0 1-1,0-1 0,-1 1 1,1-1-1,0 1 0,0-1 1,0 1-1,0 0 0,0 0 1,0 0-1,0-1 0,0 1 1,0 0-1,0 0 0,0 0 1,0 0-1,0 0 0,1 1 1,-1-1-1,1 0 0,-1 0 1,1 0-1,-1 1 0,1-1 1,-1 0-1,1 1 0,0-1 1,0 0-1,0 0 1,0 1-1,0-1 0,0 0 1,0 1-1,0-1 0,0 0 1,1 1-12,1 21 238,1 1 0,2-1-1,0-1 1,1 1 0,1-1 0,2 0 0,0 0 0,1-1 0,1 0 0,4 4-238,-9-15 55,0 0-1,1-1 0,0 1 1,0-2-1,1 1 0,0-1 0,0 0 1,1-1-1,0 0 0,1 0 1,-1-1-1,1 0 0,0-1 1,8 3-55,-10-5-7,0-1 0,0 0 1,0 0-1,1-1 1,-1 0-1,1-1 1,-1 0-1,1 0 1,-1 0-1,0-1 1,1-1-1,-1 1 1,0-1-1,0-1 1,0 1-1,0-1 1,0-1-1,0 0 0,-1 0 1,3-2 6,128-83-477,-86 52 307,2 2 0,2 2 0,1 3 1,1 2-1,37-10 170,-78 33-1,1 0 0,0 2 0,1 0 0,-1 1 0,0 1 0,1 1 1,-1 0-1,0 1 0,1 1 0,-1 1 0,0 1 0,0 0 0,-1 1 0,1 1 0,9 6 1,-12-6-4,-2 1-1,1 1 1,-1 0-1,0 1 1,0 1 0,-1 0-1,-1 0 1,0 1-1,0 1 1,-1 0 0,0 0-1,-1 1 1,-1 0-1,0 1 1,-1-1-1,0 2 1,-1-1 0,1 7 4,0-6-80,-8-30 57,0-7 99,0 18-74,2-1 0,-1 0 0,1 0 0,-1 0 0,1 1 0,1-1 0,-1 0 0,1 1 0,-1-1-1,1 1 1,1 0 0,-1 0 0,0-1 0,1 1 0,0 1 0,0-1 0,0 0 0,1 0-2,2-1 10,1 0-1,0 0 1,-1 1-1,2 0 1,-1 0-1,0 0 0,1 1 1,0 0-1,-1 1 1,4-1-10,22-4 37,0 2 0,1 2 0,-1 1 0,31 1-37,-51 2-1,104 1 10,-60 1-5,0-2 1,-1-3 0,1-2 0,-1-3-1,25-7-4,-31 2-9,-18 5 15,0-1 0,0-2 0,0-1 0,-2-1 0,1-2 0,-2-1-1,3-3-5,-31 17 16,1 0 0,-1 0 0,1 0-1,-1 0 1,1 0 0,-1 0 0,0 0-1,0-1 1,0 1 0,0-1 0,0 1-1,0-1 1,0 1 0,0-1 0,0 1 0,-1-1-1,1 0 1,0 0-16,-1 1 0,0-1-1,0 1 1,-1 0 0,1 0 0,0 0-1,0 0 1,-1 0 0,1 0-1,0 0 1,-1 0 0,1 0-1,-1 1 1,0-1 0,1 0 0,-1 0-1,0 0 1,1 0 0,-1 1-1,0-1 1,0 0 0,0 1 0,0-1 0,-4-2-122,-1-1 0,1 1 1,-1 1-1,0-1 0,0 1 0,-1 0 1,1 0-1,-2 1 122,-52-11-2446,-6-2-3088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7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12422,'0'0'880,"0"0"-528,0 0 241,0 0 1087,0 0-479,22 171-545,3-114-80,-6 2-223,-4-9-161,7-2-64,-6-9-112,-1-8-32,-2-14-384,-4-11-337,4-6-1264,2-6-1040,4-30 992,-9-21-3009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8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1 6435,'0'0'1211,"0"0"134,0 0 557,-30 23-128,-97 74-360,67-56-345,51-36-831,0 1 0,0 0-1,1 0 1,0 1 0,0 0-1,-2 4-237,7-8 47,1 1 0,0 1 0,0-1 0,0 0 0,0 0-1,1 1 1,-1-1 0,1 1 0,1-1 0,-1 1-1,0 0 1,1-1 0,0 1 0,0 4-47,0-2 75,0 0-1,0 0 1,1 0 0,0 0 0,0 0 0,0 0-1,2 3-74,-2-7 7,1-1-1,-1 1 1,1-1-1,0 0 1,-1 1-1,1-1 0,0 0 1,0 0-1,0 0 1,1 0-1,-1 0 1,0-1-1,1 1 0,-1-1 1,1 1-1,0-1 1,-1 0-1,1 0 1,3 0-7,17 4 25,0-1 1,0-1 0,1-1 0,0-1-1,-1-2 1,24-2-26,-15 1 6,-16 1-74,0-2 0,0 0 0,0 0 1,0-2-1,-1 0 0,1-1 0,-1 0 1,-1-1-1,11-7 68,-15 8-140,1 0 1,-2-1-1,1 0 1,-1-1 0,0 0-1,0 0 1,-1-1-1,0 0 1,0 0-1,-1-1 1,-1 0 0,0-1-1,1-2 140,-5 10-25,0-1 0,-1 1 0,0 0-1,0-1 1,0 1 0,0-1 0,0 1 0,-1-1-1,0 1 1,1-1 0,-1 1 0,-1-1 0,1 0-1,0 1 1,-1-1 0,0 1 0,0-1 25,0 2 9,0 0 0,0 0 0,-1 1 0,1-1 0,-1 1 0,1-1 0,-1 1 0,0 0 0,1-1 0,-1 1 0,0 0 0,0 0 0,0 0 0,0 0 0,0 1 0,0-1 0,0 1 0,0-1-1,0 1 1,0-1 0,0 1 0,0 0 0,0 0 0,0 0 0,0 0 0,-1 1-9,-3-2 57,0 1 0,0 0-1,0 1 1,-1 0-1,1 0 1,0 0 0,0 1-1,0-1 1,1 1-1,-1 1 1,0-1-1,1 1 1,-1 0 0,1 0-1,0 1 1,0 0-1,0 0 1,1 0 0,0 0-1,-1 0 1,1 1-1,1 0 1,-1 0-1,1 0 1,-1 0 0,2 1-1,-1-1 1,1 1-1,-1 0 1,1 0 0,1 0-1,-1 0 1,1 0-1,0 0 1,1 0 0,0 0-1,-1 0 1,2 5-57,0-8 8,-1-1 0,1 0 1,0 1-1,0-1 0,0 0 1,1 0-1,-1 0 1,0 0-1,1 0 0,-1 0 1,1-1-1,0 1 0,-1 0 1,1-1-1,0 1 0,0-1 1,0 0-1,0 1 0,0-1 1,1 0-1,-1 0 1,0 0-1,1-1 0,-1 1 1,0-1-1,1 1 0,-1-1 1,0 0-1,2 0-8,15 2-11,0-1 0,-1 0 0,16-3 11,-9 2 44,-7 0-156,0 1 1,-1-2-1,1 0 0,-1-1 0,1-1 0,-1-1 0,0 0 1,0-1-1,-1-1 0,1-1 0,-1 0 0,0-1 112,8-5-526,21-14-452,-45 27 1021,0 0 0,0 0 0,-1 0 1,1 0-1,0 0 0,0 0 1,0 1-1,0-1 0,0 0 1,-1 0-1,1 0 0,0 0 0,0 0 1,0 1-1,0-1 0,0 0 1,0 0-1,0 0 0,0 0 1,0 1-1,-1-1 0,1 0 1,0 0-1,0 0 0,0 1 0,0-1 1,0 0-1,0 0 0,0 0 1,0 1-1,0-1 0,0 0 1,1 0-1,-1 0 0,0 0 1,0 1-1,0-1 0,0 0 0,0 0 1,0 0-1,0 1 0,0-1 1,0 0-1,1 0 0,-1 0 1,0 0-1,0 0 0,0 0 0,0 1 1,0-1-1,1 0 0,-1 0-43,16 4 476,24-3-902,-37-1 579,10 0-365,0-2 0,0 0 0,0 0 0,0-1 0,0-1 0,0-1 212,0 1-292,0 0 0,1 1-1,-1 0 1,0 1 0,1 1 0,1 0 292,-13 1 29,1 1 1,-1 0 0,0 0-1,0 0 1,0 0 0,0 0-1,0 0 1,0 0 0,0 1-1,-1-1 1,1 1-1,0-1 1,-1 1 0,1 0-1,-1 0 1,1 0 0,-1-1-1,0 1 1,0 0 0,0 1-1,0-1 1,0 0 0,-1 0-1,1 0 1,0 2-30,18 71 1477,-15-56-1028,4 30 529,-1 0 0,-1 15-978,-2-14 519,2 1 0,4 7-519,-10-55-76,0-1 0,1 0 0,0 1 0,-1-1 0,1 0 0,0 1 0,0-1-1,0 0 1,0 0 0,0 0 0,1 0 0,-1 0 0,1 0 0,-1-1 0,1 1 76,0-1-332,-1 0 0,1 0 1,-1-1-1,1 1 0,-1 0 0,1-1 0,0 1 0,-1-1 0,1 0 1,0 1-1,-1-1 0,1 0 0,0 0 0,-1 0 332,21 0-8486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9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143 501 9364,'0'0'993,"0"0"933,0 0 59,0 0-403,0 0-422,0 0-242,-6-1-112,-22-5-54,27 5-673,0 0 0,1-1-1,-1 1 1,0 0 0,0-1 0,0 1-1,1 0 1,-1-1 0,1 1-1,-1-1 1,1 1 0,0-1 0,-1 0-1,1 1 1,0-1 0,0 1-1,0-1 1,0 1 0,0-1 0,1 0-1,-1 1 1,0-1-79,1-3 136,-11-51 61,-1 0 0,-14-34-197,10 38-80,2 0 0,3-1 1,1-2 79,5 42 54,0 13-68,4 1 8,0-1 0,0 1 0,0-1 1,0 1-1,0 0 0,0-1 0,0 1 0,0-1 0,0 1 0,0-1 0,0 1 0,0-1 0,1 1 0,-1-1 0,0 1 1,0-1-1,1 1 0,-1-1 0,0 1 0,1-1 0,-1 0 0,0 1 0,1-1 0,-1 0 0,1 1 0,-1-1 0,1 0 1,-1 1-1,1-1 0,-1 0 0,0 0 0,1 1 0,0-1 0,-1 0 0,1 0 0,-1 0 0,1 0 0,0 0 6,36 9-5,0-1-1,1-2 0,0-2 0,0-1 0,0-3 0,1 0 6,22 1 19,919 3 33,-549-5-210,-291-6 146,0-6 1,48-14 11,-104 14 65,-52 6-44,16-2 113,-48 9-70,0 0-8,0 0 16,0 0-18,0 0-62,0 0-35,0 0-5,20 3-123,-14 5 154,0 0 0,0 0 0,-1 1-1,0 0 1,-1 0 0,0 0 0,0 0 0,-1 1 0,0-1-1,0 1 1,-1 5 17,5 26-22,-2 1 0,-2 7 22,-1-30 30,4 166-83,-6-185-16,0 0-57,-10-23 148,-1 13-21,0 0 1,-1 0 0,0 1 0,-1 0 0,0 1 0,0 1 0,-7-3-2,3 2 31,0-2-1,0 0 1,1-1 0,-7-7-31,20 16 16,3 1-9,-1 1-1,1-1 0,-1 1 1,1-1-1,0 1 1,-1-1-1,1 1 0,-1-1 1,1 0-1,0 1 1,-1-1-1,1 1 0,0-1 1,0 0-1,0 1 1,0-1-1,-1 0 0,1 0 1,0 1-1,0-1 1,0 0-1,0 1 0,0-1 1,1 0-1,-1 1 1,0-1-1,0 0-6,0 0 51,0 1-115,8 15-32,-4-10 98,0 0 0,1 0 1,0-1-1,0 1 0,0-1 1,0 0-1,1-1 0,-1 1 1,1-1-1,0 0 0,0-1 1,0 1-1,0-1 0,0 0 1,1-1-1,-1 0 0,7 1-2,18 2 21,0-2-1,0-1 0,9-2-20,-9 1 9,-23 0 5,0 0-1,0 0 0,0-1 1,0 0-1,0 0 1,0-1-1,0 0 1,0 0-1,-1-1 1,1 0-1,-1 0 0,0-1 1,0 0-1,0 0 1,0-1-1,-1 1 1,0-2-1,0 1 0,0-1 1,0 0-1,-1 0 1,0 0-1,0-1 1,-1 1-1,0-1 1,2-6-14,-7 17-318,1 0 1,-1-1 0,1 1 0,0 0 0,0 0 0,0 0 0,0-1 0,1 1 0,-1 0 0,1-1 0,0 1 0,0 0 0,0-1-1,1 1 1,0 0 317,-1-2-413,0 0 0,0-1-1,0 1 1,0 0 0,0-1-1,0 1 1,1-1-1,-1 0 1,1 1 0,-1-1-1,1 0 1,0 0 0,-1 0 413,34 12-9346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5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17656,'0'0'432,"0"0"-432,0 0 128,150 189 225,-90-71 223,-10 11-208,-7-8-240,-11 6-128,-20-6-16,-12 0-320,-12-9-384,-73-16-913,-37-23-3506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5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10309,'0'0'2841,"0"0"-1854,0 0-176,0 0 606,29 28-161,94 95-471,-84-88-596,2-1 0,1-2-1,2-2 1,37 18-189,-2 0 74,-36-22-257,37 26-141,-72-46-308,-1 1 0,1 0 0,-1 0-1,0 1 1,-1 1 632,-2 0-2008,-5-7-3449,-2-2-2053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3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9412,'0'0'875,"0"0"-330,28 9 570,91 38-195,-110-43-755,0 1 0,0 0 1,0 1-1,-1 0 0,0 0 0,0 1 0,-1 0 0,0 0 0,0 1 0,0 0 0,-1 0 1,0 0-1,-1 1 0,0 0 0,0 0 0,-1 0 0,0 1 0,0-1 0,-1 1 0,-1 0 1,0 0-1,0 0 0,-1 0 0,0 1 0,-1-1 0,0 0 0,0 1-165,0-10 43,0 1 0,0 0 0,-1-1 0,1 1 0,0-1 0,-1 1 0,1 0 0,-1-1 0,1 1 0,-1-1 0,0 0 0,0 1 0,1-1 0,-1 1 0,0-1 0,0 0 0,-1 0 0,1 0 0,0 1 0,0-1 0,0 0 0,-1 0 0,0 0-43,-1 1 50,-1-1 0,1 1 0,0-1 0,-1 0 0,1 0 0,-1 0 0,0-1 0,1 1 0,-1-1 0,0 0 1,0 0-51,0 1 56,-1-1 0,1-1 0,0 1 0,0 0 0,0-1 1,-1 0-1,1 0 0,0 0 0,0-1 0,0 1 0,0-1 0,1 0 1,-1 0-1,0-1 0,1 1 0,0 0 0,-1-1 0,1 0 1,0 0-1,0-1-56,0 1 25,1-1 0,1 1 0,-1 0 0,1-1-1,-1 0 1,1 1 0,0-1 0,0 0 0,0 0 0,1 0 0,-1 1 0,1-1 0,0 0 0,0 0 0,1 0 0,-1 0 0,1 0 0,0 1-1,0-1 1,0 0 0,0 0-25,2-2 8,0 1 0,1-1 0,-1 1-1,1 0 1,0 0 0,0 0 0,1 0-1,0 1 1,0 0 0,0 0-1,0 0 1,1 0-8,13-8-37,1 2-1,0 0 1,0 1 0,1 2-1,0 0 1,21-4 37,11 4-608,-28 7-4683,-11 0 366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15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519 1 12005,'0'0'1105,"0"0"-673,0 0 1217,-112 155-64,71-82-129,4 0-399,-10 6-225,0-3-175,-3-3-529,0-3 32,0-5-160,9-12-945,13-16-928,12-20-4081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29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0 238 8548,'0'0'918,"0"0"-118,0 0 160,0 0-34,0 0-264,0 0-331,1-1-299,-1 1 0,0 0 0,1 0 0,-1 0 0,0-1 1,1 1-1,-1 0 0,1 0 0,-1 0 0,1 0 0,-1-1 0,0 1 0,1 0 1,-1 0-1,1 0 0,-1 0 0,1 0 0,-1 0 0,0 0 0,1 1 1,-1-1-1,1 0 0,-1 0 0,1 0 0,-1 0 0,0 0 0,1 1 1,-1-1-1,1 0 0,-1 0 0,0 1 0,1-1 0,-1 0 0,0 0 1,1 1-1,-1-1 0,0 1 0,0-1 0,1 0 0,-1 1 0,0-1 1,0 0-1,0 1-32,33 149 3313,-7 3-3313,14 69 494,-31-193-454,-14-70-16,-18-62-14,9 45-95,2-1 0,3-1-1,3 0 1,1-12 85,5 58-48,0-14-41,1 0 0,1 0 1,3-11 88,-3 29-17,0 0 1,1 0 0,0 1-1,1 0 1,0-1 0,1 1 0,0 1-1,0-1 1,0 1 0,1 0-1,2-2 17,-4 6-17,8-11 13,2 0 0,-1 2 0,13-10 4,-23 20-8,0 0 0,0 1-1,0 0 1,1 0 0,-1 0 0,1 0-1,-1 0 1,1 1 0,0-1 0,-1 1-1,1 0 1,0 0 0,0 1-1,0-1 1,0 1 0,0 0 0,0 0-1,0 0 1,-1 0 0,1 1 0,3 0 8,-6 0-26,0-1 0,0 1 0,0 0 1,0-1-1,-1 1 0,1 0 0,0 0 0,0 0 1,-1 0-1,1 0 0,0 0 0,-1 0 1,1 0-1,-1 0 0,1 0 0,-1 0 1,0 0-1,1 0 0,-1 0 0,0 0 0,0 0 1,0 1-1,0 0 26,1 33-787,-2-24 283,2-6 111,-1 0 0,0 1 0,-1-1 0,1 0-1,-1 0 1,0 0 0,0 1 0,-1-1 0,1 0 0,-1 0 0,0-1-1,-1 1 1,1 0 0,-3 2 393,-34 35-5149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30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57 7491,'0'0'1009,"0"0"-305,0 0 1281,0 0-96,178 0-592,-122-5-753,1-7-224,-1 4-320,-12-3-16,-19-1-1217,-16 4-3681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30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3490,'0'0'8483,"0"0"-8322,0 0 975,0 0 497,0 0-689,69 146-143,-63-112-305,1 0-256,-7 2-128,0-11-96,0-5-32,0-6-496,0-3-769,0-8-1168,0 0-656,0-3-801</inkml:trace>
  <inkml:trace contextRef="#ctx0" brushRef="#br0" timeOffset="1">341 57 10949,'0'0'398,"0"0"218,0 0 672,0 0 36,-25 16-545,-80 51-366,101-64-369,0-1 0,0 1 0,0 1 0,0-1 0,1 0 0,-1 1 0,1 0 0,0 0 0,0 0 0,0 1-44,2-3 21,0 0 1,0 0-1,1 0 0,-1 0 1,1 0-1,0 0 0,0 0 1,-1 0-1,1 0 0,1 0 1,-1 0-1,0 0 1,0 1-22,1 8 3,-1-10-3,0 0 0,1 0 0,-1 0 0,0 0 0,1 0 0,-1 0 1,1 0-1,-1 0 0,1 0 0,-1 0 0,1-1 0,-1 1 0,1 0 1,0 0-1,0-1 0,-1 1 0,1 0 0,0-1 0,0 1 0,0-1 1,0 1-1,0-1 0,-1 1 0,1-1 0,0 1 0,0-1 0,0 0 0,0 0 1,1 0-1,31 5-66,-32-4 66,183 0-879,-100-2-3836,-72 1 846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31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9524,'0'0'3202,"0"0"-2946,0 0 144,0 0 1793,0 0-176,0 0-960,216 14-497,-132-25 0,10-15-384,0 7 16,-3-1-192,-16 0-96,-16 9-656,-28-3-1041,-18 14-736,-13 0-2337,-16 0-2354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31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1 260 5042,'0'0'6547,"0"0"-5266,0 0-321,0 0 993,0 0 48,0 0-768,203-12-689,-87-21-16,18-4-368,4-2 112,3-1-128,-10 1-144,-25 19-192,-15-5-240,-25 14-896,-26 8-897,-12 3-2466,-18 0-1904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32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11333,'0'0'323,"0"0"557,0 0 49,0 0 133,0 0 216,10-19-582,-3 5-614,-5 8-66,1 0-1,0-1 1,0 1-1,1 0 0,-1 1 1,1-1-1,1 1 0,-1-1 1,1 1-1,0 0 1,0 1-1,0-1 0,1 1 1,-1 0-1,1 1 0,0-1 1,0 1-1,1 0 1,-1 1-1,1 0 0,2-1-15,112-16 356,0 6 0,98 3-356,-124 6 126,416-1 21,-318 6-112,-165-1-36,-13-1 8,0 1 0,0 1 0,14 2-7,-26-3 1,1 1-1,0 0 1,-1 0-1,1 1 1,-1-1-1,1 1 1,-1-1-1,0 1 1,1 0-1,-1 0 1,0 0-1,0 1 1,-1-1-1,1 1 1,0 0-1,-1 0 1,1 0-1,2 6 3,0 1-1,0-1 1,-1 1 0,0-1 0,0 1-1,-1 0 1,-1 1 0,0-1 0,0 0 0,-1 3-3,2 28 127,-2-1 0,-2 3-127,1-3 81,-11 402 473,0 4-220,14-53 64,22 55-398,16 287 87,-32 2 235,-8-462-166,45 483 217,-15-383-180,-15-160-116,14 325 97,-30-206 629,-31 189-803,-47 346 296,72-823-255,-3 27 73,9-73-21,0-28-112,-1 27 18,0 0 1,-1 0-1,1 0 0,0 1 1,-1-1-1,1 0 0,-1 1 0,1-1 1,-1 1-1,1 0 0,-1-1 1,0 1-1,1 0 0,-1 0 0,1 0 1,-1 0-1,0 0 0,0 0 1,1 0 0,-54-1 38,0 2 1,0 2-1,0 3 1,1 2-1,-38 11-38,-27 4 395,-2-6 0,-101 2-395,218-19-5,6 0-168,14-1-637,22-4-2404,-29-3-660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1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4946,'0'0'10405,"0"0"-10005,0 0 1553,0 0-1040,0 0-497,0 0 240,38-9-496,-1 21-96,16 16 128,4 5 144,-4-2-288,-6 6 112,-4-9-160,-8 0-160,-4-5-704,-3-9-1009,-9-6-2209,-10-8-2657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2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1 11269,'0'0'368,"0"0"657,0 0-113,0 0 865,0 0-256,-47 155-497,9-88-351,-2 9-209,-13 0-192,9 14-64,0-6-208,4 1-368,14 2-753,8-28-2817,15-14-4385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2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47 159 9588,'0'0'1761,"0"0"-491,0 0 744,0 0-450,0 0-390,-8-9-334,-23-26-98,23 26-257,8 9-146,0 0-182,0 0-87,18 25 23,71 104 524,-18-27-311,1 12-306,-51-76 17,-4-7 2,1 0 0,2-1 0,1-1 1,22 24-20,-43-53 1,0 1 1,1 0 0,-1-1-1,0 1 1,1-1 0,-1 1 0,1-1-1,-1 1 1,1-1 0,-1 1-1,1-1 1,-1 0 0,1 1-1,0-1 1,-1 0 0,1 1 0,0-1-1,-1 0 1,1 0 0,-1 0-1,1 0 1,0 1 0,-1-1-1,1 0 1,0 0 0,0 0 0,-1 0-1,1-1 1,0 1 0,-1 0-1,1 0 1,0 0 0,-1 0 0,1-1-1,-1 1 1,1 0 0,0-1-1,-1 1 1,1 0 0,-1-1-1,1 1 1,-1-1 0,1 1 0,-1-1-1,1 1 1,-1-1 0,1 1-2,10-32 337,-9 26-263,39-149 536,51-168 391,-88 311-993,0-1 0,1 1-1,0 0 1,1 1 0,1-1 0,0 1 0,0 1 0,1-1-1,0 1 1,1 0 0,0 1 0,0 0 0,1 1 0,0 0-1,9-5-7,-19 13-16,0 0 0,1-1-1,-1 1 1,0 0-1,1 0 1,-1 0-1,0 0 1,1-1 0,-1 1-1,0 0 1,1 0-1,-1 0 1,0 0 0,1 0-1,-1 0 1,0 0-1,1 0 1,-1 0 0,0 0-1,1 0 1,-1 0-1,0 0 1,1 0-1,-1 1 1,0-1 0,1 0-1,-1 0 1,0 0-1,1 0 1,-1 1 0,0-1-1,1 0 1,-1 0-1,0 1 1,0-1 0,0 0-1,1 0 1,-1 1 16,2 16-599,-9 20-329,-20 20-554,21-46 396,0 0 1,0 1-1,1 0 1,1 0-1,-1 5 1086,2 16-5885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3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88 16408,'0'0'626,"0"0"-311,0 0 246,0 0 276,0 0-546,-17 16-208,-51 54-49,65-65-29,-1 1 0,1 0 0,0-1 0,1 1 0,0 1 0,0-1 0,0 0 0,0 1 0,1-1 0,0 1 0,1-1 0,-1 1 0,1-1 0,1 1 0,-1-1 0,2 7-5,-1 12-8,-1-23 4,0 0-1,0 0 1,0 0-1,0 0 1,0 1-1,0-1 0,1 0 1,-1-1-1,1 1 1,-1 0-1,1 0 1,0 0-1,0 0 0,-1 0 1,1 0-1,1-1 1,-1 1-1,0 0 1,0-1-1,1 1 0,-1-1 1,1 0-1,-1 1 1,1-1-1,-1 0 0,1 0 1,1 1 4,4 0-5,-1-1 1,0 1-1,1-1 1,-1-1-1,1 1 1,-1-1-1,1 0 0,3-1 5,1 0 3,-1-1-1,1 0 0,0-1 0,-1 0 0,1 0 0,-1-2 0,0 1 1,-1-1-1,1 0 0,-1-1 0,0 0 0,0-1 0,-1 0 1,1 0-1,-2-1 0,1 1 0,-1-2 0,1-1-2,-2 3-6,0-1 1,-1 1-1,0-1 0,0-1 0,0 1 0,-1-1 1,-1 1-1,1-1 0,-1 0 0,-1-1 1,0 1-1,0 0 0,-1-1 0,0 1 0,0-1 1,-1 1-1,-1-1 0,1 1 0,-2-1 0,1 1 1,-2-3 5,1 8 1,1 0 0,-1 1 1,0-1-1,0 1 1,-1-1-1,1 1 0,-1 0 1,1 0-1,-1 0 1,0 0-1,0 1 0,0-1 1,-1 1-1,1 0 0,-1 0 1,1 0-1,-1 0 1,0 1-1,1-1 0,-1 1 1,0 0-1,0 0 1,-2 0-2,-13-2 23,-1 0 0,1 2 1,-1 0-1,-6 1-23,15 0-13,7 0-120,-32 3-131,35-2 84,0-1-1,0 1 1,0-1 0,0 1 0,0-1 0,0 1-1,0-1 1,0 1 0,0 0 0,0 0 0,0-1-1,0 1 1,1 0 0,-1 0 0,0 0 0,1 0-1,-1 0 1,0 0 0,1 0 0,-1 0 0,1 0-1,0 0 1,-1 0 0,1 1 0,0-1 0,0 0-1,0 0 1,-1 1 180,1 17-6163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4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4 162 4834,'0'0'520,"0"0"302,0 0 187,0 0 269,0 0-9,0-4-506,-2-23 88,1 17-5,0-1-1,1 1 1,0 0-1,1-1 1,1-6-846,-2 14 108,1 1 1,-1-1-1,1 1 0,0-1 0,0 1 1,0 0-1,0-1 0,0 1 0,1 0 1,-1 0-1,1-1 0,0 1 0,-1 0 1,1 1-1,0-1 0,0 0 0,0 0 1,0 1-1,0 0 0,1-1 0,-1 1 1,0 0-1,1 0 0,-1 0 0,2 0-108,15-3-21,1 0-1,0 2 1,0 0-1,0 2 1,14 0 21,-9 0-15,-21 1 8,0 0 0,0-1 0,0 1 0,0 1 1,0-1-1,0 1 0,0-1 0,-1 1 0,1 0 1,0 0-1,-1 1 0,0-1 0,0 1 0,1-1 1,-2 1-1,1 0 0,0 0 0,0 1 0,-1-1 1,0 0-1,0 1 0,1 0 7,6 12-32,-1 0 0,-1 1 0,0 0 0,2 8 32,-2 2 17,0-1 0,-2 2 0,-1-1 0,-1 0 0,-1 8-17,-4 143 195,0-120-136,2-37-7,-2-1 1,-1 0-1,0 0 1,-2 0-1,0-1 1,-7 17-53,12-35 77,0-1 70,0-36 923,-1 35-1067,1 1 0,0-1 0,0 0-1,0 0 1,0 0 0,0 0 0,0 0 0,0 0 0,0 1 0,1-1 0,-1 0 0,0 0 0,0 0 0,1 0 0,-1 0 0,0 1-1,1-1 1,-1 0 0,1 0 0,-1 1 0,1-1 0,0 0-3,11 8-64,7 29-62,-10-4-18,-4-21 314,-2-19 984,-3 8-1189,0 0 8,0 0-10,0 0 16,0 0-1,0 0-29,0 0-26,0 0 34,0 0 9,0 0-1,0 0 43,0 0 32,0-1-23,0 0 1,0 0-1,0 0 0,0 1 1,0-1-1,-1 0 0,1 0 0,0 0 1,0 0-1,-1 1 0,1-1 1,0 0-1,-1 0 0,1 0 0,-1 1 1,1-1-1,-1 0 0,1 1 1,-1-1-1,1 0 0,-1 1 0,0-1 1,1 1-1,-1-1 0,0 1-17,-1 0 10,0-1 0,-1 1 0,1 0-1,0-1 1,0 0 0,0 1 0,0-1 0,0 0-1,0 0 1,0 0 0,0 0 0,1 0-1,-1-1 1,0 1 0,1-1 0,-1 1 0,1-1-1,-2-1-9,-25 3-1069,2 0-1263,-8 0-2809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4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 23 11941,'0'0'-328,"0"0"86,0 0 236,18-6 102,57-10-32,-74 16-58,1 0-1,-1 0 0,1 1 1,-1-1-1,1 0 0,-1 1 1,1-1-1,-1 1 0,1-1 1,-1 1-1,0 0 0,0 0 0,1-1 1,-1 1-1,0 0 0,0 0 1,0 0-1,0 0 0,0 0 1,0 1-1,0-1 0,0 0 1,0 0-1,0 1 0,-1-1 1,1 1-6,12 40 316,-10-31-64,18 42 814,1-2 0,3 0 1,2-2-1,2-1 0,19 21-1066,33 58 680,-57-86-558,12 19 319,28 62-441,-54-100 22,-2 1 0,0 1 0,-1-1 0,-2 1 0,0 0 1,-2 0-1,1 14-22,-2 4 36,-2-1 0,-2 1-1,-1-1 1,-5 21-36,3-39 13,-1-1 0,-1 0 0,-1 0-1,-1 0 1,0-1 0,-2-1-1,-1 0 1,-11 17-13,1-8 100,-2-1 0,0-2 0,-2 0 0,-1-1 0,0-2 0,-2-1-1,-1-1 1,-1-1 0,0-2 0,-9 3-100,8-6-252,-2-1 1,1-1-1,-1-2 0,-1-2 0,-32 5 252,39-10-1267,0-1-1,-1-2 0,1-1 1,-18-2 1267,-44-12-12371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6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117 588 9332,'0'0'168,"0"0"32,0 0 305,0 0 370,0 0 344,-3-6-131,-8-21-274,11 27-748,0-1 0,-1 1-1,1-1 1,0 1 0,0-1 0,-1 1-1,1-1 1,-1 1 0,1 0 0,0-1-1,-1 1 1,1-1 0,-1 1 0,1 0-1,-1-1 1,1 1 0,-1 0 0,1 0-1,-1 0 1,1-1 0,-1 1 0,1 0-1,-1 0 1,1 0 0,-1 0 0,0 0-1,1 0 1,-1 0 0,1 0 0,-1 0-1,1 0 1,-1 0-66,0 0 29,1 0-1,-1 0 1,1 0-1,0 1 1,-1-1-1,1 0 1,0 0 0,-1 0-1,1 0 1,0 0-1,-1 0 1,1-1-1,0 1 1,-1 0 0,1 0-1,0 0 1,-1 0-1,1 0 1,0 0-1,-1-1 1,1 1 0,0 0-1,-1 0 1,1 0-1,0-1 1,0 1-1,-1 0 1,1-1-1,0 1 1,0 0 0,0 0-1,-1-1 1,1 1-1,0 0 1,0-1-1,0 1 1,0 0 0,0-1-1,0 1 1,0 0-1,0-1 1,0 1-1,0-1-28,-18-90 451,-34-218 1030,46 242-1329,6 66-109,0 1-46,0 0-18,0 0-27,0 0-19,0 0 6,0 0-78,272 1 188,747-20-29,-366-19-927,-127 23 872,-526 15 89,0 0 95,0 0-13,0 0 24,0 0 3,0 0 26,0 0-44,0 0 47,0 0-134,0 0-100,0 3-92,3 15 128,0 0 0,1-1 0,1 1 0,1-1-1,0 0 1,2-1 0,-1 1 0,2-1 0,2 2 6,21 47 82,46 136-250,-78-200 80,0-1-16,0 2-6,-39-1 222,33-1-114,-1-1 0,1 1-1,-1-1 1,1 0 0,-1-1-1,1 0 1,-6-2 2,9 3 1,1 0 1,-1 0-1,1 0 0,0-1 1,-1 1-1,1-1 1,0 1-1,0-1 1,0 0-1,0 0 0,1 0 1,-1 0-1,0 0 1,1 0-1,0 0 1,-1-1-1,1 1 0,0-1 1,0 1-1,0-1 1,0 0-2,-3-22 256,3 17-103,0 26-290,1-17 135,0 0 0,1 0 0,-1 0 0,0 0 0,0 0 0,1 0 0,-1 0 0,0 0 0,1 0 0,-1 0 0,1-1 0,-1 1 0,1 0 0,-1 0 0,1 0 0,0-1 0,-1 1 0,1 0 0,0-1 1,0 1-1,0-1 0,-1 1 0,1-1 0,0 1 0,0-1 0,1 1 2,34 6-19,44-10 110,-71 2-56,3-1-31,0 0-1,0-1 1,0-1-1,-1 0 1,1-1 0,-1 0-1,0 0 1,0-1 0,-1-1-1,0 0 1,4-3-4,-7 1 113,-2 4-2533,-6 11-3149,-4 4-4379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7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 9284,'0'0'713,"0"0"468,0 0-495,0 0-470,0 0 219,15-1 640,163 4 3259,7 7-4334,33 2 359,406-9-236,-572-10-108,0-2 0,-1-2 0,0-3 0,-1-2-1,19-9-14,-52 19 13,-12 5 1,0 0 0,0-1 0,0 0 0,0 0 0,0 0 0,-1-1-1,1 1 1,-1-1 0,1 0 0,-1 0 0,1-2-14,-5 5 7,0 0 0,1 0 0,-1 0 0,0-1 1,0 1-1,1 0 0,-1 0 0,0 0 0,0 0 0,1 0 0,-1 0 1,0-1-1,1 1 0,-1 0 0,0 0 0,0 0 0,1 0 0,-1 0 1,0 0-1,1 0 0,-1 0 0,0 0 0,0 1 0,1-1 0,-1 0 1,0 0-1,1 0 0,-1 0 0,0 0 0,0 0 0,1 1 0,-1-1 1,0 0-1,0 0 0,0 0 0,1 0 0,-1 1 0,0-1 0,0 0 1,0 0-1,1 1 0,-1-1 0,0 0 0,0 0 0,0 1 1,0-1-1,0 0 0,0 1 0,0-1 0,0 0 0,0 1-7,13 28 103,5 33-61,-1 17 11,-2 1-1,-4 1 1,-1 67-53,9-31 283,-19-116-281,0-1-47,-6 1 70,1-1-1,0 0 1,-1 1 0,1-2-1,0 1 1,0-1 0,-1 1 0,1-1-1,0-1 1,0 1 0,0-1-1,0 0 1,0 0 0,1 0-1,-1-1 1,0 1 0,1-1-1,0-1 1,0 1 0,-3-3-25,-10-10 41,0 0 1,2-1-1,0-1 1,1-1-42,10 15 26,-11-12 292,14 21-252,3-1-68,0-1 0,0 1 0,0 0 0,0-1 0,0 1 0,1-1 0,0 0 0,1 1 2,7 5 6,-1 0 1,1-1 0,1-1 0,0 0-1,0 0 1,0-1 0,1-1 0,-1 0-1,1-1 1,1 0 0,1-1-7,13 2 53,0-2 1,0 0-1,0-2 1,25-3-54,-46 2 46,1 0-1,-1-1 1,1-1 0,-1 1-1,1-1 1,-1 0 0,0-1 0,0 1-1,0-1 1,0-1 0,-1 0 0,1 0-1,-1 0 1,0 0 0,0-1-1,0 0 1,-1 0 0,0-1 0,0 0-1,0 0 1,-1 0 0,2-3-46,-4 6-630,-5 9-2102,-8 11-2985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47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1 126 16920,'34'-15'93,"5"-3"-8,1 2 1,1 2-1,0 1 1,1 3-1,0 1 0,13 0-85,130-6 342,1 9-1,26 8-341,-208-2 0,0 0-1,1 0 1,-1 1-1,1 0 1,-1 0-1,0 0 0,1 0 1,-1 1-1,0-1 1,0 1-1,0 0 1,2 2 0,-5-3-7,1 1-1,-1-1 1,0 0 0,0 1 0,0-1 0,0 1 0,0-1-1,0 1 1,0-1 0,-1 1 0,1 0 0,0-1 0,-1 1-1,0 0 1,1 0 0,-1 0 0,0-1 0,0 1 0,0 0 0,0 0-1,0-1 1,0 1 0,0 0 0,-1 0 0,1 0 0,-1-1-1,1 1 1,-1 0 0,0-1 0,0 2 7,-4 6 2,-1-1 0,0 0 1,0 0-1,-1 0 0,1 0 0,-2-1 1,1-1-1,-1 1 0,0-1 0,0 0 1,-1-1-1,0 0 0,0 0-2,3-1 6,-87 48 373,-2-3 0,-34 9-379,25-12 1512,-90 55-1512,185-96 49,-6 4 54,0 1 0,1 0 0,-8 8-103,19-17 6,1 1 1,0 0-1,0-1 0,0 1 0,0 0 0,1 0 0,-1 1 0,0-1 1,1 0-1,-1 0 0,1 1 0,0-1 0,0 1 0,0-1 1,0 1-1,1 0 0,-1-1 0,1 1 0,-1 0 0,1-1 1,0 1-1,0 0 0,0 0 0,0-1 0,1 3-6,-1-5 0,0 1 0,1 0 0,-1-1-1,1 1 1,-1 0 0,1-1 0,-1 1-1,1 0 1,-1-1 0,1 1 0,-1-1 0,1 1-1,0-1 1,-1 0 0,1 1 0,0-1-1,-1 1 1,1-1 0,0 0 0,0 0 0,-1 1-1,1-1 1,0 0 0,0 0 0,26 4 70,0 0 0,0-2 0,0-2 0,1 0 0,3-2-70,33 1 143,52-6-156,0-5-1,-2-5 1,95-27 13,-170 36-64,82-20-2405,-1-4 0,90-39 2469,-124 36-4885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48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1 17384,'0'0'16,"0"0"32,0 0 560,213 138-288,-166-71 81,-22 12 127,-25 8-480,-9 12-48,-82 7-576,-47 1-689,-37-3-2113,-31-11-6034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3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0 327 13286,'0'0'109,"10"29"100,3 5-75,8 20 654,-4 1 0,6 29-788,-11-21 671,-2 1 1,-4-1-1,-2 3-671,-1 195 518,-3-172-348,3-152-541,3 1-1,13-53 372,5-54-705,-13-166-526,-7 120 506,-3 193 676,1-1 1,0 1-1,2 0 0,0 0 0,6-14 49,-9 32 2,0 0-1,1-1 0,-1 1 0,1 0 0,0 0 0,1 0 0,-1 0 0,1 0 1,-1 0-1,1 0 0,0 1 0,0 0 0,1-1 0,-1 1 0,1 1 1,-1-1-1,1 0 0,0 1 0,0 0 0,0 0 0,1 0 0,-1 0 0,0 1 1,1-1-1,-1 1 0,1 0 0,-1 1 0,1-1 0,0 1-1,-3 0-3,0 0-1,1 1 0,-1-1 1,0 1-1,0 0 0,0-1 1,0 1-1,0 0 0,0 0 1,0 1-1,-1-1 0,1 0 1,0 0-1,-1 1 1,1-1-1,0 1 0,-1 0 1,0-1-1,1 1 0,-1 0 1,0 0-1,0 0 0,0 0 1,0 0-1,0 0 0,-1 0 1,1 0-1,-1 0 0,1 0 4,2 11-46,0 1 0,0-1-1,-1 1 1,-1 3 46,-1-12-13,3 16 25,-1 1 0,-1 0 0,0 0 0,-2-1 0,-1 1 0,-1 0 0,0-1 0,-2 1 0,-1-1 0,0 1-12,-36 71 414,16-36 138,2 0 0,-9 37-552,30-82 151,1 0 0,0 0 0,1 0 0,0 0 0,2 12-151,-1-12 75,0-10-60,0-1-1,1 1 1,-1-1 0,1 1 0,-1-1 0,1 0-1,0 1 1,0-1 0,0 0 0,0 1-1,0-1 1,0 0 0,0 0 0,0 0-1,0 0 1,0 0 0,0 0 0,1 0-1,-1 0 1,0-1 0,1 1 0,-1 0 0,1-1-1,-1 1 1,1-1 0,-1 1 0,1-1-1,-1 0 1,1 0 0,-1 0 0,2 0-15,58 4 463,-51-5-352,44 1-3,-12-1 271,-1 2 0,17 3-379,-43-2-427,-1 1 0,1 0 0,-1 1 0,1 0 0,-1 1 0,-1 1 0,1 1 0,7 4 427,50 30-6683,-45-29-721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3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 14215,'0'0'680,"0"0"-360,0 0 251,29 0 464,99 0-368,-118 0-604,0 0 0,1 1 0,-1 0 0,1 1 0,2 1-63,-10-2 10,0 0-1,0 0 0,0 0 1,0 0-1,0 1 0,0 0 1,0-1-1,-1 1 1,1 0-1,-1 0 0,1 0 1,0 2-10,0 0-2,-1 1 1,1 0 0,-1 0 0,0 0 0,0 1-1,0-1 1,-1 1 0,0-1 0,0 0 0,0 1-1,-1 0 1,0-1 0,0 1 0,-1 5 1,0-3-7,0 0 1,0 0-1,-1 1 1,0-1-1,-1 0 0,1 0 1,-2-1-1,1 1 1,-1-1-1,0 1 0,0-1 1,-1-1-1,0 1 1,-1 0-1,1-1 1,-1 0 6,-20 19-9,-1-1 1,0-1 0,-8 3 8,15-11-12,-17 13 5,-68 55 239,91-64-184,14-18-51,0 0 1,1 0 0,-1-1-1,1 1 1,-1 0 0,1-1-1,0 1 1,-1-1 0,1 1 0,-1 0-1,1-1 1,0 1 0,0-1-1,-1 0 1,1 1 0,0-1-1,0 1 1,-1-1 0,1 0-1,0 0 1,0 0 0,0 1-1,0-1 1,-1 0 0,1 0-1,0 0 1,0 0 0,0 0 0,0 0-1,0-1 3,54 5 136,36-4-136,-30-1 104,41 6-104,-84-3 19,0 1 0,-1 0 0,1 1 0,-1 1 1,0 1-1,0 0 0,12 7-19,-25-11 3,0 0 0,-1 1 0,1-1 0,-1 0 0,1 1 0,-1 0-1,0 0 1,0 0 0,-1 0 0,1 0 0,-1 1 0,1-1 0,-1 1 0,0 0 0,0-1 0,-1 1 0,1 0 0,-1 0 0,0 0 0,0 0 0,0 0 0,0 1 0,0 3-3,-2-2 33,1 0 0,-1 1 0,0-1 0,0 0 0,0 0-1,-1 0 1,0 0 0,0 0 0,-1-1 0,0 1 0,0 0 0,0-1 0,0 0 0,-1 0 0,0 0 0,-1 1-33,-13 13 144,-2-2-1,0 1 1,-1-2 0,0-1 0,-2-1 0,1 0 0,-2-2 0,-9 3-144,3-2 76,0-1 0,-1-2 1,0-1-1,-1-1 0,0-2 0,-20 2-76,46-7-16,0-1 0,0 1 0,0-1 0,0 0 0,0 0 0,0-1 0,0 0 0,1 0 0,-1 0 0,0-1 0,-4-1 16,7 1-78,1 0 0,0 0 1,0 0-1,0-1 0,0 1 0,0 0 1,0-1-1,1 1 0,-1-1 1,1 0-1,0 1 0,0-1 1,0 0-1,0 0 0,0 0 0,0 0 1,1 0-1,0 0 0,-1 0 1,1 0-1,0 0 0,1-1 78,-2-75-4399,3-13-5947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5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16664,'0'0'368,"0"0"-144,0 0 176,0 0-224,0 0-80,0 0 753,119 163-321,-57-96 0,4-8-112,-7 0-288,-6-11 80,-9-11-208,-16-6 0,-6-12-448,-16-7-848,1-7-609,-1-5-2449,3-2-1025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5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548 1 12998,'0'0'608,"0"0"769,0 0 672,-122 166-865,78-107-383,-9 11-209,0 9-512,-10 19-80,1 20-544,5 9-529,4-6-1664,13-20-2225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4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10997,'0'0'872,"0"0"-511,0 0 522,0 0 317,0 24-269,0 115 184,4-138-1112,0 0 0,0 0 0,0-1 0,0 1 0,0-1 0,0 0 0,0 0 0,0-1 0,3 0-3,-3 0-59,0 0-1,0 0 1,-1 0-1,1 0 1,0-1-1,-1 0 0,1 0 1,-1 0-1,1-1 60,-1 1-73,-1 1-1,0-1 1,1 1-1,0 0 0,-1-1 1,1 1-1,0 0 0,-1 0 1,1 1-1,0-1 0,0 1 1,0-1 73,-2 1-5,-1 0 311,2 2-138,1-1-1,-1 0 0,1 0 0,0 0 0,-1 0 0,1 0 1,-1-1-1,1 1 0,0-1 0,0 0 0,-1 0 0,1 0 1,1 0-168,-2 0 62,222 8-894,-224-8 834,1 0 0,0 0 0,-1 0 0,1 0 0,0 0 0,-1 0 0,1 0 0,-1 0 0,1-1 0,0 1 0,-1 0 0,1 0 0,-1-1 0,1 1 0,0 0 0,-1-1 0,1 1 0,-1 0 0,1-1 0,-1 1 0,0-1 0,1 1 0,-1-1 0,1 1 0,-1-1 0,0 1 0,1-1 0,-1 1 0,0-1 0,0 0 0,1 1 0,-1-1 0,0 1 0,0-1 0,0 0 0,0 1 0,0-1 0,0 0 0,0 1 0,0-1 0,0 0 0,0 1 0,0-1 0,0 1 0,-1-1 0,1 0 0,0 1 0,0-1 0,-1 1 1,1-1-1,0 0-2,-1 0 27,0-5 50,0 0 0,-1 0-1,0 0 1,0 0 0,-1 0-1,1 1 1,-1-1 0,0 1 0,-1-1-1,1 1 1,-1 0 0,0 0-1,-1 1 1,0-2-77,-15-12 590,0 1-1,-22-13-589,-15-14 261,76 47-3927,28 16-1899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5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 1 14567,'0'0'240,"0"0"224,0 0 833,0 0-545,0 0-496,165 93 32,-96 16 128,-9 12-192,-17 17-31,-21 14-161,-19 3-32,-3 10 0,-28-4 0,-44-12-96,-34 3-593,-50-6-1296,-41-8-1376,-32-20-8213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4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495 1 11205,'0'0'3826,"-194"211"-2145,94-62-529,6 14-255,22 6-321,38 5-64,34-11-192,34-16-288,66-18 16,35-19-48,27-26-288,13-16-192,7-23-465,-10-23-879,-16-22-1778,-21 0-2465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4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 15095,'0'0'555,"0"0"363,0 0-22,0 0-448,40 0-128,77-1-157,332 4 136,-442-3-298,9 0 4,-1 1 0,1 1 0,-1 0 0,1 1 0,6 2-5,-19-4 0,1 0 1,-1 0 0,0 1 0,0-1-1,0 1 1,0 0 0,0 0 0,0 0-1,0 0 1,0 0 0,-1 1 0,1-1-1,-1 1 1,0-1 0,0 1 0,0 0 0,0 0-1,0 0 1,-1 0 0,1 0 0,-1 1-1,0-1 1,0 0 0,0 1 0,0-1-1,0 3 0,-1-2 0,0 0-1,0 1 1,0-1-1,0 0 1,-1 0-1,1 0 1,-1 0-1,0 0 1,0 0-1,-1 0 1,1 0-1,-1 0 1,0 0-1,0-1 1,0 1-1,0-1 1,-1 1 0,-8 8 8,1 0-1,-1-1 1,-1-1 0,-3 2-8,6-4 12,-87 68 215,-3-5 0,-26 12-227,-219 118 1065,240-142-474,94-54-523,7-4-46,0 1 0,0-1 0,0 0 1,0 1-1,0 0 0,1 0 1,-1 0-1,1 0 0,-1 0 0,1 1 1,0-1-1,0 1 0,0-1 1,0 1-1,0 0 0,0 0 1,1 0-1,-1 0 0,1 0-22,1-2 1,0 0 0,0-1-1,0 1 1,0-1 0,0 1 0,0-1-1,0 1 1,0-1 0,1 1 0,-1-1 0,0 1-1,0-1 1,1 1 0,-1-1 0,0 1-1,1-1 1,-1 1 0,0-1 0,1 1-1,-1-1 1,1 0 0,-1 1 0,1-1 0,-1 0-1,1 0 1,-1 1 0,1-1 0,-1 0-1,1 0 1,-1 0 0,1 1 0,-1-1-1,1 0 1,-1 0 0,1 0-1,27 4 0,-22-4 2,159 8 169,1-8 0,49-10-171,-129 5-313,0-4 0,-1-4 0,32-10 313,-43-9-7817,-46 19 3279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7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44 288 9188,'0'0'435,"0"0"-283,0 0 96,0 0 355,0 24 294,-3 161 653,3-167-1459,-1-9-52,1-1 0,0 1 0,0 0 0,1 0 0,0-1-1,1 1 1,-1-1 0,2 1 0,-1-1 0,4 7-39,-6-15-34,0 0 0,0 0 0,1 1 0,-1-1 0,0 0 0,0 0 0,0 1 0,1-1 0,-1 0 0,0 0 0,0 0 0,0 1 0,1-1 0,-1 0 0,0 0 0,0 0 0,1 0 0,-1 0 0,0 1 0,1-1 0,-1 0 0,0 0 0,0 0 0,1 0 0,-1 0 0,0 0 0,1 0 0,-1 0 0,0 0 0,1 0 0,-1 0 0,0 0 0,0-1 0,1 1 0,-1 0 1,0 0-1,1 0 0,-1 0 0,0 0 0,0 0 0,1-1 0,-1 1 0,0 0 0,0 0 0,0 0 0,1-1 0,-1 1 0,0 0 0,0 0 0,0-1 0,0 1 0,1 0 0,-1 0 0,0-1 0,0 1 0,0 0 0,0-1 0,0 1 0,0 0 0,0-1 34,9-19-425,-9 19 344,10-35-927,-2-1 0,-1 1 0,-2-1 1,-2-1-1,-1 1 0,-2-6 1008,2-19-2541,7-43 2541,-5 83 326,0 1 1,1 0 0,2 0 0,0 0-327,-6 17 163,1 1-1,0-1 0,0 1 1,0 0-1,0-1 1,0 1-1,1 0 1,-1 0-1,1 0 1,0 1-1,0-1 1,0 1-1,0-1 1,0 1-1,1 0 1,-1 0-1,4-1-162,-5 2 63,0 1-1,0-1 0,0 1 0,0 0 1,0-1-1,0 1 0,0 0 0,0 0 1,1 0-1,-1 0 0,0 1 1,0-1-1,0 1 0,0-1 0,0 1 1,-1-1-1,1 1 0,0 0 0,0 0 1,0 0-1,-1 0 0,1 0 1,0 1-1,-1-1 0,1 0 0,-1 1 1,1-1-1,-1 1 0,0 0 1,0-1-1,0 1 0,0 0 0,0 0 1,0 0-63,3 5 87,-1 0 1,0 1 0,0-1 0,-1 1 0,0 0-1,0 0 1,-1 0 0,0 0 0,0 0 0,-1 0 0,0 6-88,-1-8 41,1-1-1,-1 1 1,0-1 0,0 0 0,0 0 0,-1 1 0,0-1 0,0 0 0,0 0 0,-1-1 0,0 1 0,1 0 0,-2-1 0,1 0 0,0 1 0,-1-1 0,-2 1-41,-19 13 128,0-1 0,-2-1 0,0-1 0,-2-1-128,-53 30-1854,55-26-798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8868,'0'0'2849,"0"0"-2769,0 0 177,0 0 191,-15 183-80,27-146-80,4-6-112,-7-6-176,-3-5-256,4-9-608,-1-11-1009,4 0-1025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7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 1 9508,'0'0'369,"0"0"-65,0 0 400,0 0-96,-166 126-288,138-109-256,3-5-64,19-4 64,-1 0-48,7 1-16,0 11-16,19-1 16,31 1 0,13 0 129,9-6-129,6-3-945,0-11-976,0 0-2689</inkml:trace>
  <inkml:trace contextRef="#ctx0" brushRef="#br0" timeOffset="1">823 172 5731,'0'0'1360,"0"0"-1360,0 0-992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03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9 1088,'0'0'10106,"0"0"-7528,0 0-1372,0 0 39,0 0-503,0 0-67,-12-9 467,35 26-862,-1 1 0,-1 1 0,3 5-280,24 21 123,71 50 130,83 49-253,-104-76-48,-53-31-352,-44-36-40,-1-1-294,-12-3-1771,7 0 2169,1 0 0,-1 0-1,1-1 1,0 0 0,0 0-1,0 0 1,1 0 0,-1 0-1,1-1 1,0 0 0,0 1-1,1-1 1,-1 0 0,1-1-1,0 1 1,0-2 336,-13-34-2935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03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1 9540,'0'0'1420,"0"0"-292,0 0-18,0 0-528,0 0-310,-7 4-120,-26 26 781,1 1 0,2 1 1,-7 12-934,-6 4 604,-66 69 351,32-37 299,-56 76-1254,115-139 529,17-17-506,1 0 0,0 0 1,-1 0-1,1 0 0,0 0 0,0-1 0,-1 1 0,1 0 0,0 0 1,-1 0-1,1-1 0,0 1 0,0 0 0,-1 0 0,1-1 0,0 1 1,0 0-1,0 0 0,-1-1 0,1 1 0,0 0 0,0-1 0,0 1 1,0 0-1,0-1 0,0 1 0,0 0 0,0-1 0,0 1 0,0 0 0,0-1 1,0 1-1,0 0 0,0-1 0,0 1 0,0-1-23,0-3-54,0 1-1,1-1 1,-1 0-1,1 0 1,0 1-1,0-1 1,0 1-1,1-1 1,-1 1 0,1-1-1,0 1 55,2-1-472,0-1-1,1 1 1,-1 1-1,1-1 1,0 1-1,0 0 1,0 0 0,0 0-1,0 1 1,1 0-1,-1 0 1,1 0 472,46-17-6203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04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14679,'0'0'1104,"0"0"-1088,0 0-16,0 0-5650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0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88 348 1201,'0'0'11821,"0"0"-9396,-5 35-2166,-1 10-141,-7 43 655,1 45-773,9 181 2487,5-181-948,-4-158-1137,-1 0 0,0 0 0,-8-23-402,-4-29 37,6 1-200,4 0 1,3-1-1,3 0 0,4-7 163,-2 57-96,1-1 0,2 1-1,0 0 1,2 0 0,1 1 0,1 0-1,1 0 1,1 1 0,5-5 96,-5 10-65,1 0 0,1 1 0,0 1 1,2 0-1,0 1 0,1 0 0,0 2 0,2 0 0,0 0 1,0 2-1,2 1 65,-8 5-36,0 1 0,0 0 1,0 1-1,1 1 0,10-3 36,-19 7-10,-1-1 0,0 0-1,1 1 1,-1 0-1,0 0 1,1 0-1,-1 0 1,0 1-1,4 1 11,-6-2-15,-1 1-1,1-1 1,-1 1-1,1 0 1,-1 0-1,1-1 1,-1 1-1,0 0 0,1 0 1,-1 0-1,0 1 1,0-1-1,0 0 1,0 0-1,0 1 1,0-1-1,0 0 0,0 1 1,-1-1-1,1 1 1,-1-1-1,1 1 1,-1-1-1,1 1 16,1 9-32,-1-1 0,0 1 0,0 0 0,-2-1 1,1 1-1,-1-1 0,0 1 0,-1-1 0,0 1 0,-1-1 0,0 0 0,-1 0 0,0 0 0,-1 0 0,0-1 1,0 0-1,-1 0 0,-2 3 32,-18 22 34,-1-2 1,-1 0 0,-2-2 0,-2-1-35,17-15 14,-48 42 260,37-34-39,1 1 0,0 1 0,2 2-1,-2 3-234,22-25 32,1-1 0,-1 1-1,1 0 1,0-1 0,0 1-1,0 0 1,1 1 0,0-1 0,-1 0-1,1 0 1,1 1 0,-1-1-1,0 0 1,1 1 0,0 1-32,1-4 3,-1 1 1,1 0-1,-1 0 1,1 0-1,0-1 1,0 1-1,0 0 1,1-1-1,-1 1 1,1-1-1,-1 0 1,1 1-1,0-1 1,0 0-1,0 0 1,0 0-1,0 0 1,0 0-1,1-1 1,-1 1-1,0-1 1,3 2-4,42 19 117,1-2 0,0-1 1,9-1-118,-16-6 35,-1 2 0,-1 2 0,0 1 1,-1 2-1,17 13-35,-15 3-354,-11-7-1372,5-8-3483,2-12-1802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4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46 720 12358,'0'0'1328,"0"0"-594,0 0 304,0 0 216,0 0-347,8 13-592,-4-5-284,-2-4-13,0 0 1,0 0-1,1 0 0,-1-1 1,1 1-1,0-1 0,0 0 1,0 1-1,2 0-18,-4-3 12,1-1 0,-1 1-1,1-1 1,-1 1 0,1-1 0,-1 1 0,1-1-1,-1 0 1,1 0 0,-1 0 0,1 0 0,-1 0-1,1 0 1,0 0 0,-1 0 0,1-1 0,-1 1-1,1 0 1,-1-1 0,1 0 0,-1 1 0,0-1-1,1 0 1,-1 0 0,0 1 0,1-1 0,-1 0-1,0 0 1,0 0 0,0-1 0,0 1 0,0 0-1,0 0 1,0-1-12,10-10 52,-1-1-1,0 0 1,-1-1-1,0 0 1,-1 0-1,-1-1 1,0 0 0,-1 0-1,-1-1 1,0 0-1,-1 0 1,-1 0-1,-1 0 1,0-2-52,2-32-77,-2 0 1,-2 0 0,-2 0-1,-3-1 77,0 10-112,-1 0 0,-2 1 0,-1 0 0,-13-32 112,20 69 17,1-1-1,-1 1 1,1-1 0,-1 1-1,0-1 1,-1 1-1,1 0 1,-1 0 0,1 0-1,-1 0 1,0 1 0,0-1-1,0 1 1,0 0-1,0-1 1,-4 0-17,5 2 15,0 0 0,-1 0-1,1 0 1,-1 1 0,1-1 0,-1 1 0,1 0-1,-1-1 1,1 1 0,-1 0 0,1 1 0,-1-1 0,1 0-1,0 1 1,-1-1 0,1 1 0,-1 0 0,1 0-1,0 0 1,-1 0 0,1 0 0,0 0 0,0 1-1,0-1 1,0 1 0,-1 0-15,-3 5 9,-1-1 1,1 2-1,1-1 0,-1 0 0,1 1 0,0 0 1,1 0-1,0 1 0,0-1 0,1 1 1,0 0-1,1 0 0,0 0 0,0 0 0,0 7-8,-1 20 102,1 0 0,2 0 0,2 15-103,-1-43 27,1 10 5,1 1 0,2-1 0,0 0 0,0 0 0,2 0 0,0-1 0,1 0 0,1 0 0,0-1 0,2 0 0,-1 0 0,2-1 0,0-1 0,9 8-32,-18-18-2,1-1 0,-1 0 0,0 0 0,1-1 0,0 1-1,0-1 1,-1 1 0,1-1 0,1 0 0,-1-1 0,0 1 0,0-1 0,5 1 2,-7-2 21,0 1 1,0-1-1,0 0 1,0 0-1,0 0 1,0-1 0,0 1-1,0 0 1,0-1-1,0 1 1,0-1-1,0 0 1,0 0 0,0 0-1,0 0 1,-1 0-1,1 0 1,0 0-1,-1 0 1,1-1-1,-1 1 1,1-1 0,-1 1-1,1-1 1,-1 0-1,0 1 1,0-1-1,1-1-21,-1 2 18,0 0-1,-1-1 0,1 1 0,0 0 0,0 0 0,0 0 0,-1-1 1,1 1-1,-1 0 0,1-1 0,-1 1 0,0-1 0,1 1 0,-1-1 1,0 1-1,0 0 0,0-1 0,0 1 0,0-1 0,0 1 0,0-1 0,-1 0-17,0 1 1,-1 1 0,0-1-1,1 0 1,-1 1-1,0-1 1,1 1-1,-1 0 1,0 0-1,1 0 1,-1 0-1,0 0 1,1 0-1,-1 0 1,0 0 0,0 0-1,-22 1-271,13-1-328,-20 0-120,18-3-5726,12 0-1850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0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0 14711,'0'0'1616,"-41"152"706,26-56-1138,11-3-624,4 2-384,0-5-176,0-17-800,4-16-1345,24-29-4882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0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1077 4 9060,'0'0'1633,"-41"-1"-403,-140-1 923,161 2-1817,0 1 0,0 2-1,0 0 1,1 1 0,-1 1 0,1 0 0,0 2 0,1 0 0,-1 1 0,-10 7-336,13-7 184,-33 17 307,1 2 0,2 2 0,1 3 0,1 1 0,1 2 0,2 2 0,2 1 0,-10 16-491,25-26 119,2 1 0,0 1 0,2 1 0,1 0 0,2 2 0,1 0 0,2 1 0,1 0 1,2 1-1,1 0 0,1 1 0,-2 32-119,9-45 9,1-1 0,1 0 0,1 1 0,1-1 0,0 1 0,2-1 0,1 0 0,1-1 0,0 1 0,10 18-9,-5-17-20,1 0 1,1-1 0,2 0 0,0-1 0,1-1 0,1 0-1,0-1 1,2-1 0,9 6 19,12 8-92,2-2-1,1-2 1,2-2 0,0-1-1,2-3 1,0-2 0,10 1 92,30 8-1036,1-5 0,0-3 0,60 4 1036,-55-14-4149,-1-5-1,67-5 4150,-21-6-10376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1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16552,'0'0'341,"0"0"758,0 0-458,0 0-345,0 0 10,19 2 73,-2 1-293,-1 0 0,0 0 0,0 2 0,0 0 0,0 1 0,-1 1 0,0 0 0,0 1 0,12 8-86,28 24 94,-2 2 0,-1 3 0,-3 2 0,-1 2 0,29 41-94,-27-31-3727,-50-66-1374,0-6 2833,-2-30-5877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31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542 1 4018,'0'0'8852,"0"0"-7668,0 0 1170,0 0-1986,0 0 80,0 0 464,-128 152 1,78-68-145,-10 6-80,-2 3-127,-7-3-481,13-6-64,9-11-16,12-11-417,13-8-895,16-37-897,0-17-3778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45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0 462 9973,'0'0'1723,"0"0"-1336,0 0-51,0 0 745,11 29 116,34 96-567,-37-100-466,-2 1 0,-1 0 0,-1 0 0,-2 0 0,0 0 0,-2 1 0,-1-1 0,-1 2-164,0 36 350,0-224-292,3-141-1252,1 268 1059,1 1-1,2 0 1,1 1 0,1-1 0,2 1 0,6-11 135,-9 25-13,2 0-1,0 0 1,1 1 0,0 0-1,1 0 1,1 1-1,1 1 1,0 0 0,1 0-1,0 1 1,11-7 13,-19 16 13,1 0 1,0 0 0,0 1-1,1 0 1,-1 0-1,1 1 1,-1 0-1,1 0 1,0 0 0,0 1-1,0 0 1,6 0-14,-11 1-5,1 0 0,0 0 1,-1 0-1,1 0 1,-1 1-1,1-1 0,-1 1 1,1 0-1,-1-1 0,1 1 1,-1 0-1,1 1 0,-1-1 1,0 0-1,0 1 1,1-1-1,-1 1 0,0 0 1,-1 0-1,1-1 0,0 1 1,0 1-1,-1-1 0,1 0 1,-1 0-1,0 0 1,0 1-1,0-1 0,0 1 1,0-1-1,0 1 0,-1-1 1,1 1-1,-1 0 5,2 7-58,-1 0-1,0 0 1,0 0-1,-1 0 1,-1 0-1,1 0 1,-2 0 0,0 0-1,0 0 1,0 0-1,-1 0 1,-1-1-1,0 1 1,0-1-1,-1 0 1,-5 7 58,-8 10-7,-2-2-1,0 0 1,-2-2-1,-19 17 8,6-7 7,19-16 179,0 0-1,0 1 0,-7 13-185,19-24 105,0 1 1,0-1-1,0 1 0,1 0 0,0 0 0,1 0 1,0 0-1,0 0 0,0 1 0,1-1 1,0 0-1,0 1 0,1 0-105,0-5 47,1 0 1,0 0-1,0 0 0,0 0 1,0 0-1,0 0 0,0 0 1,1 0-1,-1 0 0,1-1 1,0 1-1,0-1 0,0 1 1,0-1-1,0 0 0,1 1 1,-1-1-1,1-1 0,-1 1 0,1 0 1,2 1-48,12 6 251,0 1 0,1-2 1,6 2-252,6 3 405,-19-8-414,-1 1 0,1 0 0,-1 1 0,-1 0 0,1 0 0,-1 1 0,0 1 0,1 2 9,-3-3-644,-1 0-1,0 1 0,-1 0 0,0 0 0,0 0 0,1 3 645,7 24-3577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45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12486,'0'0'512,"0"0"-376,0 0-69,0 0 37,0 0 376,4 9 678,4 7-854,-1 1 1,-1 0-1,0 1 1,-2-1-1,0 1 1,0 0-1,-1 11-304,-2-12 121,0 1 0,-2-1-1,0 1 1,-1-1-1,0 0 1,-2 1 0,0-1-1,-1-1 1,0 1-1,-3 2-120,-46 91 651,54-110-645,0 0-1,1-1 1,-1 1-1,0 0 1,0 0-1,0 0 0,0 0 1,0 0-1,0 0 1,1 0-1,-1 0 1,0 0-1,0 0 0,0 0 1,0 0-1,0 0 1,0 0-1,1 0 1,-1 0-1,0 0 1,0 0-1,0 0 0,0 0 1,0 1-1,1-1 1,-1 0-1,0 0 1,0 0-1,0 0 1,0 0-1,0 0 0,0 0 1,0 0-1,0 0 1,0 1-1,1-1 1,-1 0-1,0 0 0,0 0 1,0 0-1,0 0 1,0 0-1,0 1 1,0-1-1,0 0 1,0 0-1,0 0 0,0 0 1,0 0-1,0 0 1,0 1-1,0-1 1,0 0-1,0 0 0,0 0 1,0 0-1,0 0 1,0 1-1,0-1 1,0 0-1,0 0 1,-1 0-1,1 0-5,9 0-36,57-4-666,0-3-1,0-3 1,0-2-1,33-13 703,-37 10-1899,57-13-3154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46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632 24 16,'0'0'8081,"0"0"-5501,-33-5-979,-21-4 384,-39-1-1985,83 10 160,-1 1 1,1-1 0,0 2 0,-1-1 0,1 1 0,0 1 0,0 0 0,0 0 0,0 1 0,1 0 0,0 1 0,-1 0 0,2 1 0,-1 0 0,1 0 0,-1 0 0,1 2-161,-5 2 169,-9 8 9,1 1-1,1 1 1,1 1 0,1 1-1,1 1 1,1 0 0,0 1-1,2 0 1,1 1 0,1 1 0,2 0-1,0 1 1,1 0 0,2 1-178,-6 27 168,2 1 1,2 1 0,4 0 0,1 0-1,3 0 1,5 29-169,-3-65-10,1 0-1,1 1 1,1-1 0,1 0-1,0-1 1,2 1-1,0-1 1,2-1 0,0 1-1,1-1 1,1-1-1,1 0 1,0-1 0,2 0-1,-1 0 1,2-2-1,0 0 1,1-1 0,13 9 10,-3-5-118,0-1 1,1-1-1,1-2 1,1-1-1,-1-1 1,2-1-1,0-2 1,0 0-1,14 0 118,16 0-632,1-2-1,-1-2 0,1-3 0,25-5 633,-43 1-1626,1-2 0,38-8 1626,-33-1-2371,0-2 0,9-6 2371,-58 21-20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46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13702,'0'0'80,"0"0"112,0 0 593,181 157-17,-134-117 97,-9 5-337,2-6-528,-21-5-96,3-1-689,3-13-895,-12-11-1346,12-9-2977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47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1 1969,'0'0'10885,"0"0"-10741,0 0 832,-137 146 225,106-76-337,-7 15-303,4 2-417,2 11-144,11 7 0,8-15-1105,1-3-1936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49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87 161 7027,'0'0'291,"0"0"774,0 0 308,0 0-377,0 25-137,-3 172 1881,3-139-1859,0-50-717,0-37-161,0-9-172,-1-13-446,3-1 1,6-37 614,-6 73-84,2 0 0,-1 0 0,2 0 1,0 1-1,1-1 0,1 1 1,0 1-1,1-1 0,0 1 0,9-9 84,-17 22 7,0 0 0,1 0-1,-1 0 1,0 1 0,1-1-1,-1 0 1,1 1 0,-1-1-1,1 0 1,0 1 0,-1-1-1,1 1 1,0-1 0,-1 1-1,1-1 1,0 1 0,-1-1-1,1 1 1,0 0 0,0-1-1,0 1 1,-1 0 0,1 0-1,0-1 1,0 1 0,0 0-1,0 0 1,-1 0 0,1 0 0,0 0-1,0 1-6,0 0-4,0 0 1,0 0-1,0 0 0,0 0 1,-1 1-1,1-1 0,-1 0 1,1 0-1,-1 1 0,1-1 0,-1 1 1,0-1-1,0 0 0,1 1 1,-1-1-1,0 2 4,0 6-20,0 0-1,0 1 1,-1-1-1,0 1 1,-2 4 20,-2-4 11,-1 0 0,0 0 0,0 0 0,-1-1 0,0 1 0,-1-2 0,0 1 0,0-1 0,-1-1 0,0 1 0,0-1 0,-10 4-11,4 0-59,0 1 1,0 1 0,-12 13 58,26-25-58,0 0-1,0 0 1,0 0 0,0 0-1,1 0 1,-1 0-1,0 0 1,1 0 0,-1 0-1,1 1 1,-1-1 0,1 0-1,-1 0 1,1 0-1,0 1 1,-1-1 0,1 0-1,0 1 1,0-1 0,0 1 58,1-1-144,-1 0 1,1 0-1,0-1 1,0 1-1,-1 0 1,1-1-1,0 1 1,0 0-1,0-1 1,0 1-1,-1-1 1,1 0-1,0 1 1,0-1-1,0 0 1,0 1-1,0-1 1,0 0-1,0 0 1,0 0-1,0 0 1,0 0-1,0 0 1,0 0-1,0 0 1,1 0 143,35 0-4378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4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70 146 7331,'0'0'3559,"0"0"-2014,0 0 941,0 0 46,-6-23-835,-17-73-646,12 70-235,7 32-520,4-5-239,-5 16 125,0 0 1,1 0-1,1 0 0,0 0 1,1 14-183,-1 95 871,3-111-813,-1 30 97,3 0 0,1 0 1,2 0-1,11 38-155,-11-60 35,0 2 0,-1-1-1,-1 0 1,-2 1 0,0 11-35,-3-85-171,-2 0 0,-5-24 171,9 72 0,0 0 0,0 1 0,1-1 0,-1 0 0,0 0 1,1 0-1,-1 0 0,1 0 0,-1 0 0,1 0 0,-1 0 0,1 1 0,0-1 0,-1 0 0,1 1 0,0-1 0,0 0 0,-1 1 0,1-1 0,0 1 1,0-1-1,0 1 0,0-1 0,0 1 0,0 0 0,0-1 0,0 1 0,0 0 0,0 0 0,0 0 0,0 0 0,0 0 0,1 0 0,41-4-36,-36 4 33,126-13-1066,53-14 1069,-174 25-12,63-2-164,-72 31 347,-3-23-113,-1 0 0,1-1 0,-1 1-1,0-1 1,0 1 0,0 0 0,0-1 0,0 0 0,-1 1-1,0-1 1,1 0 0,-1 0 0,-1 0 0,1 0 0,0 0-1,-1 0 1,-2 2-58,-1 1-280,-2-1-1,1 0 0,0 0 0,-1 0 0,0-1 0,-6 3 281,13-8-3206,1-6-3614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5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 13446,'0'0'2852,"0"0"-1987,0 0-1,0 0 278,0 0-435,-22 2-470,-69 13-183,89-15-50,-1 1 1,1 0 0,-1 0-1,1 0 1,0 0 0,-1 1-1,1-1 1,0 0 0,0 1 0,0 0-1,0-1 1,0 1 0,0 0-1,1 0 1,-1 0 0,1 0-1,-1 1 1,1-1 0,0 0-1,0 0 1,0 1 0,-1 0-5,1 4 7,0-1-1,0 0 1,0 1 0,1-1-1,-1 0 1,2 1 0,-1 0-7,0 5-92,1-11 80,-1 0 0,1 1 0,0-1-1,0 0 1,-1 0 0,1 0 0,0 1 0,0-1-1,0 0 1,0 0 0,0 0 0,1-1-1,-1 1 1,0 0 0,0 0 0,0-1 0,1 1-1,-1-1 1,0 1 0,1-1 0,-1 1-1,1-1 1,-1 0 0,0 0 0,1 1 0,-1-1-1,1 0 1,-1 0 0,1-1 0,-1 1 0,0 0-1,1 0 13,52-6-476,-46 3 355,1-1 1,-1 0-1,0 0 0,-1-1 1,1 0-1,-1 0 0,0-1 0,0 0 1,-1 0-1,0 0 0,0-1 1,3-4 120,25-25-401,-37 45 591,-1 0-1,1 0 1,0 0-1,1 1 0,0-1 1,1 1-1,0-1 1,1 1-1,0 6-189,0-14-54,0 0-1,0-1 0,1 1 1,-1-1-1,1 1 1,-1-1-1,1 1 1,0-1-1,-1 1 1,1-1-1,0 0 0,0 1 1,0-1-1,0 0 1,0 0-1,0 0 1,1 0-1,-1 0 1,0 0-1,1 0 0,-1 0 1,0 0-1,1-1 1,-1 1-1,1 0 1,-1-1-1,1 1 1,-1-1-1,1 0 0,-1 0 1,1 1-1,0-1 1,-1 0-1,1 0 1,-1 0-1,1-1 55,11 2-1699,0-1 1,-1-1-1,1-1 0,3 0 1699,35-10-10055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0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10325,'0'0'16,"0"0"160,0 0 96,0 0 528,22 172-351,0-133 351,-6-2-368,6-3-400,-13-9 176,4-3-176,-7-5 0,-6-5-64,0-10-304,0-2-512,0 0-1,0-2-1216,0-29-7155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49:50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0 400,'0'0'5469,"0"0"-4044,0 0-256,0 0 50,0 0-491,-19 19-64,-59 57-335,61-55 370,18-13-29,21-10-28,-20 1-754,28 3-369,0 1-1,24 5 482,-24-3-2864,1-1 0,24 0 2864,-20-4-2961</inkml:trace>
  <inkml:trace contextRef="#ctx0" brushRef="#br0" timeOffset="1">509 113 10229,'0'0'400,"0"0"-272,0 0-128,0 0-672,0 0-8260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27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38 491 6883,'0'0'472,"0"0"678,0 0-101,0 0-220,0 0 68,0 0-70,0 0 429,-1 7 260,-5 11-1007,1-14-106,-3-30 136,0-64-181,8 51-225,-1-9-81,3 1 1,2-9-53,-1 40 13,-1 1 0,2-1 0,0 1 0,1 0 0,0 0-1,2 0 1,-1 1 0,5-6-13,5-24 62,-9 19-95,-4 22-399,-1 11 57,-1 9 219,-1 3 156,1-8-2,-1 1 0,-1-1 0,0 0 0,-3 11 2,3-17 12,-1-1 0,0 0 0,0 0 0,-1 0 0,0 0 0,0 0 0,0 0 0,0 0 0,-1-1 0,0 0 0,0 0 0,0 1-12,-42 36-864,45-40-56,1-5-828,0-20-2403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27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11029,'0'0'422,"0"0"634,0 0-144,0 0 76,-1 31 15,1 101-366,1-92-231,3 0 0,6 32-406,0-8 368,-8-38-314,-1-15-105,0 0 0,0 0 0,1 0 0,1 0 0,1 5 51,-4-16-34,0 0 0,0 0-1,0 1 1,1-1 0,-1 0-1,0 0 1,0 0-1,0 0 1,0 1 0,0-1-1,1 0 1,-1 0 0,0 0-1,0 0 1,0 1-1,0-1 1,1 0 0,-1 0-1,0 0 1,0 0-1,0 0 1,1 0 0,-1 0-1,0 0 1,0 0 0,1 0-1,-1 0 1,0 0-1,0 0 1,0 0 0,1 0-1,-1 0 1,0 0-1,0 0 1,1 0 0,-1 0-1,0 0 1,0 0 0,0 0-1,1 0 1,-1 0-1,0 0 1,0-1 0,0 1-1,1 0 1,-1 0 0,0 0-1,0 0 1,0-1-1,0 1 1,0 0 0,1 0-1,-1 0 1,0-1 0,0 1-1,0 0 1,0 0-1,0 0 35,8-16-2023,-2-17-2225,0-6-4097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27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 9268,'0'0'1326,"0"0"240,0 0-66,0 0-385,0 0-24,-17 21-443,-53 69-320,67-85-289,0-1-1,0 1 1,0 0-1,0 0 1,1 0-1,0 0 1,0 0-1,0 1 1,1-1-1,-1 0 0,1 1 1,1-1-1,-1 1 1,1 0-1,0-1 1,0 1-1,0-1 1,1 1-39,0 13-2,0-15 6,-1-1-1,1 1 0,0-1 0,0 1 0,1-1 0,-1 1 1,1-1-1,-1 0 0,1 1 0,0-1 0,0 0 0,0 0 1,1-1-1,-1 1 0,1 0 0,0-1 0,1 2-3,57 41 84,-45-35-78,-9-6-50,0 0-1,0 0 0,0-1 1,0 0-1,1 0 0,0-1 0,-1 0 1,1 0-1,0-1 0,0 0 0,6 0 45,54-7-5180,-41-1 314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28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7363,'0'0'3762,"0"0"-2849,0 0 1007,0 0-735,0 0 496,0 0-577,57 57-576,-23-57-63,10 0-273,9-3-64,-3-17-128,0-2-32,0-1-352,-9 6-417,-4 3-1072,-12 3-976,-9 11-625,-10 0-863</inkml:trace>
  <inkml:trace contextRef="#ctx0" brushRef="#br0" timeOffset="0.99">269 125 8388,'0'0'1825,"0"0"192,0 0-993,0 0-63,0 0-49,0 0-544,182-37-176,-139 17-192,7 1-128,-9 5-2449,-7 2-5475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39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0 263 11365,'0'0'958,"0"0"-86,0 0 326,0 0-381,0 0-607,0 0-178,4 81 964,8 36-231,-12-117-754,0 0-1,0 0 0,1 0 1,-1 0-1,0 0 0,0 0 1,0 0-1,0 0 0,0 0 1,0 0-1,1 0 0,-1 0 1,0 0-1,0-1 1,0 1-1,0 0 0,0 1 1,1-1-1,-1 0 0,0 0 1,0 0-1,0 0 0,0 0 1,0 0-1,1 0 0,-1 0 1,0 0-1,0 0 1,0 0-1,0 0 0,0 0 1,0 0-1,1 0 0,-1 1 1,0-1-11,4-22 221,-5-59-290,-1 24-190,3-1 1,4-18 258,-4 64-30,2-1 0,0 1 1,0 0-1,1 0 1,1 0-1,0 1 0,0-1 1,2 0 29,-5 8-7,0 0 0,0 0 0,1 1 0,0-1 1,-1 0-1,1 1 0,1 0 0,-1 0 0,0 0 1,1 0-1,0 0 0,-1 1 0,1-1 0,0 1 0,0 0 1,0 0-1,1 1 0,-1-1 0,0 1 0,1 0 1,-1 0-1,5 0 7,-8 1-10,1 0 0,-1 0-1,1 0 1,-1 1 0,0-1 0,1 0 0,-1 1 0,0-1 0,1 1 0,-1-1 0,0 1 0,0 0 0,0-1 0,1 1 0,-1 0-1,0 0 1,0 0 0,0 0 0,0 0 0,0 0 0,0 0 0,-1 0 0,1 0 0,0 1 0,-1-1 0,1 0 0,0 1-1,-1-1 1,0 0 0,1 1 0,-1-1 0,0 0 0,1 2 10,0 54-90,-2-35 43,1-16 51,-1 0 0,1 1-1,-1-1 1,0 0 0,-1 0 0,0 0-1,0 0 1,0 0 0,0 0 0,-1-1-1,0 1 1,0-1 0,-1 1 0,1-1-1,-3 2-3,-5 4 36,1-1-1,-1 0 0,-1 0 0,0-2 0,0 1 0,-4 0-35,-9 14 235,24-22-352,1-1 0,-1 1 0,0 1 0,1-1 0,-1 0 0,1 0 0,0 0-1,-1 0 1,1 0 0,0 0 0,-1 0 0,1 1 0,0-1 0,0 0 0,0 0-1,0 0 1,0 0 0,0 1 0,1-1 0,-1 0 0,0 0 0,1 0 0,-1 0-1,1 0 1,-1 0 0,1 1 0,-1-1 0,1 0 117,9 8-3588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40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24 5715,'0'0'1024,"0"0"-469,0 0 413,0 0 553,0 0-259,-10-20 245,7 16 2357,3 51-3394,1 0 1,3 0 0,2 0 0,4 12-471,-6-37 331,5 14-1617,-6-39-1053,-2-25-1608,-1 10 506,0 3 194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40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1 1 2961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40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2961,'159'-18'1278,"-152"17"-1109,-1 1 0,1-1 0,-1-1-1,1 1 1,-1-1 0,1 0 0,-1 0 0,6-4-169,4-1 1496,-10-2 1312,-6 6-1136,-5 10-656,-46 53 535,37-46-1082,0 1 0,2 1 1,0 0-1,0 1 1,-3 9-470,13-24 7,1-1 1,0 1-1,1 0 0,-1 0 1,0 1-1,1-1 1,-1 0-1,1 0 1,-1 0-1,1 0 1,0 0-1,0 1 1,0-1-1,0 0 1,0 0-1,1 0 1,-1 0-1,1 2-7,0-3 12,0 1-1,0-1 1,0 0-1,0 0 1,0 1-1,0-1 1,0 0-1,0 0 0,1 0 1,-1 0-1,0 0 1,1 0-1,-1 0 1,1-1-1,-1 1 1,1 0-1,-1-1 1,1 1-1,0-1-11,10 2 44,0 0 0,0-1-1,0 0 1,0-1 0,0-1-1,3 0-43,9 0-86,1 1-166,59 2-2062,-77-1 1485,-1 1 0,1-1 0,-1 1 0,0 0 0,1 0 0,-1 1 0,0 0 829,5 7-7855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5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 10853,'0'0'5362,"0"0"-4689,0 0 415,0 0-95,0 0-513,0 0-480,-106 124-160,144-121-144,15-3 128,6 0-513,-3 0-1007,-6-20-1106,-18-8-1424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41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0 130 12374,'0'0'1278,"0"0"-635,0 0 573,0 0-93,0 0-560,29-10-397,5-3-126,-1 0 14,1 1 0,0 2 0,1 1 0,8 1-54,58-9 98,94-19-1677,-178 35 472,-15 1-5061,-2 0 3356</inkml:trace>
  <inkml:trace contextRef="#ctx0" brushRef="#br0" timeOffset="1">72 344 11029,'0'0'2193,"0"0"-1889,0 0 705,0 0 928,0 0-1041,0 0-560,222-48-128,-140 23 128,-14 3-208,-8 5-128,-16 8-64,-16 4-528,-13 5-304,-5 0-1489,-4 0 32,0-12-513,-3-7-3361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42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1103 8996,'0'0'1249,"0"0"-265,0 0 321,0 0-169,0 0-298,0 0-708,-1 0 1,0 1-1,1-1 0,-1 0 0,0 0 1,1 0-1,-1 0 0,0 0 0,1 0 1,-1 0-1,1 0 0,-1 0 0,0 0 1,1-1-1,-1 1 0,0 0 0,1 0 1,-1-1-1,1 1 0,-1 0 0,1-1 1,-1 1-1,0-1-130,3-4 85,0 0 0,0 0 0,0 0 0,1 0 0,0 0 0,0 1 0,0-1 0,0 1 0,1 0 0,0 0 0,1-1-85,54-48-113,-38 36 118,111-92-101,-74 64-67,-1-3-1,-3-3 1,-2-1-1,27-37 164,-10-8-992,2-14 992,56-80-491,-125 188 508,0-1-1,0 0 1,0 0 0,0 0 0,0-1-1,-1 1 1,0 0 0,0-1 0,0 1-1,-1-1 1,1 1 0,-1-1-1,0 1 1,0-1 0,-1-1-17,1 5 21,-28 1 57,3-1-31,-1 2-1,-19 3-46,37-3 15,0 1-1,0 0 0,0 0 1,0 1-1,0 0 1,1 0-1,-1 1 0,1 0 1,0 0-1,-3 3-14,53-36 147,1 1 1,1 3-1,2 1 0,0 2 0,2 2-147,-48 20-6,-1 0 0,1 0 0,-1 0 0,1 0-1,-1 0 1,1 0 0,-1 0 0,1 0 0,-1 0 0,1 0-1,-1 0 1,1 0 0,-1 0 0,1 0 0,-1 0 0,1 0-1,-1 1 1,1-1 0,-1 0 0,1 0 0,-1 1 0,0-1-1,1 0 1,-1 1 0,1-1 0,-1 0 0,0 1 0,1-1 0,-1 0-1,0 1 1,1-1 0,-1 1 0,0-1 6,7 25-9,-7 41 239,-1-44-162,1 90-1677,2-105-2398,11-6-3082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42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3 119 2561,'0'0'6867,"0"0"-4596,0 0-1057,0 0-724,0 0-249,0 16 33,-3 298 1954,11-291-2365,-8-23 113,0 0 1,1 1-1,-1-1 0,0 0 0,1 0 0,-1 1 0,1-1 0,-1 0 1,0 0-1,1 0 0,-1 1 0,1-1 0,-1 0 0,0 0 0,1 0 1,-1 0-1,1 0 0,-1 0 0,1 0 0,-1 0 0,0 0 0,1 0 1,-1 0-1,1 0 0,-1-1 0,0 1 0,1 0 0,-1 0 0,1 0 1,-1-1-1,0 1 0,1 0 0,-1 0 0,0-1 0,1 1 0,-1 0 1,0 0-1,1-1 0,-1 1 0,0 0 0,0-1 0,1 1 0,-1-1 1,0 1-1,0 0 0,0-1 0,0 1 0,0-1 0,1 1 0,-1 0 1,0-1-1,0 1 0,0-1 0,0 1 0,0-1 0,0 1 0,0-1 24,5-17-205,0 0-1,-2 0 0,0 0 0,-1-1 0,0 1 0,-2-1 1,0-4 205,5-61-126,-1 49 95,-3 16 109,0 1-1,2 0 1,0 0-1,1 0 1,1 0 0,1 1-1,0 0 1,1 0-1,3-3-77,-9 19 39,0 0-1,1 0 0,-1-1 1,1 1-1,-1 0 1,1 0-1,-1 1 0,1-1 1,0 0-1,0 0 1,-1 1-1,1-1 0,0 1 1,0 0-1,-1-1 1,1 1-1,2 0-38,37 0-74,-28 1 120,-12-1-99,1 0 0,-1 0 1,1 0-1,-1 0 0,1 0 1,-1 1-1,1-1 0,-1 1 1,1-1-1,-1 1 1,0 0-1,1-1 0,-1 1 1,0 0-1,0 0 0,1 0 1,-1 0-1,0 0 0,0 0 1,0 0-1,0 1 1,0-1-1,0 0 0,-1 1 1,1-1-1,0 0 0,-1 1 1,1-1-1,-1 1 0,1-1 1,-1 1 52,5 50-4839,-5-48 4261,0 27-3867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43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5491,'0'0'1216,"0"0"-271,0 0 191,0 0-704,0 0-384,0 0-48,166-43-1072,-147 43-609,0-8-4210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43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5843,'0'0'3089,"0"0"-2193,0 0 321,0 0-273,13 151 65,-1-106-401,1-14-384,2 6-192,-5-9 96,-7-17-112,-3 6-16,0-11-80,0-6-592,0 0-1073,0 0-448,0-6-2449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43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 4946,'0'0'2249,"0"0"-693,0 0-260,0 0-74,0 0-165,-13 20-228,-5 11-551,-2 4 679,-1-2 1,-9 10-958,29-42 33,0-1 0,0 1-1,1 0 1,-1-1 0,0 1-1,1 0 1,-1 0 0,1 0 0,-1-1-1,1 1 1,-1 0 0,1 0-1,0 0 1,-1 0 0,1 0-1,0 0 1,0 0 0,0 0-1,0 0 1,0 0 0,0 0 0,0 0-1,0 0 1,0 0 0,0 0-1,0 0 1,1 0 0,-1 0-1,0 0 1,1 0 0,-1-1-1,1 1 1,-1 0 0,1 0-1,-1 0 1,1 0 0,0-1 0,-1 1-1,1 0 1,0-1 0,0 1-1,-1 0 1,1-1 0,0 1-1,0-1 1,0 1 0,0-1-1,0 0 1,0 1 0,0-1-1,-1 0 1,1 0 0,0 1 0,0-1-1,0 0 1,1 0-33,9 2 102,0-1 0,0 0 0,0 0 0,10-1-102,-15 0 37,160 0-788,-94 0-6734,-59 0 3507</inkml:trace>
  <inkml:trace contextRef="#ctx0" brushRef="#br0" timeOffset="1">584 212 9412,'0'0'785,"0"0"927,0 0-1712,0 0-2913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52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178 151 14663,'0'0'381,"0"0"-151,0 0 151,0 0 110,-25 28 325,-13 13 361,-27 43-1177,58-74 108,1 0 0,1 0 0,0 1 0,0-1 0,1 1 0,1 1 0,0-1 0,0 0 0,1 1 1,0-1-1,1 1 0,1-1 0,-1 1 0,2 3-108,-1 12 173,0-25-159,-3 70 437,3-1 0,3 0 0,9 44-451,-9-96 43,0-1 0,2 1-1,0-1 1,0 0 0,2-1 0,0 1 0,1-1-1,1-1 1,0 0 0,2 0 0,0 0 0,0-2-1,1 1 1,1-1 0,0-1 0,8 5-43,-16-14 2,1 0 0,-1 0 0,1-1 0,0 1 0,0-2 0,0 1 0,0 0 0,1-1 0,-1-1 1,1 1-1,0-1 0,-1 0 0,1 0 0,0-1 0,-1 0 0,1 0 0,0 0 0,-1-1 0,1 0 0,0-1 0,-1 1 0,3-2-2,1-1 7,1-1-1,-1 0 1,0-1-1,-1 0 1,1 0-1,-1-1 0,-1-1 1,1 1-1,-1-1 1,0-1-1,-1 1 0,5-8-6,20-30-46,-1-1-1,-2-1 0,-3-2 0,-2 0 0,-2-2 1,-2-1-1,-3 0 0,-2-1 0,-2-1 1,-3 0-1,-2 0 0,-2-1 0,-3-3 47,-3 51-6,-1-1-1,1 0 1,-1 1 0,-1-1-1,0 0 1,0 1-1,-1 0 1,0-1 0,0 1-1,-1 0 1,0 1-1,-1-3 7,-5-4-18,-1 0-1,0 1 0,-1 1 0,0 0 0,-13-9 19,11 8-1,-2 1 0,1 0 0,-2 2-1,1 0 1,-1 0 0,-1 2 0,0 0-1,0 1 1,0 1 0,-1 1 0,0 0-1,0 1 1,0 2 0,0 0 0,-5 0 1,14 2-6,1 1 0,-1 0 0,1 1 0,0-1 0,0 2 0,-1-1 0,2 1 0,-1 1 0,0 0 0,1 0 0,-1 0 0,1 1 0,0 0 0,1 1 0,-1 0 0,1 0 1,1 1-1,-1 0 0,1 0 0,0 0 0,0 1 0,-4 7 6,0 1-12,1 1 1,0 0-1,1 0 0,1 1 1,1 0-1,0 0 0,1 0 1,1 1-1,1 0 1,1 0-1,0 0 12,2-11-6,0 0-1,1 0 1,0-1 0,0 1-1,1 0 1,0-1-1,0 1 1,0-1 0,1 0-1,1 0 1,-1 0 0,1 0-1,0 0 1,0-1 0,1 0-1,0 1 1,0-2 0,3 4 6,14 10-25,0-1 1,0-1 0,2-1-1,11 6 25,-19-12-2,166 100 206,139 92 377,-310-194-561,-1-1 0,0 1 1,-1 1-1,0-1 0,0 2 0,-1-1 1,7 11-21,-13-16-5,1 1 1,-1-1 0,0 1 0,0 0-1,0 0 1,-1-1 0,0 1-1,0 1 1,0-1 0,0 0 0,-1 0-1,0 0 1,0 0 0,0 0-1,-1 0 1,1 1 0,-1-1-1,-1 0 1,1 0 0,-1 1 4,-1 0-60,0 0 0,0 0 0,-1-1 0,0 1 0,1-1 0,-2 0 0,1 0 0,-1-1 0,1 1 0,-1-1 0,-1 0 0,1 0 59,-36 35-4795,31-23-772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52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1 681 896,'0'0'20058,"0"0"-19914,0 0 304,0 0 96,244-185-272,-72 95 160,19-9-15,12 21-161,-9-4-192,-32 23-64,-30 11-160,-48 17-465,-43 26-415,-35 2-1153,-9 3-544,-69 22-4547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53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0 656 13846,'0'0'4290,"0"0"-4226,0 0 1073,0 0 448,269-107-465,-131 34-143,21-12-561,13 1-224,-6 11-192,-22 0-80,-13 8 0,-31 17-224,-34 17-161,-32 15-111,-31 16-624,-3 0-593,-28 0-880,-16 25-3714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56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36 253 11013,'0'0'800,"0"0"-215,0 0 1312,0 0 98,0 0-1320,0 0-437,-8 24 159,2-9-268,1 1 0,1-1 1,0 1-1,1 0 0,0 0 0,2 0 0,0 1 0,1-1 1,0 0-1,1 0 0,1 0 0,1 1-129,46 238 1670,-44-200-1464,-5-54-150,0-6 146,-13-211 166,6 146-681,3-1 0,3 0-1,3 0 1,3-3 313,-3 63-57,1 0 1,0 0 0,0 0 0,1 1 0,0-1-1,1 1 1,0 0 0,1 1 0,0-1-1,1 1 1,0 0 0,0 1 0,1-1 0,0 2-1,0-1 1,1 1 0,0 0 0,0 1 0,1 0-1,-1 0 1,1 1 0,1 1 0,-1-1-1,1 2 1,-1-1 0,1 2 0,0-1 0,7 0 56,-15 3 0,7-1-18,0 0-1,0 0 1,1 1 0,-1 1 0,9 1 18,-16-2-16,0 1 1,0 0-1,0 0 0,-1 0 1,1 0-1,0 1 1,-1-1-1,1 1 0,-1-1 1,0 1-1,0 0 0,1 0 1,-1 0-1,0 0 1,0 1-1,-1-1 0,1 0 1,0 1-1,-1-1 0,0 1 1,1 2 15,2 4-15,-1 0 0,0 0 0,0 0 0,-1 0 0,-1 1 0,1-1 0,-2 1 0,1-1 0,-1 1 0,-1 0 0,0-1 0,0 1 0,-1-1 1,0 0-1,0 1 0,-1-1 0,0 0 0,-1-1 0,0 1 0,0 0 0,-1-1 0,0 0 0,-5 5 15,-16 20 49,0-2-1,-2-1 1,-2-1 0,-30 24-49,20-19 29,28-22-22,-8 5 162,1 1 0,0 1 0,-12 17-169,26-28 65,0 0-1,0-1 1,1 1-1,0 1 1,0-1-1,1 1 1,0-1-1,1 1 1,0 0-1,0 0 1,1 0-1,0 7-64,0-12 22,1-1-1,-1 1 1,1 0-1,1 0 1,-1-1-1,0 1 1,1 0-1,0-1 0,0 1 1,0-1-1,1 3-21,0-3 9,0-1 0,-1 0 0,1 0 0,0-1 0,0 1 0,1 0 0,-1-1 0,0 1 0,0-1 0,1 0 0,-1 1-1,1-1 1,-1 0 0,1-1 0,0 1 0,-1 0-9,55 13 152,1-2-1,0-3 0,0-3 1,32 0-152,7 1 80,-19-3-709,50 5-2082,-115-7 2203,1 0-1,-1 1 1,0 1-1,0 0 1,-1 1-1,1 0 1,11 7 508,9 14-5032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5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9780,'0'0'4899,"0"0"-4211,0 0 433,0 0 319,0 0-351,-19 166-417,16-110-256,3 3 32,0-14-159,0-11-129,9-9-160,1-11-48,-1-6-625,0-8-1120,-5 0-3201,11-22-1569</inkml:trace>
  <inkml:trace contextRef="#ctx0" brushRef="#br0" timeOffset="1">245 133 13030,'0'0'1585,"0"0"-545,0 0 1121,0 0-624,-160 149-593,160-138-335,0 0-65,0-2-160,0-1-320,16 6-64,34-11 0,22-3-304,9 0-1041,10 0-1568,3-8-4931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56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0 13750,'0'0'3890,"0"0"-3714,0 0 496,-169 45-431,112 45-1,-5 37 816,-1 19-207,16 6-145,22 6-416,25-9 48,0-14-176,60-12-160,34-4 0,21-15-32,20-17-720,12-20-721,9-24-1632,-6-32-7396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58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1 399 14695,'0'0'96,"0"0"123,0 0-25,0 0-143,0 0 138,0 31 649,0-8-651,5 188 1211,-1-17 1331,-4-192-2561,0-29 456,6-85-847,5 1 0,4 1 0,23-79 223,-32 156-146,2-1 1,1 1-1,1 0 0,2 1 1,2 1-1,1 0 1,9-15 145,-22 44 1,-1-1 1,0 1-1,1-1 1,0 1-1,-1 0 1,1 0-1,0-1 1,0 1 0,0 1-1,1-1 1,-1 0-1,0 0 1,1 1-1,-1 0 1,1-1-1,-1 1 1,1 0-1,0 0 1,-1 0 0,1 1-1,0-1 1,0 1-1,0-1 1,-1 1-1,1 0 1,0 0-1,0 0 1,0 1-1,0-1 1,-1 0-1,1 1 1,0 0 0,0 0-1,-1 0 1,1 0-1,-1 0 1,1 1-1,-1-1 1,1 1-1,-1-1 1,0 1-1,0 0 1,0 0-1,0 0 1,0 0-2,22 24 110,-1 1 1,-1 1-1,-2 1 0,-1 0 0,-1 2 0,-1 0 1,0 7-111,12 28 381,-4 2 0,-2 0 1,-3 6-382,-13-49-76,-2-1 0,-1 1 0,0 0 1,-2 0-1,-1 5 76,-1-28-74,0-1 1,0 1-1,0-1 1,0 1 0,-1-1-1,1 1 1,0-1-1,-1 1 1,1-1 0,-1 1-1,1-1 1,-1 1-1,1-1 1,-1 0-1,0 1 1,0-1 0,0 0-1,0 0 1,0 0-1,0 0 1,0 1-1,0-1 1,-1-1 0,1 1-1,0 0 1,-1 0-1,1 0 1,0-1-1,-1 1 1,0 0 73,-4 0-600,0 0 1,0 0-1,-1 0 0,1-1 0,0 0 1,-6 0 599,-1 0-1376,-54 0-8927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58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 5731,'0'0'9476,"0"0"-9076,0 0 897,0 0-1233,0 0-32,0 0 192,157-34-224,-61 20-704,8-3-2882,-1-8-3233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59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77 333 16231,'0'0'497,"0"0"95,0 0-320,0 28 83,0 181 1192,-1 72 937,-30-480-2340,14 99-568,-4-99 424,19 155-98,-1 9-52,2 0-1,1-1 0,2 1 1,1 0-1,6-20 151,-8 51-21,0-1 0,1 1 0,0 0 0,0 0 0,0 0 1,0 0-1,1 0 0,-1 1 0,1-1 0,0 1 0,0-1 0,0 1 0,1 0 0,-1 1 0,1-1 1,-1 0-1,1 1 0,0 0 0,0 0 0,0 0 0,0 0 0,1 1 0,-1-1 0,0 1 1,1 0-1,-1 1 0,1-1 0,-1 1 0,0 0 0,1 0 0,-1 0 0,1 0 0,1 1 21,1 0-28,0 0 0,1 0 0,-1 1 0,0 0 0,0 0-1,0 1 1,0 0 0,0 0 0,-1 0 0,0 1 0,1 0-1,-1 0 1,0 1 0,-1 0 0,1 0 0,-1 0 0,0 0-1,-1 1 1,3 3 28,-1 2-17,-1 1 1,0 0-1,-1 0 0,0 0 0,-1 0 0,0 1 1,-1-1-1,0 12 17,0 20 28,-3 42-28,-1-20 2,1-53 3,2-1-1,-1 1 1,1-1-1,1 0 1,0 0-1,1 0 1,0 0-1,1 0 1,0 0-1,1-1 1,0 0-1,1 0 1,1 0-1,-1-1 1,1 0-1,1 0 1,0-1-1,0 0 1,7 6-5,60 45-73,-52-43 79,-1 0-1,12 14-5,-33-30-3,1 0 0,-1 0 0,1 0 0,-1 0 1,0 1-1,0-1 0,0 0 0,0 1 0,0-1 0,0 1 0,0-1 0,0 1 0,0-1 0,-1 1 0,1 0 0,-1-1 0,1 1 0,-1 0 0,0-1 0,0 1 0,1 0 0,-1 0 0,0-1 0,0 1 0,-1 0 0,1-1 0,0 1 0,-1 0 1,1 0-1,-1-1 0,1 1 0,-1-1 0,0 1 0,0-1 0,1 1 0,-1-1 0,0 1 0,-1-1 0,1 1 0,0-1 0,0 0 0,0 0 0,-1 0 0,1 0 0,-1 0 0,1 0 0,-2 1 3,-7 3 6,-1 1-1,0-1 0,0-1 1,-1 1-1,1-2 1,-3 1-6,-42 10 76,0-2 1,-1-3 0,0-2 0,0-2 0,-4-3-77,113-16-2508,54-20-4287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59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553 0 15431,'0'0'1499,"0"0"-501,-32 4-104,-106 14-278,125-16-444,-1 1 0,1 1-1,0 0 1,1 0 0,-1 2 0,1-1-1,0 2 1,0-1 0,-10 9-172,4-3 215,0 0-115,1 1 1,0 0-1,1 1 0,0 1 1,1 1-1,1 0 0,1 0 1,0 2-1,1-1 0,1 2 1,0-1-1,2 2 0,0-1 1,1 1-1,2 0 0,-1 1 1,2 0-1,1 0 0,1 0 1,0 0-1,2 0 0,0 1 1,2 1-101,0-17-2,-1-1 1,2 0 0,-1 0-1,0 0 1,1 0-1,0 0 1,0 0-1,1-1 1,-1 1 0,1-1-1,0 1 1,0-1-1,1 0 1,-1 0 0,1-1-1,0 1 1,0-1-1,0 1 1,0-1 0,1 0-1,-1-1 1,1 1-1,0-1 1,-1 0-1,4 1 2,11 3-72,0 0 0,0-2-1,0 0 1,0-1 0,1-1-1,9 0 73,67 0-962,1-5 0,-1-3 0,6-6 962,283-51-5768,-353 57 5213,163-31-3236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0:59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17096,'0'0'432,"0"0"1025,0 0-1073,0 0-368,0 0 928,0 0-95,63 199-321,-38-137-176,-7-6-288,-2-8 16,-7-11-80,1-18-128,-7-10-400,-3-9-721,0 0-431,-19-25-1074,-15-23-5393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0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1 896,'0'0'10763,"0"0"-7402,0 0-1573,0 0-812,38 4-418,127 22-17,-151-23-440,1 1-1,-1 0 1,0 1-1,0 1 1,0 0 0,-1 1-1,0 1 1,0 0-1,-1 0 1,4 5-101,7 3 109,2 2 20,0 2 0,-2 0 0,0 2 0,-1 0-1,7 11-128,-20-22 41,0 1 0,-1-1-1,-1 2 1,0-1-1,0 1 1,-1 0 0,-1 1-1,0 0 1,-1-1-1,-1 1 1,0 0 0,1 11-41,-4-18 0,0 0 0,0 0 0,-1 0 0,0 0 0,0 0 0,0 0 0,-1 0-1,0-1 1,-1 1 0,1-1 0,-1 1 0,0-1 0,-1 0 0,0 0 0,0-1 0,0 1 0,0-1 0,-1 0 0,0 0 0,0 0 0,-4 3 0,-12 7-28,0-1 0,-1 0 0,0-2-1,-1-1 1,-5 2 28,6-3-303,1-1 1,-1 0-1,0-2 0,-1 0 0,0-2 0,0-1 1,0 0-1,-12-1 303,33-3-357,0 1 1,0-1-1,0 0 1,0 0-1,0 0 1,0-1 0,0 1-1,0 0 1,1-1-1,-1 1 1,0-1-1,0 0 1,-1 0 356,2 0-716,1 0 1,-1 0 0,0 0-1,0-1 1,1 1 0,-1 0-1,1 0 1,-1-1 0,1 1-1,0 0 1,-1-1 0,1 1-1,0-1 1,0 1-1,0-1 716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0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73 7091,'0'0'2012,"0"0"272,0 0-297,0 0-215,0 0-257,-1-3-539,2-1-865,-1 1 0,1-1-1,0 1 1,0-1-1,0 1 1,0 0 0,0-1-1,1 1 1,0 0-1,0 0 1,-1 0 0,2 0-1,-1 0 1,0 0-1,1 1 1,-1-1 0,1 1-1,0-1 1,0 1 0,-1 0-1,2 0 1,-1 0-1,0 1 1,0-1-111,-2 2-10,-1 1 0,1-1 0,-1 0 1,1 1-1,-1-1 0,1 0 0,-1 1 0,0-1 0,1 0 1,-1 1-1,0-1 0,1 1 0,-1-1 0,0 1 0,0-1 1,1 0-1,-1 1 0,0-1 0,0 1 0,0 0 0,0-1 1,1 1-1,-1-1 0,0 1 0,0-1 0,0 1 1,0-1-1,0 1 0,0-1 0,-1 1 0,1-1 0,0 1 1,0-1-1,0 1 10,1 35 7,-1-23-11,3 406 644,1-386-565,-4-32-72,0 0 0,1 0 1,-1 0-1,0 1 0,0-1 1,1 0-1,-1 0 0,0 0 0,1 0 1,-1 0-1,1 0 0,-1 0 1,1 0-1,0 0 0,0 0 0,-1 0 1,1 0-1,0 0 0,0 0 1,0-1-1,0 1 0,1 0-3,-2-8-264,0 2-22,-1-1 0,1 1 0,-1 0 0,0 0 0,-1 0 0,1 1 0,-1-1 0,0 0 0,0 0 0,-2-1 286,-30-45-6182,31 47 5526,-31-44-9746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1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73 337 12950</inkml:trace>
  <inkml:trace contextRef="#ctx0" brushRef="#br0" timeOffset="1">73 337 12950,'-58'-175'1422,"55"168"-562,0-1 0,1 0 0,0 0 0,0 0 0,1 0 0,0-4-860,1 11 29,0 0-1,0 1 1,0-1 0,1 0 0,-1 1 0,0-1 0,0 0 0,1 1 0,-1-1-1,1 1 1,-1-1 0,0 1 0,1-1 0,-1 1 0,1-1 0,-1 1 0,1 0-1,0-1 1,-1 1 0,1-1 0,-1 1 0,1 0 0,0 0 0,-1-1 0,1 1-1,-1 0 1,1 0 0,0 0 0,0 0 0,-1 0 0,1 0 0,0 0 0,-1 0-29,11-3 162,63-15 9,2 4 1,0 3-1,1 3 0,31 3-171,-58 2 24,343-21-749,-361 21-850,-48 3-1763,-51 3-2453,0 7-2887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1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0 8644,'0'0'224,"0"0"1889,0 0-880,0 0 319,0 0 529,0 0-864,53 59-161,-24-56-367,11-3-193,10 0-144,22 0-96,9-8-256,10-9-48,-3 0-352,-23 11-160,-21 4-1041,-31 2-2625,-13 0-2721</inkml:trace>
  <inkml:trace contextRef="#ctx0" brushRef="#br0" timeOffset="1">1 431 10373,'0'0'1136,"0"0"1714,0 0-1282,0 0-239,0 0-161,0 0-351,140 39-145,-93-39-240,3 0-336,3 0 80,-2-3-176,2-5-32,3-6-336,0 3-800,-6-4-913,-6 1-3506,-13 0-5218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6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186 428 15255,'0'0'1561,"0"0"-1028,-27 8 334,-84 26 48,109-33-895,-1 0-1,1-1 0,0 1 0,-1 0 0,1 0 0,0 0 0,0 1 0,0-1 0,0 1 0,0-1 1,0 1-1,0-1 0,0 1 0,0 0 0,1 0 0,-1 0 0,1 0 0,0 0 0,-1 0 0,1 1 1,0-1-1,0 0 0,0 1 0,1-1 0,-1 0 0,1 1 0,-1-1 0,1 1 0,0-1 0,0 1 0,0-1 1,0 3-20,0 5 98,-2 2 113,2 0 0,-1 1 0,2-1 0,-1 0 0,2 0 0,0 4-211,-1-12 21,1 0-1,-1 0 1,1 0 0,0 0 0,0 0 0,0 0 0,1-1-1,-1 1 1,1 0 0,0-1 0,0 0 0,0 0 0,0 0-1,0 0 1,1-1 0,0 1 0,-1-1 0,2 1-21,8 3-13,-1 0 0,1-1-1,0-1 1,0 0 0,0-1 0,0 0 0,1-1 0,-1 0 0,1-2-1,-1 1 1,1-1 0,0-1 0,3-1 13,-9 1-41,-1-1-1,1 0 1,-1 0-1,1 0 1,-1-1-1,0 0 1,0 0-1,0-1 1,-1 0-1,1 0 1,1-2 41,-4 2-43,0 0 1,0 0 0,-1 0 0,1 0 0,-1 0-1,0-1 1,0 1 0,-1-1 0,0 0 0,1 0-1,-2 0 1,1 0 0,0 0 0,-1 0 0,0 0-1,0-1 1,-1 0 42,1-1-24,-1 0 0,0 0 1,0 0-1,-1 0 0,0 0 0,-1 0 0,1 0 0,-1 0 0,0 0 0,-1 1 0,0-1 0,0 1 0,0 0 1,-1 0-1,0 0 0,0 0 0,0 0 0,-1 1 0,0 0 0,-4-4 24,1 3 80,1 0 0,-1 0 0,0 1 0,0 0 0,-1 1-1,0 0 1,1 0 0,-1 0 0,-1 1 0,1 1 0,0 0 0,-1 0 0,1 1 0,-1 0 0,-6 0-80,50 1-238,0-2 0,0-1 0,0-1 0,-1-2 0,0-1 0,0-2 1,2-2 237,-23 7-222,0-1 1,-1 0-1,1-1 1,-1 0-1,-1 0 1,1-1 0,-1-1-1,0 1 1,-1-2-1,1 1 1,-2-2-1,1 1 1,-1-1 0,-1 0-1,0 0 1,0-1-1,-1 0 1,-1-1 0,0 1-1,3-10 222,-2-5 127,-1 0-1,-2 0 0,0-1 1,-2 1-1,-1-15-126,0 40 98,-1 0 0,1 0 0,-1 0 0,1 1 0,-1-1-1,0 0 1,1 0 0,-1 1 0,0-1 0,1 0-1,-1 1 1,0-1 0,0 1 0,1-1 0,-1 1 0,0-1-1,0 1 1,0 0 0,0-1 0,0 1 0,0 0 0,0 0-1,0-1 1,1 1 0,-1 0 0,0 0 0,0 0 0,0 0-1,0 1 1,0-1 0,0 0 0,0 0 0,0 0 0,0 1-1,0-1 1,0 0 0,0 1-98,-3 0 142,-1 0-1,1 0 0,-1 0 1,1 0-1,0 1 1,0 0-1,0 0 1,-3 2-142,0 2 134,0 1 0,0 0 0,1 0 0,1 1 0,-1-1 0,1 1 0,0 1 0,1-1 0,0 0 0,0 1 0,1 0-1,0 0 1,1 0 0,0 1 0,-1 6-134,-2 22 111,2 0 0,2 1-1,1 13-110,1-14 65,4 80 245,15 82-310,4 67 173,-22-116-176,-2-45-263,9 49 266,-8-150-6,-1 0 1,1 1-1,0-1 1,0 0-1,1 0 1,-1-1-1,1 1 0,0 0 1,2 2 5,-3-6-20,0 0 0,0 1 0,0-1 0,0 0 0,0 0 1,1 0-1,-1 0 0,0 0 0,1 0 0,-1 0 0,0-1 0,1 1 0,-1 0 0,1-1 0,0 1 1,-1-1-1,1 0 0,-1 1 0,1-1 0,0 0 0,-1 0 0,1 0 0,-1 0 0,1 0 0,0-1 1,-1 1-1,1 0 0,-1-1 0,2 0 20,0 0 2,-1 0 0,0-1-1,1 1 1,-1-1 0,0 0 0,0 0 0,0 0 0,0 0-1,0 0 1,0 0 0,-1 0 0,1-1 0,-1 1 0,1 0 0,-1-1-1,0 0 1,0 1 0,0-1 0,0-2-2,14-54 120,-15 59-120,4-26 83,-1 1 1,-1-1-1,-1 1 1,-1-1-1,-2-12-83,0 25 16,1 0 0,-2 0 0,0 0 0,0 0 0,-1 0-1,-1 1 1,0 0 0,-1 0 0,0 0 0,-1 1 0,-2-4-16,-49-44 43,-4-4 35,59 58-398,-1 0 0,1 0 0,0 0 0,0 0 0,0 0 0,1-1 0,0 1 0,0-1 0,0 0 0,1 1 0,0-1 0,-1-6 320,2-14-6699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1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11829,'0'0'715,"0"0"387,0 0-203,0 0-384,0 0 787,4 35-83,1 8-873,24 163 954,-11-26 38,-8-70-861,-10-109-488,-1 0 0,1 0 0,0 0 0,0 0 0,0 1 0,0-1 0,0 0 0,0 0 0,1 0 1,-1 0-1,0 0 0,0 0 0,1 0 0,-1 1 0,1-1 0,-1 0 0,1 0 0,-1-1 0,1 1 0,0 0 0,-1 0 1,1 0-1,0 0 0,0 0 0,0-1 0,0 1 0,0 0 0,-1-1 0,1 1 0,0-1 0,1 1 0,-1-1 0,0 1 11,1-20-3321,-2-18-2066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2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14887,'0'0'1056,"0"0"881,0 0-1633,203-25 0,-128 25 129,9 0-305,1 0-32,-7 2-96,-9 1-336,-16-3-673,-22 0-2352,-28 6-4531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2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0 619 3506,'0'0'7747,"0"0"-6050,0 0 1392,0 0-1760,204 28 0,-126-28-545,6 0-608,10-5-176,6-15-528,0-8-1281,-15-3-4594</inkml:trace>
  <inkml:trace contextRef="#ctx0" brushRef="#br0" timeOffset="1">1251 0 14519,'0'0'944,"0"0"1473,0 0-1264,213 149 15,-138-50-127,-10 16-529,-8 29-400,-13 19-80,-29 14-32,-15 14-464,-62 17-160,-60-19-2034,-63-18-6642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4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98 139 10773,'0'0'4773,"-5"28"-3778,-48 436 555,51-413-1166,2-27-116,-1 0-1,-1 1 0,-1-1 0,-1 0 0,-1 0 0,-1-1 0,-7 14-267,13-37 14,1 0 0,-1 0 0,0 0-1,0 0 1,0 0 0,0-1 0,0 1 0,0 0-1,0 0 1,0 0 0,0 0 0,0 0 0,0 0-1,0 0 1,-1 0 0,1-1 0,0 1 0,0 0-1,0 0 1,0 0 0,0 0 0,0 0-1,0 0 1,0 0 0,0 0 0,0 0 0,0-1-1,0 1 1,0 0 0,-1 0 0,1 0 0,0 0-1,0 0 1,0 0 0,0 0 0,0 0 0,0 0-1,0 0 1,0 0 0,-1 0 0,1 0 0,0 0-1,0 0 1,0 0 0,0 0 0,0 0-1,0 0 1,0 0 0,0 0 0,-1 0 0,1 0-14,0-19 329,1-110-34,16-107-295,-12 189-291,3 1-1,2 0 0,2 0 1,2 1-1,1 1 1,20-36 291,-27 63-146,2 1 0,0 0 0,0 0 0,2 1 0,0 1 0,6-6 146,-14 16-24,-1 1-1,1 0 1,0 0 0,0 1-1,0-1 1,0 1 0,0 0 0,0 0-1,1 0 1,-1 0 0,1 1-1,4-1 25,-6 1-2,0 1 0,0 0-1,0 1 1,0-1 0,0 0-1,0 1 1,0 0 0,0 0-1,0 0 1,0 0 0,0 0-1,0 0 1,-1 1 0,1-1-1,0 1 1,-1 0 0,0 0-1,1 0 1,-1 0 0,0 0-1,1 2 3,10 11 7,0 1 0,-1 1 0,-1 0 0,-1 1 0,5 10-7,42 103 348,-36-80-85,89 185 791,-58-127-876,-47-99-243,-2-6-9,-1 0-1,0 0 1,0 1-1,0-1 1,0 0 0,-1 1-1,0-1 1,0 0-1,0 1 1,-1 0 0,1-1-1,-1 1 1,0-1-1,0 1 75,-12-3-1499,5-2 946,0 0 1,0-1-1,0 0 0,0 0 0,0 0 1,-2-2 552,-65-32-7172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4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12070,'0'0'656,"0"0"-480,0 0 640,0 0 305,215 23-161,-124-23-255,9-14-705,-12-6-1281,-1-2-2625,-24-6-3521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4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1 233 9828,'0'0'1012,"0"0"298,6 28 669,3 8-1232,5 21 2022,13 32-2769,-17-52 1079,-1 2 0,0 11-1079,-2-12 516,-16-75-111,-1 0 1,-3-2-406,2 9-134,1 0-1,2-1 1,2 0-1,0 0 0,2-6 135,2 14-136,1 0-1,2 1 0,0-1 0,1 0 1,2 1-1,0 0 0,5-15 137,-7 30-41,0 1-1,1 0 1,0 0 0,0 0-1,0 1 1,0-1 0,1 1-1,0 0 1,0 0-1,1 0 1,-1 0 0,1 1-1,0 0 1,0 0 0,1 0-1,-1 0 1,1 1-1,0 0 1,0 0 0,0 1-1,0-1 1,0 1 0,1 1-1,-1-1 1,0 1-1,1 0 1,-1 1 0,5-1 41,-6 1-4,-1 0 1,0 0 0,0 0-1,1 1 1,-1-1 0,0 1-1,0 0 1,1 0 0,-1 1-1,0-1 1,0 1 0,-1 0-1,1 0 1,0 0 0,-1 0-1,1 1 1,-1 0 0,1-1-1,-1 1 1,0 0 0,0 1-1,-1-1 1,1 0 0,-1 1-1,1 0 1,-1-1 0,0 1-1,-1 0 1,1 0 0,-1 0-1,1 0 1,-1 0 0,0 2 3,3 18 16,0 0 0,-2 0 0,0 0 0,-2 0 1,-2 17-17,1-1 135,2-35-129,0 1 0,-1-1-1,2 0 1,-1 0 0,0 0-1,1 0 1,0 0 0,0 0-1,1-1 1,-1 1-1,1 0 1,0-1 0,0 0-1,1 0 1,-1 0 0,1 0-1,0-1 1,0 1 0,0-1-1,0 0 1,3 1-6,15 11 35,2-2 1,0-1 0,24 9-36,5 3 97,-45-21-62,7 5-36,-1-1 0,1 2 1,-1 0-1,-1 1 1,0 1 0,-10-10-1,-1 1 1,0 0-1,0 0 1,0 0-1,0 0 1,0 0-1,0 0 1,0 1-1,-1-1 1,1 1-1,-1-1 1,0 1-1,0-1 1,0 1-1,0 0 1,0 0-1,0-1 1,-1 1-1,0 0 1,1 0 0,-1 0-1,0 0 1,0 0-1,-1-1 1,1 1-1,0 0 1,-1 0-1,0 0 1,0-1-1,0 1 1,0 0-1,-1 1 1,-2 0 37,0 1 0,0-1 0,-1 0 0,0 0 0,0-1 0,0 0 0,0 1 0,-1-2 0,1 1 0,-1 0 0,1-1 0,-1 0 0,-5 1-37,4-1 29,-19 7 72,0-2 1,-19 3-102,35-8 7,-1 0 1,1-1 0,0 0-1,0-1 1,-1 0 0,1-1-1,0 0 1,-6-2-8,16 3-11,-1-1 0,0 1-1,1 0 1,-1-1 0,1 1 0,-1-1-1,1 1 1,-1 0 0,1-1 0,-1 1 0,1-1-1,0 0 1,-1 1 0,1-1 0,0 1 0,-1-1-1,1 0 1,0 1 0,0-1 0,0 0 0,-1 1-1,1-1 1,0 1 0,0-1 0,0 0-1,0 0 1,0 1 0,0-1 0,0 0 0,1 1-1,-1-1 1,0 1 0,0-1 0,0 0 11,8-22-841,0 14 40,0-1 1,1 2-1,0-1 1,1 1-1,-1 0 0,1 1 1,1 0-1,0 1 1,-1 0-1,2 0 0,2 0 801,83-37-7547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5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450 0 11541,'0'0'758,"-32"2"880,-108 9-144,127-9-1261,0 0-1,1 1 1,0 0-1,-1 1 1,1 0-1,0 1 1,1 0-1,-1 1 1,1 0-1,0 1 1,0 0-1,1 0 1,0 2 0,1-1-1,-1 1 1,2 0-1,-1 1 1,1 0-1,1 1 1,0-1-1,-4 10-232,3-3 111,0 1-1,2 0 0,0 0 1,1 0-1,1 1 0,0 0 1,2 0-1,0 0 0,1 0 1,1 0-1,1 0 0,1 0 1,0 2-111,-1-15-2,0 0 0,1-1 1,-1 1-1,1 0 1,0-1-1,1 1 0,-1-1 1,1 0-1,0 0 1,1 0-1,-1 0 0,1-1 1,0 1-1,0-1 1,2 2 1,1 0-26,2 0 1,-1 0-1,0-1 0,1 0 1,0-1-1,0 0 1,1 0-1,7 2 26,15 1-296,-1 0-1,2-2 1,-1-2 0,0-1 0,6-1 296,-9 0-351,31 1-2424,1-3-1,37-5 2776,-63-1-3691,0-1 0,13-6 3691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5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0 402 18296,'0'0'176,"0"0"139,0 0-109,42 0 167,-3 0-269,75 1 545,75-12-649,-32-5-530,-2-7 1,0-6 0,23-14 529,-152 30-2017,-26 13 1925,0 0-1,0-1 0,1 1 1,-1 0-1,0-1 0,0 1 1,0 0-1,0-1 0,0 1 1,0 0-1,0-1 0,0 1 1,0 0-1,0-1 0,0 1 1,0 0-1,0-1 0,0 1 1,0 0-1,0-1 0,0 1 1,0 0-1,-1-1 0,1 1 1,0 0-1,0 0 0,0-1 1,-1 1-1,1 0 0,0 0 1,0-1-1,0 1 0,-1 0 1,1 0-1,0-1 0,-1 1 1,1 0-1,0 0 0,-1 0 93,-42-15-3525,3 7 1370,-5 0-406,1-3 1,-24-9 2560,57 17 329,1-1 1,-1 0-1,1-1 0,0-1 1,1 1-1,-1-1 0,1-1 1,1 0-1,-1 0 0,1-1 0,0 0 1,-5-7-330,11 13 196,0-1 0,0 1 1,0-1-1,0 0 0,0 0 1,1 0-1,0 0 0,-1 0 1,1 0-1,0 0 0,0 0 1,1 0-1,-1 0 0,1-1 1,0 1-1,-1 0 0,1 0 1,1-1-1,-1 1 0,0 0 1,1 0-1,0-1 0,0 1 1,0-1-197,1 1 173,0 1 1,0-1 0,0 1 0,0 0 0,1-1 0,-1 1 0,1 0-1,-1 1 1,1-1 0,0 0 0,0 1 0,0-1 0,0 1 0,0 0 0,0 0-1,0 0 1,0 1 0,0-1 0,0 1 0,1-1 0,-1 1 0,0 0-1,1 0-173,9 0 214,-1 0-1,0 1 1,1 1-1,-1-1 0,0 2 1,0 0-1,0 0 1,-1 1-1,1 0 0,-1 1 1,4 3-214,0 1 167,-1 0-1,0 1 1,-1 1 0,0 0 0,-1 1 0,0 0-1,-1 0 1,2 4-167,-3-2 207,0 1-1,-1 0 1,0 0-1,-1 0 1,-1 1 0,0 0-1,-1 1 1,-1 0-1,-1-1 1,0 2 0,-1-1-1,-1 0 1,-1 1-1,0-1 1,-1 0 0,-1 5-207,0-15 16,-1 0 1,1 0 0,-1 0 0,0 0 0,0 0 0,-1-1-1,0 1 1,0-1 0,-1 0 0,0 0 0,0 0 0,0 0-1,0-1 1,-1 1 0,0-1 0,0 0 0,-1-1 0,0 1-1,1-1 1,-3 1-17,4-3-347,-1 1-1,1-1 1,-1 0-1,1 0 0,-1-1 1,0 1-1,0-1 1,0 0-1,0 0 0,0-1 1,-2 1 347,1-1-4720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5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0 108 15607,'0'0'1097,"0"0"-441,7 27 643,-1 0-951,2 14 273,3-1 0,1-1 1,7 13-622,-3-12 251,-2 1 1,-1 1-1,-3 0 1,-1 1-1,-2 0 1,-2 0-1,-2 0 0,-2 11-251,-1-54-7,0 0 0,0 0-1,1 0 1,-1 0 0,0 0-1,0 0 1,0 0-1,0 0 1,0 0 0,1 0-1,-1 0 1,0 0 0,0 0-1,0 0 1,0 0-1,0 0 1,1 0 0,-1 0-1,0 0 1,0 0 0,0 0-1,0 0 1,0 0-1,1 0 1,-1 0 0,0 1-1,0-1 1,0 0 0,0 0-1,0 0 1,0 0-1,0 0 1,0 0 0,1 0-1,-1 1 8,4-26-112,-6-39-665,-8-34 777,3 32-877,1-38 877,7-135-737,-1 233 745,0 1-1,0-1 1,1 1-1,0-1 1,0 1-1,0 0 1,1 0-1,0-1 1,0 1-1,0 0 1,1 1-1,-1-1 1,1 0 0,0 1-1,1-1 1,-1 1-1,1 0 1,1-1-8,0 1 10,1 0 0,-1 0-1,1 1 1,0 0 0,0 0 0,0 1 0,1-1 0,-1 1 0,1 1 0,-1-1 0,1 1 0,-1 0 0,1 1 0,2-1-10,3 0 1,0 0-1,0 1 1,0 0-1,0 1 1,-1 1-1,1-1 1,0 2-1,-1 0 1,1 0-1,-1 1 1,0 0-1,0 1 1,-1 0-1,1 1 1,-1 0-1,0 1 1,-1 0-1,1 0 1,-2 1-1,1 1 1,4 5-1,4 3 10,-1 2 0,0 0 0,-1 0 0,-2 2 0,0 0 1,-1 0-1,-1 1 0,-1 0 0,1 6-10,-8-20 29,0 1 0,0 0 0,-1 0 0,0 0 0,0 0 0,-1 0 0,-1 0 0,1 1 0,-2-1 0,1 0 0,-1 0 0,0 0 0,-1 0 0,0 0 0,-1 0 0,0 0 0,0 0 0,-1-1 0,0 1 0,0-1 0,-1 0 0,0-1 0,0 1 0,-1-1 0,-5 6-29,-5 1 24,-1 0 0,0-1 0,-1-1 0,0-1 0,-1 0 0,0-2 1,0 0-1,-1-1 0,0-1 0,-10 2-24,13-5-654,0 0 0,-1-1 0,1-2 1,-15 1 653,11-2-4795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4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 1 12806,'0'0'277,"0"0"422,0 0 830,0 0-99,-30 9-406,-96 36-194,115-39-690,0 0 0,0 1 0,1 0-1,0 0 1,0 1 0,1 0 0,0 1 0,0 0-1,1 1 1,0-1 0,1 2 0,0-1 0,-5 11-140,-6 7 354,9-14-292,0 1 0,0 0 1,2 0-1,0 1 0,0 0 1,2 0-1,0 1 0,1-1 1,0 1-1,1 0 0,1 0 0,1 0 1,1 0-1,0 1 0,1-1 1,1 0-1,3 14-62,-3-25-35,0-1 0,1 1 0,0 0 0,0-1 0,0 0 1,0 0-1,1 0 0,0 0 0,0 0 0,0-1 0,1 0 0,-1 1 0,1-2 0,0 1 0,0-1 1,1 1-1,-1-1 0,1-1 0,-1 1 0,1-1 0,0 0 0,3 0 35,15 5-322,0-2-1,0-1 1,0-1 0,1-1-1,2-1 323,20 2-1577,0-2 0,-1-2-1,1-3 1,-1-1 0,40-10 1577,15-19-5557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6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3906,'0'0'12608,"0"0"-9852,0 0-2532,0 0 278,27-6 253,-25 6-742,49-11 215,1 1-1,0 4 1,20 0-228,43 4-176,-1-5 0,0-5 0,86-21 176,-179 25-981,-29 3-796,-35 1-1028,-23 2-1378,-3-1-1451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5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15927,'0'0'48,"0"0"-48,0 0 352,0 0-159,0 0 383,-50 177 240,50-112-544,0-1 225,0-13-193,7-3 16,-1-17-288,3-3-64,-3-11 0,-6-12-384,0-5-465,0 0-543,0-36-1522,-18-18-4225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5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7395,'0'0'4058,"0"0"-2657,0 0 346,0 0-490,30-9-387,97-26-57,-119 33-740,1 0 1,-1 0-1,0 1 0,0 0 0,0 0 0,1 1 0,-1 0 0,0 1 0,1 0 0,-1 0 0,0 1 1,0 0-1,7 2-73,-10-1 25,-1-1 0,1 1 1,-1 0-1,0 0 1,1 0-1,-1 1 1,-1-1-1,1 1 0,0 0 1,-1 0-1,0 0 1,0 1-1,0-1 0,-1 1 1,1-1-1,0 3-25,3 14 45,0 0-1,-1 1 0,-2 0 0,0 0 1,-1 0-1,-1 0 0,-1 0 1,-2 3-45,2-2 92,0-12-69,0-1-1,-1 1 1,0-1 0,-1 0-1,0 1 1,-1-1 0,0 0 0,0 0-1,-1 0 1,-1-1 0,0 0 0,0 1-1,0-1 1,-3 1-23,3-3 11,-1-1 1,0 0-1,0-1 0,0 1 1,-1-1-1,1-1 1,-1 1-1,-1-1 0,1 0 1,0-1-1,-1 1 0,0-2 1,0 1-1,0-1 1,0 0-1,0-1 0,0 0 1,-4 0-12,2 0-67,-35-1-1001,43 0 915,1 0 0,0-1 0,0 1 0,0-1 0,0 1 0,0 0 0,0-1 0,0 0 0,0 1 0,1-1 0,-1 0 0,0 1 0,0-1 0,0 0 0,1 0 0,-1 0 0,0 1 0,1-1 0,-1 0 0,0 0 0,1 0 0,-1 0 0,1 0 0,0 0 0,-1 0 0,1 0 0,0-1 0,0 1 0,0 0 0,0 0 0,0 0 0,0 0 0,0-1 153,0-23-5488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5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34 108 15239,'0'0'1393,"0"0"-1329,0 0 800,0 0-256,-34 197 113,37-144 15,7-11-336,-1 3-240,-9-5-96,3-21 128,0-7-176,0-7-16,-3-5-144,0 0-288,0-8-192,-15-29-1665,2-8-2706,10-11-3456</inkml:trace>
  <inkml:trace contextRef="#ctx0" brushRef="#br0" timeOffset="1">34 108 10309,'7'-82'2203,"-2"65"-148,-4 17 228,-1 0-786,9-2 1131,93 2-1485,85 0-518,-61 0-5771,-125-1 1539,-1-4-2123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6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12230,'0'0'1824,"0"0"-895,0 0 1648,0 0-1088,0 0-609,184 28-272,-102-28-432,8-17-176,4-6-960,-13-2-1601,-12-9-7700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6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0 217 14455,'0'0'3028,"0"0"-2097,0 0 179,0 0-83,0 0-491,40-2 91,8 0-460,198-14 261,-132 7-415,-29 3 22,36-10-35,-96 12-286,-1-1 0,-1-1-1,1-2 1,-1 0 0,0-1 0,-1-2-1,3-2 287,-21 11-244,-1 0 0,1 0 0,-1-1 0,1 1 0,-1-1 0,0 0 0,0 0 0,0 0 0,0 0 0,0-1 0,-1 1 0,1-1 244,-2 1-655,0 0 0,0 0 0,0-1 0,0 1 0,0 0 0,-1-1 0,1 1 0,-1 0-1,0-1 1,0 1 655,0-26-10410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6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0 15495,'0'0'1041,"0"0"79,0 0-432,0 0-175,0 0 543,0 0-480,200 163-336,-175-104-63,3-11 63,-28 3 208,0-6-224,-19-9-16,-40 7-208,3-10-48,-23 1 0,14-11-624,12-15-1553,12-8-4146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8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9877,'0'0'747,"0"0"1011,0 0 147,0 0-593,0 0-405,1 9-80,11 105 1568,5 0-1,7 9-2394,12 76 582,-22-120-468,-8-49-137,-4-24-85,-3-11-94,-3-17 33,-1-1 1,-1 1-1,-1 1 1,-4-6 168,-16-54-673,13 12-772,3 0 0,4 0 1,2-1-1,4-62 1445,1 126 87,0 0 0,1 0-1,-1 0 1,2 0 0,-1 0-1,1 0 1,-1 0 0,1 0 0,1 1-1,-1-1 1,1 1 0,0 0 0,1-1-1,-1 2 1,1-1 0,0 0 0,0 1-1,0-1 1,1 1 0,0 0 0,-1 1-1,1-1 1,1 1 0,-1 0 0,0 0-1,1 0 1,0 1 0,-1 0 0,1 0-1,0 1 1,0-1 0,0 1 0,0 1-1,0-1 1,3 1-87,9-2 178,0 1 0,-1 1-1,1 1 1,0 0 0,8 2-178,-16-1 55,-1 1 0,1 0 1,-1 0-1,1 1 0,-1 0 0,0 1 0,-1 0 0,1 0 1,-1 1-1,2 2-55,-3-4 0,-1 1 0,0 0 0,-1 1 0,1-1 1,-1 1-1,0 0 0,-1 0 0,1 1 0,-1-1 1,0 1-1,-1 0 0,0 0 0,0 0 0,0 1 0,-1-1 1,0 1-1,-1-1 0,1 1 0,-2 0 0,1 0 1,-1-1-1,0 1 0,0 0 0,-1 0 0,0-1 1,-1 1-1,0 0 0,0-1 0,-1 2 0,-2 1-1,-2 0 1,1 0-1,-1-1 0,-1 0 0,0 0 1,0-1-1,0 0 0,-9 6 1,-35 38 123,51-51-127,0 0-1,0 0 1,0 0-1,0 0 1,0 0-1,0 1 1,0-1-1,0 0 1,1 0-1,-1 1 0,0-1 1,1 0-1,-1 1 1,1-1-1,0 1 1,-1-1-1,1 0 1,0 1-1,0-1 0,0 1 1,0-1-1,0 1 1,0-1-1,0 1 1,1-1-1,-1 0 1,0 1-1,1-1 1,-1 1-1,1-1 0,0 0 1,-1 0-1,1 1 1,0-1-1,0 0 1,0 0-1,0 0 1,0 0-1,0 0 0,0 0 5,5 3-66,1 0 0,-1 0 0,1-1 0,0 0 0,0 0 0,0-1 0,2 1 66,6 2 7,6 2-163,1 1 1,-1 2-1,-1 0 0,1 1 1,5 5 155,-20-12-5,-1-1 0,-1 1-1,1 0 1,0 1 0,-1-1 0,0 1 0,0 0 0,-1 0 0,1 0 0,-1 1-1,0-1 1,0 1 0,-1 0 0,0-1 0,0 1 0,0 0 0,-1 0-1,1 1 1,-1-1 0,-1 0 0,1 5 5,-2-6 92,1 1-1,-1-1 0,0 0 1,0 1-1,0-1 1,-1 0-1,0 0 1,0 0-1,0 0 0,0 0 1,-1-1-1,0 1 1,0-1-1,0 0 0,-1 1 1,1-1-1,-1-1 1,0 1-1,0-1 1,-1 1-1,1-1 0,0 0 1,-5 2-92,-2 0 101,1 0-1,-1 0 1,0-1 0,0-1 0,0 0 0,-1 0-1,1-1 1,-1-1 0,0 1 0,-7-2-101,18 0-33,-1 0 0,1 0 0,0 0 1,0 0-1,-1 0 0,1 0 0,0 0 0,0-1 0,-1 1 1,1-1-1,0 1 0,0-1 0,0 1 0,-1-1 1,1 0-1,0 1 0,0-1 0,0 0 0,0 0 0,0 0 1,1 0-1,-1 0 0,0 0 0,0 0 0,0 0 1,1 0-1,-1 0 0,1 0 0,-1 0 0,1-1 33,-1-1-350,1 1-1,-1-1 1,1 1-1,0-1 1,0 0-1,0 1 0,0-1 1,1 1-1,-1-1 1,1 0-1,-1 1 1,1-1-1,0 1 1,0 0-1,0-1 351,3-3-2356,0 0 1,0 0-1,1 0 0,-1 1 0,1-1 1,1 1 2355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8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17112,'0'0'3345,"0"0"-3297,0 0-96,0 0-736,0 0-7860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9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12982,'0'0'883,"0"0"422,0 0 63,0 0-471,5 26 103,48 196 732,-39-171-1326,2-2 0,2 1 1,25 45-407,-39-89-116,11 21-1383,-9-21 489,-7-15 108,-13-32-2011,-17-13-1980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9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10837,'0'0'1259,"0"0"908,0 0-55,0 0-780,0 0-623,27-12-239,89-37-177,-110 47-280,0 0 0,0 0 0,0 1 0,0-1-1,1 1 1,-1 1 0,0-1 0,1 1-1,-1 0 1,0 0 0,1 1 0,-1 0-1,0 0 1,0 0 0,4 2-13,-6-1-17,0 0 1,0 0-1,0 1 1,0-1-1,-1 1 1,1 0-1,-1 0 1,0 0-1,0 0 0,0 0 1,0 1-1,0-1 1,-1 1-1,0 0 1,0 0-1,0 0 1,0 1 16,1 2-30,0 1 1,-1 0 0,0-1 0,-1 1 0,0 0 0,0 0 0,-1 0 0,0 0-1,0 0 1,-1 0 0,0 0 0,0 0 0,-1 0 0,0 0 0,0 0 0,-1-1 0,0 1-1,0-1 1,-1 0 0,0 1 29,-7 6 16,-1 1 0,0-2-1,-1 0 1,0 0 0,-11 7-16,-9 9 7,71-28-856,-38-1 848,21-1-7,-1 1 0,1 0 1,0 2-1,-1 0 0,1 1 0,-1 2 0,0 0 0,0 1 0,16 7 8,-27-9 7,13 7 71,1 1 1,-2 0 0,12 10-79,-29-19 19,1 0 0,-1 1 0,0-1 0,0 1 0,0 0 0,0 0 0,-1 1 0,1-1 0,-1 1 0,0-1 0,-1 1-1,1 0 1,-1 0 0,0 0 0,0 1 0,-1-1 0,1 0 0,-1 5-19,-1-7 16,0 0-1,0-1 1,-1 1-1,1 0 1,-1-1-1,0 1 1,1-1-1,-1 1 1,0-1-1,-1 1 1,1-1-1,0 1 1,-1-1-1,1 0 1,-1 0-1,0 0 1,0 0-1,0 0 1,0 0-1,0-1 1,0 1-1,0-1 1,-1 1-1,1-1 1,0 0-1,-1 0 1,1 0-1,-1 0 1,1 0-1,-3 0-15,-12 4 61,0-1 0,-1-1 1,1-1-1,-9 0-61,14-1 8,-78 4 215,-23-5-223,51-1-18,57 1-324,-21-1 777,26 2-608,-1-1 0,0 0 1,1-1-1,-1 1 0,1 0 1,-1 0-1,0 0 0,1 0 0,-1 0 1,1-1-1,-1 1 0,0 0 1,1 0-1,-1-1 0,1 1 1,-1-1-1,1 1 0,-1 0 1,1-1-1,-1 1 0,1-1 1,-1 1-1,1-1 0,0 1 0,-1-1 1,1 1-1,0-1 0,0 0 1,-1 1-1,1-1 0,0 0 173,0-6-6347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7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13478,'0'0'1361,"0"0"79,0 0 657,0 0-848,-28 186-401,28-136-255,6 1-81,0 3-208,4-4-48,-4-13-256,3-6-128,-9-23-304,0 3-961,4-11-448,2 0-2321,13-28-1024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9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15191,'0'0'2193,"0"0"-1905,0 0 721,0 0-513,0 0 464,0 0-79,94 191-497,-76-143-192,-2-6-64,-4-8-128,-12-15 0,0-5-48,0-8-640,0-6-545,0 0 81,-12-28-1202,-26-31-6241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0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12198,'0'0'1056,"0"0"657,0 0 416,0 0-560,0 0-337,0 0 49,197 59-561,-131-59-544,2 0-176,-18 0-448,-9 0-1009,-13 0-928,-18 0-3169,-10 0-4979</inkml:trace>
  <inkml:trace contextRef="#ctx0" brushRef="#br0" timeOffset="1">50 310 13270,'0'0'736,"0"0"1393,0 0-192,159 0-1088,-74-9-209,2-11-416,-2 4-224,-10-1-368,-6 3-577,-26-3-3152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0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1 166 6019,'0'0'4909,"0"0"-3322,0 0 390,0 0-214,0 0-837,0 0-864,1 0 0,-1 0-1,0 0 1,0 0 0,0 0 0,0-1-1,0 1 1,0 0 0,0 0 0,0 0-1,0 0 1,1 0 0,-1 0 0,0 0-1,0-1 1,0 1 0,0 0 0,0 0-1,0 0 1,0 0 0,0 0 0,0 0-1,0-1 1,0 1 0,0 0-1,0 0 1,0 0 0,0 0 0,0 0-1,0 0 1,0-1 0,0 1 0,0 0-1,0 0 1,0 0 0,-1 0 0,1 0-1,0 0 1,0-1 0,0 1 0,0 0-1,0 0 1,0 0 0,0 0 0,0 0-1,0 0 1,-1 0 0,1 0 0,0 0-1,0 0 1,0 0 0,0-1 0,0 1-1,0 0 1,-1 0 0,1 0-62,329-13 851,-68 0-608,-260 13-244,260-14 87,-220 9-182,-1-1 0,0-2 0,-1-2 0,0-2 0,16-7 96,-46 15-305,32-16-474,-40 19 570,0 0 0,0 0 0,0 0 0,0 0 0,0 0 0,0 0 0,0-1 0,0 1 0,0 0 0,0 0 0,-1-1 0,1 1 0,-1 0 0,1-1 0,-1 1 0,1-1 0,-1 1 209,1-13-5224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1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15015,'0'0'1331,"0"0"-61,38 14-510,130 51-77,-129-49-381,-2 1 0,1 2 0,26 19-302,-46-25 77,0 0 0,-1 2 0,-1 0 1,0 0-1,-2 2 0,9 10-77,-17-19 14,0 1 0,-1 0 0,0 1 0,0-1-1,-1 1 1,0 0 0,-1 0 0,0 1 0,-1-1 0,0 0 0,0 1-1,-1-1 1,-1 1 0,0 0 0,0-1 0,-1 1 0,0 0 0,-1-1 0,0 0-1,0 1 1,-2-1 0,1 0 0,-1 0 0,0 0 0,-3 2-14,-5 4 19,-1 0 0,0-1 0,-1-1 0,-1 0 0,0 0 0,-1-2 0,-1 0 0,0-1 0,0 0 0,-3-1-19,-12 7 1,-1-2 1,-1-1-1,0-2 1,-1-1-1,-9 1-1,25-8-243,0-1-1,-1-1 1,0-1-1,-1-1 244,21 1-100,-1-1-1,1 0 1,-1 0-1,0 0 1,1 0-1,-1 1 1,0-1-1,1 0 1,-1 0-1,0 0 1,1-1-1,-1 1 1,0 0-1,1 0 1,-1 0-1,0 0 1,1-1-1,-1 1 0,1 0 1,-1 0-1,1-1 1,-1 1-1,0-1 1,1 1-1,-1 0 1,1-1-1,0 1 1,-1-1-1,1 1 1,-1-1-1,1 1 1,0-1-1,-1 1 1,1-1-1,0 0 1,0 1-1,-1-1 0,1 0 1,0 1-1,0-1 1,0 1-1,0-1 1,0 0-1,0 1 1,0-1-1,0 0 1,0 1-1,0-1 1,0 0-1,0 1 1,0-1-1,1 0 101,-1-3-1133,0-26-8199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1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16744,'0'0'832,"0"0"-368,0 0 1425,0 143-784,13-70-401,15 9 80,-6 8-384,0-3-239,-3-8-49,-10-15-80,-3-16 0,-3-22-32,-3-12-144,0-14-433,-3 0-367,-31-40-801,-4-22-1280,-2-22-3090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1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11 864,'0'0'13844,"0"0"-10248,0 0-2128,0 0-316,31-2-656,-1 0-417,14-2 13,0 2 1,1 2-1,-1 2 1,17 4-93,-6 5-12,-2 1 0,1 4 0,-2 1 0,0 3 1,-2 2-1,0 2 0,7 7 12,-43-24 0,-2 2 0,1-1 0,-1 1 0,0 1 0,-1 0 0,-1 1 0,1 0 0,-1 0 0,3 7 0,-9-11 4,0 0 1,0 1 0,0 0-1,-1-1 1,0 1 0,-1 0 0,0 1-1,0-1 1,-1 0 0,0 1 0,0-1-1,-1 1 1,0-1 0,-1 1 0,0-1-1,0 0 1,-1 4-5,-1-3 28,0-1-1,0 0 1,-1 0-1,0 0 1,0 0 0,-1 0-1,0-1 1,0 0-1,0 0 1,-1 0 0,0-1-1,-1 0 1,0 0-1,0 0 1,-1 0-28,-22 15 118,-1-1 1,-34 16-119,57-31 3,-39 19-307,-2-1-1,0-3 1,-35 10 304,73-28-1066,13-3-4642,24-4-6676</inkml:trace>
  <inkml:trace contextRef="#ctx0" brushRef="#br0" timeOffset="1">1470 472 18408,'0'0'0,"0"0"-336,0 0-2129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3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45 215 13606,'0'0'507,"0"0"624,0 0-130,0 0-212,-1 36 303,-4 222 532,5-224-1313,0 33 1270,-6 48-1581,-2-90 225,2-24-51,1-17 30,-1-33-249,1 0-1,3 0 1,1 0 0,3 0-1,2 1 1,7-32 45,-6 54-47,1 0-1,2 1 0,0 0 1,1 0-1,2 1 0,0 1 1,2-1-1,0 2 0,2 0 1,0 0-1,2 2 0,0 0 1,3-2 47,-16 18 4,0 0 1,0 1-1,1-1 1,-1 1-1,1 0 1,0 0-1,-1 0 1,1 0-1,1 1 1,0-1-5,-4 3 5,0 0 1,0 0-1,0-1 1,0 1-1,0 1 0,0-1 1,0 0-1,0 0 1,0 1-1,0-1 1,0 1-1,-1-1 0,1 1 1,0 0-1,0 0 1,-1 0-1,1 0 1,0 0-1,-1 0 1,1 0-1,-1 0 0,1 1 1,-1-1-1,0 1 1,0-1-1,1 1 1,-1-1-1,0 1 1,0 1-6,19 32 243,-1 1 0,-1 1 1,-2 0-1,7 32-243,30 66 395,2-28-252,-27-55-561,-3 1 0,1 7 418,-24-56-3,-2-3-173,1 1-1,0 0 1,0-1-1,-1 1 0,1-1 1,-1 1-1,1 0 0,-1-1 1,0 1-1,0 0 1,0 0-1,0-1 0,0 1 1,0 0-1,0 0 177,-1-1-301,-1 0 0,1 0 0,-1-1 0,1 1 0,0 0 0,-1-1 0,1 1 0,-1-1-1,1 1 1,-1-1 0,0 0 0,1 1 0,-1-1 0,1 0 0,-1 0 0,1 0 0,-1-1 0,0 1 0,0 0 301,-55 0-8385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3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1 150 16680,'0'0'416,"0"0"-208,0 0 544,0 0-368,0 0-223,256-51-161,-137 23-161,-6-3-2080,-16-8-2977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3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10005,'0'0'2022,"0"0"-563,0 0 563,0 0-800,0 0-781,1 8-1,7 35 422,3 0 0,1-1-1,5 7-861,17 60 590,-7 4-366,-25-185-513,-2 16-321,-2 54 438,1 2 142,1 0 0,0 0 0,-1 0 0,1 0-1,0 0 1,-1-1 0,1 1 0,0 0 0,-1 0 0,1 0 0,0-1 0,-1 1 0,1 0 0,0-1 0,0 1-1,-1 0 1,1 0 0,0-1 0,0 1 0,0 0 0,-1-1 0,1 1 0,0 0 0,0-1 0,0 1 0,0 0-1,0-1 1,0 1 0,0-1 0,0 1 0,0-1 30,-1 0-77,0-1-1,0 1 1,0-1-1,-1 1 1,1 0-1,0-1 1,0 1-1,-1 0 1,1 0-1,-1 0 1,1 0-1,-1 0 1,0 0 0,1 0-1,-1 0 1,0 1-1,0-1 1,1 1-1,-1-1 1,0 1-1,0 0 1,0 0-1,1 0 1,-2 0 77,-15-6-3647,9-2-366,0-3-4818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5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39 6819,'0'0'2238,"0"0"-1317,0 0 466,0 0-21,0 0 5,-4-2 1384,12-3-2409,22-3-200,0 0 0,1 3 1,-1 0-1,1 2 1,0 1-1,0 2 0,0 1 1,29 4-147,-55-4-13,1 0 0,-1 1 0,0-1 0,1 1 0,-1 0 0,0 0 0,0 1 0,0-1 0,-1 1 0,1 1 0,-1-1 0,1 0 0,-1 1 0,0 0 0,-1 0 0,1 0 0,0 0 0,-1 1 0,0 0 0,0-1 0,-1 1 0,1 0 0,-1 0 0,0 1 0,0-1 0,-1 0 0,0 1 0,0-1 0,0 0 0,0 1 0,-1 0 0,0-1 0,0 1 0,0-1 0,-1 1 0,0-1 0,0 1 0,-1-1 13,1-1 6,0 0 0,0-1 0,-1 0 0,1 1 1,-1-1-1,0 0 0,0 0 0,0 0 0,0 0 0,-1 0 0,1 0 0,-1-1 0,0 1 0,0-1 0,0 0 0,0 0 0,0 0 1,-1 0-7,-1 2 8,0-1 0,0 1 0,1 0 0,-1 0 0,1 0 0,-3 4-8,7-7-10,-1 0 0,1 0 1,-1 0-1,1 0 1,-1 0-1,1 0 1,0 0-1,0 0 0,-1 0 1,1 0-1,0 0 1,0 1-1,0-1 1,0 0-1,0 0 0,1 0 1,-1 0-1,0 0 1,0 0-1,1 0 0,-1 0 1,1 0-1,-1 0 1,1 0-1,-1 0 1,1 0-1,0 0 0,-1 0 1,1 0-1,0 0 1,0-1-1,-1 1 1,1 0-1,1 0 10,31 22-23,-30-22 22,59 31 71,-43-24-45,-1 1 0,0 1 0,-1 1 0,0 0 0,7 7-25,-23-17-1,1 0-1,-1-1 1,0 1 0,0 0 0,0 0 0,0 1-1,0-1 1,0 0 0,-1 0 0,1 0 0,0 1-1,0-1 1,-1 0 0,1 1 0,-1-1 0,1 0-1,-1 1 1,0-1 0,0 1 0,1-1 0,-1 1-1,0-1 1,0 0 0,0 1 0,-1-1-1,1 1 1,0-1 0,0 1 0,-1-1 0,1 0-1,-1 1 1,1-1 0,-1 0 0,0 1 0,1-1-1,-1 0 1,0 0 0,0 1 0,0-1 0,0 0-1,0 0 1,0 0 0,0 0 0,0-1 0,-1 1-1,1 0 1,0 0 0,0-1 0,-1 1 0,0 0 0,-7 4 80,0 0 0,-1-1 0,0 1 0,0-2 0,0 0 0,-2 0-79,-26 5 200,-1-3 1,0-1-1,0-2 0,-21-2-200,47-3-39,12-3-494,23-11-2001,36-5-3132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7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523 1 12406,'0'0'2513,"0"0"-648,0 0-739,0 0-358,0 0 102,6 26-33,2 9-560,1 4 345,-1-1 0,2 40-622,-2 56 1101,-7 60-1101,-1-116-767,0-78 663,0 1 0,0 0 1,0-1-1,0 1 0,0-1 1,0 1-1,0-1 0,0 1 1,0-1-1,0 1 0,0-1 1,-1 1-1,1-1 0,0 1 1,0-1-1,-1 1 1,1-1-1,0 1 0,-1-1 1,1 1-1,0-1 0,-1 0 1,1 1-1,-1-1 0,1 0 1,0 1-1,-1-1 0,1 0 1,-1 1-1,1-1 0,-1 0 1,1 0-1,-1 0 1,1 0-1,-1 1 0,1-1 1,-1 0-1,0 0 0,1 0 1,-1 0-1,1 0 0,-1 0 1,1 0-1,-1-1 0,1 1 1,-1 0-1,1 0 0,-1 0 104,-5 0-1307,-21 0-7063</inkml:trace>
  <inkml:trace contextRef="#ctx0" brushRef="#br0" timeOffset="1">1 563 17576,'0'0'960,"0"0"-479,0 0 383,0 0 497,0 0-529,219 3-640,-147 3-128,3 5-64,6 3 0,-3-11-336,3-3-929,-2 0-1968,-17-25-8885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5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431 1 9812,'0'0'2407,"0"0"-964,0 0 892,-32 0-612,-17 0-616,-40 6-1107,79-5 124,1 1-1,1 0 1,-1 1-1,0 0 1,0 0-1,1 1 0,0 0 1,0 0-1,0 1 1,0 0-1,1 1 1,0-1-1,0 1 1,0 1-124,-9 6 286,1 0-18,0 0 0,1 1 1,0 0-1,1 1 0,-6 11-268,15-20 40,0 0 0,0 0-1,1 1 1,-1-1 0,2 1-1,-1 0 1,1 0 0,0 0 0,0 1-1,1-1 1,0 0 0,1 1-1,-1-1 1,1 0 0,1 1-1,0 4-39,0-8 0,0-1-1,0 1 0,0-1 0,0 0 0,1 1 1,-1-1-1,1 0 0,0 0 0,0 0 1,0 0-1,0-1 0,1 1 0,-1 0 0,1-1 1,-1 0-1,2 1 1,3 2-2,0 0-1,1-1 1,-1 0 0,1 0-1,0 0 1,8 1 2,12 3-69,0-1-1,1-2 1,22 2 69,48 0-2272,-1-5 0,46-6 2272,-44-5-5186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6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 0 17336,'0'0'176,"0"0"-96,0 0 400,137 149 17,-68-81 15,3 8-160,-25 14-160,-25 8-192,-22 3-240,-44 3 144,-34-8-448,-41-12-161,-25-8-191,-34-17-3090,-35-17-3233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6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15191,'0'0'2065,"-37"152"-1409,37-42 289,0 8-177,44 9-496,31 8-96,31-6-176,32 0-912,24-19-785,23-26-2561,2-27-3329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6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16263,'0'0'2514,"0"0"-2498,0 0 784,0 0-32,0 0-768,0 0 48,22 95 545,6-30-1,-6 2 0,-3 4-240,-3-9-192,-7-6-160,-6-6-304,-3-10-352,0-9-737,0-14-848,-25-15-4194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7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10725,'0'0'7139,"0"0"-6803,0 0 1137,0 0 0,0 0-1441,0 0-32,228-19-208,-131 10-1969,-12-2-3938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7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0 18088,'0'0'817,"-185"161"175,123-69 897,24 10-769,29 5-591,9 8-289,47-3-240,37-5-144,16-14-689,16-20-415,3-22-529,-10-31-3297,-6-20-6724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34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0 254 11461,'0'0'1761,"0"0"0,0 0 229,0 0-933,0 0-473,0 0-3,0 0-4,0 0-129,0 0-123,12 0-119,44-2-287,1-3 0,0-2 0,-1-3 1,-1-2-1,1-2 0,-2-3 0,25-12 81,192-77-7168,-158 55-2199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37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125 277 5394,'0'0'8826,"0"0"-6919,0 0-1389,0 0-137,0 0-215,0 0-57,-5-7 153,-17-21-38,21 27-172,-1 0 1,1 0-1,-1 0 1,1 0-1,-1 0 0,0 1 1,1-1-1,-1 0 1,0 1-1,0-1 1,1 1-1,-1 0 1,0 0-1,0-1 0,0 1 1,1 0-1,-1 1 1,0-1-1,0 0 1,0 0-1,1 1 0,-1-1-52,-8 1 298,-39-1 615,50-3-947,0 0 0,0 0 1,0 1-1,1-1 0,-1 0 1,1 0-1,-1 1 1,1-1-1,0 1 0,1-2 34,45-47-384,-47 51 384,-1-1-1,1 1 0,-1 0 0,1 0 1,-1 0-1,0-1 0,1 1 1,-1 0-1,1 0 0,-1 0 0,1 0 1,-1 0-1,1 0 0,-1 0 1,1 0-1,-1 0 0,1 0 0,-1 0 1,1 0-1,-1 1 0,1-1 1,-1 0-1,0 0 0,1 0 0,-1 1 1,1-1-1,-1 0 0,0 0 1,1 1-1,-1-1 0,0 0 0,1 1 1,-1-1-1,0 1 0,1-1 1,-1 0-1,0 1 0,0-1 0,1 1 1,-1-1 0,8 22 16,-6-16-1,16 41 191,-2 0 0,-2 1 0,-2 1 1,-2 0-1,-3 1 0,-1-1 0,-3 14-206,-3-61 24,-15-29 192,-13-18-330,2-1 0,-7-21 114,24 46-108,2 1 1,0-1-1,1 0 0,1 0 1,1-1-1,1 1 1,1-13 107,1 15-79,0 4 1,0 0 0,1 0 1,1 0-1,1-7 78,-1 18-19,0-1 1,1 1 0,-1-1-1,1 1 1,-1 0 0,1 0-1,0 0 1,1 0 0,-1 0-1,1 0 1,0 0 0,0 1 0,0-1-1,0 1 1,1 0 0,1-1 18,6-4-17,0 1 1,1 1 0,0 0-1,0 1 1,1 0 0,0 0-1,-1 2 1,1-1 0,1 2-1,-1 0 1,0 0-1,1 1 1,-1 1 0,0 0-1,1 1 1,9 2 16,-20-2-9,0 1-1,0-1 0,0 0 1,0 1-1,-1 0 1,1-1-1,0 1 1,-1 0-1,0 1 1,1-1-1,-1 0 1,0 1-1,0-1 0,0 1 1,0 0-1,-1-1 1,1 1-1,-1 0 1,1 0-1,-1 0 1,0 0-1,0 0 0,-1 0 1,1 1-1,-1-1 1,1 0-1,-1 3 10,2 17-54,-1 0-1,-1 0 1,-2 19 54,0-4 32,2-34-31,-1 1 0,1 0 1,0-1-1,0 1 0,1 0 1,-1-1-1,1 1 0,0 0 1,0-1-1,1 1 0,0-1 1,-1 1-1,1-1 0,0 0 1,1 0-1,-1 0 0,1 0 1,0 0-1,0-1 0,0 1 1,0-1-1,1 0 0,0 0 1,-1 0-1,1 0 0,0-1 1,0 1-1,5 1-1,36 21 80,1-2 0,3-1-80,-45-20-4,1 0 1,-1 1-1,1-1 1,-1 1-1,0 0 0,0 1 1,0-1-1,-1 1 1,1-1-1,-1 1 0,2 3 4,-4-6-3,0 0 0,0 1-1,0-1 1,0 1 0,-1-1-1,1 1 1,-1-1-1,1 1 1,-1-1 0,1 1-1,-1 0 1,0-1 0,0 1-1,0 0 1,0-1-1,0 1 1,0-1 0,0 1-1,0 0 1,-1-1-1,1 1 1,-1-1 0,1 1-1,-1-1 1,0 1 0,1-1-1,-1 1 1,0-1-1,0 1 1,0-1 0,0 0-1,0 0 1,0 0-1,-1 1 1,1-1 0,0 0-1,-1-1 1,0 2 3,-9 5 43,-1 0-1,0-1 1,0 0 0,-1-1 0,1-1-1,-1 0 1,0 0 0,-7 0-43,-8 1 7,-1-1 0,0-2 0,-15-1-7,43 0-45,0-1 1,0 0 0,0 0-1,1 0 1,-1 0-1,0 0 1,0 0-1,0-1 1,0 1 0,0 0-1,0 0 1,0-1-1,0 1 1,0 0-1,1-1 1,-1 1 0,0-1-1,0 1 1,0-1-1,1 0 1,-1 1-1,0-1 1,1 0 0,-1 1-1,1-1 1,-1 0-1,1 0 1,-1 1-1,0-2 45,1-27-3853,0 27 3595,5-28-5595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38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1 4370,'0'0'12694,"0"0"-11830,-222 84 945,165-42-833,20 3-479,12 3-17,22 3-288,3-1-192,12-5-32,29-5-208,18-15-80,13-11 0,13-11-321,5-3-351,-2 0-513,-1-20-3505,-21-11-2402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38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96 5010,'0'0'6393,"0"0"-4435,0 0-454,-5 27-383,-5 35 408,3 0-1,1 43-1528,18-3 1887,-18-441-1562,6 339-333,0-1 0,0 0 0,0 0-1,1 0 1,-1 0 0,0 0 0,0 0 0,1 1 0,-1-1 0,0 0-1,1 0 1,-1 0 0,1 1 0,-1-1 0,1 0 0,-1 1 0,1-1-1,0 0 1,-1 1 0,1-1 0,0 1 0,0-1 0,-1 1 0,1-1-1,0 1 1,0-1 0,0 1 0,0 0 0,-1 0 0,1-1 0,0 1-1,0 0 1,0 0 0,0 0 0,0 0 0,0 0 0,0 0 0,-1 0-1,1 0 1,0 0 0,0 1 0,0-1 0,0 0 0,0 0 0,-1 1-1,1-1 1,0 1 0,0-1 0,0 1 8,6 1 10,-1 1 0,1 0 0,-1 0 0,0 0 0,0 1 0,3 2-10,90 75 78,-20-16 183,26 13-261,-91-68 69,-8-5-67,1 0-1,0 0 0,0-1 1,0 0-1,0-1 0,4 2-1,-9-4 3,-1-1-1,0 0 0,0 0 0,1 1 0,-1-1 0,0 0 0,1 0 1,-1 0-1,0 0 0,0 0 0,1-1 0,-1 1 0,0 0 0,0 0 1,1-1-1,-1 1 0,0-1 0,0 1 0,0-1 0,0 0 0,0 1 1,0-1-1,0 0 0,0 0 0,0 0 0,0 0 0,0 0 1,0 0-1,0 0 0,-1 0 0,1 0 0,0 0 0,-1 0 0,1 0 1,-1 0-1,1-1 0,-1 1 0,0 0 0,1 0 0,-1-1 0,0 1-2,9-43 248,-2 0-1,-2 0 1,-2 0-1,-2 0 0,-3-28-247,1 2 7,-11 90-2110,9-10 1258,1 1-1,0-1 0,0 1 1,2-1-1,-1 1 0,1 3 846,0 12-5899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8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9 213 12182,'0'0'2980,"0"0"-2273,0 0-201,0 0 1074,-1 34-209,-4 208 97,5 71 666,0-366-2043,-2 6-370,2-1 0,2 1-1,3-1 1,1 1-1,2 1 1,10-29 279,-8 37 93,-2 0 0,-1-1 1,-2 0-1,-2 0 0,-2-1 0,-3-33-93,2 16-65,0 56 41,0 1 130,0 0-71,-1 2-20,1 0-1,-1-1 1,1 1-1,-1 0 1,1-1 0,0 1-1,0 0 1,0-1 0,0 1-1,0 0 1,0-1-1,0 1 1,0 0 0,1-1-1,-1 1 1,1 0-1,-1-1 1,1 1 0,0-1-1,0 1 1,0 1-15,43 69-2,3-2 1,3-1-1,18 15 2,-38-46 8,145 164 48,-175-200-50,1-1 0,0 0 0,0 0 1,-1 0-1,1 0 0,0 0 1,0 0-1,0 0 0,0 0 1,0 0-1,1 0 0,-1 0 0,0-1 1,0 1-1,0 0 0,1-1 1,-1 1-1,0-1 0,1 0 1,-1 1-1,0-1 0,1 0 0,-1 0 1,0 0-1,1 1 0,-1-2 1,1 1-7,0-1 34,-1-1 1,1 0 0,-1 0-1,0 0 1,1 0-1,-1 0 1,0 0 0,0 0-1,0 0 1,-1-1 0,1 1-1,0 0 1,-1-1-35,11-26 89,5-4-13,21-45-16,25-74-60,-54 127 45,0 0 1,-2-1-1,-1 0 0,-1 0 1,-1 0-1,-2-1 1,0 1-1,-2-13-45,0 36 48,0 0 0,0-1-1,0 1 1,0 0 0,0 0-1,0 0 1,-1 0 0,0 1 0,1-1-1,-1 0 1,0 1 0,-1-1-1,1 1 1,0-1 0,-1 1 0,1 0-1,-1 0-47,1 0-13,1 14-1809,1 20-1865,0 13-4053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39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14935,'0'0'1110,"0"0"421,0 0-146,0 0-358,4 29-203,13 94-237,-15-105-468,1 0 1,1-1-1,1 0 0,1 0 0,0 0 1,6 11-120,-5-12 18,-17-39 39,1-1 1,1 1-1,1-2 0,1 1 1,1-1-1,2 0 0,0 0 1,1-24-58,2 31-23,-1 4 15,2 0 1,-1 0-1,2 0 1,1-7 7,-2 16-3,0 1 0,1-1 0,-1 1 0,1-1 0,0 1-1,1 0 1,-1 0 0,1 0 0,-1 0 0,1 1 0,0-1 0,1 1 0,-1-1 0,1 1 0,1-1 3,10-6-23,0 1 1,1 1-1,0 0 0,0 1 1,0 1-1,1 1 0,0 0 1,0 1-1,1 1 0,-1 1 1,1 0-1,-1 1 0,1 1 0,-1 1 1,1 0-1,7 2 23,-21-1-43,-1-1-1,1 0 0,-1 1 1,0 0-1,1 0 1,-1 0-1,0 0 0,0 0 1,-1 1-1,1-1 1,0 1-1,-1 0 0,1 0 1,-1 0-1,0 0 1,0 0-1,0 0 0,-1 0 1,1 1-1,-1-1 1,1 1-1,-1-1 0,0 1 1,-1 0-1,1-1 1,-1 1-1,1 0 0,-1 0 1,0-1-1,0 1 1,-1 0-1,1-1 0,-1 1 1,0 0-1,0-1 1,0 1-1,0-1 0,-1 1 1,1-1-1,-1 0 1,0 1-1,0-1 0,0 0 1,-3 2 43,-3 3-80,-1-1 1,0 0-1,-1-1 1,1 0-1,-1-1 0,-4 2 80,-29 8-3070,39-14 1768,0 0 0,0-1 0,0 1 0,0-1 0,0 0 0,0 0 0,0-1 0,0 1 0,-1-1 1302,5 2 49,1-1 0,-1 1 0,0-1-1,0 1 1,1-1 0,-1 1 0,0-1-1,0 1 1,0-1 0,0 1 0,0-1 0,0 1-1,0 0 1,0-1 0,0 1 0,0-1 0,0 1-1,0-1 1,0 1 0,0-1 0,0 1-1,-1 0 1,1-1 0,0 1 0,0-1 0,-1 1-1,1-1 1,0 0 0,-1 1 0,1-1-1,0 1 1,-1-1-49,-9 17 4840,9-16-4508,0-1 0,0 1 0,0 0 0,0 0 0,0 0 0,1 0 0,-1 0 0,0 1 0,0-1 0,1 0 0,-1 0 0,1 0 0,-1 1 0,1-1 0,0 0 0,-1 0 0,1 1 0,0-1-332,0 0 86,1-1 0,-1 1-1,0-1 1,1 0 0,-1 1 0,0-1 0,1 0-1,-1 1 1,1-1 0,-1 0 0,0 1-1,1-1 1,-1 0 0,1 0 0,-1 0-1,1 1 1,-1-1 0,1 0 0,-1 0-1,1 0 1,-1 0 0,1 0 0,0 0-1,-1 0 1,1 0 0,-1 0 0,1 0 0,-1 0-86,49-11 403,-43 10-186,3-2-141,67-14 89,-70 16-185,0 0 0,0 1 0,0-1 0,0 1 0,0 1 0,0-1 0,0 1 0,0 0 1,0 0-1,0 1 0,1 0 20,0 0-216,-1-1-1,1 0 1,0-1 0,-1 1 0,1-1 0,0 0 0,-1-1 0,1 0 0,-1 0 0,1 0 0,-1-1-1,1 0 1,-1 0 216,-3-7-6056,-3 3-627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39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92 15831,'0'0'454,"0"0"218,0 0 233,-1 30-172,-3 101 286,3-116-750,1 1 0,0-1-1,2 0 1,-1 0 0,2 0-1,0 0 1,2 3-269,-4-13 48,1-1-1,0 0 1,0 0 0,0 0-1,1 0 1,-1 0-1,1 0 1,0-1 0,0 1-1,0-1 1,1 0-1,-1 0 1,1 0 0,0 0-1,-1-1 1,1 0-1,0 1 1,1-1 0,2 1-48,1-1 98,0 0 0,0 0 0,0-1 0,1 0 0,-1 0 0,0-1 0,1 0 0,-1 0 0,0-1 0,4 0-98,6-2 174,-1-1 1,1-1-1,-1 0 1,7-4-175,68-32 610,32-22-610,59-27 195,30 5-88,164-40-107,-296 104-560,-65 21-1808,-49 18-1347,-29 11-3427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53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80,'166'85'2321,"15"-29"-2321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20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39 4370,'0'0'5034,"0"0"-3830,0 0-457,0 0 346,0 0-586,0 0-304,-16 3-67,59 7 566,47-4 655,74-7-1357,-61 0 185,-43 1-66,0-2-1,0-3 1,-1-2 0,34-10-119,-92 16-3,1 1-16,-1 0 0,1 0 0,0 0 0,0-1-1,0 1 1,0-1 0,-1 0 0,1 1 0,0-1 0,-1 0 0,1 0 0,0 0 0,-1 0 0,1 0 0,-1-1 0,0 1 0,1 0 0,-1-1 0,0 1-1,1-1 20,-22-1-923,-51 0 890,-1 4-1,0 3 1,1 3-1,0 4 0,-50 13 34,60-10-6,-59 15 37,106-25-30,0 1-1,0 1 1,0 0 0,1 1 0,0 0 0,-8 7-1,21-14-3,0 0 0,0 0 1,0 0-1,1 0 1,-1 0-1,0 0 0,0 0 1,0 0-1,0 0 0,0 0 1,0 0-1,1 0 0,-1 0 1,0 0-1,0 1 1,0-1-1,0 0 0,0 0 1,0 0-1,0 0 0,0 0 1,0 0-1,0 1 1,0-1-1,1 0 0,-1 0 1,0 0-1,0 0 0,0 0 1,0 0-1,0 1 1,0-1-1,0 0 0,0 0 1,0 0-1,0 0 0,0 0 1,0 1-1,0-1 1,-1 0-1,1 0 0,0 0 1,0 0-1,0 0 0,0 0 1,0 1-1,0-1 0,0 0 1,0 0-1,0 0 1,0 0-1,0 0 0,-1 0 1,1 0-1,0 0 0,0 0 1,0 1-1,0-1 1,0 0-1,0 0 0,-1 0 1,1 0-1,0 0 0,0 0 1,0 0-1,0 0 1,0 0-1,-1 0 0,1 0 1,0 0 2,14 1-287,-11-1 253,220-1 199,-1-9-1,68-18-164,-232 21 6,-33 4 43,0 0-1,-1-1 1,23-8-49,-40 9-100,-9 0 49,-17 0 53,-30 2 101,-12 7 46,1 2-1,1 3 0,-5 4-148,12-2-674,-2-3 0,1-2 0,-1-2 0,-1-3 674,47-3-7908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9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 12742,'0'0'1123,"0"0"6,0 0 578,0 0-410,0 0-494,13 3 98,40 7-52,-52-10-532,0 0 0,0 0 0,0 0-1,0 0 1,0 0 0,0 0 0,0 0 0,0 1 0,0-1 0,0 0 0,0 1 0,0-1 0,0 1 0,0-1 0,0 1-1,0 0 1,-1-1 0,1 1 0,0 0 0,0-1 0,-1 1 0,1 0 0,0 0-317,7 9 149,0-7-14,-5 5-276,-4-1 150,0 1 0,0-1-1,0 1 1,-1-1-1,0 0 1,-1 1 0,1-1-1,-2 0 1,1 0-9,-8 19 328,11-25-320,-1 0 1,1-1-1,0 1 0,0 0 1,0-1-1,0 1 1,-1-1-1,1 1 0,0 0 1,0-1-1,0 1 0,0 0 1,1-1-1,-1 1 1,0 0-1,0-1 0,0 1 1,0 0-1,1-1 0,-1 1 1,0-1-1,1 1 1,-1-1-1,0 1 0,1 0 1,-1-1-1,1 1 0,-1-1 1,0 0-1,1 1 1,0-1-1,-1 1 0,1-1 1,-1 0-1,1 1 0,-1-1 1,1 0-1,0 0 1,-1 1-1,1-1 0,-1 0 1,1 0-1,0 0 0,-1 0 1,1 0-9,36 2 306,-29-3 220,-7-16-348,-3 0-175,0 1 0,-1 0 0,-1 0 0,-1 0 0,0 0 0,-6-12-3,-12-41-108,16 47 82,-3-28-314,36 51-660,2 6 388,-1 1 1,0 1-1,0 1 1,3 3 611,16 6-558,-41-18 517,-1 1 0,1 0 0,0 0 0,-1 1 0,1-1 0,-1 1 0,0 0 0,0 0 0,0 0 0,0 0 1,-1 1-1,1 0 0,-1 0 0,0 0 0,0 0 0,0 0 0,0 2 41,0 4-156,0-1 0,-1 0 1,0 0-1,-1 1 0,1-1 0,-2 1 0,0 0 0,0 5 156,0-14-15,-1 0 1,1 0-1,0-1 0,0 1 0,0 0 0,-1-1 0,1 1 0,0 0 0,-1-1 0,1 1 0,-1 0 0,1-1 1,-1 1-1,1-1 0,-1 1 0,1-1 0,-1 1 0,1-1 0,-1 0 0,0 1 0,1-1 0,-1 0 0,0 1 0,1-1 1,-1 0-1,0 1 15,-31 6-18,-42-5 496,61-3-359,13 1-155,-1 0-1,1 0 0,0-1 0,-1 1 0,1 0 0,-1-1 0,1 1 0,0-1 0,-1 1 0,1 0 0,-1-1 1,1 1-1,0-1 0,0 1 0,-1-1 0,1 1 0,0-1 0,0 1 0,0-1 0,0 1 0,-1-1 1,1 1-1,0-1 0,0 1 0,0-1 0,0 0 0,0 1 0,0-1 37,1-1 132,-1 15-298,-5 80 456,-3 0 0,-18 74-290,12-84 194,10-123 239,3-35-573,4 35-4,2 1 0,2-1 0,2 1 0,1 0 0,2 1-1,7-14 145,5-5-304,2 1 1,3 2-1,27-40 304,-33 66 58,-23 28-53,1 0 0,-1 0 0,1 0 0,-1 1 0,0-1 0,1 0 0,-1 0-1,0 1 1,1-1 0,-1 0 0,0 1 0,1-1 0,-1 0 0,0 1 0,1-1 0,-1 1-1,0-1 1,0 0 0,0 1 0,1-1 0,-1 1 0,0-1 0,0 1 0,0-1 0,0 0-1,0 1 1,0-1 0,0 1 0,0-1 0,0 1-5,4 15 67,10 45 171,2-1 0,3 0 0,2-1 0,3-2 0,14 22-238,50 56 165,-33-55-368,-37-43-803,-17-37 876,-1 1 0,0 0 0,0 0 0,0-1 0,0 1 0,-1 0 0,1 0 0,0-1 0,0 1 0,0 0 0,0 0 0,-1-1 0,1 1 0,0 0 0,-1-1 1,1 1-1,-1 0 0,1-1 0,0 1 0,-1-1 0,1 1 0,-1-1 0,0 1 0,1-1 0,-1 1 0,1-1 0,-1 1 0,0-1 0,1 0 0,-1 1 0,0-1 0,1 0 0,-1 0 0,0 0 0,0 1 0,1-1 0,-1 0 0,0 0 0,0 0 0,1 0 0,-1 0 0,0 0 0,0 0 0,1-1 0,-1 1 0,0 0 0,0 0 0,1-1 0,-1 1 1,0 0 129,-49-5-5160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9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13222,'0'0'1569,"0"0"-65,0 0 81,0 0-961,0 0-207,169-3-1,-59 9-144,2 2-176,4 1-96,-19-1-944,-19-2-2338,-25-6-2673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29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457 1 11637,'0'0'3607,"-35"8"-1974,-3 0-1186,11-3-41,0 1 1,0 2-1,1 0 1,0 2-1,0 1 1,1 0-1,-4 5-406,12-7 341,0 2 0,1 0 0,1 1 0,0 0 0,0 1 0,1 1 0,-7 9-341,17-17 39,-1 0 0,1 0 0,0 0 0,1 0 0,0 0 0,0 1 0,0-1 0,0 1 0,1 0 0,0 0 0,1 0 0,0 0 0,0 0 0,0 0 0,1 0 0,0 1 0,0-1-1,1 0 1,0 0 0,0 0 0,1 0 0,0 3-39,1-4-19,1 1-1,-1-1 0,1 0 0,0-1 1,1 1-1,-1-1 0,1 1 0,0-1 1,0-1-1,1 1 0,-1-1 0,1 0 1,0 0-1,1 0 0,-1-1 0,0 0 1,1-1-1,0 1 0,5 0 20,16 6-224,1-2-1,0-1 1,0-1 0,5-1 224,39 3-1633,-1-4 0,1-3 1,24-5 1632,-77 3-1434,-1-1 0,0-1 1,13-4 1433,50-23-5419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30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85 13750,'0'0'2092,"0"0"-571,0 0-521,0 0-130,0 28-169,-3 12-457,0-14-72,2-1 1,1 1-1,1 0 0,1-1 0,2 7-172,4 4 149,1-1 1,2 1-1,1-2 1,1 0-1,3 0 0,12 19-149,-54-97-4510,-8-16-8695,-21-51 13205,44 84-1050,1 0 0,-3-17 1050,9 26 967,0 1-1,2-1 1,0 0 0,1-12-967,0 6 1473,2-35 3009,0 56-4273,-1 0-1,1 1 1,0-1-1,0 1 1,0-1-1,0 1 1,0-1-1,0 1 1,1 0-1,-1-1 0,1 1 1,0 0-1,-1 0 1,1 0-1,0 0 1,0 0-1,1 1 1,-1-1-1,2-1-208,7-2 158,0 0 0,0 1 0,1 0-1,-1 0 1,1 1 0,0 1 0,-1 0 0,1 1-1,0 0 1,0 1 0,1 0 0,-1 1-1,-1 0 1,1 1 0,1 0-158,5 2-4,1 1-1,-1 1 1,0 1-1,0 1 1,-1 0-1,0 1 1,0 1-1,-1 0 1,1 2 4,12 10 31,0 1 0,-2 1 1,0 2-1,11 16-31,-28-31 88,-1 0-1,-1 1 1,0 1 0,-1 0-1,0 0 1,-1 0-1,0 0 1,-1 1-1,0 0 1,-2 0 0,1 1-1,0 12-87,-3-12 124,0-1 0,-1 1 0,0 0 0,-1 0 0,-1-1 0,-1 3-124,2-9 44,-2-1 0,1 1-1,-1-1 1,0 0 0,-1 0 0,1 0 0,-1 0 0,-1-1 0,1 1-1,-1-1 1,0-1 0,-3 3-44,-6 6 24,0-2 0,-1 1 1,0-2-1,-1 0 0,-1-1 0,1 0 0,-2-1 1,1-1-1,-1-1 0,0-1 0,-1 0 0,1-1 0,-1-1 1,0-1-1,-1-1 0,-18 0-24,36-2-63,0 0 0,1 0 0,-1 0 0,0-1 0,0 1 0,0 0 0,1-1 0,-1 0 0,0 1 0,0-1 0,1 0 0,-1 0 0,1 0 0,-1 0 1,1 0-1,-1 0 0,1 0 0,0-1 0,-1 1 0,1 0 0,0-1 0,0 1 0,0-1 0,0 0 0,0 1 0,0-1 0,1 0 0,-1 1 0,0-2 63,-1-5-608,0-1 0,1 1-1,0-1 1,1 0 0,0 1 0,0-1 608,0-5-1288,-1-55-6561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30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10165,'0'0'6050,"0"0"-5441,0 0 783,0 0-95,0 0-433,178 186-239,-128-110-273,-3 5-112,-6 1-80,-13-9-144,-15-8-32,-13-15-368,0-8-224,-32-13-737,-15-15-112,-12-14-2417,6 0-3137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30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14439,'0'0'1755,"0"0"-349,0 0-157,0 0-241,0 0-405,5 8-358,3 5-95,-1-1-1,0 1 0,-2 0 0,1 0 1,-2 1-1,1-1 0,-1 7-149,21 114 1141,-9-40-731,-13-82 223,1 13-2759,-4-24 2049,0-1 1,-1 1 0,1-1 0,0 0-1,0 1 1,-1-1 0,1 0 0,-1 1-1,1-1 1,0 0 0,-1 1-1,1-1 1,0 0 0,-1 0 0,1 1-1,-1-1 1,1 0 0,-1 0 0,1 0-1,-1 0 1,1 0 0,-1 0-1,1 0 1,0 0 0,-1 0 0,1 0-1,-1 0 1,1 0 0,-1 0-1,1 0 1,-1 0 0,1 0 0,-1 0-1,1-1 1,-1 1 0,1 0 0,0 0-1,-1-1 1,1 1 0,0 0-1,-1 0 1,1-1 0,-1 1 0,1 0-1,0-1 1,0 1 76,-45-34-6904,34 20 2168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9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3 214 17128,'0'0'1200,"0"29"-701,-1-14-467,0 71 2153,8 71-2185,13 43 1804,-14-348-1592,8-15-212,-5 67-68,-8 78 66,1-7 53,0-1 0,1 1 0,2 0 0,1 0 1,1 0-1,2-3-51,-7 22-17,1 0 1,0 0 0,0 0-1,0 1 1,1 0 0,0-1-1,0 2 1,0-1 0,1 0-1,-1 1 1,1 0 0,0 0-1,1 0 1,-1 0 0,1 1-1,-1 0 1,1 0 0,0 1-1,0-1 1,0 1 0,0 1-1,1-1 1,-1 1-1,0 0 1,1 1 0,4-1 16,7 0-142,0 1-1,0 1 1,-1 0 0,1 1-1,0 1 1,0 1 0,13 5 142,-25-7-102,-1-1-1,1 2 1,-1-1 0,0 1-1,0-1 1,0 2 0,0-1 0,0 0-1,-1 1 1,1 0 0,-1 0 0,0 0-1,0 1 1,-1-1 0,1 1 0,-1 0-1,0 0 1,0 0 0,-1 0-1,1 1 1,-1-1 0,0 1 0,-1-1-1,1 1 1,-1 0 0,0-1 102,-2 22-2420,-7-6-2388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31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10853,'0'0'1921,"0"0"-545,0 0 801,0 0-1088,0 0 64,0 0-353,81 0 48,-31-2-464,6-10-384,7-2-96,3 3-992,-4-3-1553,-2 3-2978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27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6147,'0'0'2219,"0"0"-1573,0 0 77,0 0 955,0 0-816,0 0-553,0 10 140,1 3-170,1 0-1,0 0 1,1 0 0,0 0 0,1 0 0,0-1 0,2 1 0,-1-1 0,1-1 0,1 1 0,0-1-1,0 0 1,8 8-279,-8-9 109,0-1 0,1 0 0,0 0 0,1-1 0,-1 0 0,2 0 0,-1-1-1,1-1 1,0 1 0,0-1 0,1-1 0,0 0 0,0-1 0,0 0 0,0 0-1,8 0-108,-7-3 31,0-1-1,0 0 1,0-1-1,0 0 0,0-1 1,-1-1-1,1 1 0,0-2 1,-1 0-1,0 0 1,0-1-1,7-4-30,18-13 60,0-1 0,32-28-60,5-2 30,-63 46-34,47-33-23,2 4 1,22-9 26,-60 35-5,0 0-1,1 2 1,0 1 0,1 1 0,-1 0 0,1 2 0,0 1 0,21-1 5,-35 4-7,8-1-8,1 1 1,0 0-1,-1 2 1,8 1 14,-19-2-11,1 1 1,-1 0-1,1 1 0,-1 0 1,0 0-1,0 0 1,0 0-1,-1 1 0,1 0 1,-1 0-1,0 1 1,5 4 10,-4-2-17,1 0 0,-1 1 0,-1 0 0,1 0 0,-1 0 0,-1 1 0,1 0 0,-1 0 0,-1 0 1,0 0-1,0 1 0,1 6 17,-4-15 5,0 0 1,0 0 0,0-1-1,0 1 1,1 0 0,-1-1-1,0 1 1,0 0 0,1-1-1,-1 1 1,1-1 0,-1 1-1,0-1 1,1 1 0,-1 0-1,1-1 1,0 0 0,-1 1-1,1-1 1,-1 1 0,1-1-1,0 0 1,-1 1 0,1-1-1,0 0 1,-1 0 0,1 1-1,0-1 1,-1 0 0,1 0-1,0 0 1,-1 0 0,1 0-1,0 0 1,0 0 0,-1 0-1,1 0 1,0 0 0,-1 0-1,1-1 1,0 1 0,-1 0-1,1 0 1,0-1 0,-1 1-1,1-1 1,0 1 0,-1 0-1,1-1 1,-1 1 0,1-1-6,40-31 16,-25 19-9,4 1-29,1 0 0,0 2 1,0 0-1,1 2 0,1 0 1,0 2-1,0 0 0,0 2 0,0 0 1,1 2-1,-1 0 0,1 2 0,0 0 1,16 4 21,-19 0 3,-1 1 1,0 0-1,-1 2 1,0 1-1,0 0 0,7 5-3,-10-5 13,1 0 0,-1-1-1,2-1 1,-1 0 0,1-2-1,-1 0 1,15 2-13,-16-5 6,0 0 0,0 0-1,-1-2 1,1 0 0,0 0 0,-1-2-1,1 0 1,-1 0 0,0-2 0,0 0-1,0-1 1,0 0 0,7-5-6,5-4-42,0-2 0,-1-1-1,-1 0 1,-1-2 0,5-7 42,-26 25 17,-1 0-1,0 0 1,0 0-1,0-1 0,0 1 1,-1-1-1,1 1 1,-1-1-1,1 0 1,-1 0-1,0 1 1,0-1-1,0 0 1,-1 0-1,1 0 1,-1 0-1,1 0 1,-1 0-1,0 0 1,0 0-1,0 0 1,-1 0-1,1 0 1,-1-1-17,0 2-118,0 0 1,0 0 0,-1 0 0,1 0 0,-1 0 0,1 0 0,-1 0 0,0 0-1,0 1 1,1-1 0,-1 1 0,0-1 0,-1 1 0,1 0 0,0 0 0,0 0-1,0 0 1,-1 0 0,1 0 0,-1 1 0,1-1 0,0 1 0,-1 0 0,1-1-1,-1 1 1,1 0 0,-1 0 0,1 1 117,-2-1-4634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28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2385,'0'0'1441,"0"0"269,0 0 80,0 0-301,0 0-726,25 10-296,9 2-340,-8-3 14,0 2 0,-1 0-1,4 3-140,-8-5 149,0-2-1,0-1 1,1 0 0,0-2-1,0 0 1,0-2-1,1 0 1,10-2-149,47 6-34,2 4-238,1-4 0,0-4 0,-1-3 0,45-8 272,-101 3-31,20 1 145,-45 5 326,-1 0 59,0 0 186,0 0-114,0 0-157,0 0-91,0 0-51,0 0-5,0 0-70,0 0-69,0 0-56,0 0-27,0 0-18,0 0-6,-2 1-215,0 3-121,0-1 0,0 0-1,0 0 1,-1 0 0,0 0 0,1 0 0,-1 0 0,0-1 0,-1 1 0,1-1 0,0 0 0,-1 0 315,-3 3-950,-49 26-8270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2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0 231 9893,'0'0'6973,"0"0"-5383,0 0-992,0 0 200,0 0-321,14-1-63,400-69 367,-242 37-724,333-59-1101,-503 92 889,0 0 0,0 0 0,-1 0 0,1-1-1,0 1 1,-1-1 0,1 1 0,-1-1 0,1 0-1,0 1 1,-1-1 0,0 0 0,1 0 0,0-1 155,-5-4-2543,-14-2-921,-33-3-6077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3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16343,'0'0'16,"0"0"945,0 0 191,0 0-63,134 158 47,-93-122-335,-7-5-353,-12-3-416,-19 0 32,-3 3-64,-6 0-128,-41 6 96,-12-3 0,-1-9-224,-2-3-641,12-7-863,9-13-3267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3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10 800,'0'0'10560,"0"0"-7484,0 0-1198,0 0-515,0 0-541,0-7 427,0 5-1105,0 5 699,3 23-725,0 0 0,2-1 1,0 0-1,2 0 0,1 1-118,16 64 359,-7 5-133,-3 2 1,-5 7-227,-8-94 9,-1-4-27,0 0-1,0 1 1,1-1-1,0 0 1,0 0-1,0 0 1,1 1-1,0-1 1,0-1-1,2 3 19,-4-8-28,2 1-418,-1-11-278,-2-97-4006,-4 27-1940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3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 5346,'0'0'10197,"0"0"-9140,0 0 912,0 0-1025,0 0 176,194-56-351,-103 44-177,9 7-384,3-1-144,-3 1-128,-18-4 0,-14 1-384,-30 8-737,-16-12-1008,-22 12-3537,0 0-6004</inkml:trace>
  <inkml:trace contextRef="#ctx0" brushRef="#br0" timeOffset="1">135 352 13302,'0'0'784,"0"0"2818,0 0-1841,209 6-705,-121-6-175,3 0-433,2 0-336,7-14-112,0-6-320,-3 0-1681,-9-8-4562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4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16440,'0'0'2593,"0"0"-2161,0 0-432,0 0-48,0 0-6387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3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11013,'0'0'654,"0"0"706,0 0 57,0 0-705,0 0-143,-4 34 551,-2 6-793,0 5 51,1 0-1,2 1 0,3 33-377,17 104 745,-8-102-628,-1 55-117,-8-90-1665,-1-46 1599,1 0 0,0 0 0,0 0 0,0 0 0,0 0 0,0 0 0,-1 1 0,1-1 0,0 0 0,0 0 0,0 0 0,0 0 0,-1 0 0,1 0 0,0 0 0,0 0 0,0 0 0,0 0 0,-1 0 0,1 0-1,0 0 1,0 0 0,0 0 0,-1 0 0,1 0 0,0 0 0,0 0 0,0 0 0,0 0 0,-1 0 0,1 0 0,0 0 0,0 0 0,0-1 0,0 1 0,-1 0 0,1 0 0,0 0 0,0 0 0,0 0 0,0 0 0,0-1 0,0 1 0,-1 0 0,1 0-1,0 0 1,0 0 0,0-1 0,0 1 0,0 0 0,0 0 0,0 0 0,0-1 0,0 1 0,0 0 0,0 0 0,0 0 0,0 0 0,0-1 0,0 1 0,0 0 0,0 0 0,0 0 0,0-1 0,0 1 66,-13-35-3893,-10-16-2254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3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9204,'0'0'1142,"0"0"445,0 0-31,0 0-305,0 0-400,4-13-451,13-37-392,-17 49-12,1 0 0,-1 1 0,0-1-1,1 0 1,-1 1 0,1-1 0,-1 1-1,1-1 1,-1 1 0,1-1 0,-1 1-1,1 0 1,-1-1 0,1 1 0,0-1-1,-1 1 1,1 0 0,0 0 0,-1-1 0,1 1-1,0 0 1,-1 0 0,1 0 0,0 0-1,-1 0 1,1 0 0,0 0 0,0 0-1,-1 0 1,1 0 0,0 0 0,-1 0-1,1 1 1,0-1 0,-1 0 0,1 0-1,0 1 1,-1-1 0,1 1 0,0-1-1,-1 0 1,1 1 0,-1-1 0,1 1-1,-1-1 1,1 1 4,25 27-155,-22-24 145,7 9-13,-1 1 0,0 1 0,-1 0 0,0 0 0,-1 1 0,-1 0 0,-1 1 0,0-1 0,-1 1-1,3 17 24,1 25-112,-1 0-1,-2 34 113,-6-89 0,0-1 2,1 0 0,-1 0 1,1 0-1,-1 0 0,1-1 1,0 1-1,0 0 0,0 0 0,1-1 1,-1 1-1,0 0 0,1-1 0,0 1 1,0-1-1,0 0 0,0 0 0,0 0 1,0 0-1,0 0 0,1 0 0,-1 0 1,1-1-1,1 2-2,7 2 6,0-1 1,0 0-1,0 0 0,1-1 1,6 0-7,26 9 39,-37-10-52,-1 1 0,1 0 0,-1 0 1,0 1-1,0 0 0,0 0 1,0 0-1,-1 1 0,0 0 0,0 0 1,0 0-1,2 4 13,-5-7-11,-1 1 1,1-1 0,-1 0-1,0 1 1,1-1-1,-1 1 1,0-1-1,-1 1 1,1 0 0,0-1-1,-1 1 1,0 0-1,1 0 1,-1-1 0,0 1-1,0 0 1,-1 0-1,1-1 1,0 1-1,-1 0 1,0-1 0,0 1-1,0 0 1,0-1-1,0 1 1,0-1-1,-1 0 1,1 1 0,-1-1-1,1 0 1,-1 0-1,0 0 1,0 0 0,0 0-1,-1 0 11,-9 8 78,-1-1 0,-1 0-1,0-1 1,0-1 0,0 0-1,-1-1 1,0-1 0,0 0-1,0-1 1,-1-1 0,0 0 0,1-1-1,-1-1 1,0 0 0,0-1-1,-7-1-77,23 1-7,0 0-1,0 0 1,-1 0-1,1 0 1,0 0-1,0-1 1,0 1-1,0 0 1,-1 0-1,1 0 1,0 0-1,0 0 1,0 0-1,-1 0 1,1 0-1,0 0 1,0-1-1,0 1 1,0 0-1,0 0 1,-1 0-1,1 0 1,0-1 0,0 1-1,0 0 1,0 0-1,0 0 1,0 0-1,0-1 1,0 1-1,0 0 1,0 0-1,0 0 1,0-1-1,-1 1 1,1 0-1,0 0 1,1 0-1,-1-1 1,0 1-1,0 0 1,0 0-1,0 0 1,0-1-1,0 1 1,0 0-1,0 0 8,0-5-303,1 1-1,-1 0 1,1 0-1,0-1 0,0 1 1,1 0-1,-1 0 1,1 0-1,0 0 1,0 1-1,0-1 1,0 0-1,1 1 1,0-1-1,-1 1 0,1 0 1,0 0-1,1 0 304,58-44-5749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19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18745,'0'0'512,"0"0"672,175 0 17,-113 0-945,4 0-256,-6 0-96,-14 0-1521,-11 0-2497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4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1 12982,'0'0'992,"0"0"65,-185 84 640,154-56-1137,15 6 112,13 5-336,3 9-112,0-3-224,25 0 0,9-3-96,10-13-176,6-10-336,13-7-769,-4-12-1344,7 0-304,-7-23-2066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4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10837,'0'0'1361,"0"0"-897,0 0-104,4 27 512,1 10-473,2 17 578,3 0 0,3 2-977,45 125 1819,-51-161-1669,-3-5-68,-1-2 4,-3-14-51,0 1 0,0 0 0,0 0 0,0 0 0,0 0 1,0 0-1,0 0 0,0 0 0,0 0 0,0 0 0,0 0 0,1 0 1,-1 0-1,0 0 0,0 0 0,0 0 0,0 0 0,0 0 0,0 0 0,0 0 1,0 0-1,0 0 0,0 0 0,0 1 0,0-1-35,-2-22 142,-1 1 0,-1-1 1,-1 1-1,-1 0 0,-8-18-142,-14-54-151,23 65 10,1-1 0,1 0-1,1 1 1,2-1-1,2-10 142,-2 38-5,0 1-1,0-1 0,0 0 0,0 1 0,0-1 0,0 0 0,0 0 1,0 1-1,0-1 0,0 0 0,1 1 0,-1-1 0,0 0 0,1 1 0,-1-1 1,0 1-1,1-1 0,-1 0 0,1 1 0,-1-1 0,1 1 0,-1-1 1,1 1-1,-1-1 0,1 1 0,0 0 0,-1-1 0,1 1 0,-1 0 1,1-1-1,0 1 6,21 7-84,21 28 46,-43-35 37,116 124-57,-60-60 199,37 28-141,-87-86 3,1 0-1,0 0 1,0-1 0,1-1 0,0 1-1,-1-1 1,2 0 0,2 1-3,-9-5 15,0 1 0,1 0-1,-1-1 1,0 1 0,0-1 0,0 0 0,1 0 0,-1 0 0,0 0-1,0 0 1,1 0 0,-1 0 0,0-1 0,0 1 0,0-1 0,1 0-1,-1 0 1,0 0 0,0 0 0,0 0 0,0 0 0,0 0 0,-1 0-1,1-1 1,0 1 0,-1-1 0,1 0 0,0 1 0,-1-1 0,0 0 0,1 0-1,-1 0 1,1-1-15,5-12 88,0 0 0,-1 0 0,-1 0 0,0-1 0,-1 0 0,-1 1 0,0-2 0,-1 1-88,2-36 401,-3-45-401,-2 57 229,2 39-248,-1 1-1,0 0 1,0 0-1,0 0 0,0 0 1,0 0-1,0 0 1,0 0-1,0-1 1,0 1-1,0 0 1,0 0-1,0 0 1,0 0-1,0 0 1,0 0-1,0 0 1,0-1-1,-1 1 0,1 0 1,0 0-1,0 0 1,0 0-1,0 0 1,0 0-1,0 0 1,0 0-1,0-1 1,0 1-1,0 0 1,0 0-1,0 0 1,-1 0-1,1 0 0,0 0 1,0 0-1,0 0 1,0 0-1,0 0 1,0 0-1,0 0 1,-1 0-1,1 0 1,0 0-1,0 0 1,0 0-1,0 0 1,0 0-1,0 0 0,0 0 1,-1 0-1,1 0 1,0 0-1,0 0 1,0 0-1,0 0 1,0 0-1,0 0 1,0 0-1,0 0 1,-1 0-1,1 0 0,0 1 1,0-1-1,0 0 1,0 0-1,0 0 1,0 0-1,0 0 20,-5 11-2416,7 7-2125,5-3-2596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5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18 342 12902,'0'0'672,"0"0"385,0 0 439,-3 30-476,-9 96-388,11-118-578,0 1 1,1-1 0,0 1-1,1-1 1,0 1-1,0-1 1,0 1-1,1-1 1,1 0 0,-1 0-1,1 0 1,1 0-1,0 0 1,0 0-1,0-1 1,1 0 0,0 0-1,0 0 1,1-1-1,5 6-54,1 1 64,-12-12-60,0-1 1,0 0-1,0 0 1,0 0-1,0 0 1,0 0-1,1 0 1,-1 0-1,0 1 1,0-1-1,0 0 1,0 0-1,0 0 1,1 0-1,-1 0 0,0 0 1,0 0-1,0 0 1,0 0-1,0 0 1,1 0-1,-1 0 1,0 0-1,0 0 1,0 0-1,0 0 1,1 0-1,-1 0 0,0 0 1,0 0-1,0 0 1,0 0-1,0 0 1,1 0-1,-1 0 1,0 0-1,0-1 1,0 1-1,0 0 1,0 0-1,0 0 1,1 0-1,-1 0 0,0 0 1,0 0-1,0-1 1,0 1-1,0 0 1,0 0-1,0 0 1,0 0-1,0 0 1,0-1-1,0 1 1,0 0-1,0 0 0,0 0 1,0 0-1,0-1 1,0 1-1,0 0 1,0 0-1,0 0 1,0 0-1,0-1 1,0 1-5,3-22 135,-4-30-74,-5-21-39,-4-34-2,6 0-1,5-26-19,0 120 6,1-1-1,0 1 1,1-1-1,0 1 0,2 0 1,-1 0-1,1 1 1,1 0-1,6-11-5,-10 20 2,-1 1 0,1-1 0,0 0 0,0 0 0,0 1 1,0-1-1,1 1 0,-1-1 0,1 1 0,0 0 0,-1 0 0,1 0 0,0 1 0,0-1 0,0 1 0,0-1 0,0 1 0,1 0 0,-1 0 0,0 0 0,1 1 0,-1-1 1,0 1-1,1 0 0,-1 0 0,0 0 0,1 0 0,-1 1 0,0-1 0,1 1 0,-1 0 0,0 0 0,0 0 0,1 0 0,-1 1 0,0-1 0,0 1 0,-1 0 1,1-1-1,0 2 0,2 1-2,20 14-117,-1 1 0,0 1 0,-2 2 0,0 0 0,-2 1 0,10 14 117,-26-31-463,-1 1 0,1-1 0,-1 1 0,0 0 1,-1 0-1,0 0 0,0 0 0,0 1 0,-1-1 0,0 4 463,0 23-4909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5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13702,'0'0'1137,"0"0"720,0 0-1345,0 0-368,0 0-48,212-25-96,-131 13-672,-6-5-3410,-3 9-1777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5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323 105 7908,'0'0'4946,"0"0"-4466,0 0 1793,0 0-912,175 168-609,-113-106-32,-2-3-447,2-2-225,-5-4 1040,-20-14-1088,-12-10-128,-12-13-352,-13-16-1345,0 0-1521,0-5-559</inkml:trace>
  <inkml:trace contextRef="#ctx0" brushRef="#br0" timeOffset="1">673 1 11717,'0'0'1505,"0"0"272,0 0 688,-125 211-880,72-127-561,-16 3-223,-12 6-529,-26 8-272,-11-5-1121,-1-9-5698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0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10949,'0'0'2340,"0"0"-1649,0 0 344,0 28 293,-1 8-846,0 21 554,2 0 0,5 15-1036,42 374 3551,-48-446-3580,0 0 1,0-1 0,0 1 0,0 0 0,0 0-1,0 0 1,-1 0 0,1 0 0,0 0 0,0 0 0,0 0-1,0 0 1,0 0 0,0 0 0,0 0 0,-1 0-1,1 0 1,0 0 0,0 0 0,0 0 0,0 0 0,0 0-1,0 0 1,0 0 0,-1 0 0,1 0 0,0 1-1,0-1 1,0 0 0,0 0 0,0 0 0,0 0-1,0 0 1,0 0 0,0 0 0,0 0 0,-1 0 0,1 0-1,0 1 1,0-1 0,0 0 0,0 0 0,0 0-1,0 0 1,0 0 0,0 0 0,0 0 28,-12-20-1148,-16-37-2098,28 56 3210,-28-64-5932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0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13622,'0'0'1745,"0"0"576,0 0-864,0 0-561,0 0-384,0 0 337,200-34-273,-112 26-400,9-1 80,-4 1-256,4-6-48,-18 2-48,-14 4-496,-24 8-849,-22 0-512,-16 0-3393,-3 6-513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1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 10405,'0'0'2481,"0"0"-1585,0 0 1858,0 0-1170,0 0-255,0 0-305,185 48-399,-91-65-289,15-8-336,-18 0-208,-10 11-673,-31 8-1328,-41 6-3873</inkml:trace>
  <inkml:trace contextRef="#ctx0" brushRef="#br0" timeOffset="1">25 450 13110,'0'0'1169,"0"0"767,0 0 514,0 0-594,0 0-591,222-6-641,-115-16-432,2-9-192,-3 3-192,-15-3-1200,-38 8-2306,-34-2-11525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8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7972,'0'0'0,"0"0"-1921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8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0 10709,'0'0'-814,"0"0"59,-3 3-91,-9 10 463,7-7-209,0 0-1,-1-1 1,1 1-1,-1-1 1,-6 4 592,-6-3-3844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5:55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96 11749,'0'0'462,"0"0"120,0 0 535,0 0 65,32-10-568,12-6-470,-1 0 219,0 2 0,1 1-1,25-2-362,-15 9 922,-1 1-1,50 4-921,-89 1 6,-9 0-17,0 1 0,0-1 0,0 1-1,0 0 1,-1 0 0,1 0 0,0 1-1,-1 0 1,1 0 0,-1 0 0,1 0-1,-1 1 1,0-1 0,0 1 0,0 0-1,-1 0 1,2 1 11,0 2-17,0 0 0,0 0 1,0 1-1,-1 0 0,0-1 0,0 1 1,-1 1-1,0-1 0,0 0 0,1 6 17,-2-5-6,1 1-1,-2 0 1,1 0-1,-1 0 1,0 0-1,-1 0 1,0 0-1,0 0 1,-1 0-1,0 0 1,-1 0-1,0-1 1,0 1-1,-1 0 0,0-1 1,-1 0-1,0 1 1,0-1-1,-2 2 7,-3 0 35,0 1 0,-1-1 0,0 0 0,0-1 0,-7 4-35,11-9-25,1 0 0,-1-1 0,1 0 1,-1 0-1,0 0 0,0-1 0,0 0 1,-1 0-1,1-1 0,0 1 0,-1-1 1,-6 0 24,72 14-2020,120 20 1890,-151-28-34,-1 1-1,0 2 1,0 0-1,-1 2 1,10 7 164,-31-16 0,0 1 1,-1-1-1,1 1 1,-1 1-1,1-1 1,-1 1-1,0-1 1,-1 1-1,1 0 1,-1 0-1,0 1 1,0-1-1,-1 1 1,0 0-1,0-1 0,0 1 1,0 0-1,-1 0 1,0 0-1,0 0 1,-1 0-1,0 1 1,0-1-1,0 0 1,-1 0-1,0 0 1,0 0-1,0 0 1,-1 0-1,0 0 1,0-1-1,-1 1 1,1-1-1,-1 1 1,0-1-1,-1 0 1,1 0-1,-4 3 0,-3 3 246,-1-1-1,-1 0 1,0-1-1,0 0 1,-1-1-1,0 0 1,0-1-1,0-1 1,-1 0-1,0-1 1,-12 3-246,-6-1 322,1-2 0,-1-1 0,0-1 0,0-2 1,-4-1-323,20 0 140,-17 0 221,1-1-1,-27-4-360,50 3 9,0 1 0,1-1 0,-1 0 0,1-1 0,0 0 0,0-1 0,0 1 0,0-2-1,0 1 1,1-1 0,0 0 0,-6-6-9,11 10-102,0-1 0,1 0-1,-1 0 1,1 0 0,0 0-1,-1-1 1,1 1 0,0 0 0,1 0-1,-1-1 1,0 1 0,1 0-1,-1-1 1,1 0 102,-1 2-219,1-1-1,0 1 1,0 0 0,0 0-1,1 0 1,-1-1 0,0 1-1,0 0 1,1 0-1,-1 0 1,1 0 0,-1 0-1,1 0 1,-1 0 0,1 0-1,-1 0 1,1 0 0,0 0-1,0-1 220,31-15-6408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5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12806,'0'0'6963,"0"0"-6963,0 0 0,0 0 0,0 0-48,0 0-976,-6 28-1730,43-3-2432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0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14006,'0'0'4082,"0"0"-4082,0 0 0,0 0 256,0 0-256,0 0-208,0 0-720,0-3-913,0 3-2673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04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17 4898,'0'0'953,"0"0"346,0 0 0,0 0-320,0 0-261,0 0-123,-3-11 2035,3 13-2616,0-1 15,0-1 14,0 0 29,0 0-53,0 0-89,0 0-141,0 0-71,0 0-95,0 0 89,0 0 94,0 0 95,0 0 26,0-1 1,0 1-1,0 0 1,0 0-1,0-1 0,0 1 1,0 0-1,0 0 1,0-1-1,0 1 0,0 0 1,-1 0-1,1 0 1,0-1-1,0 1 1,0 0-1,0 0 0,0 0 1,-1-1-1,1 1 1,0 0-1,0 0 0,0 0 1,0 0-1,-1 0 1,1-1-1,0 1 1,0 0-1,0 0 0,-1 0 1,1 0-1,0 0 1,0 0-1,-1 0 1,1 0-1,0 0 0,0 0 1,-1 0-1,1 0 1,0 0-1,0 0 0,0 0 1,-1 0-1,1 0 73,-3 0-792,-9-3-2463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7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81 11781,'0'0'697,"0"0"-505,0 0 107,0 26 530,0 186 2085,-4-118-1462,-4 0 0,-4 0 0,-7 16-1452,12-45 852,6-61-507,1-12-35,1-24-29,-2-21-223,0-21-342,3 0 1,3 0-1,14-67 284,-15 119-130,1 1-1,1 0 1,1 0-1,1 0 1,1 1-1,1 1 1,0-1-1,2 1 0,0 1 1,1 0-1,1 1 1,0 1-1,1 0 1,1 0-1,10-6 131,-22 20-3,0-1-1,0 2 1,0-1 0,0 0-1,0 1 1,0-1-1,1 1 1,-1 0 0,0 1-1,1-1 1,-1 1-1,1 0 1,-1 0 0,0 0-1,1 1 1,-1-1-1,0 1 1,1 0 0,-1 0-1,0 1 1,0-1-1,0 1 1,3 1 3,3 2-12,-1 0 1,1 1-1,0-1 1,-1 2-1,0 0 1,-1 0-1,0 0 0,5 6 12,-10-8-19,1-1-1,-2 1 0,1 0 1,0 0-1,-1 1 0,0-1 0,0 0 1,-1 1-1,0-1 0,1 1 1,-2-1-1,1 1 0,-1 2 20,-2 80 14,0-68 52,0 5 28,-2-1-1,0 0 1,-2 0-1,-1-1 0,-1 1 1,0-1-1,-2-1 0,-2 3-93,12-25 9,-1 1 0,1 0 0,-1 0 0,0 0 0,1-1 0,-1 1 0,0 0 0,1-1 0,-1 1 0,0-1 0,0 1 0,1 0 0,-1-1 0,0 0 0,0 1 0,0-1 0,0 1 0,0-1 0,1 0 0,-1 0 0,0 0 0,0 1 0,0-1 0,0 0 0,0 0 0,0 0 0,0-1 0,0 1 0,0 0 0,0 0 0,0 0 0,0-1 0,0 1-9,2 10-1,-2-18-2290,-2-5-3216,-10-1-5911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8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6403,'0'0'843,"0"0"990,0 0 120,0 0-339,0 0-174,-2 26-148,-5 185 1416,9-178-2155,2-1 1,2 0 0,1-1 0,7 21-554,-4-15 423,-3-23-213,-1-8-628,-7-8 308,1 0 1,-1 0-1,0 0 0,0 0 1,0 0-1,0 0 0,-1 0 0,1 1 1,0-1-1,-1 1 0,1-1 1,-1 1-1,0-1 0,1 1 0,-1 0 1,0 0-1,0 0 0,-1-1 110,-43-22-3935,37 19 2156,-47-21-9063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8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9893,'0'0'4642,"0"0"-3746,0 0 977,0 0-657,0 0-479,0 0-193,32-9-512,18 9 144,12 0-176,4-2-928,0-4-1329,-4-8-3458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8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61 128 13254,'0'0'926,"0"0"472,-9 30 144,-27 100-419,31-106-783,1 1 0,0 1 0,2-1 0,1 0 0,2 1 0,1 11-340,0 25 556,-2-61-479,0-10 177,-1-98-210,3-141-563,-1 237 478,1 0 1,0 0 0,0 1 0,1 0-1,0-1 1,1 1 0,1 0-1,-1 0 1,1 1 0,1 0-1,1-2 41,-5 7-4,1 1-1,-1-1 1,1 0-1,0 1 1,0 0-1,0 0 1,0 0-1,1 0 0,0 0 1,-1 1-1,1 0 1,0-1-1,0 1 1,0 1-1,0-1 1,0 1-1,1-1 0,-1 1 1,0 0-1,1 1 1,-1-1-1,0 1 1,1 0-1,-1 0 1,1 0-1,-1 1 0,1-1 1,1 1 4,-4 0-7,1 0 1,-1 1-1,1-1 1,-1 0-1,1 1 1,-1-1-1,0 1 1,0 0-1,0 0 0,0 0 1,0 0-1,0 0 1,0 0-1,-1 0 1,1 1-1,-1-1 1,0 1-1,1-1 1,-1 1-1,0-1 1,-1 1-1,1 0 0,0-1 1,-1 1-1,1 1 7,1 11-40,-1 0 0,0 1 0,-1 0 0,0 4 40,-1 3-34,2-9 23,-2-1 0,1 1-1,-2 0 1,0-1 0,0 1-1,-2-1 1,1 0 0,-3 3 11,5-14-8,1 0 1,-1 0 0,0 1-1,1-1 1,-1 0 0,1 0-1,0 1 1,-1-1 0,1 0-1,0 0 1,1 1 0,-1-1-1,0 0 1,1 0 0,-1 1-1,1-1 1,-1 0 0,1 0-1,0 0 1,0 0 0,0 0-1,0 0 1,1 0 0,-1 0-1,0 0 1,1 0 0,-1-1-1,1 1 1,0-1 0,0 1 0,0-1 7,7 6-13,1-1 1,1 0 0,-1 0 0,1-1 0,9 2 12,13 7-3,-23-8-1,2-1-3,0 1-1,-1 1 1,0 0-1,0 0 1,3 4 7,-12-10-2,-1 1 1,1 0-1,0-1 1,0 1-1,-1 0 1,1 0-1,-1 0 1,0 0-1,0 0 1,1 0-1,-1 0 1,0 0-1,-1 0 1,1 1-1,0-1 1,-1 0-1,1 0 1,-1 1-1,0-1 1,0 1-1,0-1 0,0 0 1,0 1-1,0-1 1,-1 0-1,1 1 1,-1-1-1,1 0 1,-1 1-1,0-1 1,-1 1 1,0 1 5,0-2 0,-1 1-1,1 0 1,-1 0 0,0-1 0,0 1 0,0-1 0,0 0 0,0 0 0,-1 0-1,1-1 1,-1 1 0,1-1 0,-1 0 0,1 1 0,-1-2 0,0 1 0,-3 0-5,-69 5 27,57-5-85,14-1 80,0 0-1,0 0 0,0 0 0,0 0 1,0-1-1,0 0 0,-2 0-21,6 0-59,-1 1 0,1-1 0,0 0 0,0 1 0,0-1 0,0 0 0,0 0 0,0 0-1,0 0 1,0 1 0,0-2 0,1 1 0,-1 0 0,0 0 0,1 0 0,-1 0 0,0 0 0,1 0-1,0-1 1,-1 1 0,1 0 0,0 0 0,-1-1 0,1 1 0,0 0 0,0-1 0,0 1 0,0 0-1,0-2 60,0 1-495,0-1-1,0 1 0,1-1 0,-1 0 0,0 1 0,1-1 0,-1 1 0,1-1 0,0 1 0,1-3 496,27-28-8844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9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32 108 14423,'0'0'907,"0"0"-179,0 0 174,-3 27 325,1-7-1004,-4 35 453,2 0-1,3 1 0,3 5-675,0-48 51,0 0 1,2 0-1,-1 0 0,2-1 1,0 0-1,2 5-51,-1-5-7,-1 0 0,-1 1 0,0 0-1,0-1 1,-1 3 7,-6-46-3912,-9-48-94,-7 3 350,-8-71 3656,21 97 1800,3 0 0,1-3-1800,3 50 161,-1 1 0,0-1 0,1 0 0,0 0 0,-1 0 0,1 1 0,0-1 0,1 0 0,-1 1 0,0-1 0,1 1 0,-1-1 0,1 1 0,0 0 0,0-1 0,0 1 0,0 0 0,0 0 0,0 1 0,1-1 1,-1 0-1,1 1 0,-1-1 0,1 1 0,-1 0 0,1 0 0,0 0 0,0 0 0,-1 0 0,1 1 0,0-1 0,0 1 0,0 0 0,1 0-161,11-2 137,0 2 1,0 0-1,0 0 0,-1 1 0,1 1 1,8 2-138,0 2 47,0 1 0,-1 2 1,0 0-1,0 1 0,-1 1 0,0 0 1,-1 2-1,0 1 0,-1 0 1,-1 2-1,13 12-47,-24-19 36,0 0 1,0 0-1,-1 0 0,-1 1 1,1 0-1,-1 0 0,-1 1 1,0-1-1,-1 1 0,0 0 1,0 0-1,-1 0 0,-1 0 1,1 3-37,-2-6 35,1 0 0,-1 0 0,-1 1 0,0-1 0,0 0 0,0 0 0,-1 1 0,0-1 0,-1 0 0,1-1 0,-2 1 0,1 0 0,-1-1 0,0 0 0,-1 0 0,0 0 0,0 0 0,0-1 0,-3 3-35,-6 3 75,0-1 0,-1 0 0,0-1 0,-5 2-75,12-8-213,1 1 1,-1-2-1,0 1 1,0-1-1,0 0 1,-1-1-1,1 0 1,-1-1-1,1 1 1,-1-2 212,9 0 0,0 1-81,-1-1 1,1 0-1,0 0 1,0 0-1,0 0 0,-1 0 1,1 0-1,0 0 1,0 0-1,-1 0 0,1 0 1,0 0-1,0-1 0,-1 1 1,1 0-1,0 0 1,0 0-1,-1 0 0,1 0 1,0 0-1,0 0 1,0-1-1,-1 1 0,1 0 1,0 0-1,0 0 1,0 0-1,0-1 0,0 1 1,-1 0-1,1 0 0,0-1 1,0 1-1,0 0 1,0 0-1,0 0 0,0-1 1,0 1-1,0 0 1,0 0-1,0-1 0,0 1 81,-1-28-7688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09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1 264 10485,'0'0'6467,"0"0"-4907,0 0-692,36 0 12,254 0 638,-165 2-1113,12 0-226,13-7-179,-54-8-48,-88 11-20,0 0-1,0 0 1,0-1 0,-1 1 0,1-2-1,-1 1 1,1-1 0,-1 0 0,0-1-1,0 0 69,-5 3-72,-1 0 0,1-1 0,-1 1-1,1 0 1,-1-1 0,0 1 0,0-1-1,0 1 1,0-1 0,-1 1 0,1-1-1,-1 0 1,1 1 0,-1-1 0,0 0-1,0 0 1,0 1 0,0-1 0,-1 0-1,1 1 1,-1-1 72,1-1-203,-1-1 0,0 1-1,-1-1 1,1 1 0,-1 0-1,1 0 1,-1 0 0,0 0 0,-1 0-1,1 0 1,-1 1 0,0-1 203,-17-14-3258,-1 1 0,-1 1 1,-8-4 3257,14 10-2001,-19-14-3900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0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3249,'0'0'5702,"0"0"-3218,0 0-758,0 0-398,0 0-282,7 8 144,25 28-297,-1 2 0,-2 0 1,-1 2-1,-2 2 0,4 13-893,-25-40 73,-1-1 0,0 2 0,-1-1 0,-1 0 0,0 1 0,-1-1 0,-1 1 0,-1 12-73,0-22-15,0-1-1,-1 0 1,1 1-1,-1-1 1,0 0 0,-1 0-1,1 0 1,-1 0-1,0-1 1,0 1-1,-1-1 1,1 1-1,-1-1 1,0 0 0,0-1-1,0 1 1,-1-1-1,1 0 1,-1 0-1,0 0 1,0 0-1,-2 0 16,-12 6-503,-1 0-1,1-2 1,-1 0-1,0-1 1,-6 0 503,-26 1-3919,12-6-3396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1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4674,'0'0'0,"0"0"-400,0 0 400,0 0 336,0 0 384,0 0-672,6 0-48,3 0-2273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2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7892,'0'0'3601,"0"0"-3505,0 0 529,0 0 47,0 0-480,0 0-16,0-8-176,0 5-1793,3-3-2721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0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23 11429,'0'0'2753,"0"0"-2144,0 0 1856,0 0-688,0 0-641,0 0-624,-16 25 241,16-25-65,0-8-432,0-6-256,0 0-1584,0 3-6660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42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11685,'0'0'1204,"0"0"-770,0 0 36,0 0 205,0 0 227,19-11 1168,-19 10-1697,0 1-180,0 0-105,0 0-11,0 0-48,0 0-5,0 0 35,0 0 18,0 0-2,0 0-16,0 0 16,0 0 5,0 0-6,0 0-23,0 0-14,0 0 14,0 0 13,0 0-35,0 0 1,9-2-649,8-1-3380,16-11-4621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06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5795,'0'0'0,"0"0"-1073,0 0-1264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06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10661,'0'0'0,"0"0"-1361,0 0-2016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07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34 11829,'0'0'355,"0"0"-48,0 0-21,0 0-134,0 0-96,15-16-454,-15 15 282,0 0 1,0 1-1,0-1 1,0 1-1,0-1 0,0 1 1,-1-1-1,1 1 0,0-1 1,0 1-1,-1 0 0,1-1 1,0 1-1,0-1 1,-1 1-1,1-1 0,-1 1 1,1 0-1,0-1 0,-1 1 1,1 0-1,-1 0 0,1-1 1,-1 1-1,1 0 1,0 0-1,-1-1 0,1 1 1,-1 0-1,1 0 0,-1 0 1,0 0 115,-16-6-4101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15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506 273 544,'0'0'3970,"0"0"-3044,0 0-366,0 0 211,0 0-179,0 0 11,-11-22-211,-52-103-47,53 105-359,5 7 779,-1 2 1,0-1-1,-1 1 1,-1 0-1,1 0 0,-2 0 1,1 1-1,-5-2-765,13 11 302,0-1-236,1 10-80,0 1-1,1-1 0,1 1 0,0-1 1,0 0-1,0 0 0,1 0 0,0-1 1,0 1-1,1-1 0,1 1 15,12 22 21,-8-11-17,-1 1 1,-1-1-1,0 2 1,-2-1 0,0 1-1,-1 0 1,-2 0-1,0 0 1,-1 0-1,-1 20-4,0-20 13,-1 0 0,-1 0-1,-1-1 1,-1 1 0,0-1 0,-2 1-1,0-1 1,-2 0 0,0-1-1,-1 0 1,-1 0 0,0-1 0,-9 11-13,-38 46 220,-4-2 1,-3-3 0,-3-3 0,-11 4-221,69-63 38,6-5-27,-1-1 0,1 1 0,0-1 0,-1 0 0,1 0 0,-1 0 1,0 0-1,1 0 0,-1-1 0,0 1 0,0-1 0,0 0 0,-1 1 0,1-2 0,0 1 0,0 0 0,0-1 0,-3 1-11,5-2-35,1 0 0,-1 0 0,0 1 0,0-1 0,1 0 1,-1 0-1,1 0 0,-1 0 0,1 0 0,-1 0 0,1 0 0,0 0 0,-1-1 0,1 1 0,0 0 0,0 0 0,0 0 0,0 0 0,0 0 0,0 0 0,0-1 0,0 1 0,0 0 1,1 0-1,-1-1 35,0-2-293,0-59-5672,0 31-681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15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10277,'0'0'637,"0"0"-58,0 0-243,1 8-176,17 93 815,-8-56-379,-2 1 1,-3-1-1,-1 4-596,-3 157 2017,8-205-1160,64-5-177,0-4 1,-1-3-1,52-15-680,-18 4 160,24 2-160,-96 18-141,-27 2-5187,-7 0 477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1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0 16408,'0'0'680,"0"0"342,0 0-9,0 0-223,-32 33-72,-101 106-91,123-128-539,0 1 0,1-1 0,0 2 0,0-1 0,1 1 1,1 0-1,1 1 0,-6 13-88,5-10 60,2-4-14,0 0-1,1 1 0,0-1 0,1 1 1,0 0-1,1 0 0,1 0 0,0 0 0,1 0 1,1 1-1,0-1 0,1 2-45,-1-9-7,1 0-1,0 0 1,1 0-1,0-1 1,0 1-1,0-1 1,0 1-1,1-1 1,0 0-1,1 0 1,-1-1-1,1 1 1,0-1 0,1 0-1,-1 0 1,1-1-1,0 0 1,0 0-1,0 0 1,1-1-1,-1 1 1,1-2-1,6 3 8,8 1-191,2 0 0,-1-1 0,1-1 0,0-1 0,19-1 191,118-5-1603,-128 0 388,0 0-1,25-7 1216,57-25-4711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2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14487,'0'0'2081,"0"0"-1809,0 0 320,0 0 0,0 0 129,-41 188-1,45-143-384,8 0-176,-3-11-48,-5-6-224,-1-14-128,3-8-768,-6-6-481,0-3-1200,0-39-2578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12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0 124 10309,'11'-101'1422,"-6"79"2060,1 22-3468,-3 2 337,1-2-293,0 1 0,0 0 0,0 0 0,0 0-1,0 0 1,0 1 0,0 0 0,0-1 0,-1 1 0,1 1 0,-1-1 0,1 1 0,-1-1 0,1 2-58,49 49 394,-25-23-148,-25-28-197,19 19 353,-1 0-1,0 1 1,-2 2 0,11 16-402,-26-33 36,1 0 0,-1 0 1,-1 1-1,1 0 0,-1 0 1,-1 0-1,1 0 0,-2 0 0,1 0 1,-1 0-1,0 1 0,0-1 1,-1 0-1,0 1 0,-1-1 0,0 1 1,0-1-1,-1 0 0,-1 2-36,1-4 24,-1 1-1,-1-1 0,1 0 1,-1 0-1,0 0 1,0-1-1,-1 0 0,0 1 1,0-2-1,0 1 1,0 0-1,-1-1 0,0 0 1,0 0-1,0-1 1,0 0-1,0 0 0,-6 2-23,-3 1-496,0-1 1,-1-1-1,1 0 0,-1 0 0,0-2 1,0 0-1,-13 0 496,3-2-6096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34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0 186 12982,'0'0'96,"0"0"160,0 0-85,0 0-70,20-24-29,68-76 158,-83 95-198,0 0 1,1 0 0,-1 1 0,1 0-1,0 1 1,0-1 0,0 1 0,0 0-1,1 0 1,-1 1 0,1 0-1,0 0 1,0 1 0,-1-1 0,1 1-1,2 1-32,8-3 77,4 0 46,1 0-1,0 1 1,-1 1-1,1 0 1,0 2 0,12 3-123,-29-4 0,0 1 0,0 0 0,0 0 0,0 1 0,-1-1 0,1 1 0,-1 0 1,1 0-1,-1 1 0,0-1 0,0 1 0,0 0 0,0 0 0,0 1 0,-1-1 0,1 1 1,-1-1-1,0 1 0,0 0 0,0 0 0,-1 1 0,0-1 0,1 0 0,-1 1 0,-1 0 0,1-1 1,-1 1-1,0 0 0,0 0 0,0 0 0,-1 0 0,1 9 0,0 0 1,-2-1-1,1 1 1,-2-1-1,0 1 1,-1-1-1,0 0 1,-1 0-1,0 0 1,-1 0-1,0-1 0,-1 1 1,-1-2-1,0 1 1,0-1-1,-7 7 0,-18 21 268,-3-1 1,0-3-1,-39 30-268,-5 6 687,58-52-401,-23 23 183,42-40-422,-1 1-1,1 0 1,0 0-1,0-1 1,1 1-1,-1 0 1,1 0-1,-1 1 1,1-1-1,0 0 1,0 0-1,0 1 1,1-1-1,-1 3-46,1-5 9,0 1 0,0-1 0,0 0 0,1 0 1,-1 1-1,1-1 0,-1 0 0,1 0 0,-1 0 0,1 0 0,-1 1 0,1-1 0,0 0 0,0 0 0,-1 0 0,1-1 0,0 1 0,0 0 0,0 0 0,0 0 0,0-1 0,0 1 0,1 0 0,-1-1 1,0 1-1,0-1 0,0 1 0,1-1-9,39 8 314,-39-8-300,57 5 211,1-3 1,0-2-1,-1-3 1,0-2-1,36-9-225,-43 3-2099,0-2 0,-1-2 0,44-20 2099,-49 13-5160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1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1145 0 8852,'0'0'5917,"0"0"-4489,0 0-524,0 0 238,0 0-616,-26 35 15,1-2-357,-47 65 1132,-27 53-1316,45-66 751,-4-2 1,-3-3 0,-19 16-752,32-44 172,-2-2 1,-3-2 0,-1-3 0,-2-2-1,-4-2-172,49-33 16,0-1 0,0 0 0,-1-1 0,0-1 0,0 0 0,0 0 0,-1-1 0,0-1 0,0 0 0,0-1 0,0 0 0,0-1 0,-7 0-16,15-2 5,-1 1-1,1-1 0,0 1 1,0-2-1,0 1 1,0 0-1,1-1 0,-1 0 1,0 0-1,1 0 0,-1-1 1,1 0-1,0 1 0,-1-2 1,1 1-1,-1-1-4,-2-4-3,0 0-1,0 0 1,1 0-1,0 0 1,1-1-1,-1 0 1,2-1-1,-2-3 4,-1-3-77,1-1-1,1 0 0,0 0 1,1 0-1,1-1 1,1 1-1,0-1 1,1 0-1,1 1 1,1-3 77,0 17-6,0 0 1,1 1 0,-1-1 0,1 0 0,-1 1-1,1-1 1,0 1 0,-1 0 0,1-1-1,1 1 1,-1 0 0,0 0 0,0 1 0,1-1-1,-1 0 1,1 1 0,-1-1 0,1 1-1,0 0 1,0 0 0,0 0 0,-1 0-1,1 0 1,0 1 0,0-1 5,17-3-17,0 0 0,0 1 0,4 0 17,-5 1-3,0 1 0,1 1-1,-1 1 1,0 0 0,0 1-1,0 1 1,0 1 0,-1 1-1,1 1 1,-1 0 0,0 1-1,-1 1 1,0 1 0,0 0-1,-1 2 1,3 1 3,48 36-409,109 71 1047,-82-69-3054,-70-39-966,1-2 0,23 6 3382,37 2-13913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34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87 115 11829,'0'0'1497,"0"0"-1097,0 0 99,-7 29 275,-18 94 80,21-95-515,2-1 0,0 0 0,2 1 0,1 0 0,3 17-339,-1-8 1391,-7-68-1340,-1 0-1,-9-27-50,-9-48-167,18 52 22,2 0 0,3 0 0,2-2 145,-2 55-4,-1-1 0,1 0 1,0 1-1,1-1 0,-1 0 1,0 1-1,0-1 0,1 1 1,-1-1-1,1 0 0,-1 1 1,1-1-1,0 1 0,0-1 1,0 1-1,-1 0 0,1-1 1,0 1-1,1 0 0,-1 0 1,0 0-1,0 0 0,0-1 1,1 2-1,-1-1 0,1 0 1,-1 0-1,1 0 0,-1 1 1,1-1-1,-1 1 0,1-1 1,-1 1-1,1-1 0,0 1 1,-1 0-1,1 0 0,0 0 1,-1 0-1,1 0 0,-1 0 1,1 1 3,5 0-1,-1 0 0,1 1 0,-1 0 0,1 0 0,-1 1 1,0-1-1,0 2 0,0-1 0,0 0 0,0 2 1,42 34 145,-2 2-1,-2 2 1,-2 2 0,5 10-145,-2-3 91,30 34 122,-75-86-204,1 0-1,-1 1 1,0-1 0,0 0-1,0 0 1,0 0-1,0 1 1,1-1 0,-1 0-1,0 0 1,0 0 0,0 0-1,1 0 1,-1 0-1,0 1 1,0-1 0,0 0-1,1 0 1,-1 0-1,0 0 1,0 0 0,0 0-1,1 0 1,-1 0 0,0 0-1,0 0 1,1 0-1,-1 0 1,0 0 0,0 0-1,0 0 1,1 0-1,-1 0 1,0 0 0,0-1-1,0 1 1,1 0 0,-1 0-1,0 0 1,0 0-1,0 0 1,1 0 0,-1-1-1,0 1 1,0 0-1,0 0 1,0 0-9,7-16 313,0-28-28,-6 37-295,8-82 176,-4-1 1,-4-12-167,0 100 6,-1 0 0,-1-1 1,1 1-1,0 0 0,0 0 0,-1 0 0,1 0 0,-1 0 1,0 0-1,1 0 0,-1 1 0,0-1 0,-1-1-6,2 2-42,-1 1 0,0-1 0,1 0 0,-1 1 0,0-1 0,0 1 0,1 0 0,-1-1-1,0 1 1,0-1 0,0 1 0,1 0 0,-1 0 0,0 0 0,0-1 0,0 1 0,0 0 0,1 0 0,-1 0-1,0 0 1,0 0 0,0 1 0,0-1 0,0 0 0,1 0 0,-1 0 0,0 1 0,0-1 0,0 1 0,1-1-1,-2 1 43,1 0-243,1 0 0,-1 0 0,0 0-1,1 0 1,-1 1 0,1-1-1,0 0 1,-1 0 0,1 1-1,0-1 1,-1 0 0,1 1-1,0-1 1,0 0 0,0 0-1,0 1 1,1-1 0,-1 0 0,0 1 243,2 8-4520,6-1-2876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35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0 237 11701,'0'0'539,"0"0"1129,2 29 154,-1 11-1295,-1-11-86,2 0 0,1 0 0,1-1 1,6 23-442,0-10 616,-3 1 0,-1 0 0,-1 35-616,-5-76 88,0-21 289,-3-108-265,1-82-246,4 194 134,0 0-1,0 1 0,2 0 0,0-1 1,1 1-1,0 1 0,1-1 0,1 1 1,0 0-1,1 0 0,0 1 0,1 0 1,1 1-1,2-2 1,-4 4-3,0 2 0,1-1 0,0 1 0,0 1 0,1-1 0,0 2 0,0-1 0,0 1 0,1 1 0,0 0 0,0 1 0,1 0 0,-1 0 0,1 1 0,0 1 0,0 0 0,0 0 0,5 1 3,-15 1-48,0 1 0,-1-1 0,1 1 0,0-1 0,-1 1 0,1-1 0,0 1 0,-1 0 0,1 0 0,-1 0 0,1 0 0,-1 0 0,1 0 0,-1 0 0,0 0 0,0 1 0,1-1 0,-1 0 0,0 1 0,0-1 1,0 1-1,-1-1 0,1 1 0,0-1 0,0 1 0,-1 0 0,1 0 0,-1-1 0,0 1 0,1 0 0,-1 0 0,0-1 0,0 1 0,0 0 0,0 0 0,-1-1 0,1 2 48,0 4-559,-1 0 1,1 0-1,-1 0 1,-1 0-1,1-1 1,-1 1-1,0 0 1,-1-1-1,1 1 1,-2 0 558,-32 35-5446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35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8724,'0'0'800,"0"0"529,0 0-209,0 0 417,0 0 176,0 0-705,178 34-591,-112-31-417,-1-1-1521,-8-2-3826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36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14487,'0'0'162,"0"0"151,0 0 714,0 0-107,27 19-37,161 106 246,-151-99-1135,0 1 1,-3 1 0,0 2-1,24 29 6,-49-52-1338,-8-7 1223,-1 0 1,0 0-1,0 0 1,0 0-1,1 0 0,-1 0 1,0 1-1,0-1 1,1 0-1,-1 0 1,0 0-1,0 0 0,1 0 1,-1 0-1,0 0 1,0-1-1,1 1 1,-1 0-1,0 0 1,0 0-1,1 0 0,-1 0 1,0 0-1,0 0 1,1 0-1,-1-1 1,0 1-1,0 0 1,0 0-1,1 0 0,-1 0 1,0-1-1,0 1 1,0 0-1,0 0 1,0 0-1,1-1 0,-1 1 1,0 0-1,0 0 1,0-1-1,0 1 1,0 0-1,0 0 1,0-1-1,0 1 115,1-23-6080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36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1 8980,'0'0'923,"0"0"774,0 0 8,0 0-294,0 0-418,-8 0-407,4 1-536,1-1 0,-1 1 0,1-1-1,0 1 1,-1 0 0,1 0-1,0 0 1,0 1 0,0-1-1,0 1 1,0 0 0,0 0-1,0 0 1,1 0 0,-3 2-50,-40 54 1010,39-49-896,-165 254 1194,149-230-1263,17-26-121,0-1-1,1 1 0,-1 0 1,1 0-1,0 0 0,1 1 1,0-1-1,0 1 1,1 0-1,0 0 0,-1 6 77,18-15-3908,14-8-486</inkml:trace>
  <inkml:trace contextRef="#ctx0" brushRef="#br0" timeOffset="1">889 198 14711,'0'0'0,"0"0"-849,0 0-8099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54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0 106 11029,'0'0'552,"0"0"1172,0 0-329,0 0-467,33-14-18,108-45-277,-124 52-569,0 2 1,1-1 0,-1 2 0,1 0 0,0 2 0,0 0 0,0 0 0,0 2 0,1 0 0,-1 1 0,0 1 0,1 1-65,-15-3-8,0 1 0,0-1 0,0 1 0,0 0 0,0 0 1,0 0-1,-1 1 0,1-1 0,0 1 0,-1 0 1,1 0-1,-1 0 0,1 0 0,-1 1 0,0-1 0,0 1 1,0 0-1,-1 0 0,1 0 0,0 0 0,-1 1 1,0-1-1,0 0 0,0 1 0,0 0 0,-1-1 0,1 1 1,-1 0-1,0 0 0,0 0 0,0 1 8,-1 3-51,1 0 0,-2-1 1,1 1-1,-1 0 0,0 0 0,0-1 0,-1 1 0,0-1 0,0 1 0,-1-1 0,0 0 0,0 0 1,-1 0-1,0 0 0,-4 5 51,-12 13-56,-1-1 0,-2 0 0,-19 15 56,-41 43 72,82-80-79,-21 28 106,21-30-96,1 1 0,0-1-1,-1 1 1,1-1 0,-1 1 0,1-1-1,0 1 1,0 0 0,-1-1-1,1 1 1,0 0 0,0-1-1,0 1 1,-1-1 0,1 1-1,0 0 1,0-1 0,0 1-1,0 0 1,0-1 0,0 1-1,1 0 1,-1-1 0,0 1-1,0 0 1,0-1 0,1 1 0,-1 0-1,0-1 1,1 1 0,-1-1-1,0 1 1,1-1 0,-1 1-1,1-1 1,-1 1 0,1-1-1,-1 1 1,1-1 0,-1 0-1,1 1 1,-1-1 0,1 0-1,-1 1 1,1-1 0,0 0-1,-1 0 1,1 1 0,0-1 0,-1 0-1,1 0 1,0 0-3,112 9 138,-80-9-109,0 3-1,0 0 0,0 2 1,-1 2-1,6 2-28,-35-8 9,1 0 1,-1 1-1,1-1 1,-1 1-1,1 0 0,-1 0 1,0 0-1,0 0 1,0 0-1,0 1 0,0-1 1,-1 1-1,1 0 1,-1 0-1,1 0 0,-1 0 1,0 0-1,0 1 1,-1-1-1,1 1 0,-1-1 1,0 1-1,1-1 1,-2 1-1,1 0 0,0-1 1,-1 1-1,1 0 1,-1 0-1,0 0 0,-1-1 1,1 1-1,-1 0 1,1 0-1,-1-1 0,0 1 1,0 0-1,-1-1 1,1 1-1,-2 0-9,-1 3 64,-1-1-1,-1 1 0,1-1 1,-1 0-1,0-1 1,-1 0-1,1 0 0,-1 0 1,0-1-1,-4 2-63,-81 39 402,75-38-365,-1 2 0,-1-1 0,0 0 1,0-2-1,-1 0 0,0-1 1,0-1-1,0-1 0,-4 0-37,23-4-73,0 0 0,-1 0 0,1 0 0,0 0 0,0 0 0,0 0 1,1 0-1,-1 0 0,0 0 0,0-1 0,0 1 0,1 0 0,-1-1 0,1 1 0,-1 0 0,1-1 0,0 1 0,-1 0 0,1-1 0,0 1 0,0-1 0,0 1 0,0-1 0,0 1 0,0 0 0,0-1 0,1 1 0,-1-1 0,1 1 73,5-51-4433,20-10-3435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54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54 104 13846,'0'0'1196,"0"0"175,-2 27-373,-11 206 1301,11-198-1982,1-24-188,1 1 1,0 0 0,1 0-1,1 10-129,-4-119 1334,-9 39-1318,2 11-43,2-2-1,2 1 1,1-16 27,4 61-4,0-3 1,0 1 0,0-1 0,0 0 0,1 1 0,0-1 0,0 1 0,0-1 0,1-1 3,-1 5-4,0 1 1,0-1 0,1 1 0,-1-1 0,0 1 0,0-1 0,1 1 0,-1 0 0,1 0-1,-1 0 1,1 0 0,-1 0 0,1 0 0,0 0 0,-1 1 0,1-1 0,0 0 0,0 1-1,-1-1 1,1 1 0,0 0 0,0 0 0,0 0 0,0 0 0,0 0 0,-1 0 0,2 0 3,-1 0-9,1 1 0,-1-1 1,0 1-1,1 0 0,-1 0 1,0-1-1,0 1 1,1 1-1,-1-1 0,0 0 1,0 0-1,0 1 0,0-1 1,0 1-1,-1 0 1,1 0-1,0 0 0,0 1 9,29 43-69,-18-25 19,31 45 37,10 16 84,33 35-71,-81-110 8,1 0-1,0 0 0,1 0 0,-1-1 0,1 0 0,0-1 0,1 0 0,0 0 0,-1-1 0,2 0 0,-1 0 0,0-1 0,1 0 0,-1-1 1,1 0-1,0 0 0,-1-1 0,1-1 0,0 0 0,2 0-7,-9 0 1,-1-1 0,0 1 1,1-1-1,-1 1 0,0-1 0,1 0 1,-1 0-1,0 0 0,0-1 0,0 1 1,0 0-1,0-1 0,0 1 0,0-1 1,0 0-1,-1 1 0,1-1 0,-1 0 1,1 0-1,-1 0 0,0 0 0,0-1 1,0 1-1,0 0 0,0 0 1,0-1-1,0 1 0,-1 0 0,1-2-1,3-11 25,-1-1 0,-1 1 0,0-1-1,-1-3-24,0 15 9,0-8-6,2-22 41,-2-1 0,-1 1-1,-4-31-43,3 56 17,0 0-1,-1 1 1,0-1-1,-1 0 1,1 1 0,-2 0-1,1-1 1,-1 1-1,0 1 1,-1-1 0,0 1-1,0-1 1,-1 1-1,1 1 1,-2-1 0,1 1-1,-4-3-16,9 9-7,0-1-1,0 0 0,0 0 1,0 0-1,0 1 0,0-1 1,0 0-1,0 1 0,0-1 1,-1 1-1,1 0 1,0-1-1,0 1 0,-1 0 1,1 0-1,0-1 0,0 1 1,-1 0-1,1 0 1,0 1-1,0-1 0,-1 0 8,1 1-66,0-1 0,0 1 0,0-1 0,0 1 0,0 0 0,1 0 0,-1 0 0,0-1 0,1 1 0,-1 0 0,1 0 0,-1 0 0,1 0 0,-1 0 0,1 0 0,-1 0 0,1 0 0,0 0 0,0 0 0,-1 0 0,1 0 66,0 4-325,-1-1 0,1 1-1,0 0 1,0-1-1,1 1 1,-1-1 0,1 1-1,0-1 1,0 1-1,1-1 1,-1 0 0,2 3 325,-1-3-438,1-1 1,-1 0 0,1 0 0,0 0-1,0 0 1,0 0 0,0 0 0,0-1-1,1 0 1,2 2 437,50 23-5168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55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39 276 12950,'0'0'622,"0"0"226,0 0 422,-6 24-147,-2 2-860,2-7-84,1 0-1,1 1 1,0-1-1,2 1 1,0 0-1,1 13-178,1-28 66,-1 18 143,1 0 0,1 0 1,1 0-1,1 0 0,0 0 0,2-1 0,1 1 0,6 13-209,-11-106 1876,-4-353-1628,2 410-251,2 1 1,0 0-1,1 0 0,0 0 1,0 0-1,1 0 0,1 1 1,0-1-1,1 1 0,2-4 3,-5 10-11,1 0 0,1 0-1,-1 1 1,1-1 0,-1 1 0,1 0-1,1 0 1,-1 0 0,0 0 0,1 1-1,0-1 1,0 1 0,0 1-1,0-1 1,0 1 0,1 0 0,-1 0-1,1 0 1,-1 1 0,1 0 0,0 0-1,5 0 12,3 0-53,1 0-1,-1 2 1,1-1-1,-1 2 1,1 0 0,-1 1-1,0 0 1,5 3 53,-14-5-118,-1 1 0,0-1 0,0 1 0,0 0 1,0 0-1,0 1 0,-1-1 0,1 1 0,-1 0 0,1 0 1,-1 0-1,0 0 0,0 0 0,-1 1 0,1 0 1,-1-1-1,1 1 0,-1 0 0,0 0 0,-1 0 0,1 0 1,-1 1-1,1-1 0,-1 0 0,-1 1 0,1-1 1,-1 1-1,1-1 0,-1 1 118,0 26-2743,0-7-1680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55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9845,'0'0'336,"0"0"1521,0 0-465,0 0 257,0 0-304,178 5-833,-97-16-512,-2-6-464,5-3-3522,-6-5-5122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56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29 14359,'0'0'720,"0"0"1281,0 0-1377,0 0-608,0 0 224,0 0 433,203 166-449,-144-116 0,-5-7-48,-1-10-144,-6 4 80,-13-12-112,-6-5-128,-18-3-288,-7-14-993,-3-3-2817,0 0-176</inkml:trace>
  <inkml:trace contextRef="#ctx0" brushRef="#br0" timeOffset="1">501 1 13110,'0'0'752,"0"0"1233,0 0-464,0 0-705,0 0 49,-106 169-161,59-110-192,-16 11-272,-9 6-160,0-3 0,3 0-80,23-22-624,21-20-1441,25-26-3665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1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0 132 11829,'0'0'5710,"0"0"-4470,0 0-808,41 7 742,16 4-703,65 11 763,23-2-1234,80-8 492,194-14-492,-414 2-1,63-4-62,1-2 1,33-10 62,-98 16-59,0-1 0,-1 1 1,1-1-1,-1 0 0,1-1 1,-1 1-1,0 0 0,1-1 1,-1 0-1,0 0 0,0 0 1,0 0-1,0 0 0,-1-1 1,1 1-1,-1-1 0,1 0 1,1-2 58,-3 3-199,-1 0 1,1-1-1,0 1 0,-1 0 1,1-1-1,-1 1 1,1-1-1,-1 1 0,0-1 1,0 1-1,-1-1 1,1 1-1,0-1 0,-1 1 1,1-1-1,-1 1 1,0 0-1,0-1 1,0 1-1,0 0 0,0 0 1,0 0-1,-1 0 1,1 0-1,-1 0 0,0 0 1,1 0-1,-2 0 199,-37-36-5706,-9 1-3306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1:56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1088,'0'0'15976,"0"0"-15976,0 0-208,0 0-12790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37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10677,'0'0'416,"0"0"1297,0 0 752,0 0-1104,0 0-945,0 0-112,-19 87 961,19-25-593,0 2-64,0 1-272,0 5-192,6-5-144,-3 0-192,0-9-656,-3-8-833,0-9-2417,0-11-2465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38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47 11125,'0'0'480,"0"0"363,0 0 478,0 0-14,0 0-384,-4-5-525,4 5-392,0-1 0,0 1-1,-1 0 1,1-1 0,0 1 0,0-1 0,0 1 0,-1 0-1,1-1 1,0 1 0,-1 0 0,1-1 0,0 1 0,-1 0-1,1-1 1,0 1 0,-1 0 0,1 0 0,0-1 0,-1 1-1,1 0 1,-1 0 0,1 0 0,-1 0 0,1 0 0,-1-1 0,1 1-1,0 0 1,-1 0 0,1 0 0,-1 0 0,1 0 0,-1 0-1,1 1 1,-1-1 0,1 0 0,-1 0 0,1 0 0,0 0-1,-1 0 1,1 1 0,-1-1 0,1 0 0,0 0 0,-1 1-1,1-1 1,0 0 0,-1 1 0,1-1-6,-6 33 595,11 62 573,9 10-385,-3-32 107,-3 18-890,-5-56 181,-2-33 106,-1-7 51,2-54 347,-2-248-768,12 228 43,-11 79 31,-1-1 0,1 1-1,-1 0 1,0-1 0,1 1-1,-1 0 1,1-1 0,-1 1-1,1 0 1,-1 0 0,1 0-1,-1-1 1,1 1 0,-1 0-1,1 0 1,-1 0 0,1 0-1,-1 0 1,1 0 0,-1 0-1,1 0 1,0 0 0,-1 0-1,1 0 1,-1 0 0,1 0-1,-1 1 1,1-1 0,-1 0-1,1 0 1,-1 1 0,1-1-1,-1 0 1,0 0 0,1 1-1,-1-1 1,1 1 9,22 11-26,-3 6 66,-1 1-1,-1 0 0,14 22-39,29 30 56,-31-39-51,0-2 0,2 0 1,2-3-1,0 0 0,26 13-5,-58-39-4,1 1-1,-1-1 0,1 1 0,0-1 0,0 0 0,0 0 0,-1 0 0,1-1 0,0 1 0,0-1 0,0 1 0,0-1 0,0 0 1,0 0 4,-1-1 7,-1 1 1,0 0 0,1-1-1,-1 1 1,0-1 0,0 1 0,0-1-1,0 0 1,1 0 0,-1 1-1,0-1 1,0 0 0,0 0 0,-1 0-1,1 0 1,0 0 0,0 0-1,0 0 1,-1 0 0,1-1 0,0 0-8,2-6 66,-1-1 1,0 0-1,-1 1 1,1-1 0,-2 0-1,1 0 1,-2-8-67,2 5 35,0-22 30,1 5 66,-1-1 0,-2 1-1,0-1 1,-2 1-1,-1 0 1,-2 0-1,-7-23-130,20 67-5248,-6-12 4802,1 0 1,0 0-1,0-1 1,0 1-1,0-1 1,1 1-1,-1-1 1,0 0-1,1 1 1,0-1 0,0-1-1,0 1 1,-1 0-1,2-1 1,0 1 445,36 11-6014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38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28 12278,'0'0'699,"0"0"261,0 0 414,0 0 75,-2 30-230,0 2-923,-5 63 1123,5 2-1419,1-48 345,3-1 0,1 1-1,2-1 1,3 0 0,9 34-345,-13-70 42,5 30 129,-9-41-93,0-7 90,-2-150 66,5-196-407,-2 340 182,1-1-1,0 0 1,1 0 0,0 1-1,1 0 1,2-5-9,-5 14-16,0 0-1,0 0 1,0 0 0,1 0-1,0 0 1,-1 0-1,1 0 1,0 1 0,0-1-1,1 1 1,-1-1 0,0 1-1,1 0 1,-1 0 0,1 0-1,0 0 1,0 0-1,0 1 1,0 0 0,0-1-1,0 1 1,0 0 0,0 0-1,0 0 1,1 1 0,1-1 16,2 1-68,-1 0 1,1 1 0,-1-1-1,1 1 1,-1 1 0,1-1 0,-1 1-1,0 0 1,0 0 0,1 1 67,-4-1-86,0 0 1,0 0-1,-1 0 1,1 0-1,0 0 1,-1 1-1,0-1 1,0 1-1,1 0 1,-1-1 0,-1 1-1,1 0 1,0 0-1,-1 0 1,0 1-1,1-1 1,-1 0-1,0 0 1,-1 1-1,1-1 86,1 5-635,0 0 0,-1 0 0,0 0 0,0 0 0,0 0 0,-1 0-1,-1 0 1,1 0 0,-1 0 0,-1 0 0,0 0 0,0 0 0,0 0 0,-1-1 0,0 1 0,0-1-1,-1 0 1,0 0 0,-5 7 635,-27 23-5370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38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5859,'0'0'2849,"0"0"-448,0 0-1072,0 0-161,0 0-511,0 0 239,6 40 272,22-32-543,22-2-417,10-3-208,15-3-192,18 0-1985,11 0-2209,5 0-4530</inkml:trace>
  <inkml:trace contextRef="#ctx0" brushRef="#br0" timeOffset="1">1017 45 12550,'0'0'2033,"0"0"768,0 0-1665,0 0-1136,0 0-592,0 0-3218,-103 59-9252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42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8564,'0'0'1505,"0"0"-972,0 0-47,0 0 87,0 0 233,0 0 125,4 1 2119,11 7-2325,-3 25-365,-1 0 0,-1 1 0,-1 0 0,-3 0 0,2 22-360,-3-19 4,1-1 0,2-1 0,1 1 0,2-1 0,8 15-4,49 79 348,-42-86-224,-3 2 0,-2 0 0,15 45-124,10 83 991,14 121-991,-33-149 236,-11-42 232,1 74-468,-6-44 151,57 793 461,-47-571-405,3 1106 187,-27-1002-166,26 691-16,-4-400 53,23-36-118,38 345-110,-73-160 98,-9-556-80,-13 1444 89,15-1641-134,-35 1161 36,-84 432-6,36-183 17,79-1490-55,-43 1600 569,47-1590-535,4 0 1,2-1-1,5 0 1,2 0 0,4-1-1,2-1 1,10 15-37,-24-67 45,-5-20-25,-1 1 0,1-1 0,0 0 0,0 0 0,1 1 0,-1-1 0,0 0 0,0 1 0,1-1 0,-1 0 0,0 0 0,1 0 1,0 1-1,-1-1 0,1 0 0,-1 0 0,1 0 0,0 0 0,0 0 0,0 0 0,0 0 0,0 0 0,0 0 0,0-1 0,0 1 1,0 0-1,0-1 0,0 1 0,1 0-20,0-24 621,2-37-680,-4-1 0,-3-22 59,1 61-748,-1-1 0,-2 1 1,0-1-1,-1 1 0,-1 1 0,-1-1 0,0 1 0,-3-2 748,-25-38-5029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43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323 177 6067,'0'0'5338,"0"0"-3830,0 0-748,0 0 112,-27 14-426,12-7-371,1 0 31,0 0 1,0 0-1,1 2 1,0-1-1,1 2 1,0 0-1,0 0 1,1 1-1,0 0 1,1 1-1,1 0 1,0 1-1,-4 7-106,-9 22 556,2 1 1,3 0-1,-12 41-556,22-60 166,1 1 0,2-1 0,0 1 0,1 0 0,2 0-1,0 0 1,2 0 0,1 5-166,-1-25 17,0 0 0,0 0 0,0-1 0,1 1 0,-1 0 0,1 0-1,1-1 1,-1 1 0,0-1 0,1 0 0,0 0 0,0 0 0,0 0 0,1 0 0,-1 0-1,2 0-16,1 1 10,1-1-1,0 1 0,0-1 0,0 0 0,1-1 0,-1 0 0,1 0 0,0 0 0,6 0-9,5 1 14,1-1 0,0-1 0,0-1 0,-1-1 0,1 0 0,0-2 0,0 0 0,3-2-14,1-2-5,0-1 0,0-1-1,-1-1 1,0-2-1,0 0 1,-1-1 0,-1-1-1,10-9 6,0 0-114,-2-2-1,-1-1 0,0-1 1,-2-1-1,8-13 115,-19 21-61,-1-2 0,-1 0 1,-1-1-1,0 0 0,-2 0 0,-1-1 0,0-1 0,-2 0 0,-1 0 1,-1 0-1,-1 0 0,-1-1 0,-1 0 0,-1 0 0,-1 0 0,-3-19 61,1 33 0,0 0 0,0 1 0,-1-1 0,-1 1-1,0 0 1,0 0 0,-1 0 0,0 0 0,-1 1 0,0 0-1,-1 0 1,1 1 0,-2 0 0,1 0 0,-1 0 0,0 1-1,-1 0 1,1 1 0,-1 0 0,-1 0 0,1 1-1,-1 0 1,0 1 0,0 0 0,-1 0 0,1 1 0,-1 1-1,1-1 1,-1 2 0,-9-1 0,-6-1 119,0 2 1,0 1-1,-1 0 0,1 2 0,0 2 1,-2 0-120,18-2 32,0 0 1,1 1-1,-1 0 1,1 0 0,0 1-1,0 1 1,0-1-1,1 1 1,0 1 0,-1-1-1,2 1 1,-1 1 0,1 0-1,0 0 1,0 0-1,1 1 1,-3 4-33,6-7 4,0 0 1,1-1-1,0 1 0,0 0 1,0 0-1,0 1 0,1-1 1,0 0-1,0 0 1,0 1-1,1-1 0,0 1 1,0-1-1,0 0 0,0 1 1,1-1-1,0 1 0,0-1 1,1 0-1,0 0 1,-1 0-1,2 0 0,-1 0 1,0 0-1,1 0 0,3 3-4,8 10 3,0 1 0,2-2 0,0 0 0,1-1 0,12 8-3,-21-18 8,51 45-8,33 27 104,26 34-104,-93-86 10,-2 1 0,0 1 1,-2 1-1,-1 1 0,-1 0 0,11 27-10,-26-47-56,0 0 0,-1 0 0,0 1 0,-1-1 0,0 1 0,0-1 0,-2 1 0,1 0 0,-1-1 0,-1 9 56,1-18-75,-1 0 0,1 0-1,0 0 1,-1 0 0,1 0 0,-1 0-1,1 0 1,-1 0 0,1 0 0,-1 0-1,0 0 1,1 0 0,-1-1 0,0 1-1,0 0 1,0 0 0,1-1 0,-1 1-1,0-1 1,0 1 0,0-1 0,0 1-1,0-1 1,0 1 0,0-1-1,0 0 1,0 0 0,0 0 0,-1 1-1,1-1 1,0 0 0,0 0 0,0 0-1,0-1 1,-1 1 75,-4 1-642,-33 2-4811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43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1 394 15271,'0'0'2913,"0"0"-2721,0 0 785,0 0 127,203-79-207,-81 34-81,15-3-576,7-5-208,-6 2-64,-16 9-96,-28 11-528,-29 3-833,-30 14-464,-35 11-1808,0 3-769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44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1 358 12534,'0'0'2369,"0"0"-720,0 0 127,193-14-191,-83-22-480,21 2-433,16-14-384,3-3-112,-9 6 0,-7-5-144,-24 13-32,-35 15-352,-28 2-496,-41 20-1281,-6 0-272,-28 0-3698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45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29 470 11237,'0'0'942,"0"0"-646,0 0 128,0 0 355,-5 34 675,-2 1-1022,2-9-157,0 0 1,2 0-1,1 0 0,1 1 0,1-1 0,1 0 1,4 21-276,7 4 469,3-1 1,1-1-1,13 23-469,-2-2 542,-28-73-483,1-1 0,-1 0 0,1 1 0,-1-1 0,1 1 1,0-1-1,1 0 0,-1 1 0,1-3-59,1-20 138,-21-407-789,19 383 384,2 0 1,1 0-1,10-40 267,-9 72-121,1-1 0,1 1 0,0 0 0,2 0 0,0 0-1,1 1 1,0 1 0,2-1 0,0 2 0,0-1 0,9-7 121,-8 10-131,1 0-1,1 0 1,0 1 0,1 1-1,5-3 132,-12 9-13,1 0-1,0 1 0,0 0 0,0 1 0,1-1 0,-1 2 0,1 0 1,0 0-1,-1 0 0,7 1 14,-13 1-2,-1-1 0,1 1 0,-1 0 1,0 1-1,1-1 0,-1 0 0,1 1 0,-1-1 1,0 1-1,1 0 0,-1 0 0,0 0 0,0 0 0,0 0 1,0 0-1,0 1 0,0-1 0,0 1 0,0-1 0,0 1 1,-1 0-1,2 1 2,0 1-14,-1 0 0,0 0 0,0 1 0,0-1 0,-1 0-1,1 1 1,-1-1 0,0 1 0,-1-1 0,1 1 0,0 4 14,-1 8-62,-1 0 1,-1-1-1,0 1 0,-1 0 0,0-1 0,-6 15 62,0-8 20,-1-1-1,0-1 1,-2 0-1,0 0 1,-2-1-1,0-1 1,-1 0-1,-7 5-19,-38 39 1405,-48 36-1405,41-39 968,60-54-848,2 0 0,-1 0 0,1 0 0,0 1 0,0-1 0,0 1 0,1 0 0,0 1 0,-2 7-120,5-13 9,0 1 0,0 0 0,1 0 0,-1 0 0,1-1 1,-1 1-1,1 0 0,0 0 0,0 0 0,1 0 0,-1 0 0,1 0 0,-1-1 0,1 1 0,0 0 0,0 0 0,0-1 0,0 1 0,1 0 0,-1-1 0,1 1 0,-1-1 0,1 0 0,0 0 0,0 1 0,0-1 0,0 0 0,0-1 0,1 1-9,20 13 51,0 0-1,1-2 0,0-1 0,1-2 0,1 0 0,0-1 0,11 1-50,81 32 300,-79-26-132,-1 2 0,0 2-1,-1 2 1,-1 1 0,-2 1 0,0 2-1,7 10-167,-38-33-12,0 0 1,0 0-1,-1 1 0,1 0 0,-1-1 0,0 1 1,0 0-1,0 0 0,-1 0 0,1 0 0,0 3 12,0 15-7785,-2-21-3978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0 11717,'0'0'1796,"0"0"-452,0 0-4,0 0-278,0 0-129,30 24-263,94 80-219,-110-91-336,-1-1 1,0 1 0,-1 1-1,0 1 1,-1-1 0,-1 2-1,0-1 1,-1 1 0,-1 1-1,4 10-115,-6-6 161,0 1 0,-1-1 0,-2 1 0,0 0 0,-1 1 1,-1-1-1,-1 5-161,-1-17 40,0 0 1,0 0 0,-1 0-1,-1 0 1,0 0 0,0-1-1,0 1 1,-1-1 0,-1 1 0,0-1-1,0-1 1,-1 1 0,0-1-1,0 0 1,-1 0 0,0-1-1,0 0 1,-1 0 0,0 0 0,0-1-1,0-1 1,-5 3-41,-25 14 4,0-2-1,-2-2 1,0-1 0,-26 6-4,54-19-3,0 0-524,0 0 0,0 0 0,-1-2 0,1 1 0,-1-2 0,-7 1 527,14-2-5416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48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492 1 15415,'0'0'1665,"-33"22"-1108,1-1-433,6-5 71,0 1 1,2 1-1,0 1 0,1 1 1,1 1-1,1 1 1,-17 23-196,11-7 190,0 1 1,3 1-1,1 1 1,3 1-1,1 1 0,2 1 1,2 0-1,2 2 1,1-1-1,3 1 1,2 1-1,2-1 1,2 2-191,2-34 0,0-1 0,2 0 0,-1 1 0,2-1 1,0 0-1,0 0 0,1 0 0,1 0 1,0 0-1,1-1 0,0 1 0,1-1 1,0 0-1,1-1 0,1 0 0,0 0 1,0 0-1,1-1 0,0-1 0,0 1 0,1-1 1,1-1-1,6 5 0,4 1-31,1-1 0,0-1 0,1-1 1,0-1-1,1-1 0,0 0 0,0-2 0,15 2 31,11-1-659,1-1-1,0-3 1,39-2 659,-69-2-770,-1 0-1,1-1 1,-1-2 0,1 0 0,-1-1 0,0-1-1,0-1 1,-1 0 0,1-2 0,5-3 770,74-46-8385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48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80 184 11621,'0'0'5440,"0"0"-4103,0 0-1153,-12 38 411,-37 126 381,43-134-792,1 0 0,1 0 1,1 0-1,2 0 0,1 0 0,3 11-184,-1 26 283,-2-31-159,0-25-24,0-26 153,0 15-251,0-109 250,6 0-252,-2 70-52,1 1 1,2-1 0,2 2-1,11-29 52,9-9-182,11-13 182,-13 29-15,-26 55 15,1 0 0,-1 0 0,1 0 0,0 0 1,1 1-1,-1-1 0,1 1 0,-1 0 0,1-1 0,0 1 1,2-1-1,-4 3-2,0 1 1,-1 0-1,1-1 1,0 1-1,0 0 1,-1 0 0,1 0-1,0-1 1,0 1-1,-1 0 1,1 0 0,0 0-1,0 0 1,0 0-1,-1 1 1,1-1 0,0 0-1,0 0 1,-1 0-1,1 1 1,0-1 0,0 0-1,0 1 2,21 24-100,23 57 148,-4 2 0,21 66-48,18 58 139,-74-195-206,-1-2-91,0 0-1,-1 0 1,0 0-1,-1 1 1,0-1 0,0 1-1,-2 0 1,1 4 158,-2-15-99,0-1 0,1 1-1,-1 0 1,0-1 0,0 1 0,0 0 0,0-1 0,0 1 0,-1 0 0,1-1 0,0 1-1,0-1 1,0 1 0,-1 0 0,1-1 0,0 1 0,0-1 0,-1 1 0,1-1-1,0 1 1,-1-1 0,1 1 0,-1-1 0,1 1 0,-1-1 0,1 1 0,-1-1 0,1 0-1,-1 1 1,1-1 0,-1 0 0,0 1 0,1-1 99,-47 3-7427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49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15927,'0'0'320,"0"0"-175,0 0-145,222 0 256,-100-8-224,12-9-32,-5-3-2930,-26-5-4625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49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1 336 18200,'0'0'843,"0"0"-464,12 35 408,73 216 726,-68-200-1281,-2 2 0,-3 0 0,1 17-232,-14-88 121,2 0 0,0 0 0,3-10-121,3-30 5,4-94-145,7 0 0,22-79 140,-35 211 1,1 0 1,1 0-1,0 0 0,5-7-1,-11 23-10,1 0 0,1 0 0,-1 0 0,0 0 0,1 0 0,0 1 0,0-1 1,0 1-1,0 0 0,0 0 0,1 0 0,0 0 0,-1 0 0,1 1 0,0 0 0,0-1 0,0 1 1,1 1-1,-1-1 0,0 1 0,1 0 0,1-1 10,0 1-16,-1 1 0,1-1-1,0 1 1,-1 0 0,1 1 0,0-1 0,-1 1 0,1 0 0,-1 0-1,1 1 1,-1 0 0,0 0 0,1 0 0,-1 0 0,0 1-1,-1 0 1,1 0 0,0 0 0,-1 1 0,0 0 0,1-1 0,-1 2-1,-1-1 1,1 0 0,-1 1 0,0-1 0,0 1 0,0 0-1,0 0 1,-1 0 0,0 1 0,0-1 0,0 0 0,-1 1 0,0-1-1,0 1 1,0 1 16,1 10-55,-1 1 0,0 0-1,-1 0 1,-1 0-1,-1-1 1,0 1 0,-1 0-1,-1-1 1,-1 0 0,0 0-1,-2 0 1,-2 5 55,-1-2-14,-26 60 47,34-74-39,0 1 1,0-1-1,1 0 1,0 1-1,0-1 0,0 1 1,1-1-1,0 1 1,1-1-1,-1 1 1,1-1-1,1 1 6,0-3-11,1 0-1,-1 0 1,1 0 0,0-1 0,0 1 0,0-1-1,1 0 1,-1 0 0,1 0 0,0 0-1,0 0 1,0-1 0,0 0 0,0 0-1,0 0 1,1 0 0,1-1 11,21 13-38,-14-6 38,1 1 1,-1 0 0,-1 1 0,8 7-1,-16-13 8,-1-1 0,0 0 0,-1 1 0,1 0 0,0-1 0,-1 1 0,0 0 0,0 0 0,0 1 0,-1-1 0,1 0 0,-1 1-1,0-1 1,0 0 0,0 1 0,-1-1 0,0 1 0,0 3-8,0-5 28,-1 0-1,0 0 1,0 0-1,0 0 1,0-1-1,0 1 1,-1 0-1,1-1 1,-1 1 0,0-1-1,1 1 1,-1-1-1,0 0 1,-1 0-1,1 0 1,0 0-1,-1 0 1,1 0-1,-1 0 1,-1 0-28,-60 28 330,58-28-285,-18 8-124,0-1-1,0-1 1,0-1 0,-1-2 0,0 0-1,-1-2 1,-3 0 79,15-7-2222,12-12-2725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49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 2 14551,'0'0'3580,"-27"0"-2590,6 0-859,8-1 19,0 1 0,1 0 0,-1 1-1,0 0 1,0 1 0,1 1 0,-1 0-1,1 0 1,0 1 0,0 1 0,0 0-1,1 1 1,-5 2-150,0 3 229,0 1 0,1 0 0,0 1 1,0 0-1,2 1 0,0 1 0,0 0 0,2 1 0,-6 9-229,12-16 29,0 1 0,0-1 0,1 1 0,0 0 0,0 1 0,1-1-1,1 1 1,0-1 0,0 1 0,1 0 0,0 0 0,1-1 0,1 1 0,-1 0 0,2 0 0,-1 0 0,1-1 0,1 1-29,1-3-4,-1 0 0,1 0 1,1-1-1,-1 1 0,1-1 0,1 0 1,-1-1-1,1 1 0,0-1 1,0 0-1,1-1 0,0 1 1,0-1-1,0-1 0,1 1 1,0-1-1,-1-1 0,2 1 1,1-1 3,15 6-59,0 0-1,0-2 1,1-1 0,-1-2 0,24 2 59,3-1-399,-1-3 1,0-3-1,1-1 1,43-9 398,-72 7-590,-1 0 1,1-2-1,-1-1 1,0-1-1,-1 0 1,0-2-1,-1 0 1,1-2 0,-2 0-1,0-1 1,16-15 589,-13 6-4212,-1 0 1,10-15 4211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0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19273,'0'0'368,"0"0"-64,103 163 929,-59-75-257,-3 10-95,-10 9-481,-9 14-224,-19 22-176,-3 6-384,-31 6-945,-45-6-1008,-33-17-5539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88 12358,'0'0'4807,"-6"39"-3660,2-9-1078,-7 45 137,3 1 0,3 50-206,5 208 3350,0-427-3205,4 0-1,4 0 1,6-8-145,-7 61-35,2 1 0,2 1 0,1 0 0,2 0 1,2 1-1,1 1 0,2 1 0,17-23 35,-35 56 6,0 0 0,0-1 0,1 1 0,-1 0 0,1 0-1,-1 1 1,1-1 0,0 0 0,0 0 0,0 1 0,0-1 0,0 1 0,0 0-1,0-1 1,2 1-6,-3 1-3,1 0 0,-1 1 0,1-1 0,0 0 0,-1 1 0,1 0-1,-1-1 1,0 1 0,1 0 0,-1 0 0,1-1 0,-1 1 0,0 0 0,0 0 0,0 1-1,0-1 1,1 0 0,-1 0 0,-1 0 0,1 1 0,0-1 0,0 1 0,0-1 0,-1 1 3,49 68 0,71 102 1510,49 102-1510,-163-262-38,-1-4-141,0 0 0,0 0 1,-1 1-1,-1-1 0,0 1 1,0 0-1,0 0 0,-1 0 0,-1 0 1,1 5 178,-2-14 0,0 1-46,0-1 0,1 0-1,-1 1 1,0-1 0,0 0 0,0 0 0,0 1 0,0-1 0,0 0 0,0 0 0,-1 1 0,1-1 0,0 0-1,0 0 1,0 1 0,0-1 0,0 0 0,0 0 0,0 1 0,0-1 0,-1 0 0,1 0 0,0 1 0,0-1-1,0 0 1,-1 0 0,1 0 0,0 0 0,0 1 0,0-1 0,-1 0 0,1 0 0,0 0 0,0 0-1,-1 0 1,1 0 0,0 0 0,-1 0 0,1 1 0,0-1 0,0 0 0,-1 0 0,1 0 0,0 0 0,0 0-1,-1-1 1,1 1 46,-40 1-4426,-19-1-6144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2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17000,'0'0'592,"0"0"801,0 0-1073,0 0 16,0 0 112,222-17 16,-125 6-464,-4 5-640,-11-2-1137,-17 2-3809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2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1 306 16712,'0'0'1299,"0"0"584,0 0-850,37 1-329,256 1 729,-168-5-1838,0-5 1,-1-6-1,63-17 405,-185 31 54,29-11-1529,-30 11 1429,-1-1 0,1 1-1,0 0 1,-1-1-1,1 1 1,-1-1 0,0 1-1,1-1 1,-1 0-1,1 1 1,-1-1 0,0 1-1,1-1 1,-1 0 0,0 1-1,0-1 1,1 0-1,-1 1 1,0-1 0,0 0-1,0 1 1,0-1 0,0 0-1,0 0 1,0 1-1,0-1 1,0 0 0,0 1-1,-1-1 1,1 0-1,0 1 1,0-1 0,-1 0-1,1 1 1,0-1 0,-1 1-1,1-1 1,-1 0-1,1 1 1,-1-1 0,1 1-1,-1-1 1,1 1-1,-1 0 1,1-1 0,-1 1-1,1-1 1,-1 1 46,-22-21-776,-2 1-1,0 1 1,-17-10 776,17 13-87,0-1 1,1-2-1,2 0 0,-19-21 87,35 30 867,4 6 1100,2 14-1085,2 4-684,1 0-1,1 0 0,0 0 0,1 0 0,0-1 1,1 0-1,1 0 0,5 9-197,20 42 575,-23-40-326,-1 0-1,-1 0 1,-1 1-1,-2 0 1,3 24-249,-6-38 36,-1 0 0,0 0 0,0 0 0,-1 0 0,-1 0 0,0 0 0,0-1 0,-1 1 0,0-1 1,-1 1-1,0-1 0,-1 0 0,0-1 0,-6 10-36,-2-2-31,-1-1 1,-1 0-1,0-1 0,-1-1 0,-8 5 31,18-13-205,-1-1 0,-1 1 1,1-2-1,-1 1 0,0-1 0,0 0 0,0-1 0,0 0 0,-1 0 0,1-1 0,-1 0 0,0-1 0,0 0 0,-1 0 205,9-1-133,1 0-1,-1 0 1,0 0 0,1 0-1,-1 0 1,1 0-1,-1 0 1,1 0 0,-1 0-1,1 0 1,-1 0-1,0-1 1,1 1 0,-1 0-1,1 0 1,-1-1 0,1 1-1,0 0 1,-1-1-1,1 1 1,-1-1 0,1 1-1,-1 0 1,1-1-1,0 1 1,0-1 0,-1 1-1,1-1 1,0 1-1,-1-1 1,1 1 0,0-1-1,0 0 1,0 1-1,0-1 1,0 1 0,0-1-1,0 1 134,-2-48-14380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3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16520,'0'0'2046,"0"0"-1195,0 0 16,3 26 72,62 379 2473,-59-378-3301,7 32 5,-3 0 0,-2 1 0,-1 41-116,-8-180-151,-3 1 1,-6-20 150,-2-29-561,5 0 1,7-40 560,0 115 35,0 50-51,0 0 0,1-1 0,-1 1 0,1-1 0,-1 1 0,1 0 0,0-1 0,0 1 0,0 0 0,0 0 0,1 0 1,-1 0-1,0 0 0,1 0 0,0 0 0,-1 0 0,1 0 0,0 1 0,0-1 0,0 1 0,0-1 0,0 1 0,0 0 0,0 0 0,0 0 0,1 0 0,-1 0 0,0 1 0,1-1 1,-1 0-1,3 1 16,10-3-128,0 1 0,0 0 1,1 2-1,11 0 128,-17 0-14,-7 0-9,-1-1 1,1 1-1,-1 0 1,1 0-1,0 0 1,-1 0-1,1 0 1,-1 1-1,1-1 0,-1 1 1,0 0-1,1 0 1,-1 0-1,0 0 1,1 0-1,-1 0 1,0 0-1,0 1 1,0-1-1,0 1 1,0 0-1,0-1 1,-1 1-1,1 0 1,0 0-1,-1 0 1,0 0-1,1 1 1,-1-1-1,0 0 1,0 0-1,0 1 1,0-1-1,-1 1 0,1-1 1,-1 1-1,1-1 1,-1 1-1,0-1 1,0 1-1,0-1 1,0 1-1,-1 1 23,1 94-382,1 29 527,0-124-183,0 0-1,0 0 1,0 0 0,1 0 0,-1 0-1,1 0 1,0-1 0,0 1 0,0 0-1,0-1 1,0 0 0,0 1 0,3 1 38,36 30-174,-34-29 261,-3-2-35,-1-1 0,1 1 0,-1 0 0,0 0 0,0 0 1,0 0-1,-1 1 0,1-1 0,-1 1 0,0-1 0,0 1 0,0 0 1,0 0-1,0 0 0,0 4-52,-2-6 13,0 1 1,0-1-1,0 0 1,-1 0-1,1 1 1,-1-1-1,1 0 1,-1 0-1,0 0 1,0 0-1,0 0 1,0 0-1,0 0 1,-1 0-1,1 0 1,0 0-1,-1-1 1,1 1-1,-1-1 1,0 1-1,0-1 1,1 1-1,-1-1 1,0 0-1,0 0 1,0 0-1,0 0 1,-1 0-1,1-1 1,-2 1-14,-24 10 191,0-2 1,-1-1 0,0-2-192,-65 20 276,94-26-303,0 0 0,0 0 0,0 0 0,0-1 0,0 1 0,0 0 0,0 0 1,0 0-1,0 0 0,0 0 0,0 0 0,0 0 0,0 0 0,0-1 0,0 1 0,-1 0 0,1 0 0,0 0 0,0 0 1,0 0-1,0 0 0,0 0 0,0 0 0,0 0 0,0 0 0,0 0 0,0 0 0,0 0 0,0 0 0,-1-1 0,1 1 1,0 0-1,0 0 0,0 0 0,0 0 0,0 0 0,0 0 0,0 0 0,0 0 0,-1 0 0,1 0 0,0 0 0,0 0 1,0 0-1,0 0 0,0 0 0,0 0 0,0 1 0,0-1 0,-1 0 0,1 0 0,0 0 0,0 0 0,0 0 0,0 0 1,0 0 26,2-9-1097,-2-12-2331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2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28 426 19065,'0'0'1987,"0"0"-1480,0 0-163,0 0 262,0 32 232,0 202-25,2-146-626,1-42 45,-3 1 0,-1-1 0,-7 34-232,8-76 23,0-3-17,0 1 0,0-1-1,0 1 1,0-1-1,0 0 1,-1 1 0,1-1-1,0 0 1,-1 1 0,1-1-1,-1 0 1,1 0 0,-1 1-1,0-1 1,1 0 0,-1 0-1,0 0 1,0 0 0,0 0-1,0 0 1,0 0 0,0 0-1,0 0 1,0 0 0,0 0-1,0-1 1,-1 1 0,1 0-1,-1-1-5,2-7 102,-2-150-59,2-147-548,4 273 484,0 1 1,2 0-1,1 0 0,2 1 1,0 0-1,2 0 0,1 1 1,2 0-1,11-15 21,-12 19-121,2 1 1,1 1 0,1 0-1,1 1 1,1 1 0,0 1-1,2 0 1,0 2-1,1 0 1,19-10 120,-32 22-102,1 1 0,0-1-1,0 2 1,1 0 0,-1 0 0,0 1 0,1 0-1,0 1 1,-1 0 0,1 1 0,0 0 0,-1 0-1,5 2 103,-12-2-16,0 0-1,-1 1 1,1 0-1,0-1 0,-1 1 1,1 0-1,-1 0 0,1 1 1,-1-1-1,1 0 0,-1 1 1,0 0-1,1-1 1,-1 1-1,0 0 0,0 0 1,0 0-1,-1 1 0,1-1 1,-1 0-1,1 1 0,-1-1 1,0 1-1,1-1 1,-1 1-1,0-1 0,0 4 17,2 6-42,-1 0-1,-1 0 1,0 1 0,0-1-1,-1 9 43,0-12-40,0-2 35,-1-1 1,0 0-1,1 1 1,-2-1-1,1 0 1,-1 0-1,0 0 1,0 0-1,-1 0 1,1 0-1,-1-1 1,-1 1-1,1-1 1,-1 0-1,0 0 1,0 0-1,0-1 1,-1 1-1,0-1 5,-12 10 54,-1-1-1,-1-1 0,0-1 0,-18 8-53,-23 14 340,57-30-348,0 0 0,0 1 0,0-1 0,1 1 0,-1 0 0,1 0 0,0 0 0,0 0 0,0 0 0,1 0 0,-1 0 0,1 1 0,0-1 0,0 0 0,1 1 0,-1-1 0,1 1 0,0-1 0,0 1 0,1-1 0,-1 1 0,1-1 0,0 1 0,0-1 0,0 0 0,1 0 0,-1 1 0,2-1 8,6 6-49,1-2 1,0 1 0,0-1-1,1-1 1,0 0-1,1-1 1,-1 0 0,1 0-1,0-1 1,1-1 0,1 0 48,8 4-88,-1 1 1,20 12 87,-38-19 5,0 1 1,0 0 0,0 0 0,0 0 0,0 1-1,0-1 1,-1 1 0,0-1 0,1 1 0,-2 0-1,1 0 1,0 0 0,-1 0 0,1 3-6,-1-6 22,-1 1 1,1-1-1,0 1 1,-1 0-1,0-1 1,1 1 0,-1 0-1,0-1 1,0 1-1,0 0 1,0-1-1,0 1 1,-1 0-1,1-1 1,0 1-1,-1-1 1,1 1-1,-1 0 1,0-1 0,1 1-1,-1-1 1,0 1-1,0-1 1,0 0-1,0 1 1,0-1-1,0 0 1,0 0-1,0 0 1,-1 0-1,1 0 1,0 0 0,-1 0-1,1 0 1,-1 0-1,1 0 1,-2-1-23,-21 6 170,-1-1 1,1-1 0,-1-2 0,0 0-1,0-2 1,0 0 0,0-2 0,-1-1-171,25 3-138,-1 0-1,1-1 1,-1 1 0,1 0 0,-1-1 0,1 1 0,-1-1 0,1 0 0,-1 1 0,1-1 0,0 0 0,0 0-1,-1 0 1,1 0 0,0 0 0,0 0 0,0 0 0,0 0 0,0-1 0,0 1 0,0 0 0,1-1 0,-1 1 0,0 0-1,0-1 139,0-13-5103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9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11541,'0'0'1089,"0"0"-1089,0 0-993,0 0 913,0 0 80,0 0-2705,0 0-560,37 0 1456,-37 0-1265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0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12086,'0'0'864,"0"0"545,0 0-801,0 0 833,0 0-241,0 0-1200,6 14-768,-6-14-4947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2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12 183 6451,'0'0'5237,"0"0"-2513,0 0-1187,0 0-828,2 34 406,17 230 1289,19 57-59,-38-318-2522,0-6 68,-2-18 31,-8-34 37,-5-1-93,2 1 1,2-2 0,3 0-1,-1-49 134,8 70-80,0 1-44,1 0 1,2 0 0,2-10 123,-2 35-19,0-1 0,1 1 0,0-1 0,0 1 0,1 0 0,0 0 0,1 1 0,0-1 0,1 1 0,0 0 1,0 1-1,6-7 19,-2 4 16,0 1 0,0 1 0,1 0 0,0 0 0,0 1-16,-6 5-20,0 0 0,0 1 1,0-1-1,0 1 0,0 0 0,1 1 0,-1-1 0,0 1 0,1 0 1,-1 1-1,1-1 0,-1 1 0,1 0 0,1 0 20,-5 1-32,0 0 0,1 0 0,-1-1 0,0 1 0,0 1 0,0-1 0,-1 0 0,1 0 0,0 1 0,0-1 0,-1 1 0,1-1-1,-1 1 1,1 0 0,-1-1 0,0 1 0,1 0 0,-1 0 0,0 0 0,0 0 0,-1 0 0,1 1 0,0-1 0,-1 0 0,1 1 32,10 59-383,-9-28 319,-2 1 0,-2-1 0,-1 0-1,-7 34 65,8-58-30,0-1 0,1 1-1,1 0 1,0 0-1,0 4 31,0-11-14,1 0 0,-1 0 0,1 0 0,0 1 1,0-1-1,0 0 0,0 0 0,1-1 0,-1 1 0,1 0 0,-1 0 0,1-1 0,0 1 0,0-1 0,0 1 0,1-1 1,-1 0-1,1 1 14,75 43-645,-62-39 589,-1 2 1,0 0-1,0 0 0,-1 1 0,0 1 1,3 3 55,-16-12 0,1 0 1,0-1 0,0 1 0,-1 0-1,1 0 1,-1 0 0,1 0 0,-1 0-1,0 0 1,0 1 0,0-1 0,0 0 0,0 1-1,-1-1 1,1 0 0,-1 1 0,1-1-1,-1 1 1,0-1 0,0 1 0,0-1-1,0 1 1,-1-1 0,1 0 0,0 1 0,-1-1-1,0 1 1,0-1 0,0 0 0,0 0-1,0 1 1,0-1 0,0 0 0,-1 0 0,1 0-1,-1 0 1,1 0 0,-1-1 0,0 1-1,0 0 1,0-1 0,0 1 0,0-1-1,0 0 1,0 1-1,-21 5 59,1-1 1,-1 0-1,0-2 0,-1-1 1,1 0-1,-1-2 0,1-1 0,-1-1 1,-1-1-60,24 2-25,0 0 0,0 0 0,0 0-1,0-1 1,0 1 0,1 0 0,-1-1 0,0 1 0,0 0 0,0-1 0,1 1 0,-1-1 0,0 1 0,1-1 0,-1 0-1,0 1 1,1-1 0,-1 0 0,1 1 0,-1-1 0,1 0 0,-1 1 0,1-1 0,0 0 0,-1 0 0,1 0-1,0 0 1,-1 1 0,1-1 0,0 0 0,0 0 0,0 0 0,0 0 25,0-1-241,0-1-1,0 1 1,0 0 0,0-1 0,0 1-1,1 0 1,-1-1 0,1 1-1,0 0 1,0 0 0,0 0 0,0 0-1,1-2 242,29-27-5205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2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0 14118,'0'0'2052,"0"0"-1294,0 0-238,-31 22 689,-97 72 71,118-86-1148,0 0-1,1 1 1,0 0 0,0 0-1,1 1 1,1 0 0,0 0 0,0 1-1,1 0 1,0 0 0,0 0-1,2 1 1,-1 0 0,-1 10-132,4-15 72,-4 16 57,1 0 0,1 0 0,1 0-1,1 1 1,1-1 0,1 10-129,0-30-14,0-1-1,1 1 0,-1-1 0,0 1 0,1-1 0,-1 1 0,1-1 1,0 1-1,0-1 0,0 1 0,0-1 0,1 0 0,-1 0 0,0 0 1,1 1-1,0-1 0,-1-1 0,1 1 0,0 0 0,0 0 0,0-1 1,0 1-1,0-1 0,0 1 0,1-1 0,-1 0 0,0 0 0,1 0 1,-1 0-1,1-1 0,-1 1 0,2 0 15,11 1-226,1 0 0,-1 0 0,1-2-1,-1 0 1,6-1 226,8 0-459,-1 1-616,0-2-1,0-2 0,0 0 0,-1-2 0,0 0 0,0-2 1,-1-1-1,8-5 1076,48-20-6753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2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42 12438,'0'0'2363,"0"0"-727,0 0-1004,-11 25 302,-33 81-78,41-95-739,-1 1 0,2 0 0,0 0 0,0 0 0,1 1 0,0-1-1,1 0 1,1 0 0,0 6-117,1 21 405,-2-34-351,0 11 89,0-1 0,0 0 0,2 1-1,0-1 1,1 0 0,0 0 0,2 3-143,-4-14 32,-4-108 597,1 51-692,2 0 0,2 0 0,6-32 63,-7 78-18,0 1 0,1-1-1,-1 1 1,2-1 0,-1 1 0,1 0 0,0 0 0,0 0-1,0 0 1,1 1 0,4-5 18,-6 8-8,-1 0 0,1 1 0,0 0 0,0-1 0,0 1-1,0 0 1,0 0 0,0 0 0,0 0 0,0 0 0,1 0 0,-1 1 0,0-1 0,0 1 0,1 0 0,-1 0 0,0-1 0,1 1-1,-1 1 1,0-1 0,1 0 0,-1 1 0,0-1 0,0 1 0,0-1 0,1 1 0,-1 0 0,0 0 0,0 0 0,0 0-1,0 1 1,0-1 0,0 0 0,-1 1 0,2 1 8,32 25-33,-1 2-1,20 25 34,-22-21 80,2-2 0,1-2 0,9 6-80,-33-29 15,0 1-1,0-2 1,1 1 0,0-2-1,0 1 1,0-2-1,1 0 1,-1 0 0,1-1-1,0 0 1,0-2-1,0 1 1,5-1-15,-16-2 11,0 1 0,0 0 0,1-1 1,-1 0-1,0 0 0,0 1 0,0-1 0,0 0 0,1-1 1,-2 1-1,1 0 0,0-1 0,0 1 0,0-1 0,-1 1 0,1-1 1,-1 0-1,1 0 0,-1 1 0,1-1 0,-1 0 0,0-1 1,0 1-1,0 0 0,-1 0 0,1 0 0,0 0 0,-1-1 0,1 1 1,-1 0-1,0-1 0,0-1-11,3-14 39,-2-1 0,0 0 0,-1 0 0,-1 1-39,1-4 34,1-26 68,0 21 103,-1-1 0,-3-19-205,2 45-28,1 1-1,0-1 0,-1 1 1,1-1-1,-1 0 1,0 1-1,1 0 1,-1-1-1,0 1 1,0-1-1,0 1 0,0 0 1,0 0-1,0-1 1,0 1-1,0 0 1,-1 0-1,1 0 1,0 0-1,-1 0 0,1 1 1,-1-1-1,1 0 1,-1 1-1,1-1 1,-1 1-1,1-1 1,-1 1-1,0 0 0,1 0 1,-1-1-1,1 1 1,-1 0-1,0 1 1,1-1-1,-1 0 1,0 0-1,1 1 1,-1-1-1,-1 1 29,2 0-228,-1-1-1,0 1 1,1-1 0,-1 1-1,0 0 1,1 0-1,-1 0 1,1 0 0,-1 0-1,1 0 1,0 0 0,-1 1-1,1-1 1,0 0 0,0 1-1,-1 0 229,2-1-286,-1 0 0,1 0-1,-1 1 1,1-1-1,0 0 1,0 0 0,-1 0-1,1 1 1,0-1 0,0 0-1,0 0 1,0 1 0,0-1-1,1 0 1,-1 0 0,0 0-1,0 1 1,1-1-1,-1 0 1,1 0 0,-1 0-1,1 0 1,0 0 0,-1 0-1,2 1 287,19 14-8201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3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52 169 12502,'0'0'2601,"0"0"-1278,-8 30 462,-24 96-107,28-106-1255,1 0 0,1 1 0,0-1 1,2 1-1,0 0 0,2 5-423,0 26 462,-2-47-428,-1 2-21,1 0-1,0 0 0,0 0 1,0 0-1,1 0 0,0 0 1,1 1-13,4-19-86,-5 8 81,7-38-64,-3-1 0,-1 0 0,-1-35 69,6-72-191,-6 128 211,0 1 0,2-1 0,0 1 0,2 1 0,0-1 0,2-1-20,0 1 48,-7 15-25,0-1 1,0 2 0,0-1 0,1 0-1,0 0 1,0 1 0,4-4-24,-5 6-1,0 0 0,1 1 0,-1-1 0,0 1 0,1-1-1,0 1 1,-1 0 0,1 0 0,0 0 0,-1 1 0,1-1 0,0 1 0,0-1-1,0 1 1,0 0 0,-1 0 0,3 0 1,20-1-180,-12 0 172,-1 0-1,1 1 0,0 1 1,5 1 8,-17-2-141,1 0 1,0 0 0,-1 0 0,1 0-1,-1 1 1,1-1 0,-1 1-1,1-1 1,-1 1 0,1 0 0,-1-1-1,0 1 1,1 0 0,-1 0 0,0 0-1,0 0 1,1 0 0,-1 0 0,0 0-1,0 1 1,0-1 0,0 0-1,-1 1 1,1-1 0,0 0 0,0 1-1,-1-1 1,1 1 0,-1-1 0,1 1-1,-1 0 1,0-1 0,0 1 0,0 0 140,0 20-5640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3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6499,'0'0'5474,"0"0"-5249,159-22 479,-93 2 1089,2 1-945,1-1-848,-6 6-880,-16-6-4771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3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1 298 11973,'0'0'2847,"0"0"-1937,0 0 330,0 0 564,4 26-299,1 1-1160,-2-5-137,1 0 0,2 0 0,0-1 0,1 0-1,1 0 1,1 1-208,73 149 1628,-81-169-1557,0 1-1,1-1 1,0 0 0,0 0 0,-1 1 0,1-1-1,0-1 1,1 1 0,-1 0 0,0 0-1,0-1 1,1 1 0,-1-1 0,1 0 0,-1 0-1,1 0 1,0 0 0,-1 0 0,1-1 0,0 1-1,0-1 1,0 1 0,-1-1 0,1 0 0,0 0-1,0-1 1,0 1 0,-1 0 0,1-1-1,0 0 1,-1 1 0,1-1 0,2-2-71,12-3 241,-1-1-1,0-1 1,-1 0 0,0-1-1,1-1-240,-12 7 28,333-237 781,-76 51-1021,-179 134-593,2 5-1,22-7 806,-87 47-571,0 1-1,1 1 1,-1 0 0,2 2-1,-1 0 1,1 2 0,7-1 571,-27 4-442,1 1 0,0 0 0,0-1 0,0 1 0,0 0-1,0 0 1,0 1 0,-1-1 0,1 0 0,0 0 0,0 1 0,0-1 0,1 2 442,1 14-13985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5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3682,'0'0'32,"0"0"392,0 0 1393,0 0 448,0 0-568,-15 12-556,-43 36-284,57-47-596,-1 0 1,1-1 0,0 1 0,0 0-1,0 0 1,0 0 0,0 0-1,0 0 1,0 1 0,0-1 0,0 0-1,1 0 1,-1 1 0,0-1-1,1 0 1,-1 1 0,1-1 0,0 0-1,-1 1 1,1-1 0,0 1-1,0-1 1,0 0 0,0 1 0,0-1-1,0 1 1,0-1 0,0 1-1,1-1 1,-1 1-262,1 4-728,1 11 1081,0 0 0,2 0 0,0-1 1,0 1-1,2-1 0,0 0 0,6 11-353,13 41 463,22 96 230,10 84-693,-56-227-424,-1-21 402,0 0-1,0 0 1,0 0-1,0 1 1,0-1 0,0 0-1,0 0 1,0 0-1,0 0 1,0 0 0,0 0-1,0 0 1,0 1-1,0-1 1,0 0 0,0 0-1,-1 0 1,1 0 0,0 0-1,0 0 1,0 0-1,0 0 1,0 0 0,0 0-1,0 0 1,0 0-1,-1 1 1,1-1 0,0 0-1,0 0 1,0 0-1,0 0 1,0 0 0,0 0-1,-1 0 1,1 0-1,0 0 1,0 0 0,0 0-1,0 0 1,0 0-1,0-1 1,0 1 0,-1 0-1,1 0 1,0 0-1,0 0 1,0 0 0,0 0-1,0 0 1,0 0-1,0 0 1,0 0 0,-1 0-1,1 0 1,0-1-1,0 1 1,0 0 0,0 0-1,0 0 1,0 0-1,0 0 23,-24-33-1968,22 29 2038,-27-46-3779,2-1-1,-5-17 3710,-13-37-5597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5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1 137 6611,'0'0'1518,"0"0"48,0 0-136,0 0 355,31-22-51,98-65-384,-125 84-1262,1 0 0,-1 0 0,0 1 1,1-1-1,-1 1 0,1 0 0,0 0 0,0 0 0,0 1 0,0 0 1,0 0-1,0 0 0,0 0 0,0 1 0,0 0 0,4 0-88,6 1 351,-11-1-317,0 0 1,0 0-1,-1 1 0,1-1 1,0 1-1,-1 0 0,1 0 1,-1 0-1,1 0 0,-1 1 1,0-1-1,1 1 1,-1 0-1,0 0 0,0 0 1,0 1-1,0-1 0,-1 1 1,1-1-1,1 3-34,0 1-1,0 0 0,-1 0 0,0 0 1,0 1-1,0-1 0,-1 1 0,0 0 0,0 0 0,-1 0 0,0 0 0,0 0 1,0 4-5,0 0 0,-1 0 0,0-1 0,0 1-1,-1 0 1,-1 0 0,0 0 0,0-1 0,-1 1-1,-1-1 1,-2 7 5,-7 10-2,-2-1 1,0-1-1,-12 14 2,26-37 1,-6 7 1,0 1 1,0 0-1,1 0 0,1 0 0,0 1 1,0 0-1,1 0 0,0 0 0,1 1 1,0-1-1,1 1 0,1 0 0,-1 11-2,2-21-14,1 0 0,0 1 0,0-1-1,0 0 1,0 0 0,0 0 0,1 0-1,-1 0 1,0 0 0,1 0 0,0 0-1,-1 0 1,1-1 0,0 1 0,0-1-1,0 1 1,0-1 0,0 0-1,0 0 1,0 0 0,0 0 0,1 0-1,-1 0 1,0-1 0,2 1 14,72 17-302,-51-14 280,-17-2 20,0 0 0,0 0 0,0 0 1,0 1-1,0 0 0,-1 1 0,1 0 0,-1 0 0,0 1 0,-1-1 0,1 2 0,2 1 3,-6-3 14,-1-1 0,1 1 0,0 0 0,-1 0 0,0 0 0,0 1 0,0-1 0,0 0 0,-1 1 0,0-1 1,0 1-1,0 0 0,0-1 0,-1 1 0,0 0 0,0-1 0,0 1 0,0 0 0,-1-1 0,0 1 1,0-1-1,-1 4-15,0-1 60,-1 0 1,0 0 0,-1 0 0,0-1 0,0 1 0,0-1 0,-1 0 0,1 0-1,-2-1 1,1 1 0,0-1 0,-1 0 0,0 0 0,0-1 0,-7 3-61,-6 5 146,-1-1-1,-1 0 1,1-2 0,-16 4-146,-38 8 171,68-20-181,-1 0 0,1 0 1,0-1-1,-1 0 1,1 0-1,0 0 1,-1-1-1,1 0 1,0 0-1,-4-1 10,8 0-85,0 1 0,0 0-1,1-1 1,-1 1 0,1-1 0,-1 0-1,1 1 1,0-1 0,-1 0 0,1 0-1,0 0 1,0 0 0,0 0 0,1 0 0,-1 0-1,0 0 1,1 0 0,0 0 0,-1-1-1,1 1 1,0 0 0,0 0 0,0 0-1,0-1 1,0 1 0,1-1 85,-1-2-439,-1-47-4277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2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14695,'0'0'3505,"0"0"-3329,0 0-160,0 0-16,0 0-7523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5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1 348 7571,'0'0'5459,"0"0"-3322,31 0-427,221-1 1046,-90-7-926,43-13-1830,-198 20-44,1 0 0,-1 0 0,0 0 0,1-1 0,-1-1 1,0 1-1,0-1 0,0 0 0,4-3 44,-9 4-148,0 1 1,0-1 0,-1 1 0,1-1 0,0 0-1,-1 1 1,0-1 0,1 0 0,-1 0 0,0 0-1,0 0 1,0-1 0,0 1 0,0 0-1,0 0 1,-1 0 0,1-1 0,-1 1 0,0 0-1,0-1 1,0 1 0,0 0 0,0-1 0,0 1-1,0 0 1,-1-1 0,1 1 0,-1 0-1,0-1 1,1 1 0,-1 0 0,0 0 147,-3-5-674,1 0 0,-1 1 0,0-1 1,0 1-1,-1 0 0,0 0 0,0 1 0,0-1 0,-1 1 1,0 0-1,-1-1 674,-79-51-2460,56 38 3160,30 19-698,-35-27 3163,34 26-2748,-1-1 0,1 0-1,0 0 1,0 0-1,0 0 1,0 0 0,0 0-1,0-1 1,0 1 0,1 0-1,-1 0 1,1-1 0,-1 1-1,1 0 1,0-1-1,0 0-416,1 2 51,-1 0 0,1 0 0,0 0-1,-1 0 1,1 1 0,0-1-1,0 0 1,0 0 0,0 1-1,-1-1 1,1 0 0,0 1-1,0-1 1,0 1 0,0 0-1,1-1 1,-1 1 0,0 0-1,0-1 1,0 1 0,0 0-1,0 0 1,0 0 0,0 0-1,0 0 1,1 0 0,-1 0 0,0 1-51,38 0 85,-39-1-56,12 2 41,-1 0-1,1 1 0,-1 0 1,0 1-1,0 0 0,0 1 1,-1 0-1,0 0 0,0 1 1,0 1-1,0 0 0,-1 0 1,0 1-1,-1 0 0,0 0 1,0 1-1,-1 0 0,0 0 0,0 1 1,0 2-70,-1-3 84,-1 1 0,0 0-1,0 0 1,-1 0 0,-1 0 0,1 1 0,-2-1 0,1 1 0,-2 0 0,1-1 0,-1 1 0,-1 0-1,0 0 1,-1 0 0,0 0 0,0 0 0,-1 0 0,-1-1 0,0 1 0,0-1 0,-4 9-84,-1-5 40,-1 0 0,0 0 0,-1-1 1,-1 0-1,0-1 0,0 0 0,-1-1 1,0 0-1,-11 6-40,-22 14-52,-2-1 0,-10 2 52,47-26-336,-1 0-1,0 0 1,0-1-1,0-1 1,-1 0-1,1 0 1,-12 1 336,23-5-86,-1 1 0,1-1 0,-1 0 0,1 0 0,0 0 1,-1 0-1,1 0 0,0 0 0,-1 0 0,1 0 0,0 0 1,-1 0-1,1 0 0,-1 0 0,1 0 0,0 0 0,-1 0 1,1 0-1,0 0 0,-1 0 0,1 0 0,-1-1 0,1 1 1,0 0-1,0 0 0,-1 0 0,1-1 0,0 1 0,-1 0 1,1-1-1,0 1 0,0 0 0,-1 0 0,1-1 0,0 1 1,0 0-1,0-1 0,-1 1 0,1 0 0,0-1 0,0 1 0,0-1 1,0 1-1,0 0 0,0-1 0,0 1 86,-2-43-8900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6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528 0 1056,'-31'12'13241,"-25"9"-10889,-136 54 986,152-57-2437,1 0 0,1 3 0,-30 22-901,62-39 89,1 1-1,0-1 1,0 1-1,0 0 1,0 0-1,1 0 1,0 1-1,0 0 0,1-1 1,-1 1-1,1 1 1,1-1-1,-1 0 1,0 3-89,3-6 9,-1 1 1,0 0 0,1 0-1,-1 0 1,1 0 0,0 0 0,1 0-1,-1 0 1,1 0 0,0 0-1,-1-1 1,2 1 0,-1 0-1,0 0 1,1-1 0,0 1 0,0-1-1,0 1 1,0-1 0,0 0-1,1 0 1,-1 0 0,1 0-1,0 0 1,1 0-10,12 10-5,1-1 1,0-1-1,1-1 1,0-1-1,0 0 0,1-1 1,1-1-1,-1-1 0,6 1 5,36 7-196,1-2-1,25 0 197,11-4-1052,82-5 1052,-141-3-231,-25 0 39,34-2-347,-46 2 431,-1-1 0,0 1 0,1 0-1,-1-1 1,1 1 0,-1-1 0,0 1 0,1-1-1,-1 0 1,0 1 0,0-1 0,1 0 0,-1 0-1,0 0 1,0 0 0,0 0 0,0 0 0,0 0-1,0-1 1,-1 1 0,1 0 0,0 0-1,-1-1 1,1 1 0,0 0 0,-1-1 0,1 0 108,0-15-3162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4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 9636,'0'0'1542,"0"0"94,0 0-54,0 0 291,0 0-721,-1 0-669,-6 4-347,-54 14 159,53-17-304,1 1 0,-1 0 0,1 0 0,-1 0-1,1 1 1,0 0 0,0 0 0,1 1 0,-1 0 0,1 0 0,-2 2 9,7-5 19,1-1 34,0 0 75,580-17 1182,-519 17-1675,-89 15-665,-9-3 986,0-1 1,0-2 0,-1-2 0,0-1-1,-17 0 44,-201 1 439,235-7-328,49-12 36,17-1-244,-1 3-1,1 2 1,1 2 0,25 0 97,40-1-2767,-66 5 208,-30 1-3209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5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9748,'0'0'1865,"0"0"-1072,0 0-559,0 0 52,10 11 360,-7-9-609,3 6 154,1-1 0,0 0 0,1 0 0,0-1 0,0 0 0,0-1 0,1 1 0,-1-2 0,1 1 1,0-1-1,1 0 0,-1-1 0,10 2-191,-8-3 106,1 0 1,-1-1 0,1-1 0,-1 1-1,1-2 1,-1 0 0,1 0-1,-1-1 1,0 0 0,0-1 0,0 0-1,0-1 1,0 0 0,-1-1-1,1 0 1,8-7-107,4-3-200,75-45 240,-87 55-1123,0 0 1,1 1 0,0 0-1,11-3 1083,-14 7-4346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7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0 9668,'0'0'785,"0"0"800,0 0 581,0 0-5,0 0-841,-14 1-647,6-1-579,1 0 0,-1 1 0,0 0 0,1 1 0,-1 0 0,1 0 0,0 0 0,-1 1 0,1 0 0,1 1 0,-1-1 0,0 1 0,1 1 0,0-1 0,0 1 0,-2 2-94,-13 12 332,2 1-1,0 1 1,1 1-1,1 1 1,1 0-1,1 1 1,-5 12-332,12-20 73,1 1 0,1-1 1,1 1-1,0 0 0,1 1 0,1-1 0,1 1 0,0-1 1,1 1-1,1 0 0,1-1 0,1 8-73,-1-20 0,-1-1 0,1 1 0,1 0 1,-1-1-1,1 1 0,-1-1 0,1 0 0,1 0 0,-1 0 0,0 0 0,1 0 0,0 0 0,0 0 0,0-1 0,1 0 1,0 1-1,2 1-2,1 0 0,0 0 0,0-1 1,0 0-1,1-1 0,-1 1 0,1-2 1,0 1-1,0-1 2,21 4-77,0-1 1,0-1 0,0-2-1,23-1 77,-47-1-45,71 1-1433,31-5 1478,-83 2-1069,0-2 1,0 0-1,-1-2 1,1 0-1,-1-1 1,10-6 1068,31-20-7956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8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0 138 15911,'0'0'1873,"0"0"-976,0 0-129,0 0-416,216-17 769,-110 9-625,1-9-336,2 5-64,-9 1-48,-16 6-64,-12-1 16,-15 0-240,-14 6-240,-14-8-545,-14 2-367,-15-5-1122,0-6-1904,-6 3-6547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8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0 960,'0'0'11262,"0"0"-8280,0 0-1410,0 0-212,16 26-4,2 2-953,-10-13-251,0-1 1,1-1-1,1 0 0,0 0 0,1-1 1,0 0-1,1 0 0,0-2 1,1 0-1,1 1-152,0-1 166,1 1-1,-2 0 1,0 1 0,0 1 0,-1 0 0,0 1-1,6 11-165,-13-18 30,-1 1-1,-1 0 1,1 0-1,-1 0 1,0 0-1,-1 0 1,0 0-1,0 1 1,-1-1-1,0 1 1,-1 0-1,0-1 1,0 1-1,-1-1 1,0 1-1,0-1 1,-1 3-30,-1-2-10,0 0 0,-1 0 0,0-1 1,0 0-1,-1 1 0,0-1 0,-1-1 0,0 1 0,0-1 0,0 0 1,-1 0-1,0-1 0,0 0 0,-1 0 0,-6 3 10,-16 11-264,-1-1-1,-1-2 0,-18 6 265,17-9-653,-1-1-1,-1-2 0,1-2 654,-60 9-4122,53-17-1560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95 177 15399,'0'0'651,"0"0"614,-5 35-6,-39 233 1673,36-201-2038,2 1 1,3-1-1,4 16-894,-1-40 622,-3-109-88,-8-40-534,-2-52-27,11 106-134,3 0 0,6-48 161,-4 82-55,0 1 0,1 0 1,1 0-1,1 0 0,0 1 0,1 0 1,1 0-1,0 0 0,1 1 1,5-5 54,37-40-276,-48 57 266,0 0 1,0 1 0,0-1-1,0 1 1,0 0 0,1 0-1,-1 0 1,1 0 0,0 1-1,-1-1 1,1 1-1,0 0 1,0 0 0,0 1-1,0-1 1,0 1 0,2-1 9,-3 2-7,-1-1 1,0 1 0,1 0-1,-1 0 1,0 0-1,0 0 1,0 0 0,0 0-1,0 0 1,0 1 0,0-1-1,0 1 1,0 0 0,0-1-1,-1 1 1,1 0-1,-1 0 1,1 0 0,-1 1 6,26 47 4,-18-31-15,38 87 162,-5 2 1,-4 1 0,1 25-152,-38-130-5,0-2-44,10 40-507,-9-16-2819,-2-24-734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2:59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1 194 14871,'0'0'3281,"0"0"-2288,0 0 431,0 0-1007,0 0 159,237-51-576,-105 37-128,8-17-817,-2-8-1024,-7 11-3313,-28-3-6900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0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17 14086,'0'0'1719,"0"0"-938,0 0-47,0 0-150,0 0-5,0 9-379,0 85 136,2 62 1172,-8 1-1,-15 81-1507,17-212 141,1-1 1,0 22-142,3-45 64,0-9 136,3-145 539,7-5-739,-3 86-290,3 1 0,3 0 0,11-27 290,-22 85-63,1 1 0,1-1 0,0 1 0,0 0 0,1 0-1,1 0 1,0 1 0,0-1 0,1 1 0,0 1 0,1 0 0,1-1 63,-8 9-8,0 0 0,0 0 1,0 0-1,1 0 0,-1 1 1,1-1-1,-1 0 0,0 1 1,1-1-1,-1 1 0,1 0 1,-1-1-1,1 1 0,-1 0 1,1 0-1,-1 0 0,1 0 1,-1 0-1,1 1 0,-1-1 1,1 0-1,-1 1 1,1-1-1,-1 0 0,1 1 1,-1 0-1,0-1 0,1 1 1,-1 0-1,0 0 0,0 0 1,1 0-1,0 1 8,4 3-4,-1 1 0,1 0 1,-1 1-1,0-1 0,2 6 4,-5-9 7,41 63 315,-3 3-1,-3 1 1,-3 1-1,17 57-321,-45-112-374,0 1 0,-2 1-1,0-1 1,-1 1-1,-1-1 1,0 9 374,-2-25-150,-1 0 1,1 0-1,-1-1 1,1 1-1,-1 0 0,1 0 1,-1-1-1,1 1 0,-1-1 1,0 1-1,1 0 1,-1-1-1,0 1 0,1-1 1,-1 0-1,0 1 1,0-1-1,1 0 0,-1 1 1,0-1-1,0 0 0,0 0 1,1 0-1,-1 1 1,0-1-1,0 0 0,0 0 1,0 0-1,0 0 0,1-1 1,-1 1-1,0 0 1,0 0-1,0 0 0,1-1 1,-2 1 149,-6-1-1748,-42 1-7936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6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75 150 10885,'0'0'2345,"0"0"-1681,0 0 251,0 0 590,0 0-318,-17 11 3802,13-11-4978,3 0-27,1 0 27,0 0-41,0 0-31,0 0 24,0 0-35,0 0-35,0 0-53,0 49-95,2-10 305,-2 1 0,-2 0 0,-1 0 0,-3-1 0,-1 0 0,-6 17-50,-5 38 208,13-56-15,4-30-2,3-13 92,8-29-317,1 0-1,11-19 35,-13 32-113,0 0 0,-1-1 0,-1 0-1,-2 0 1,0 0 0,-1-1-1,1-19 114,-5-145-813,0 185 791,1 0-1,0-1 1,0 1 0,0 0 0,0-1-1,0 1 1,0 0 0,1 0 0,-1 0-1,1 0 1,-1 0 0,1 0 0,0 0-1,0 1 1,0-1 0,0 1 0,0-1 0,0 1-1,0 0 1,0 0 0,0 0 0,1 0-1,-1 0 1,1 0 0,-1 1 0,0-1-1,1 1 1,-1-1 0,1 1 0,-1 0 0,1 0-1,-1 0 1,1 0 22,-1 2 7,0-1-1,-1 0 1,1 0-1,0 1 1,-1-1-1,1 1 1,-1 0-1,0-1 1,1 1-1,-1 0 1,0 0-1,0-1 1,1 3-7,1 1 24,3 5 13,0 1-1,0-1 0,-1 1 0,-1 0 0,0 1-36,-1-3 13,1 0 0,0 1-1,0-2 1,1 1 0,0 0-1,0-1 1,6 6-13,14 16 41,-1 1-1,3 8-40,-17-21 4,2-1 0,0 0-1,1-1 1,1 0 0,0-1 0,1-1-1,1 0 1,0-1 0,14 8-4,-21-14 22,19 8-226,-27-15 212,-1 0 0,1 0 1,0 1-1,-1-1 0,1 0 0,-1 0 0,1 0 0,0 0 0,-1 0 0,1-1 1,0 1-1,-1 0 0,1 0 0,-1 0 0,1 0 0,0-1 0,-1 1 0,1 0 1,-1-1-1,1 1 0,-1 0 0,1-1 0,-1 1 0,1-1 0,-1 1 0,1-1 1,-1 1-1,0-1 0,1 1 0,-1-1 0,0 1 0,1-1 0,-1 1 0,0-1 1,0 0-1,0 1 0,1-1 0,-1 1 0,0-1 0,0 0 0,0 1 0,0-1 1,0 0-1,0 0-8,48-256 832,-36 201-815,-3 14-16,-2 0 0,0-6-1,5-33 525,-12 80-506,0 1-19,0 0-200,0 0-542,0 5-773,2 46-4941,11-22-577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1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13430,'0'0'1089,"0"0"159,0 0-720,0 0 225,0 0 31,0 0-544,191-20-240,-119-2-96,3-6-1232,-13-9-4211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1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1376 0 14102,'0'0'593,"0"0"255,90 197 321,-52-121 303,-10 3 33,-9-9-753,-19 3-688,0 0-16,-56-2-48,-35-7-336,-18-13-624,-20-14-705,17-18-1568,5-13-1137,17-6-1137</inkml:trace>
  <inkml:trace contextRef="#ctx0" brushRef="#br0" timeOffset="1">206 90 16151,'0'0'1057,"0"0"-337,0 0-336,0 0 433,-97 158 543,69-68-559,0 17-321,3 8 16,6 3-384,10-11-16,9-11-96,0-15 0,47-13-352,28-18-448,38-30-449,30-20-320,20-31-2384,18-48-5188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1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1 16392,'0'0'640,"0"0"384,0 0-624,0 0-207,0 0 1039,-16 146-384,19-87-223,10-6-337,0 1-80,-7-9-192,0-14-16,-3-9-192,0-10-849,-3-10-607,-6-2-881,-32 0-3858</inkml:trace>
  <inkml:trace contextRef="#ctx0" brushRef="#br0" timeOffset="1">0 237 13062,'0'0'752,"0"0"769,0 0-448,181-31-65,-84 28-800,10 3-208,-7 0-480,-19 0-3458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2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15 15975,'0'0'905,"0"0"-614,-3 32 122,-3 14-137,1 4 725,1 1 0,3 25-1001,1-48 554,2 73 399,-1-91-946,1 0 0,-1 1 0,2-1 0,-1 0 0,1 0 0,1 0 1,0-1-1,1 3-7,-4-10-443,0-68-1727,-1 31 835,1-1 1,1 1-1,3 0 0,0 0 0,6-13 1335,-7 29 436,2 1 0,1-1 1,0 1-1,1 0 0,1 1 0,6-11-436,-11 23 147,0 0-1,1 0 1,-1 0-1,1 1 1,0-1-1,0 1 1,0 0-1,0 0 1,1 1-1,0 0 1,0 0-1,0 0 0,0 1 1,0-1-1,0 1 1,1 1-1,-1 0 1,0-1-1,1 2 1,0-1-1,1 1-146,-3-1 7,0 1 1,1 0-1,-1 0 0,0 1 1,0-1-1,0 1 0,1 0 0,-1 0 1,0 1-1,0 0 0,0-1 0,-1 2 1,1-1-1,0 1 0,-1-1 1,1 1-8,-1 1 12,-1 1 1,1-1 0,-1 0 0,1 1 0,-2 0 0,1 0 0,0 0 0,-1 0-1,0 0 1,0 0 0,0 0 0,-1 1 0,0-1 0,0 1 0,0 0-13,3 27 83,-2 0 0,-1 1 0,-2-1 0,-2 13-83,0 73 113,3-115-108,1 1 1,-1-1-1,1 0 0,0 1 0,1-1 1,-1 0-1,1 0 0,-1 0 0,1 0 1,1 0-1,-1 0 0,0 0 0,1-1 1,0 1-6,46 41 11,-42-39 1,0-1 1,0 1 0,0 1-1,0-1 1,-1 1-1,0 0 1,-1 0 0,0 1-1,0 0 1,1 1-13,-6-8-1,1 1 0,-1-1-1,1 0 1,-1 0 0,1 0 0,-1 1-1,0-1 1,0 0 0,0 1 0,1-1 0,-1 0-1,0 0 1,-1 1 0,1-1 0,0 0 0,0 1-1,0-1 1,-1 0 0,1 0 0,-1 1 0,1-1-1,-1 0 1,1 0 0,-1 0 0,0 0 0,0 1 1,-1 0 2,-1 0 1,1 0-1,-1-1 1,1 1-1,-1-1 1,1 1-1,-1-1 1,0 0-1,1 0 1,-1 0-1,0 0 0,-1 0-2,-14 2 26,1-1 0,-1 0-1,0-2 1,-3 0-26,9 0 8,-8 1-64,8 0 44,0-1 1,0 0-1,0-1 0,1 0 0,-1 0 0,-9-4 12,17 4-90,1 0-1,0 0 1,0-1-1,0 1 1,0-1-1,1 0 1,-1 0-1,0 0 0,1 0 1,-1-1-1,1 1 1,0-1-1,0 1 1,0-1-1,0 0 1,0 0-1,1 1 1,-1-1-1,1 0 0,0-1 1,0 1-1,0 0 1,0 0-1,0 0 1,1-1-1,-1-1 91,0-54-5111,6-7-4939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2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560 1 14070,'0'0'2097,"0"0"-1408,0 0 655,62 151-271,-27-89-17,5 9-527,1 2-433,-13 3-96,-18 2-257,-10-4-175,-35-7-272,-46-5-176,-22-23-609,-29-8-1296,-12-14 159,1-17-303,5 0-3522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3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0 13478,'0'0'640,"0"0"1137,-163 158-160,123-77 224,15 7-801,9 4-287,16 1-433,13-6-128,46 1-192,35-12 0,21-17-96,23-9-192,6-24-353,12-18-559,-3-8-961,-6-28-3330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3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1 18104,'0'0'593,"0"0"655,0 0-784,0 0-144,0 0 529,0 0-129,28 163-416,0-107 33,-3-8-209,-3-3-128,-3-6-48,-13-11-385,-6-5-543,0-6-913,-31-14-480,-19-3-4194</inkml:trace>
  <inkml:trace contextRef="#ctx0" brushRef="#br0" timeOffset="1">0 240 12806,'0'0'1921,"0"0"-673,0 0 337,0 0-48,172 0-465,-97 0-880,3 0-192,4 0-944,-7-9-1665,-16-8-8052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4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614 0 6403,'-27'10'8420,"-5"1"-7696,0 1 0,1 1 1,1 2-1,0 1 0,1 2 1,-13 10-725,10-1 212,1 0-1,2 2 1,1 1 0,1 2 0,2 0-1,1 2 1,1 1 0,2 0-1,2 2 1,1 0 0,2 1 0,2 1-1,1 0 1,2 1 0,2 0 0,1 1-1,2-1 1,2 2 0,2 0-212,2-29-22,0 0 1,0 0-1,1 0 0,1-1 1,0 1-1,1 0 0,0-1 1,1 0-1,0 0 0,1 0 1,1 0-1,0 0 0,0-1 1,1 0-1,0-1 1,1 0-1,0 0 0,1 0 1,0-1-1,1 0 0,-1-1 1,2 0-1,-1-1 0,1 0 1,0 0-1,4 0 22,4 2-237,1-1-1,-1-1 1,1-1-1,1 0 1,-1-2-1,1 0 1,-1-2-1,17 1 238,5-2-1391,-1-2-1,1-1 0,38-8 1392,-47 3-1465,-1-1-1,-1-2 1,1-1 1465,93-37-6764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4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1 10885,'0'0'2350,"0"0"-186,0 0-523,0 0-337,0 0-87,-23 10-163,-73 39-195,83-42-700,0 0-1,1 2 1,0 0 0,0 0-1,1 1 1,0 0 0,1 1 0,0 0-1,1 0 1,-5 10-159,-1-2 174,8-9-102,0 0 0,1 1 0,0 0 0,1 0 1,0 0-1,1 1 0,0-1 0,0 1 0,1 0 0,1 0 1,0 0-73,1-7-7,1 0 0,0-1 0,-1 1 1,1 0-1,1-1 0,-1 1 1,1 0-1,0-1 0,0 1 0,0 0 1,0-1-1,1 0 0,0 1 0,0-1 1,0 0-1,0 0 0,1 0 1,0 0-1,0 0 0,0-1 0,0 1 1,0-1-1,1 0 0,-1 0 0,1 0 1,0 0-1,0-1 0,3 2 7,12 4-219,0-1-1,0-1 1,1 0 0,-1-2-1,1 0 1,0-1-1,5-1 220,12 0-1696,-1-2 0,1-1 0,22-5 1696,9-9-5723,-5-12-2921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4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0 12870,'0'0'1150,"0"0"0,0 0-147,0 0 133,0 0-133,19 34-402,63 109-281,-60-104-194,2 1 48,-1 1 0,-3 0 0,7 22-174,-22-49 12,-1-1-1,-1 1 0,0 0 0,-1 0 0,-1 0 0,0 0 0,-1 0 0,0 0 0,-1 0 0,-1 0 0,0 0 1,-2 6-12,1-12-29,0 1 1,-1-1-1,0 0 1,0 0-1,-1 0 1,0 0-1,0-1 1,-1 0-1,0 0 1,0 0-1,0-1 1,-1 0-1,0 0 1,0-1-1,-1 0 1,-8 4 28,4-1-449,-1-1 0,0-1 0,-1-1-1,0 1 1,1-2 0,-2 0 0,1-1 0,0 0 0,-1-1 0,-1-1 449,-19 0-5095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7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115 140 8052,'0'0'3423,"0"0"-2153,0 0 159,0 0 378,0 0-607,-5-1-666,2 0-423,0 1 0,0-1-1,0 1 1,0-1 0,1 0 0,-1 0 0,0 0 0,1-1 0,-2 0-111,4 2 424,-6 9 85,-3 35-104,1 0-1,2 1 1,2 0-1,3 0 1,2 21-405,-5 78 162,4-145-12,-3-87 149,6-64-299,1 115 64,0-5-352,2 1-1,9-30 289,-13 61-79,1 0-1,1 0 1,-1 1 0,2-1 0,-1 1 0,1-1 0,1 1-1,-1 1 1,2-1 0,-1 1 0,1 0 0,0 1 0,3-2 78,-7 7-19,1 0-1,0 1 1,0-1-1,-1 1 1,1 0-1,0 0 0,0 0 1,0 0-1,1 1 1,-1 0-1,0 0 0,0 0 1,0 0 20,54 5-26,-26 1 31,0 2 1,0 1-1,14 6-5,-43-14-11,0 0 0,-1 0-1,1 1 1,0-1 0,0 1 0,-1-1-1,1 1 1,-1 0 0,0 0 0,1 0-1,-1 0 1,0 0 0,0 1 0,0-1 0,-1 0-1,1 1 1,-1 0 0,1-1 0,-1 1-1,0 0 12,1 4-37,0-1-1,-1 1 1,0 0-1,-1-1 0,1 1 1,-1 0-1,0 0 0,-2 4 38,2-8 7,-1-1 0,0 0 0,0 1-1,0-1 1,0 0 0,-1 0 0,1 0-1,0 0 1,-1 0 0,0 0 0,1 0-1,-1 0 1,0-1 0,0 1-1,0-1 1,0 1 0,0-1 0,0 0-1,-1 0 1,1 0 0,0 0 0,-2 1-7,-61 19 286,55-18-238,-30 6 15,0-2 0,0-2-1,-9-1-62,-48 7 60,25-11-57,163-5-10434,-29 5 242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05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13846,'0'0'833,"0"0"383,0 0-549,0 0 64,0 0-64,6 22 102,-3-15-679,6 22 363,-1 0 1,-1 1 0,-2 0-1,1 20-453,0 0 958,2 0 0,8 25-958,9 56 152,-24-129-339,-1 6-1188,-7-7-3239,-14-3-2083</inkml:trace>
  <inkml:trace contextRef="#ctx0" brushRef="#br0" timeOffset="1">0 262 15831,'0'0'625,"0"0"1648,0 0-1089,0 0 193,0 0-769,225 2-608,-131-2-672,-13 0-2834,-5 0-9988</inkml:trace>
  <inkml:trace contextRef="#ctx0" brushRef="#br0" timeOffset="2">794 312 18040,'0'0'609,"0"0"-465,0 0-144,0 0-5555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6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19 431 17496,'0'0'1942,"0"0"-843,0 0-629,0 0-243,0 0 336,-4 32 157,0-8-615,0-4-76,1 1-1,1-1 0,1 0 1,1 1-1,1-1 0,0 1 1,2-1-1,0 0 0,4 15-28,-2-20 3,-1 2 12,1 0 0,1 0-1,1 0 1,1-1 0,0 0-1,1 2-14,-7-16 5,-1 1 0,1-1 0,0 0 0,0 1 0,-1-1 0,1 0 0,1 0-1,-1 0 1,0 0 0,0-1 0,1 1 0,-1 0 0,1-1 0,-1 0-1,1 0 1,0 1 0,-1-2 0,1 1 0,0 0 0,0 0 0,0-1 0,0 0-1,0 1 1,-1-1 0,1 0 0,0-1 0,0 1 0,0 0 0,0-1-1,0 0 1,0 1 0,-1-1 0,1 0 0,0-1 0,-1 1 0,1 0 0,-1-1-1,1 1 1,-1-1 0,0 0 0,1-1-5,22-17 6,-2-2 0,-1-1 0,0-1 0,-2-1 0,-1-1-6,15-15-27,338-397-1658,-204 261-5608,-108 118-5155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7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519 65 9828,'0'0'1545,"0"0"469,0 0-327,0 0 87,0 0-283,-13-16-413,6 8-975,5 4-63,-1 1 0,0-1 0,1 1 0,-1-1-1,0 1 1,-1 0 0,1 1 0,-1-1 0,1 0-1,-1 1 1,0 0 0,0 0 0,0 0-40,3 2 9,-1-1 0,1 1 0,0 0 0,-1 0 0,1 0 0,-1 1 1,1-1-1,-1 0 0,1 0 0,0 1 0,-1-1 0,1 1 0,0-1 0,-1 1 0,1-1 0,0 1 1,0 0-1,0 0 0,-1 0-9,-3 3 16,1 0 1,0 0-1,1 0 1,-1 1-1,1 0 1,-1-1-1,1 1 1,0 1-17,-66 113 667,-93 169 631,123-211-983,4 1 0,-20 67-315,47-120-1,1 1-1,1 0 1,2 0-1,0 0 1,2 1-1,1-1 1,2 27 1,0-46-20,0 1 0,0-1 0,1 0 0,0 1 0,0-1 0,0 0 0,1 0 0,1 0 0,-1 0 0,1-1 0,0 1 0,0-1 1,1 0-1,0 0 0,0-1 0,0 0 0,1 1 0,-1-2 0,1 1 0,1-1 0,-1 0 0,1 0 0,-1 0 0,1-1 0,0 0 0,3 0 20,17 6-235,-1-2-1,1-1 1,1-2-1,-1 0 1,1-2-1,17-1 236,34 1-2873,0-4 0,76-12 2873,2-18-6030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8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4 216 11797,'0'0'1508,"0"0"50,0 0-574,0 0-165,0 0 238,-1 29 210,-1 224 1276,2-175-1817,0-70-546,0-10-31,0-40-12,-1-39-233,3-119-480,0 184 486,1-1 0,0 1-1,1 1 1,0-1 0,1 0 0,1 1 0,1 0 0,0 0 0,6-8 90,-9 17-57,0-1 1,0 0-1,0 1 1,1 0-1,0 0 1,1 1-1,-1-1 1,1 1-1,0 0 1,0 1-1,0-1 0,1 1 1,0 0-1,0 1 1,0 0-1,0 0 1,0 0-1,0 1 1,1 0-1,-1 0 1,2 1 56,-7 1-14,-1 0 1,1 0 0,-1 1 0,1-1-1,0 1 1,-1-1 0,1 1 0,-1-1 0,1 1-1,-1 0 1,1-1 0,-1 1 0,1 0 0,-1 0-1,0 0 1,0 0 0,1 1 0,-1-1 0,0 0-1,0 0 1,0 1 0,0-1 0,-1 1 0,1-1-1,0 0 1,0 1 0,-1 0 0,1-1-1,-1 1 1,0-1 0,1 1 0,-1 0 0,0-1-1,0 1 1,0 0 0,0 1 13,1 10-108,-1 1 0,0 0 0,-1 0 1,-1 4 107,1-11-46,-2 5 17,1 0 1,-2 0-1,0 0 0,0-1 0,-1 1 1,-1-1-1,0 0 0,0 0 0,-8 8 29,-22 45-2,34-62-9,1 1 1,-1 0-1,1-1 0,0 1 1,0 0-1,0 0 1,0 0-1,1 0 1,-1-1-1,1 1 0,0 0 1,0 0-1,0 0 1,0 0-1,0 0 1,1 0-1,-1 0 1,1 0-1,0 0 0,0-1 1,0 1-1,0 0 1,0 0-1,0-1 1,1 1-1,0-1 1,-1 1-1,1-1 0,0 0 1,0 0-1,2 2 11,5 2-78,1 0-1,0 0 0,0-1 0,0 0 1,1-1-1,-1 0 0,7 1 79,10 4-18,-1 0-12,51 22 22,-72-29 16,1 1 0,-1 0 1,0 1-1,0-1 1,0 1-1,0 0 0,-1 0 1,0 1-1,1-1 0,-2 1 1,3 3-9,-5-6 34,1-1 0,-1 1 1,0 0-1,-1-1 1,1 1-1,0 0 1,0 0-1,-1 0 1,1 0-1,-1-1 1,0 1-1,1 0 1,-1 0-1,0 0 1,0 0-1,0 0 0,-1 0 1,1 0-1,0 0 1,-1 0-1,1-1 1,-1 1-1,1 0 1,-1 0-1,-1 1-34,0 0 24,0-1 0,-1 1 0,1-1 0,-1 0 0,1 1 1,-1-1-1,0 0 0,0-1 0,0 1 0,0 0 0,0-1 0,-1 0 0,-1 1-24,-10 3 1,0-2 0,0 0-1,0 0 1,0-2 0,0 0 0,0 0-1,14-1-32,0 0 1,0 0-1,0 0 1,1 0-1,-1 0 0,0 0 1,0 0-1,0 0 1,1-1-1,-1 1 1,0 0-1,0 0 1,1-1-1,-1 1 0,0 0 1,0-1-1,1 1 1,-1-1-1,0 1 1,1-1-1,-1 1 1,1-1-1,-1 1 0,1-1 1,-1 0-1,1 1 1,-1-1-1,1 0 1,-1 1-1,1-1 32,0-23-2611,1 22 2359,7-29-6343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8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1 13558,'0'0'2177,"0"0"-160,0 0-704,-184 76 544,165-57-625,3 4-896,10 16-224,6 1 64,0 5-160,19-3 0,28-8-16,12-3-176,13-12-320,6-8-96,7-11-433,-4 0-559,-3 0-1970,-12-19-1968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8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0 13302,'0'0'1894,"0"0"-226,0 0-673,-4 33 176,-13 108 195,12-96-859,2 1 0,3 0 0,1 0 0,2 1-507,0-266-537,-3 203 515,0-1-1,2 1 0,0-1 1,0 1-1,2 0 0,2-8 23,-5 24 4,-1 0-1,1 0 0,-1 1 1,1-1-1,-1 0 1,1 0-1,-1 0 0,1 1 1,-1-1-1,1 0 1,-1 1-1,1-1 0,-1 0 1,1 1-1,-1-1 1,0 0-1,1 1 0,-1-1 1,0 1-1,1-1 1,-1 1-1,0-1 0,0 1 1,1-1-1,-1 1 1,0-1-1,0 1 0,0-1 1,0 1-1,0 0 1,0 0-4,13 26 100,-11-25-95,15 33 98,1-1 0,2-1 1,1 0-1,5 2-103,-16-21 43,1 0 0,1-1 1,0-1-1,1 0 0,0-1 1,1 0-1,0-1 0,1-1 1,0 0-1,5 2-43,-17-10 10,0 0 0,0 1 0,0-1 0,-1 0 0,1-1 0,0 1 0,0 0-1,1-1 1,-1 0 0,0 0 0,0 0 0,0 0 0,0 0 0,0 0 0,0-1 0,0 0 0,0 1 0,2-2-10,-2 1 6,-1-1 0,0 0 0,0 1 0,0-1 0,0 0 0,0 0 0,0 0 0,-1 0 0,1 0 0,0 0 0,-1-1 0,0 1 0,1-1 0,-1 1 0,0-1-1,-1 1 1,1-2-6,3-12 7,-1-1 0,-1 0-1,0 0 1,-2 0-1,0-1 1,-1-2-7,1-3-11,0-110-749,0 133-24,-1 4-2308,6 13 1453,1-13 769,0 0 0,1-1 0,-1 1 0,1-1 1,0-1-1,0 1 0,0-1 0,0-1 0,0 1 0,1-1 0,4 0 870,25 1-4776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9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2 366 5202,'0'0'4490,"0"0"-1376,0 0-1129,0 0-499,0 0-214,0 15 54,-1 16-898,0 69 1299,2-88-1520,-1-1 1,2 1-1,0-1 1,0 1-1,1-1 1,0 0-1,4 7-207,-1-13-91,-3-18-142,-2-31-288,-1 35 435,-1-42-128,3 1-1,3-1 1,1 1 0,5-14 214,-6 44-3,0 1 1,2-1 0,0 1 0,1 1 0,0 0 0,2 0 0,0 1 0,1 0-1,1 0 1,0 2 0,2-1 0,3-2 2,-11 12 46,0 1-1,1 0 0,-1 0 1,1 0-1,0 1 1,1 0-1,-1 1 1,0 0-1,8-3-45,-11 5 16,-1 0 0,0 1 1,1-1-1,-1 0 0,1 1 0,-1 0 0,1 0 1,-1 0-1,1 0 0,-1 1 0,1-1 0,-1 1 1,0 0-1,1 0 0,-1 0 0,0 0 0,1 1 1,-1-1-1,0 1 0,0 0 0,0 0 0,-1 0 1,1 0-1,1 1-16,2 5-104,0 0 1,-1 0 0,0 0-1,0 1 1,-1-1 0,0 1-1,-1 0 1,0 0-1,0 1 1,-1-1 0,0 1-1,0-1 1,-1 1-1,-1 0 1,1-1 0,-2 5 103,2-10-341,-1 0 0,-1 0 0,1-1 0,0 1 0,-1 0 0,0 0 0,0 0 1,0-1-1,0 2 341,-28 30-5875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9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13206,'0'0'1697,"0"0"1072,0 0-2193,0 0 913,172-40-1121,-119 29-368,-3-11-1056,-3-1-2066,-6 3-7106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19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0 343 14615,'0'0'2844,"0"0"-529,0 0-1250,0 0-83,0 0-19,5 16-110,10 30-89,1-1 0,3-1 0,19 34-764,-37-77 31,0 0 0,0 1 0,0-1 0,0 0 0,0 0 0,1 1 0,-1-1 0,0 0 0,0 0 0,1-1 0,-1 1 0,1 0 0,-1 0 0,1-1 0,-1 1 0,1 0 0,-1-1 0,1 0 0,-1 1 0,1-1 0,0 0 0,-1 0 0,1 0 0,0 0 0,-1 0 0,1 0 0,-1 0 0,1-1 0,0 1 0,-1-1 0,1 1 0,-1-1 0,1 1 0,-1-1 0,1 0 0,-1 0 0,0 0 0,1 0 0,0 0-31,9-7 77,1-1-1,-1 1 1,-1-2 0,7-6-77,-2 1 88,73-63-53,3 4 1,3 4 0,4 4 0,2 5-1,54-23-35,-97 52-203,-42 23-355,0 0 1,0 1-1,1 1 1,0 1 0,11-4 557,-26 10-563,6-1-339,-6 9-3001,-1 21-2516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0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11445,'0'0'1505,"0"0"240,0 0-1473,0 0 1601,0 0-993,0 0-672,65 141 769,-21-20-177,0 22-384,-10 17-64,-9 9-240,-12 8-112,-13-8-64,-22-6-704,-50-17-1521,-31-16-5571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8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101 164 3490,'0'0'8657,"0"0"-6760,0 0-1332,0 0 807,0 0-372,0 0-757,-3 8-14,-7 20 673,2-1-1,0 1 0,-1 21-901,5-25 291,0-1 0,-2 0 0,0 0 0,-2 0 0,0-1 0,-2 0 0,-4 6-291,12-54 66,1 1 0,2 0 0,0 0 0,2-9-66,3 19-9,1 0-1,0 1 1,1-1-1,0 2 1,1-1-1,6-5 10,22-37 12,-27 37-61,2 0 1,0 1-1,1 1 1,0 0-1,2 1 1,0 0-1,1 1 1,0 1-1,1 0 1,1 2-1,4-3 49,-22 15-9,1-1 0,0 1 0,0 0 0,0-1 0,-1 1 0,1-1 0,0 1 0,0 0 0,0 0-1,0 0 1,0-1 0,0 1 0,0 0 0,0 0 0,0 0 0,0 0 0,0 1 0,0-1 0,-1 0 0,1 0 0,0 0-1,0 1 1,0-1 0,0 1 0,0-1 0,0 0 0,-1 1 0,1-1 0,0 1 0,0 0 0,-1-1 0,1 1 0,0 0-1,-1-1 1,1 1 0,-1 0 0,1 0 0,-1 0 9,20 41 110,-6-9-21,47 37 142,-48-56-226,0 0 0,-1 0 0,0 1 0,-1 1 0,6 13-5,-1 0 46,-8-16-24,-1 1 0,-1-1-1,0 1 1,-1 0-1,0 1 1,-1 1-22,-2-7-6,1 0 0,0-1 0,0 1 0,1-1 0,0 1 0,0-1 0,1-1 0,0 1 0,0-1 0,1 1 0,0-2 0,3 3 6,-2 2-1395,-7-15-5972,-2-1 6186,-6-13-5446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1 14295,'0'0'640,"0"0"1633,-210 174-1649,179-98 465,25 8 79,6 6-704,37-2-352,32-4-112,19-2-272,12-18-352,12-8-384,7-25-769,-6-19-2305,-7-12-1905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3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57 195 13478,'0'0'910,"0"0"-88,-7 28 199,-1 6-632,1-5 188,1 1 0,1 0 0,1 1 1,1 25-578,2 178 2780,-6-427-2823,-1-40-437,9 215 397,0-1 1,1 1 0,1 0-1,1 0 1,4-13 82,-6 23-54,1 1 1,0-1-1,1 0 0,0 1 0,0 0 1,0 0-1,1 0 0,0 1 1,0-1-1,1 1 0,-1 0 1,1 1-1,7-5 54,-10 8-10,0-1 1,0 1-1,1 0 0,-1 1 1,1-1-1,-1 1 0,1-1 1,0 1-1,0 0 0,0 0 1,-1 1-1,1-1 0,0 1 1,0 0-1,0 0 0,0 0 1,0 1-1,0-1 0,0 1 1,0 0-1,-1 0 0,1 0 1,0 0-1,-1 1 0,1 0 1,-1 0-1,1 0 0,-1 0 1,0 0-1,0 0 0,0 1 1,0 0-1,0-1 0,-1 1 1,1 0-1,-1 1 0,1-1 1,-1 1 9,5 6-16,-1 0 0,0 0 0,0 1 0,-1 0 0,0 0 1,-1 0-1,0 1 0,-1 0 0,-1-1 0,1 1 0,-1 10 16,-2 1-41,-2 0-1,0-1 1,-1 1-1,-1-1 0,-3 5 42,6-23 0,-1 4-12,1 0 0,0 0-1,0 0 1,0 0 0,1 0 0,0 0-1,1 0 1,0 0 0,0 0-1,2 4 13,-2-8-29,0 0 0,1-1 0,0 1 0,-1 0 0,1-1 0,1 0 0,-1 1 0,0-1 0,1 0 0,0 0-1,0 0 1,-1-1 0,2 1 0,-1-1 0,0 1 0,0-1 0,1 0 0,-1 0 0,1-1 0,0 1 0,3 0 29,15 5-164,-12-4 83,1 1 0,-1-1 0,0 1 0,0 1 0,-1 0 0,1 1 0,3 3 81,-10-7-2,-1 0 0,1 1 0,-1-1 0,0 1 0,0-1 0,0 1 0,0 0 1,-1 0-1,1 0 0,-1 0 0,0 0 0,0 1 0,0-1 0,0 0 0,0 0 0,-1 1 1,0-1-1,1 0 0,-1 1 0,0-1 0,-1 0 0,1 1 0,-1-1 0,1 0 1,-1 1-1,0-1 0,-1 1 2,1-1 20,0-1 1,0 1 0,0 0-1,-1-1 1,1 0-1,-1 1 1,0-1 0,0 0-1,1 0 1,-2 0-1,1 0 1,0 0-1,0 0 1,-1 0 0,1-1-1,0 1 1,-2-1-21,-48 21 203,37-17-140,-2 1-9,5-1-46,1 0 0,-1-2 0,0 1 0,-1-1 0,1-1 0,0 0-1,-7-1-7,18-1-42,0 0-1,0 0 0,0 0 1,0 0-1,1 0 0,-1-1 1,0 1-1,0 0 0,0 0 0,0-1 1,0 1-1,1-1 0,-1 1 1,0-1-1,0 1 0,1-1 1,-1 1-1,0-1 0,1 0 0,-1 1 1,0-1-1,1 0 0,-1 1 1,1-1-1,0 0 0,-1 0 0,1 0 1,-1 1-1,1-1 0,0 0 1,0 0-1,-1 0 0,1 0 1,0 0-1,0 0 0,0 0 0,0 0 1,0 0 42,0-3-447,1-1 0,-1 1 0,1-1 1,-1 1-1,1 0 0,1-1 0,-1 1 0,1-1 447,29-44-6488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3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1 14423,'0'0'1152,"0"0"689,0 0-1105,0 0 801,-159 126-272,143-75-705,7 2-128,9-5-240,0 0-96,0-9-96,28-2-208,10-15-256,8-5-849,8-17-496,5 0-2272,0 0-4227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4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4 11365,'0'0'1518,"0"0"488,0 0-207,-9 30-276,-29 99-312,35-115-1031,0-1-1,0 1 1,1 0-1,1-1 1,1 1-1,0 0 1,1 8-180,1 10 347,-3-31-348,1 0 0,0-1 0,0 1 0,0-1 0,0 1 1,0 0-1,0-1 0,0 1 0,0-1 0,0 1 0,0-1 1,1 1-1,-1 0 0,0-1 0,0 1 0,0-1 1,1 1-1,-1-1 0,0 1 0,1-1 0,-1 1 0,0-1 1,1 1-1,-1-1 0,0 0 0,1 1 0,-1-1 0,1 0 1,-1 1-1,1-1 0,-1 0 0,1 1 0,-1-1 0,1 0 1,0 0-1,-1 0 1,1 0-10,0 0 0,0 0 0,0-1-1,0 1 1,0-1 0,-1 1 0,1-1 0,0 1 0,0-1 0,-1 1 0,1-1 0,0 0 0,-1 1 0,1-1 0,0 0 0,-1 0 0,1 1 0,-1-1-1,1 0 1,-1 0 0,0 0 0,1 0 0,-1-1 10,43-130-19,-30 84 147,3 1 1,11-23-129,-27 69 12,0 0 1,0 1 0,0-1 0,1 0 0,-1 1 0,0-1 0,0 0-1,1 0 1,-1 1 0,0-1 0,1 1 0,-1-1 0,0 0-1,1 1 1,-1-1 0,1 1 0,-1-1 0,1 1 0,-1-1 0,1 1-1,-1-1 1,1 1 0,0 0 0,-1-1 0,1 1 0,0 0-1,-1-1 1,1 1 0,0 0 0,-1 0 0,1 0 0,0 0 0,-1 0-1,1 0 1,0 0 0,0 0 0,-1 0 0,1 0 0,0 0-1,-1 0 1,1 0 0,0 0 0,-1 1 0,1-1 0,0 0 0,-1 1-1,1-1 1,0 0 0,-1 1 0,1-1 0,-1 1 0,1-1-1,-1 1 1,1-1 0,-1 1 0,1-1 0,-1 1-13,22 37-60,-6 2 21,2 5-11,2-1 0,13 21 50,-25-53-7,-1 0 1,1-1-1,1 1 0,0-2 1,0 1-1,1-1 0,1-1 1,0 0-1,0 0 0,10 5 7,-19-13 3,-1 0-1,0 0 1,1-1-1,-1 1 1,1-1-1,-1 1 0,0-1 1,1 1-1,-1-1 1,1 0-1,-1 0 0,1 0 1,-1 0-1,1 0 1,-1 0-1,1 0 0,-1 0 1,1-1-1,-1 1 1,1-1-1,-1 1 0,1-1 1,-1 1-1,0-1 1,1 0-1,-1 0 0,0 1 1,0-1-1,1 0 1,-1 0-1,0 0 0,0 0 1,0-1-1,0 1 1,0 0-1,-1 0 1,1-1-1,0 1 0,-1 0 1,1-2-3,5-8 48,-2 0-1,1-1 1,-2 1 0,0-1 0,0-1-48,2-6-34,5-14 94,7-22 348,-3 0-1,2-25-407,-17 59-513,7 29-6303,18 1 992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4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15 143 11221,'0'0'1046,"0"0"819,0 0 280,-2 29-238,-1-5-1557,-3 28 857,3 1 0,3 48-1207,0-94 46,1 0 0,0-1 0,1 1 0,0 0 0,0-1 0,0 0 0,0 1 0,1-1 0,0 0 0,1 0-1,-1-1 1,1 1 0,0-1 0,2 2-46,-5-7-13,-1 0 0,0 0 0,1 0 0,-1 0 0,0 0 0,1 0 0,-1-1 0,0 1 0,0 0 0,1 0 0,-1 0 0,0-1 0,1 1 0,-1 0 0,0 0 0,0 0 0,0-1 0,1 1 0,-1 0 0,0-1 0,0 1 0,0 0 0,0 0 0,1-1-1,-1 1 1,0 0 0,0-1 0,0 1 0,0 0 0,0-1 0,0 1 0,0 0 0,0-1 0,0 1 0,0 0 0,0-1 0,0 1 0,0 0 0,0-1 0,0 1 0,-1 0 0,1-1 0,0 1 13,1-25-106,-1 19 39,-1-56 200,3 0 1,3 0 0,2 0 0,4 1 0,12-42-134,-22 101 47,-1-1-1,1 1 1,0 0-1,0 0 1,0 0-1,1 0 1,-1 0-1,0 0 1,1 0-1,-1 0 1,1 1 0,0-1-1,-1 0 1,1 1-1,0 0 1,0-1-1,0 1 1,0 0-1,0 0 1,3-1-47,-1 1 25,0 0 0,1 0 0,-1 0 0,0 1 0,1-1 0,-1 1 0,1 0 0,-1 1 0,1-1 0,-1 1 0,1 0-25,3 1-104,1 0 0,-1 0 0,1 1 0,-1 0 0,0 1 0,0 0 0,-1 0 0,1 1 0,-1 0 0,0 0 0,1 1 104,-6-3-294,0-1 1,1 1 0,-1 0 0,0-1 0,-1 1 0,1 0 0,0 0-1,-1 0 1,0 0 0,0 0 0,0 1 0,0-1 0,0 0 0,0 1 0,-1-1-1,0 2 294,1 20-6333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5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0 538 11717,'0'0'833,"0"0"2048,0 0-1344,0 0-289,172-34-847,-118 6-401,-7-6-1329,-10 1-2689,-15-7-5490</inkml:trace>
  <inkml:trace contextRef="#ctx0" brushRef="#br0" timeOffset="1">504 1 13446,'0'0'977,"0"0"2128,25 157-1360,-6-75 224,-1 16-609,7 1-783,-3 10-321,-12 18-192,-10 8-48,-3 14-32,-54 11-1313,-21-2-2064,-25-12-8005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6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1799 1 11253,'0'0'2177,"-22"28"-712,-52 71 2206,-36 68-3671,-447 665 3868,-45-32-3649,572-762-195,-10 15-41,-23 32-71,-4-3 0,-4-2 1,-29 21 87,51-64-390,49-37 382,0-1-1,1 1 0,-1 0 0,0-1 1,0 1-1,0 0 0,0-1 1,0 1-1,0 0 0,0-1 0,0 1 1,0-1-1,0 1 0,0 0 0,0-1 1,0 1-1,0 0 0,0-1 0,0 1 1,0 0-1,0-1 0,-1 1 0,1 0 1,0 0-1,0-1 0,0 1 0,-1 0 1,1-1-1,0 1 0,0 0 1,-1 0-1,1-1 0,0 1 0,0 0 1,-1 0-1,1 0 0,0 0 0,-1-1 1,1 1-1,0 0 0,-1 0 0,1 0 1,0 0-1,-1 0 0,1 0 0,0 0 1,-1 0-1,1 0 0,0 0 1,-1 0-1,1 0 0,0 0 0,-1 0 1,1 0-1,0 0 0,-1 0 0,1 1 1,0-1-1,-1 0 0,1 0 0,0 0 1,-1 0-1,1 1 0,0-1 0,0 0 1,-1 0-1,1 1 0,0-1 0,0 0 9,0-10-163,1 0 0,0 0 0,0-1 0,1 1 0,1 0 0,0 1 0,0-1 0,1 0-1,2-3 164,54-96-1739,-53 98 1502,112-173-4221,31-13-1553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6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18793,'0'0'979,"0"0"-336,0 0-155,4 29 179,3 32-200,3 0 0,3 0 0,6 12-467,22 54 317,5-2 0,43 78-317,-62-149 40,2-2 0,2-1 0,2-1 0,3-2 1,2-2-1,1-1 0,11 6-40,54 36-1,-55-48-449,25 29 450,-26-20-508,-3 1 0,17 28 508,-50-60-420,0-1-1,-1 2 1,0 0 0,-2 0 0,0 1-1,-1 0 1,-1 0 0,-1 1 0,-1 0-1,1 4 421,-4 19-4610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7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77 411 14070,'0'0'-594,"0"0"964,0 0 711,-12 19 664,3-3-1527,0 0 0,1 0 0,1 0 1,1 1-1,0 0 0,1 0 1,1 1-1,1-1 0,0 1 0,1 0 1,1 3-219,0 65 760,2 244 969,4-311-1699,2-42-4,22-254 2,-20 157-630,5 1 1,5 0-1,13-32 602,-25 126-179,1 1-1,1 0 1,1 0 0,1 1-1,1 0 1,8-10 179,-16 26-35,0 1 0,1 0 0,0 0 1,0 0-1,1 1 0,-1-1 0,1 1 0,0 1 0,1-1 0,-1 1 0,1 0 0,0 0 1,0 1-1,0 0 0,0 0 0,0 1 0,1 0 0,-1 0 0,1 1 0,0 0 0,-1 0 1,6 1 34,-11-1-4,1 1 1,-1 1-1,0-1 0,1 0 1,-1 1-1,0-1 1,1 1-1,-1 0 1,0-1-1,0 1 1,1 0-1,-1 1 1,0-1-1,0 0 1,0 0-1,0 1 1,0 0-1,-1-1 0,1 1 1,0 0-1,-1 0 1,1-1-1,-1 1 1,0 0-1,0 1 1,0-1-1,0 0 1,0 0-1,0 0 1,0 1 3,1 8-5,0 0 0,0 0 0,-1 0 0,-1 0 0,0 0 0,0 3 5,-1 5 24,0 4 40,-1-1 1,-2 1 0,0-1 0,-1 0 0,-2 0 0,0-1 0,-1 1 0,-1-2 0,-1 1 0,-1-1 0,0-1 0,-2 0 0,-10 12-65,-28 32 512,-3-3 0,-3-3-1,-13 8-511,65-60 27,0-1 0,0 1 0,1 0 1,-1 0-1,1 1 0,0-1 0,1 1 0,-1 0 0,1 0 0,1 0 0,-1 0 0,1 1 0,0-1 0,0 0 0,0 1 0,1 0 0,0-1 0,1 1 0,0 0 0,0 0 1,0-1-1,0 1 0,1 0 0,1-1 0,-1 1 0,1 0 0,0-1 0,2 6-27,4 1 9,-1-1-1,1 0 1,1 0-1,0-1 1,1 0 0,0 0-1,1-1 1,0-1-1,0 0 1,1 0 0,1-1-1,6 3-8,9 5-69,2-1 0,-1-2 0,2-1-1,0-1 1,5-1 69,-10-3-824,-1-2-1,23 2 825,18-6-6256,-27-6-4570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7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14439,'0'0'3249,"0"0"-2785,0 166 1089,0-90-545,0 3-447,0-1-353,0 7-208,0-9-208,0-6-1089,0-11-752,10-20-5362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5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0 896,'0'0'9255,"0"0"-6477,0 0-791,0 0 678,0 0-888,-27 4-526,-86 11-53,106-14-1116,0 0-1,0 1 0,0 0 1,1 0-1,-1 1 1,1 0-1,-1 0 0,1 0 1,0 1-1,0 0 1,1 0-1,-1 1 0,1-1 1,0 1-1,0 0 0,0 1 1,1-1-1,0 1 1,0 0-1,0 0 0,1 0 1,0 1-1,0 0-81,-3 8-13,1 0-1,1 0 1,0 1-1,2-1 0,-1 1 1,2 0-1,0 0 1,1 3 13,0-17-7,0-1 1,-1 1 0,1 0-1,0-1 1,1 1-1,-1-1 1,0 1 0,0-1-1,0 1 1,1-1-1,-1 1 1,1-1 0,0 1-1,-1-1 1,1 1-1,0-1 1,0 0 0,-1 0-1,1 1 1,0-1-1,0 0 1,1 0 0,-1 1 6,2-1-26,1 0 0,-1 0 0,0-1 1,0 1-1,0-1 0,1 1 1,-1-1-1,0 0 0,0 0 1,2-1 25,2 1-23,3 1-54,0 0 1,1-1-1,-1-1 1,0 0 0,0 0-1,0-1 1,0 0-1,0-1 1,0 0-1,0-1 1,-1 0-1,0 0 1,1-1-1,-2 0 1,7-5 76,88-74-819,-90 71 705,1-1 0,-2 0-1,0 0 1,0-1 0,8-16 114,-19 28 22,0 1 1,0 0-1,0 0 1,0 0-1,0 0 1,1 1-1,-1-1 1,0 0-1,1 0 1,-1 1-1,1-1 1,0 1-1,-1-1 1,3 0-23,-2 3-9,0-1 1,0 1-1,0-1 1,0 1-1,0 0 1,0-1-1,-1 1 1,1 0-1,0 0 1,0 1-1,0-1 1,-1 0-1,1 0 1,-1 1-1,1-1 1,0 2 8,10 7-47,-1 1 0,-1 0 0,0 1 0,0 0 0,-1 1 0,-1-1 0,0 2 0,-1-1 0,0 1 0,-1 0 1,0 1-1,-1 1 47,-5-16 17,0 0 0,0 1 1,0-1-1,0 0 1,0 0-1,0 1 1,0-1-1,0 0 1,0 0-1,1 0 0,-1 1 1,0-1-1,0 0 1,0 0-1,0 0 1,0 0-1,0 1 0,1-1 1,-1 0-1,0 0 1,0 0-1,0 0 1,1 0-1,-1 0 1,0 0-1,0 1 0,0-1 1,0 0-1,1 0 1,-1 0-1,0 0 1,0 0-1,1 0 1,-1 0-1,0 0 0,0 0 1,0 0-1,1 0 1,-1 0-1,0 0 1,0 0-1,0 0 0,1 0 1,-1 0-1,0-1-17,9-9 395,8-23-213,-15 28-156,1-1 45,0 0 0,0 0 0,0 0 0,1 1 0,0-1 0,0 1-1,1 0 1,0 0 0,-1 1 0,2-1 0,-1 1 0,0 0 0,1 0 0,0 1 0,1-1-71,4 0 13,-1 1-1,1 0 1,-1 0 0,1 1 0,0 1-1,0 0 1,0 0 0,10 1-13,-18 1-10,0-1 0,0 0 1,1 1-1,-1 0 0,0 0 1,0 0-1,0 0 0,0 0 1,0 0-1,0 1 0,0 0 1,-1-1-1,1 1 0,0 0 1,-1 0-1,1 1 0,-1-1 0,0 0 1,0 1-1,0 0 10,7 10-53,0 0 0,-2 0 0,0 0 0,0 2 53,25 41-1713,-30-54 1275,0 0 0,0 0 0,0-1 0,0 1 0,0-1 0,0 1 0,0-1 0,1 0 0,-1 1 0,0-1 0,1-1 0,-1 1 0,1 0 0,-1 0 0,1-1 0,-1 0 0,1 1 438,25 6-9833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9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10501,'0'0'2721,"0"0"-1568,0 0 1552,0 0-1216,0 0-1313,0 0-80,91-3 64,-29 3 32,14 0-176,14 0-16,-12 0-1073,-3 5-3761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8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 1 18200,'0'0'881,"-206"208"-113,112-79 401,29-2-209,43-6-256,22-9-319,53-8-385,47-5-96,28-23-529,25-17-431,4-25-785,-10-20-1745,-19-14-5442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8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27 101 13622,'0'0'2452,"0"0"-1769,0 0 29,0 0-106,0 0-54,0 21 206,1 35-287,1 16 278,-3 0 0,-3 2-749,-2-47 283,6-26-270,0 0-1,0 0 1,0 0-1,-1 0 1,1 0-1,0 0 1,-1 0-1,1 0 1,-1-1-1,1 1 1,-1 0-1,1 0 1,-1 0-1,0-1 1,1 1-1,-1 0 1,0-1-1,0 1 1,1-1-1,-1 1 1,0-1-1,0 1 1,-1 0-13,1-7 200,-1-24-261,0 0 1,2 0 0,4-26 60,-3 44-48,1-1 1,1 0-1,0 0 1,1 1-1,0-1 1,1 1-1,0 0 0,1 1 1,1-1-1,1-2 48,6-6-67,1 1-1,1 0 0,0 1 0,10-8 68,-20 21-9,0 0 0,0 0-1,0 0 1,1 1 0,0 0-1,0 0 1,0 1 0,1 0-1,-1 0 1,1 1 0,-1-1 0,1 2-1,0-1 1,0 1 0,5 0 9,-8 2 11,0 0 1,0 0 0,0 0 0,0 1-1,0-1 1,0 1 0,0 0-1,-1 1 1,1-1 0,-1 1 0,0 0-1,0 0 1,0 1 0,0-1-1,0 1 1,-1-1 0,1 1 0,1 4-12,12 14 158,-2 0 0,-1 2 0,1 2-158,-5-8 99,8 11 13,64 122 614,-73-130-685,0 0 0,-1 1 1,-1 0-1,-1 0 0,0 1 1,-2 5-42,-3-24 45,-2 19-1237,0-22 1034,0-1 0,0 1 1,1-1-1,-1 1 0,0-1 1,0 1-1,0-1 1,0 0-1,0 1 0,0-1 1,0 0-1,0 0 0,0 0 1,-1 0-1,1 0 1,0 0-1,0 0 0,0 0 1,0 0-1,0 0 0,0-1 1,0 1-1,0 0 1,-1-1 157,-46-11-5960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8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11461,'0'0'5235,"0"0"-5027,0 0 160,0 0 416,0 0-63,171 107-81,-92-101-640,2-6-320,-3 0-1025,-9-14-1696,-10-14-5363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9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73 211 17064,'0'0'1123,"0"30"224,0 187 1001,0-205-2172,-1 30 535,3 1 0,6 40-711,-4-102 141,-3-25-138,-7-70-82,-1 15-287,5-1 0,4-19 366,-1 109-29,1-1 1,0 1-1,0-1 0,1 1 0,0 0 0,1 0 1,0 0 28,-2 5-10,1 1-1,-1-1 1,1 1 0,0-1 0,0 1 0,0 0 0,0 0 0,1 1 0,-1-1 0,1 1 0,0-1 0,1 1 0,-1 0 0,0 1 0,2-2 10,-5 5-28,-1-1 0,1 0 0,0 1 0,-1-1 0,1 0 0,0 1 0,-1-1-1,1 1 1,-1-1 0,1 1 0,-1-1 0,1 1 0,-1-1 0,1 1 0,-1 0 0,1-1 0,-1 1 0,0 0 0,1-1 0,-1 1 0,0 0 0,0 0 0,1-1 0,-1 1-1,0 0 1,0 0 0,0-1 0,0 2 28,5 23-124,0 82-52,-6-82 121,2 1 0,1 0 0,1 0 0,1 3 55,-2-20-182,1-1 0,-1 0 0,1 1-1,1-1 1,-1-1 0,1 1-1,1 0 1,0-1 0,0 0-1,0 0 1,1-1 0,-1 1-1,2-1 1,3 3 182,-6-6-97,0 1-1,0 1 1,0-1-1,-1 0 1,1 1-1,-1 0 1,0 0-1,0 0 1,-1 0-1,0 0 1,1 0-1,-2 1 1,1-1-1,-1 1 1,0 0-1,0-1 1,0 1-1,-1 0 1,0 5 97,2 2 430,-2-12-366,0 0-1,0 1 1,0-1-1,0 0 1,0 1-1,1-1 1,-1 0-1,0 0 1,1 1-1,-1-1 1,1 0-1,0 0 1,-1 0-1,1 0 1,0 1-1,0-1 1,0 0-1,0 0 1,0-1-1,0 1 1,0 0-1,0 0 1,0 0-1,0-1 1,0 1-1,0 0 1,1-1-1,-1 1 1,0-1-1,1 1-63,-1-1 640,-1 0-69,-1-35 38,2 22-940,-1 13 251,0 0 24,0 0 8,0 0 66,0 0 84,0 0 44,0 0 20,0 0-91,0 0-110,0 0-2,0 0 7,0 0 12,-17 34 210,5-15-4,-24 32 300,34-47-460,-1-1 0,1-1 0,-1 1 0,0 0 0,0 0 0,0-1 0,0 0 0,-1 0 0,1 0 0,-1 0 0,1 0 0,-1-1 0,0 1-28,-2-2 15,1 1 0,0-1-1,0-1 1,0 1 0,0-1 0,-1 0 0,1 0-1,0-1 1,0 1 0,1-1 0,-1 0 0,0-1-1,1 1 1,-1-1 0,1 0 0,-4-3-15,-8-6-309,0-1 1,1 0 0,-11-13 308,1-4-2761,-3-6-3570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29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17576,'0'0'2433,"0"0"-2401,0 0 0,129 143 112,-45-36 593,-3 9-97,-6 10-464,-22 1-96,-24-1-80,-29-2-32,-10-3-688,-52-17-561,-26-17-896,-21-19-2497,-1-32-6387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0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48 333 16680,'0'0'1051,"0"0"-502,-7 35 308,-22 118 306,23-110-737,2-1 0,3 1 0,0-1 0,3 3-426,0 29 665,-3-191-663,-2 34-438,4 0 0,10-66 436,-7 124-151,0 0 0,2 0 0,0 1 0,2 0 0,1 0 0,1 0 0,0 1-1,2 1 1,1 0 0,1 1 0,4-5 151,-9 16-68,0 0-1,0 1 1,1 0 0,1 1-1,-1 0 1,1 0-1,0 1 1,8-3 68,-14 7-27,0 1 1,0 1-1,-1-1 0,1 1 1,0-1-1,1 1 0,-1 1 1,0-1-1,0 1 0,0 0 1,1 0 26,-3 0-17,0 1 0,0-1 0,-1 1 0,1 0 0,0 0 0,0 0 0,0 0 0,-1 1 0,1-1 0,-1 1 0,1-1 0,-1 1 0,0 0 0,1 0 0,-1 0 0,0 0 0,0 0 0,0 1 0,0 1 17,2 3-13,0 0 1,-1 0-1,1 0 1,-2 1-1,1-1 0,-1 1 1,0-1-1,-1 1 1,0 0-1,0 5 13,-1 86-6,0-90 5,-1 4 16,0-1 1,-1 1 0,-1-1-1,0 1 1,-1-1 0,0 0-1,0 0 1,-2-1-1,1 0 1,-1 0 0,-8 11-16,-10 9 322,0-1 0,-3-1 0,-6 5-322,-9 8 537,42-41-534,-1 0 0,0 0 0,0 0-1,1 0 1,-1-1 0,1 1 0,-1 0 0,1 0 0,-1 0 0,1 0-1,0 0 1,0 0 0,-1 0 0,1 0 0,0 0 0,0 1 0,0-1-1,0 0 1,0 0 0,0 0 0,0 0 0,0 0 0,1 0 0,-1 0-1,0 0 1,1 0 0,-1 0 0,0 0 0,1 0 0,0 0-1,-1 0 1,1 0 0,-1-1 0,1 1 0,0 0 0,0 0 0,-1-1-1,1 1 1,0 0 0,0-1 0,0 1 0,0 0 0,0-1 0,0 0-1,0 1 1,0-1-3,61 28 93,-41-21-61,0 3-27,11 3-39,0 2 0,-1 1 0,0 2 0,-1 0 0,22 20 34,-41-26-1849,-9-6-2903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0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17576,'0'0'912,"0"0"703,0 28-167,0 15-1002,-1 114 954,-2-132-1248,-1-1-1,-1 0 1,-1 0-1,-1-1 1,-9 20-152,7-19-3,1 0 1,1 0-1,1 1 0,-3 25 3,9-50-13,0 1-1,0 0 0,-1 0 1,1-1-1,0 1 0,0 0 0,0-1 1,1 1-1,-1 0 0,0 0 1,0-1-1,0 1 0,0 0 0,1-1 1,-1 1-1,0 0 0,1-1 1,-1 1-1,0 0 0,1-1 1,-1 1-1,1-1 0,-1 1 0,1-1 1,-1 1-1,1-1 0,-1 1 1,1-1-1,0 0 0,-1 1 0,1-1 1,-1 0-1,1 1 0,0-1 1,-1 0-1,1 0 0,1 0 14,29-2-277,-20 1 221,27-8-595,-1-1 0,-1-2-1,0-1 1,0-2 0,-2-2 0,21-12 651,-21 11-1279,47-26-4033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1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1 10165,'0'0'9375,"-32"31"-7105,-101 105-1659,117-119-395,2 1-1,0 1 1,1 0 0,1 0 0,1 1 0,0 1-1,2 0 1,0 0 0,1 1 0,2 0 0,-4 20-216,3 8 164,2 1 1,3-1-1,2 0 1,2 14-165,-1-43-63,0 4 27,2 0 0,1-1 0,0 1 0,2-1 0,1 0 0,1 0 0,1 0 0,1-1 0,11 19 36,-15-32-137,0 1-1,0-1 0,1-1 1,0 1-1,1-1 0,0 0 1,1-1-1,0 0 0,0 0 1,0-1-1,1 0 0,0-1 1,1 0-1,-1-1 0,1 0 1,0 0-1,0-1 0,1-1 1,-1 0-1,1 0 1,7 0 137,-8-2-470,1 0 0,0-1 0,-1 0 0,1-1 1,-1 0-1,1-1 0,0 0 0,-1-1 0,0 0 1,0-1-1,1 0 470,2-4-2249,-1-1 0,0 0 0,11-10 2249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1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27 199 13702,'0'0'2177,"0"0"-971,0 0 61,0 0-405,-1 29-32,-4 176 544,6-125-974,1-34-41,-2 0-1,-2 0 0,-2 4-358,-2-34 65,2-15-36,2-13-43,-3-337-1247,6 217 652,-1 103 474,1 0 0,5-27 135,-5 48-91,1 1-1,-1-1 0,2 0 1,-1 1-1,1-1 1,0 1-1,1 0 1,-1 0-1,2 0 0,-1 0 1,1 1-1,4-6 92,-8 11-6,-1 0 0,1 1 0,0-1 0,0 0 0,0 0 0,-1 0 0,1 1 0,0-1 0,0 0 0,0 1 0,0-1 0,0 1 0,1-1 0,-1 1 0,0-1 0,0 1 0,0 0 0,0 0 0,0 0 0,0-1 0,1 1 0,-1 0 0,0 0 0,0 1 0,0-1 0,0 0 0,1 0 0,-1 0 0,0 1 0,0-1 0,0 1 0,0-1-1,0 1 1,0-1 0,0 1 0,0 0 0,0-1 0,0 1 0,0 0 0,0 0 0,-1-1 0,1 1 0,0 0 0,0 0 0,-1 0 0,1 0 0,-1 0 0,1 0 0,-1 0 0,1 1 0,-1-1 0,0 0 0,1 0 0,-1 0 6,3 8 2,1 0-1,-2 0 1,1 0 0,-1 0 0,-1 0 0,1 1-2,1 25 207,-2 1 0,-1 0 1,-1-1-1,-2 2-207,1-29 65,0-1 0,0 1-1,0-1 1,-1 1 0,-1-1-1,1 0 1,-1 0 0,-1 1-65,5-7-5,16-1 354,82 0-72,-96 1-286,-1-1 0,1 1-1,-1-1 1,1 1-1,-1-1 1,1 1 0,-1 0-1,0 0 1,1 0 0,-1 0-1,0 0 1,0 0-1,0 0 1,0 0 0,0 0-1,0 1 1,0-1-1,0 0 1,0 1 0,0-1-1,-1 1 1,1-1-1,-1 0 1,1 1 0,-1 0-1,1-1 1,-1 1-1,0-1 1,0 1 0,0-1-1,0 2 10,4 58-34,-4-53 21,0 6 74,-1 0 0,1 0 0,-2-1 1,0 1-1,-1 0 0,0-1 1,-1 0-1,-1 1 0,0-2-61,3-7 22,0-1 0,-1 1 0,1-1 0,-1 0-1,0 0 1,-1 0 0,1-1 0,-1 1 0,1-1 0,-1 0 0,0 0 0,0 0 0,0 0-1,-1-1 1,1 1 0,-1-1 0,1-1 0,-1 1 0,0 0 0,0-1 0,1 0 0,-1 0-1,0-1 1,0 1 0,0-1 0,-3 0-22,4 0-85,0 0 1,0 0-1,0-1 0,0 1 1,1-1-1,-1 0 0,0 0 1,0 0-1,1 0 0,-1-1 1,1 0-1,-1 1 0,1-1 0,0-1 1,0 1-1,-1-1 85,1 1-698,1-1 1,-1 0-1,0-1 0,1 1 1,0 0-1,0-1 0,0 1 1,0-1-1,1 1 0,-1-2 698,-3-13-13662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2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0 11605,'0'0'2954,"0"0"-937,0 0-203,0 0-630,0 0-69,-20 10-39,7-3-888,-1-2-8,1 2 0,1 0 1,-1 0-1,1 1 0,1 0 0,-1 1 0,2 1 1,-1 0-1,1 0 0,-2 3-180,2 0 137,1 1-1,0-1 1,1 1-1,0 1 1,1 0 0,0 0-1,2 0 1,0 0 0,0 1-1,1 0 1,1 0-1,1 0 1,1 1 0,-1 8-137,2-11 33,0-1-49,0-1 0,0 1 0,2 0 0,-1-1 0,1 1 0,2 1 16,-3-10-39,1 0 0,0 0 0,0 0 0,0 0 0,0 0 0,1-1-1,-1 1 1,1-1 0,0 0 0,0 1 0,0-1 0,0-1 0,1 1 0,-1 0 0,1-1-1,0 0 1,0 0 0,0 0 0,3 1 39,6 2-247,0-1 0,0-1 0,1 0 0,-1-1 0,1 0 0,-1-1 0,1 0 0,-1-2 0,1 1 0,-1-2 0,1 1 0,-1-2 0,6-1 247,-7 0-666,1 0 0,-1 0-1,1-1 1,-1-1 0,-1 0 0,1 0 0,-1-1 0,7-6 666,37-38-7278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3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0 10501,'0'0'3868,"0"0"-2817,0 26-330,0 11-145,0-5 255,1 1-1,1-1 1,5 23-831,3 35 1809,-4-1-1,-4 47-1808,-3-136 9,1 0 0,-1 0 0,1 0 0,-1 0 0,1 0 0,-1 0-1,1 0 1,-1 0 0,1-1 0,-1 1 0,1 0 0,-1 0-1,1 0 1,0-1 0,-1 1 0,1 0 0,-1-1 0,1 1-1,0-1 1,-1 1 0,1 0 0,0-1 0,-1 1 0,1-1-1,0 1 1,0-1 0,-1 1 0,1-1 0,0 1 0,0-1 0,0 1-1,0-1 1,0 1 0,0-1 0,0 1-9,-15-54 78,4-1 0,-2-27-78,10 56-20,1 0 0,1-1 0,1 1 1,2-1-1,1 1 0,3-13 20,-5 32-43,0 0 0,1 0 1,0 0-1,1 0 0,-1 0 0,1 1 0,1-1 0,-1 1 0,1 0 0,0 0 0,0 0 1,1 1-1,0-1 43,-2 4-33,0 2 1,0-1 0,-1 0 0,1 0 0,0 1 0,0 0-1,0-1 1,0 1 0,-1 0 0,1 0 0,0 1-1,0-1 1,0 1 0,0-1 0,-1 1 0,3 1 32,42 20-8,-21 0 25,0 1 0,-2 2 0,0 0 0,-2 2 0,-1 0 0,0 4-17,15 16 74,21 21-74,-46-56 3,15 16 34,1 0-1,19 13-36,-38-35 6,0 0 1,0 0 0,1-1 0,-1 0 0,1-1-1,0 1 1,0-2 0,1 1 0,-1-1 0,1-1-1,-1 0 1,8 1-7,-15-3 8,0 0 0,0 0-1,0-1 1,0 1 0,0 0-1,0-1 1,0 0 0,0 1-1,0-1 1,0 0 0,0 0-1,0 0 1,0 0 0,-1 0-1,1-1 1,0 1 0,-1-1-1,1 1 1,-1-1 0,0 1-1,1-1 1,-1 0 0,0 0-1,0 1 1,0-1 0,0 0-1,0-2-7,3-6 34,0-1 1,-1 1-1,0-1 0,1-8-34,-3 12 16,6-47 218,-2-1 0,-2 1 0,-4-32-234,1 35 374,0 50-486,0 1-201,0 0-354,0 14-3537,2 12-369,12 2-456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2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0 8324,'0'0'11429,"0"0"-10981,0 0 833,110 152-737,-76-70 272,-6 8 177,-3 8-593,-12 1-368,-10 5 96,-3-9-128,-6-2-80,-41-6-192,-19-8-576,-15-6-33,-10-14-720,4-11-1056,9-20-6227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3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4 424 14743,'0'0'2684,"0"26"-1839,-3 219 1922,3-159-1881,0-75-809,0-54-93,0-28-280,2 0-1,4 1 1,2 0 0,18-65 296,-19 110-118,1 1 0,1 0 1,1 0-1,1 0 0,1 2 1,1-1-1,2 1 118,-5 8-47,1 1 0,0 0-1,0 1 1,1 1 0,1-1-1,0 2 1,1 0 0,0 1-1,0 0 1,1 1 0,5-2 47,-17 8-8,0 0 1,0 1-1,1-1 1,-1 1-1,1 0 1,-1 0-1,1 0 0,-1 0 1,1 1-1,-1 0 1,1-1-1,0 1 1,-1 0-1,1 1 0,0-1 1,2 1 7,-5 0-8,0-1-1,0 1 1,-1-1 0,1 1 0,0 0-1,0 0 1,0-1 0,0 1 0,-1 0-1,1 0 1,0 0 0,-1 0 0,1 0-1,-1 0 1,1 0 0,-1 0 0,0 0-1,1 0 1,-1 0 0,0 0 8,0 38-202,-3-26 184,-1 0 1,-1-1 0,0 1 0,0 0 0,-1-1-1,0 0 1,-1-1 0,-1 0 0,0 0 0,-6 6 17,-23 25 59,-3-1 1,-1-2-60,-30 30 437,67-64-392,-8 7 155,0 1 1,1 1 0,1 0 0,-6 10-201,15-22 12,-1 0-1,1 1 1,-1-1 0,1 0 0,0 1-1,0-1 1,0 1 0,0-1-1,0 1 1,1 0 0,-1-1 0,1 1-1,0 0 1,0-1 0,0 1 0,0 0-1,0-1 1,0 1 0,1 0 0,-1-1-1,1 1 1,0-1 0,0 1-1,0-1 1,0 1 0,0-1 0,0 1-1,1-1 1,-1 0 0,1 0 0,0 0-1,0 0 1,0 1-12,11 6 1,0 0-1,1-1 1,0 0-1,0-1 1,1-1 0,9 3-1,98 27-674,-75-27-438,-15-7-5462,-18-2-5482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3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0 10309,'0'0'3844,"0"0"-2729,0 0-210,0 0 23,30 19 233,94 66-641,-121-83-508,1 1 0,0 1 1,-1-1-1,0 0 0,1 1 1,-1-1-1,-1 1 0,1 0 0,-1 0 1,1 0-1,-1 0 0,0 1 1,0-1-1,-1 0 0,0 1 0,1 0 1,-1-1-1,-1 1 0,1 0 1,-1-1-1,0 1 0,0 0 0,0-1 1,0 1-1,-1 0 0,0-1 0,0 1-12,-2 3 13,1 0 0,-2-1 0,1 1 0,-1-1-1,0 0 1,0 0 0,-1 0 0,0-1 0,0 0-1,-1 0 1,-4 4-13,-48 35 36,45-37 43,1 0 0,1 1 0,0 0 0,0 1 0,1 0-1,0 1 1,0 0 0,-6 11-79,16-22-1,0 0-6,0 0 0,-1 1 0,1-1 0,0 0 0,0 0 1,0 0-1,-1 0 0,1 1 0,0-1 0,0 0 0,0 0 0,0 0 0,-1 1 0,1-1 0,0 0 0,0 0 0,0 1 0,0-1 0,0 0 0,0 0 0,0 1 1,0-1-1,0 0 0,0 0 0,0 1 0,0-1 0,0 0 0,0 1 0,0-1 0,0 0 0,0 0 0,0 1 0,0-1 0,0 0 0,0 0 0,0 1 0,1-1 1,-1 0-1,0 0 0,0 0 0,0 1 0,0-1 0,1 0 0,-1 0 0,0 0 0,0 0 0,0 1 0,1-1 0,-1 0 0,0 0 0,0 0 0,1 0 0,-1 0 1,0 0-1,0 0 0,1 0 0,-1 1 0,0-1 0,0 0 0,1 0 0,-1 0 0,0 0 0,0 0 0,1 0 0,-1-1 0,0 1 7,196 0 123,-195 0 371,-1 36 1685,0-35-2224,0 0 1,0-1-1,0 1 0,0 0 0,0-1 1,0 1-1,0 0 0,0-1 0,0 1 1,0 0-1,1-1 0,-1 1 0,0-1 1,0 1-1,1 0 0,-1-1 0,0 1 1,1-1-1,-1 1 0,1-1 0,-1 1 1,0-1-1,1 1 0,-1-1 0,1 0 1,-1 1-1,1-1 0,0 0 0,-1 1 1,1-1-1,-1 0 0,1 0 0,0 1 1,-1-1-1,1 0 45,29-7-1195,38-34-2818,-55 33 1906,33-21-4115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4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 1 7331,'0'0'11990,"0"0"-11382,-175 154-128,106-72 369,7 16 447,6 9-223,18 3-673,19 2-304,19-10 0,0-10-96,22-16-144,25-19-208,16-15-320,12-23-65,6-19-495,3 0-897,4-39-2834,-7-17-6914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4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9524,'0'0'1777,"0"0"-64,0 0 208,0 0 496,16 157-928,-6-98-193,-1 0-704,0-2 49,1-7-161,-1-2-128,-3-9-352,-3-5 0,-3-6 0,0-8-512,0-6-1249,0-14-1296,-18 0-5059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6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2481,'0'0'4290,"0"0"-2142,0 0-814,0 0 173,0 0-109,9-3-483,64-27-216,-73 30-777,0-1 1,0 1-1,0 0 1,1 0-1,-1 0 0,0 0 1,0 0-1,0 0 0,0 0 1,1 0-1,-1 0 0,0 0 1,0 0-1,0 0 1,1 0-1,-1 0 0,0 0 1,0 0-1,0 0 0,1 0 1,-1 0-1,0 0 1,0 0-1,0 0 0,0 0 1,1 0-1,-1 0 0,0 1 1,0-1-1,0 0 0,0 0 1,0 0-1,1 0 1,-1 0-1,0 0 0,0 1 1,0-1-1,0 0 0,0 0 1,0 0-1,0 0 0,0 1 1,1-1-1,-1 0 1,0 0-1,0 0 0,0 1 1,0-1-1,0 0 0,0 0 1,0 0-1,0 0 1,0 1-1,0-1 0,0 0 1,0 0-1,0 0 0,-1 1 1,1-1-1,0 0 0,0 0 1,0 0-1,0 0 78,0 2-221,0 1-3580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7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61 8228,'0'0'3004,"0"0"-1353,0 0 161,0 0-75,0 0-500,17-2-636,51-6-455,-65 8-68,-1 0 0,0 0-1,0-1 1,0 1 0,0-1 0,0 0-1,1 1 1,-1-1 0,0 0-1,-1 0 1,1 0 0,0 0-1,2-2-77,-4 3 52,0-1 0,1 1 0,-1-1-1,0 1 1,1 0 0,-1-1 0,0 1-1,0-1 1,0 0 0,1 1 0,-1-1-1,0 1 1,0-1 0,0 1 0,0-1-1,0 1 1,0-1 0,0 1 0,0-1-1,0 0 1,0 1 0,0-1 0,-1 1-1,1-1 1,0 1 0,0-1 0,0 1-1,-1-1 1,1 1 0,0-1-52,-2-1 71,1 1-1,-1-1 1,1 0 0,-1 1 0,0-1 0,1 1-1,-1-1 1,0 1 0,0 0 0,0 0 0,0 0-1,0 0 1,0 0 0,0 0 0,0 0-1,-2 0-70,-8 0 61,0 1-1,0 0 1,0 0-1,0 1 1,0 1-1,1 0 0,-1 0 1,0 1-1,1 1 1,0 0-1,0 0 1,-3 2-61,6-1 77,0 0 0,0 0 0,1 1 1,-1 0-1,1 0 0,0 1 0,1 0 0,0 0 1,0 1-1,0-1 0,1 1 0,0 1 1,1-1-1,0 1 0,-2 5-77,-3 17 145,1 0 0,1 0 0,2 1 0,2 0 0,0 0 0,2 0 0,2 0 1,3 26-146,-3-47 13,0 0 1,1 0 0,1 0 0,-1 0 0,2 0 0,-1-1 0,2 1 0,-1-1 0,1 0 0,4 6-14,-5-11 4,-1-1 1,0 1-1,1 0 0,0-1 1,0 0-1,1 0 0,-1 0 1,1 0-1,0-1 1,-1 0-1,2 0 0,-1 0 1,0 0-1,1-1 0,-1 0 1,1 0-1,-1-1 1,1 1-1,0-1 0,4 0-4,23 0-761,0-1-1,0-2 0,-1-1 1,1-1-1,-1-2 0,0-1 1,0-2-1,-1-1 0,0-2 0,11-6 762,12-7-7760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7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13 154 15847,'0'0'2823,"0"0"-1897,0 0 39,0 0 191,0 24-209,1 53-571,-3 207 643,-7-226-846,6-47 78,5-38-59,1 8-193,1 0 0,1 1 0,0 0 0,1 0 0,1 0 0,2-1 1,56-106-222,-46 90 162,-18 34 58,44-82-80,4 2 1,30-37 81,-79 118 9,0-1 1,0 1-1,0 0 1,0-1-1,1 1 1,-1-1-1,0 1 1,0 0-1,0-1 1,0 1-1,1-1 1,-1 1-1,0 0 1,0-1-1,1 1 1,-1 0-1,0-1 1,1 1-1,-1 0 1,0 0-1,1 0 1,-1-1-1,1 1 1,-1 0-1,0 0 0,1 0 1,-1-1-1,1 1 1,-1 0-1,0 0 1,1 0-1,-1 0 1,1 0-1,-1 0 1,1 0-1,-1 0 1,0 0-1,1 0 1,-1 0-1,1 1 1,-1-1-1,0 0 1,1 0-1,-1 0 1,1 0-1,-1 1 1,0-1-1,1 0 1,-1 0-1,0 1 1,1-1-1,-1 0 1,0 1-1,0-1 1,1 0-1,-1 1 1,0-1-1,0 0-9,7 30 13,-5-20-24,25 124 31,7-1 0,9 10-20,-40-126-2826,-16-39-3857,2 4 3095,-16-16-7441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8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14118,'0'0'2658,"0"0"-1138,0 0 241,0 0-192,0 0-721,0 0-656,97 48-192,-32-48-480,-5-26-961,-7-7-2192,-19-4-8613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38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1 10485,'0'0'7891,"0"0"-7090,0 0 751,0 0-655,197 143-1,-144-58-239,-9 10-305,-13 9-32,-15 12-80,-16 2-240,0 3 0,-41 3-208,-28-1-416,-31 4-513,-15-6-816,-10 0-1696,-13-14-11670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4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57 169 15959,'0'0'961,"0"0"-465,0 0 326,0 0 157,-4 30-179,-22 182 441,21-145-641,3-34-136,-1 1-1,-1-1 0,-8 24-463,12-138 211,0 19-411,3-1 1,3 1-1,2 0 1,3 0-1,12-34 200,-21 88-16,0 0-1,1 1 1,0-1-1,0 1 1,0-1-1,1 1 1,1 0-1,-1 0 1,1 1 0,0-1-1,0 1 1,1 0-1,0 1 1,0-1-1,0 1 1,1 0 0,0 1-1,0-1 1,0 1-1,0 1 1,1 0-1,-1 0 1,1 0-1,0 1 1,0 0 0,0 0-1,0 1 1,0 0-1,0 0 1,0 1-1,6 1 17,110-1-1230,-121 1 1213,-1 0 0,1 0-1,0 0 1,-1 0 0,1 0-1,0 1 1,-1-1-1,0 1 1,1 0 0,-1 0-1,0-1 1,0 1-1,0 1 1,0-1 0,0 0-1,-1 0 1,1 1-1,-1-1 1,1 1 0,-1-1-1,0 1 1,0 0 0,0-1-1,0 1 1,0 0-1,-1 0 1,1 0 0,-1-1-1,0 1 1,0 0-1,0 3 18,1 2 5,-1 1 1,0 0-1,-1-1 0,0 1 0,0 0 0,0-1 0,-1 1 0,-1-1 0,0 1 0,-2 5-5,0-6 89,0 1 0,-1-2-1,1 1 1,-2-1 0,1 1 0,-1-2-1,0 1 1,0-1 0,-1 0-1,0 0 1,0-1 0,0 0 0,-8 3-89,3-2 75,-1-1 1,1-1 0,-1 0 0,0 0 0,0-1-1,0-1 1,0-1 0,-1 0 0,0 0-76,2-2-11,1 0-1212,8 1-5024,17-7-3523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40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7716,'0'0'2371,"0"0"-1680,0 0-221,0 0 373,0 0 472,9 30 32,27 95-375,-31-99-531,0 0 0,-2 0 0,-1 0 0,0 0 1,-3 0-1,-1 17-441,-1 24 1048,7-65-973,-1-1 1,1 0-1,0-1 1,-1 1-1,1-1 1,0 0 0,0 0-1,-1 0 1,1 0-1,2-1-75,0 1 138,155-5 276,0-8-1,14-8-413,66 0-414,1 11 1,88 13 413,-76-1-693,337 15 82,-580-17 607,116 1 107,0-7 0,19-7-103,-7 1 224,1 5 1,28 8-225,-84-1 29,-42-3 4,0-1 1,0-2-1,14-5-33,30-5 33,-47 2 275,-35 12-244,0 0 1,0 0-1,1 0 1,-1 1-1,0 0 1,0 0-1,1 0 1,-1 0-1,1 1 1,1-1-65,-6 0 71,1 0 1,0-1-1,-1 1 1,1-1-1,-1 1 1,0-1-1,1 1 1,-1-1-1,0 1 1,0-1-1,0 1 1,0-1-1,0 1 1,0-1-1,-1 0-71,1-172 1070,0 173-856,0 1-41,0 0-101,0 0-160,-12 28-1646,0 11-1166,2 3-2676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42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5907,'0'0'2705,"0"0"-1478,0 0-266,0 0 453,0 0-107,4-7 3996,4 5-5665,88-4 788,-67 3-424,-1 1-1,1 1 1,0 1-1,25 5-1,-53-5-16,0 1 0,0-1 0,1 1 0,-1-1 0,0 1 0,0 0 0,0 0 0,1 0 0,-1 0 1,0-1-1,0 2 0,-1-1 0,1 0 0,0 0 0,0 0 0,0 0 0,-1 0 0,1 1 0,0-1 0,-1 0 0,1 1 0,-1-1 0,0 0 0,1 1 0,-1-1 0,0 0 0,0 1 0,0-1 1,0 1 15,-1 49 16,0-34 38,1 380 573,-9-302-424,-22-95-596,7 1 380,16-1 23,0 1 0,0-1 0,0 0 1,0-1-1,0 0 0,1 0 0,-1-1 0,0 1 1,0-2-1,1 1 0,-1-2-10,-1 0 57,8 4-37,0-1-1,1 1 0,-1 0 0,0-1 1,0 1-1,0-1 0,1 1 0,-1-1 1,0 1-1,1-1 0,-1 1 0,0-1 1,1 0-1,-1 1 0,1-1 0,-1 0 1,1 1-1,0-1 0,-1 0 0,1 0 1,-1 0-1,1 1 0,0-1 0,0 0 1,0 0-1,-1 0 0,1 0 0,0 0 1,0 1-1,0-1 0,0 0 0,0 0 1,1 0-1,-1 0 0,0 0-19,0 1-24,0 0-77,13 12 13,90 112 256,-101-122-171,1 1 1,0-1 0,0 1-1,0-1 1,0 0 0,0 0 0,0-1-1,0 1 1,1-1 0,-1 1-1,0-1 1,1 0 0,0 0-1,-1-1 1,1 1 0,-1-1-1,1 0 1,0 0 0,-1 0-1,1 0 1,0-1 0,-1 1 0,1-1-1,-1 0 1,1 0 0,-1 0-1,3-2 3,7-2 38,0-1-1,-1-1 1,0 0-1,0-1 1,-1-1-1,4-3-37,-7 6-6,28-24 76,-34 28-71,0 1 1,0-1 0,0 0-1,-1 0 1,1 0 0,0 0-1,-1 0 1,0 0 0,1 0-1,-1-1 1,0 1 0,0 0-1,0-1 1,0-1 0,-1 4-304,-6 12-2249,-9 16-465,1 8-1752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4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31 17928,'0'0'198,"0"0"261,0 0 384,-28-2-315,11-1-441,7 1-56,0 0-1,-1 1 0,1 0 1,0 1-1,-1 0 1,1 1-1,-2 0-30,8 0 27,0 0-1,0 0 1,0 0 0,0 1 0,0-1-1,0 1 1,0 0 0,0 0 0,0 1-1,1-1 1,-1 1 0,1 0-1,0 0 1,0 0 0,0 0 0,0 0-1,1 1 1,-1-1 0,1 1 0,0 0-1,0 0 1,0 0 0,0 0-27,-14 41 165,2 2-1,2-1 1,1 2 0,3-1-1,2 1 1,3 0 0,1 0-1,2 1 1,3-1 0,1 0-1,11 44-164,-10-69 68,0 0-1,2-1 1,0-1 0,2 1-1,0-1 1,1 0-1,1-1 1,1 0-1,9 10-67,-13-20 14,1 0 1,-1-1-1,2 0 0,-1 0 1,1-1-1,1 0 0,-1-1 1,1 0-1,0-1 0,1 0 1,0-1-1,-1 0 0,2-1 1,-1 0-1,0-1 0,1 0 0,12 0-14,-11-2-6,0-1 0,0 0 0,0-1 0,0-1 0,-1 0 0,1-1 0,0-1 0,-1 0 0,0-1 0,0 0 0,0-1 0,-1 0 0,0-1 0,0 0 0,-1-1 0,0-1 0,0 1 0,-1-2 0,0 1 0,0-2 7,15-16-84,-2-2 0,-1 0 0,-2-1 1,0-2-1,-2 0 0,-2 0 0,0-4 83,-2 3-60,-2 0 0,-1-1 0,-1-1-1,-2 0 1,-2 0 0,-1 0-1,-2-1 1,-1 0 0,-2 1 0,-2-12 60,1 34-9,-1-1 0,0 1 1,-1 1-1,0-1 0,-1 0 1,-1 1-1,0 0 1,0 0-1,-1 0 0,-1 0 1,0 1-1,0 0 1,-1 1-1,-1 0 0,0 0 1,0 1-1,-1 0 1,0 0-1,0 1 0,-1 1 1,0-1-1,-1 2 1,1 0-1,-1 0 0,-1 1 1,1 0-1,-1 1 1,1 1-1,-1 0 0,0 1 1,-6 0 8,-16-3 11,1 2 0,-1 2 0,0 1 1,0 2-1,0 1 0,0 2 0,-6 3-11,25-5 8,1 1-1,-1 1 0,1 1 0,0 0 1,0 0-1,1 2 0,0 0 0,0 0 1,1 1-1,0 1 0,1 0 0,0 1 1,0 1-1,2-1 0,-1 2 0,-5 8-7,11-12-1,-1 1 0,2 0-1,-1 0 1,1 0 0,1 0-1,0 0 1,1 1-1,0 0 1,0-1 0,1 1-1,0 0 1,1 0 0,0 0-1,1 0 1,0-1-1,1 1 1,0 0 0,1-1-1,0 1 1,1-1 0,0 0-1,0 0 1,1 0-1,0-1 1,1 1 0,0-1-1,1-1 1,0 1-1,2 2 2,55 47-9,3-3 0,2-3 0,1-2-1,14 2 10,6 6 80,-3 3 0,29 30-80,-106-83 2,0 1 0,-1 1-1,0 0 1,0 0 0,-1 1 0,0 0-1,-1 0 1,0 1 0,-1 0 0,0 0-1,-1 0 1,-1 1 0,0 0-1,0 0 1,-1 0 0,-1 0 0,0 0-1,-1 1 1,0-1 0,-2 9-2,1-16-9,0 0 0,0 0 1,-1 0-1,1 0 0,-2 0 1,1 0-1,-1-1 0,1 1 0,-2 0 1,0 1 8,2-5-59,-1 1-1,0 0 1,0-1 0,0 1 0,0-1 0,-1 0 0,1 0 0,0 0-1,-1 0 1,0 0 0,1 0 0,-1-1 0,0 1 0,0-1 0,0 0-1,0 0 1,0 0 0,0 0 0,-1 0 0,0-1 59,-43 3-2948,-3-3-3442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4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1 411 3410,'0'0'16679,"0"0"-16599,0 0 641,0 0-97,0 0-176,284-93-48,-112 34-288,19-6 16,-13 4-128,-34 7-512,-44 12-1025,-50 17-1344,-50 13-4082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5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 15655,'0'0'224,"0"0"1361,0 0-336,53 144-113,22-144-368,34 0-399,29-15-369,18-52-305,10-17-943,-16-6-2706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6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10 474 16424,'-1'29'125,"-2"3"-46,0-5 49,1 0-1,1 1 1,2-1 0,1 1 0,0-1 0,5 13-128,2-9 405,2-1-1,1 0 1,9 16-405,9 21 840,-2-16 288,-32-115-497,-2 0 0,-11-44-631,-8-62-384,18 65-830,5-86 1214,2 176-52,1-1-1,1 1 0,1 0 1,0 0-1,0 0 0,2 0 1,0 0-1,0 1 1,2 0-1,0 0 0,5-7 53,-7 13-10,2 0-1,-1 0 1,1 1-1,0 0 1,0 0-1,1 1 1,-1 0-1,2 0 1,-1 1-1,1 0 1,-1 0-1,1 1 1,1 0-1,-1 0 0,1 1 1,-1 1-1,1 0 1,3-1 10,6 0-57,0 1 0,-1 1 0,1 0 1,0 1-1,-1 1 0,1 1 0,0 1 0,14 4 57,-26-6-43,-1 1 0,0 0 0,0 0 0,0 1 0,0 0 0,0 0 0,-1 0 0,1 1 0,-1 0 0,0 0 0,0 0 0,0 1 0,-1-1 0,1 1-1,-1 0 1,0 1 0,-1-1 0,1 1 0,-1-1 0,0 1 0,0 0 0,-1 0 0,0 1 0,0-1 0,-1 0 0,1 2 43,-1 4-59,0 0 0,-1-1 0,0 1 0,-1-1 0,0 1 0,-1-1 1,0 1-1,-1-1 0,0 0 0,-1 0 0,0 0 0,-1 0 0,0-1 0,-1 0 0,0 0 1,-3 3 58,-19 26 247,-1-3 0,-2 0 1,-20 16-248,-10 12 723,61-64-718,-13 15 391,1 0 0,0 0 0,-9 16-396,19-27 66,0 0 0,0 0 0,0 0 0,0 0-1,1 0 1,-1 0 0,1 1 0,0-1 0,1 1-1,-1-1 1,1 0 0,0 1 0,0-1 0,0 1-1,0-1 1,1 1 0,0-1 0,0 0 0,1 4-66,-1-6 11,1 0-1,0 1 1,0-1 0,0 0 0,1 0 0,-1 0 0,0-1 0,1 1 0,-1 0 0,1-1 0,-1 0 0,1 1 0,0-1 0,0 0 0,0-1 0,-1 1 0,1 0 0,0-1 0,0 1 0,3-1-11,4 2 31,208 37 322,-99-19-151,28 11-202,-81-13-193,47 11-1507,-39-16-4789,-32-11-3823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7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301 0 20794,'0'0'32,"0"0"256,0 0-16,-163 166-208,113-31 736,4 14-111,14 12-369,23-15-80,9-8-240,41-12-64,40-27-128,41-21-481,28-10-335,22-18-913,12-21-1328,13-18-705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7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30 9812,'0'0'7249,"0"0"-5688,-7 39-1062,0 4-272,-5 22 524,3 0 0,1 53-751,7 261 3284,1-376-3178,0-9 153,-7-145 552,2 83-1186,2 0 0,6-37 375,-1 85-102,0-1 0,2 1 0,0 0 0,1 0 0,1 1 1,1-1-1,1 1 0,0 0 0,2 1 0,5-9 102,-12 24-7,6-13 1,2 1 0,0 1 0,0 0 0,5-4 6,-11 14 3,0 0-1,0 0 0,0 0 1,0 1-1,1 0 1,-1 0-1,1 0 1,0 1-1,0-1 0,0 2 1,0-1-1,0 0 1,0 1-1,1 0-2,7 1-3,0-1-1,0 1 1,0 1-1,0 1 1,0 0 0,0 1-1,-1 0 1,1 1-1,-1 0 1,0 2-1,0-1 1,-1 1 0,1 1-1,9 7 4,21 16 83,-1 2-1,-2 2 0,12 13-82,-43-38 9,12 9-40,0 2 0,-1 0 0,-1 2 0,-1 0 0,-1 1 0,-1 1 0,-1 0 0,5 13 31,-19-37-36,8 32-750,-9-31 666,0 0-1,1-1 0,-1 1 1,0 0-1,0 0 0,0 0 1,0 0-1,0-1 0,0 1 0,0 0 1,0 0-1,0 0 0,-1 0 1,1-1-1,0 1 0,0 0 1,-1 0-1,1-1 0,-1 1 1,1 0-1,0 0 0,-1-1 1,1 1-1,-1-1 0,0 1 0,1 0 1,-1-1-1,1 1 0,-1-1 1,0 1-1,0-1 0,1 1 1,-1-1-1,0 0 0,0 1 1,1-1-1,-1 0 0,0 0 121,-42 2-5978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7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1 282 13926,'0'0'4418,"0"0"-3905,0 0 863,0 0-463,0 0-913,0 0 0,184-147 0,1 119-48,18 6-417,0-9-927,-12 11-913,-32 6-2706,-34-6-5890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8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0 151 16984,'0'0'1134,"0"0"-267,4 33 109,-2 1-721,-1-6-21,2 0 0,1-1-1,1 1 1,1-1-1,2 0 1,7 18-234,23 66 1180,-16-45-796,3 0-1,7 7-383,-32-72 2,0 0-1,0-1 1,0 1-1,1 0 1,-1-1-1,0 1 1,0 0-1,1-1 1,-1 1-1,0 0 1,1-1-1,-1 1 1,0-1-1,1 1 1,-1-1-1,1 1 1,-1-1-1,1 1 1,-1-1-1,1 1 1,0-1-1,-1 0 1,1 1-1,-1-1 0,1 0 1,0 1-2,2-25 84,-7-69-194,-9-42 110,3 39-688,2-46 688,7 67-203,0 18-26,4-44 229,-3 99-9,0 1-1,0-1 0,0 1 1,0-1-1,1 1 1,-1 0-1,0-1 0,1 1 1,-1 0-1,1-1 0,-1 1 1,1 0-1,0-1 0,-1 1 1,1 0-1,0 0 1,0 0-1,0 0 0,0 0 1,0 0-1,0 0 0,0 0 1,0 0-1,1 0 1,-1 0-1,0 1 0,0-1 1,1 0-1,-1 1 0,0-1 1,1 1-1,-1 0 0,0-1 1,2 1 9,-1 0-36,1 1 0,0-1 1,0 1-1,-1-1 0,1 1 1,0 0-1,-1 0 0,1 0 1,-1 0-1,1 0 0,-1 1 1,0-1-1,1 1 0,-1 0 1,0-1-1,0 1 0,1 2 37,4 4-54,0 0 1,-1 1 0,-1-1 0,1 1 0,-1 1 0,-1-1 0,0 1 0,0-1 0,-1 1 0,0 0 0,0 0 0,0 7 52,1 19-120,-1 0 1,-2 0-1,-1 1 120,0-30-22,-1 6 0,0-1 0,-1 1 0,-1-1 1,0 0-1,-1 0 0,-1 3 22,1-6-5,1 1-1,0-1 0,1 0 1,0 1-1,0 0 0,1-1 1,0 1-1,1 0 1,0-1-1,1 5 6,0-11-25,0-1 0,0 1 0,0-1 1,0 0-1,1 0 0,-1 1 0,1-1 0,-1 0 0,1 0 1,0 0-1,-1-1 0,1 1 0,0 0 0,1-1 0,-1 1 1,0-1-1,0 0 0,0 1 0,1-1 0,-1 0 0,3 0 25,59 17-358,-50-15 339,70 12-92,-60-13 44,-1 2 0,1 1 1,-1 0-1,0 2 0,-1 1 0,0 1 67,-20-9-3,0 1 0,-1 0 0,1 0 0,-1 0-1,1 0 1,-1 0 0,1 0 0,-1 0 0,0 1 0,1-1 0,-1 0 0,0 1 0,0-1 0,0 1 0,0-1 0,0 1 0,-1 0 0,1-1 0,0 1 0,-1 0 0,1 0 0,-1-1 0,0 1 0,1 0 0,-1 0 0,0 0 0,0 0 0,0-1 0,0 1-1,-1 0 4,0 1 15,1 1-1,-2-1 1,1 0-1,0 0 1,-1-1-1,1 1 0,-1 0 1,0 0-1,0-1 1,0 1-1,0-1 0,0 0 1,0 1-1,-1-1 1,1 0-1,-1 0 0,0-1 1,-1 2-15,-19 9 81,-2 0 0,0-2 0,0 0 1,-1-2-1,0-1 0,-18 3-81,-3-2-2,-1-2-1,0-2 1,-18-2 2,55-2-176,10 1 106,0-1 0,0 0 0,0 1 0,0-1-1,0 0 1,-1 0 0,1 0 0,0 0-1,0 0 1,0 0 0,0 0 0,-1 0 0,1 0-1,0-1 1,0 1 0,0 0 0,0-1-1,0 1 1,0-1 0,0 1 0,0-1-1,0 1 1,0-1 0,0 0 0,0 1 0,0-1-1,1 0 1,-1 0 0,0 0 0,0 0-1,1 0 1,-1 0 0,1 0 0,-1 0 0,1 0-1,-1 0 1,1 0 0,-1 0 0,1 0-1,0 0 1,0-1 70,-1-36-6990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24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18633,'0'0'608,"0"0"-336,0 0-272,0 0-864,0 0-14792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8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1 17576,'0'0'704,"0"0"1265,0 0-832,0 0-225,-203 160 369,162-101-273,16 3-736,19 0-272,6 2-64,28-16-304,31-8-80,22-9-304,26-20-65,24-6 81,19-5 176,13 0-769,3-33-928,-4-21-3426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8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18697,'0'0'256,"0"0"560,0 0-496,0 0 320,3 208 497,19-134-273,9-7-447,4-2-225,-13-6-192,-7-23-48,-5-13-128,-7-6-561,-3-17-527,0 0-673,-7-26-672,-24-24-5171</inkml:trace>
  <inkml:trace contextRef="#ctx0" brushRef="#br0" timeOffset="1">7 43 14343,'0'0'1739,"0"0"305,0 0-951,33-8-599,111-22-134,-130 28-341,0 1 1,0 0-1,-1 1 0,1 0 1,0 1-1,0 1 0,-1 0 1,1 1-1,-1 0 0,1 1 1,-1 1-1,0 0 0,-1 0 1,1 1-1,-1 1 0,10 7-19,0 3 80,-1 1 0,0 1-1,-1 0 1,-1 2 0,-1 0 0,0 1-1,0 4-79,-9-13 59,-1-1 0,0 1 0,-1 1 0,-1-1 0,0 1 0,-1 0-1,0 1 1,-1-1 0,-1 1 0,0 0 0,-1 0 0,-1 0 0,0 0 0,-1 0-59,-1-5 12,-1-1 1,1 0 0,-2 0-1,1 0 1,-2 0-1,1 0 1,-1-1 0,0 1-1,-1-1 1,0 0 0,0-1-1,0 1 1,-1-1-1,-1 0 1,1 0 0,-1-1-1,0 0 1,0 0 0,-1 0-1,0-1 1,-5 3-13,1-1-55,0 0 0,0-1 1,-1 0-1,0 0 0,0-2 0,0 1 0,0-2 1,-1 0-1,0 0 0,1-2 0,-1 1 1,0-2-1,0 0 0,-12-1 55,25 0-120,0 1-1,0 0 1,-1-1-1,1 1 1,0 0-1,0-1 1,0 0-1,0 1 1,0-1-1,0 0 1,0 1-1,0-1 1,1 0-1,-1 0 1,0 0-1,0 0 1,0 1-1,1-1 1,-1 0-1,1 0 1,-1-1-1,1 1 1,-1 0-1,1 0 1,-1 0-1,1 0 1,0 0-1,0 0 1,0-1-1,0 1 1,0 0-1,0 0 1,0 0-1,0 0 1,0-1-1,0 1 1,0 0-1,1-1 122,-1-3-748,0-37-8116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9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16632,'0'0'1056,"0"0"1393,0 0-992,0 149-353,0-90-143,6-17-241,7-5-320,-4 2-384,0-19-32,1-3-48,-1-3-784,-3-12-385,-6-2-591,0 0-1538,-25-22-4914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9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14407,'0'0'2145,"0"0"288,0 0-929,0 0-815,0 0 383,200 0-432,-131 5-95,6-5-321,16 0-224,-22 3-16,-10-3-512,-15 6-241,-25 2-687,-10-8-1634,-9 9-3921</inkml:trace>
  <inkml:trace contextRef="#ctx0" brushRef="#br0" timeOffset="1">138 352 11941,'0'0'2418,"0"0"591,0 0-1264,0 0-337,0 0-159,0 0-449,231 9-528,-143-29-272,-19 9-672,-32-3-1665,-31 14-3954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3:59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0 214 14295,'0'0'1392,"0"0"1810,0 0-1874,194 17-447,-103-17-257,12-25-576,16-9-48,15-17-1393,-9-5-1808,3-9-6612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0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8740,'0'0'7419,"0"0"-4839,0 0-1019,0 0-921,0 0-170,8-3-171,-5 1-284,2-1-1,0 1 0,1 0-1,-1 0 1,0 0 0,1 1 0,-1 0-1,1 0 1,5 0-14,-10 1-131,-1 0-71,0 5-21,0-5 231,-1 1 1,1-1 0,0 0-1,0 1 1,0-1-1,0 0 1,0 1 0,0-1-1,0 1 1,0-1 0,0 0-1,0 1 1,0-1-1,0 0 1,0 1 0,0-1-1,0 0 1,0 1-1,1-1 1,-1 0 0,0 1-1,0-1 1,0 0 0,0 1-1,1-1 1,-1 0-1,0 0 1,0 1 0,1-1-1,-1 0 1,0 0-1,0 1 1,1-1 0,-1 0-1,0 0 1,1 0 0,-1 1-1,0-1 1,1 0-1,-1 0 1,0 0 0,1 0-1,-1 0 1,1 0 0,-1 0-1,0 0 1,1 0-1,-1 0 1,0 0 0,1 0-9,-1 0 66,0 0-10,0 0 83,3 6 363,-7 97 66,-17 92-568,4-50 549,16-49-324,13-118-751,-5 7 149,1-1-1513,-1-1 1,-1 0 0,3-11 1889,-5 0-5910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0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1 144 17688,'0'0'1265,"0"0"1168,0 0-1969,0 0 128,0 0 49,218-85-241,-139 77-256,5-6-144,-3-3-64,-3 6-128,-12 11-433,-13-9-575,-21 9-1697,-17 0-3907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0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1 166 14727,'0'0'704,"0"0"2706,0 0-1778,159-14-319,-78-6-609,13-8-480,3 9-224,-3-9-688,0-1-881,-29 1-2224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1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392 1 768,'0'0'7681,"0"0"-4856,0 0-805,0 0-459,0 0-182,-28 21-176,0 0-919,5-5-70,1 1 1,0 1-1,1 1 1,1 1-1,1 1 1,0 1-1,-3 8-214,-7 12 625,3 1-1,1 2 0,-7 21-624,22-41 221,0 0-1,2 1 0,0 0 0,2 1 1,1-1-1,1 1 0,1 10-220,2-21 88,0 1-1,2-1 1,0 1 0,0-1 0,2 1-1,0-1 1,3 9-88,-4-19 5,0-1-1,1 0 1,0 1 0,0-1 0,0 0-1,0 0 1,1 0 0,0-1-1,0 1 1,0-1 0,0 0 0,1 0-1,-1-1 1,1 1 0,0-1-1,0 0 1,1 0 0,-1-1 0,1 1-1,-1-1 1,1-1 0,3 2-5,1 0-39,-1-1 1,1 0-1,0-1 1,0 0-1,0 0 0,0-1 1,0 0-1,0-1 1,0 0-1,0-1 1,-1 0-1,1 0 1,0-1-1,4-2 39,-2-1-92,-1 0 0,0 0 0,0-1 0,-1-1 0,0 0 0,0 0 0,0-1 0,-1 0 0,-1-1 0,8-9 92,109-140-1320,-122 158 1351,0 0-1,1 1 1,-1-1 0,1 1 0,-1 0-1,1 0 1,-1 0 0,1 1 0,-1-1 0,1 1-1,-1 0 1,1-1 0,2 3-31,33 14 193,0 1-1,-1 3 1,35 25-193,-45-28 62,-5-4 16,-2 1-1,0 1 1,2 3-78,-16-13-146,0 1 0,-1-1-1,0 1 1,0 0 0,-1 1-1,0-1 1,0 1 0,-1 0 0,0 0-1,3 8 147,-5-5-2537,-2-9-2873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2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7523,'0'0'10581,"0"0"-9876,0 0 1248,44 192-1137,-19-128-352,-13 9-160,-2 1-224,-4-10-80,-6-10-144,0-21-640,3-24-897,10-9-1152,5-6-4034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30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222 202 4418,'0'0'5202,"0"0"-3828,0 0-314,0 0-353,-3-15-355,-2-1-123,-3-13-267,6-1 5849,-10 60-5843,4-16 59,-135 365 918,133-354-924,2 0 0,0 0 1,2 1-1,-2 13-21,9-50 223,1-1-1,0 0 1,1 0 0,2-8-223,123-326-209,-91 240 199,-34 96-5,0 0-1,1 1 1,0-1 0,1 1-1,0 1 1,0-1-1,1 0 1,0 1-1,1 0 1,0 1 0,0 0-1,1 0 1,-1 0-1,1 1 1,1 0 0,-1 0-1,1 1 1,5-2 15,-12 6-5,0 0 0,0 0 0,1 0 0,-1 0 1,0 0-1,1 1 0,-1-1 0,0 1 0,1-1 1,-1 1-1,1 0 0,-1 0 0,1 0 0,-1 0 0,1 1 1,-1-1-1,1 1 0,-1-1 0,0 1 0,1 0 1,-1 0-1,0 0 0,0 0 0,1 0 0,-1 1 1,0-1-1,0 0 0,0 1 0,-1 0 0,1-1 0,0 1 1,-1 0-1,1 0 0,-1 0 0,1 0 0,-1 0 1,0 1-1,0-1 0,0 0 0,0 0 0,0 2 5,28 170 802,-19-102-400,3-1 1,3-1-1,7 12-402,-19-70 16,1 0 0,0 0-1,0-1 1,1 0 0,1 1-16,-4-7-47,1 0 1,-1-1-1,1 0 1,0 0-1,1 0 0,-1 0 1,0-1-1,1 1 1,0-1-1,0-1 1,0 1-1,1 0 47,4 3-22,-10-6-57,-1 0 0,1 0-1,0 0 1,0 0 0,0 0-1,0 0 1,0 1 0,0-1-1,0 0 1,-1 0 0,1 0 0,0 0-1,0 0 1,0 0 0,0 0-1,0 0 1,0 0 0,0 0-1,0 1 1,0-1 0,0 0-1,0 0 1,-1 0 0,1 0 0,0 0-1,0 0 1,0 0 0,0 1-1,0-1 1,0 0 0,0 0-1,0 0 1,0 0 0,0 0 0,0 0-1,0 1 1,0-1 0,0 0-1,0 0 1,1 0 0,-1 0-1,0 0 1,0 0 0,0 1-1,0-1 1,0 0 0,0 0 0,0 0-1,0 0 1,0 0 0,0 0-1,0 0 1,1 0 0,-1 0-1,0 0 1,0 1 0,0-1 0,0 0-1,0 0 80,-23 0-4807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2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185 380 8260,'0'0'5266,"0"0"-3633,0 0 1104,0 0-1024,122 186 48,-85-116-657,1-11-511,-7 3-65,-12-11-352,-13-6-176,-6-6-480,0-16-1377,-22-18-832,-25-5-3778</inkml:trace>
  <inkml:trace contextRef="#ctx0" brushRef="#br0" timeOffset="1">1 743 14903,'0'0'1553,"0"0"-161,0 0-720,0 0-447,0 0-1,0 0 496,247 0-720,-129-31-624,-2-14-2658,-22-20-6866</inkml:trace>
  <inkml:trace contextRef="#ctx0" brushRef="#br0" timeOffset="2">914 1 17304,'0'0'304,"0"0"1841,118 191-1281,-49-84 129,-3 14-305,-10 16-448,-22 21-240,-34 16-352,-18 15-480,-82 2-1601,-47 0-3746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6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684 0 15255,'0'0'1681,"0"0"-385,-34 6-175,10-2-937,-9 2 86,0 0 1,0 2-1,1 1 0,0 2 1,0 2-1,-14 7-270,-1 5 507,0 1-1,2 3 1,-13 11-507,38-24 185,0 1-1,1 1 1,1 1-1,1 0 1,0 1-1,2 1 1,-12 19-185,22-31 67,0 0 0,1 0-1,0 0 1,0 1 0,1-1 0,0 1 0,1 0-1,0 0 1,0 7-67,2-12 19,-1 1 1,2-1-1,-1 0 0,1 0 1,0 0-1,0 1 0,0-1 1,1 0-1,-1 0 0,1-1 1,0 1-1,1 0 0,-1-1 1,1 1-1,0-1 0,0 0 1,1 0-1,-1 0 0,4 3-19,2 1 12,1-1-1,0 0 0,0 0 0,0-1 0,1 0 0,0-1 0,1 0 0,0-1-11,20 7 44,2-2-1,12 2-43,27 2 31,0-3-1,1-4 0,9-2-30,222-7-601,-289 2 538,42-1-14,-1-3-1,0-2 1,0-2-1,-1-3 1,34-13 77,-58 9 737,-31 15-695,0 1 0,-1 0 1,1 0-1,0-1 0,-1 1 0,1 0 0,-1-1 0,1 1 0,-1-1 0,1 1 0,-1-1 0,1 1 0,-1-1 1,0 1-1,1-1 0,-1 1 0,0-1 0,1 0 0,-1 1 0,0-1 0,0 0 0,0 1 0,1-1 0,-1 0 0,0 1 1,0-1-1,0 0 0,0 1 0,0-1 0,0 0 0,0 1 0,0-1 0,-1 0 0,1 1 0,0-1 0,0 1 0,0-1 1,-1 0-1,1 1 0,0-1 0,-1 1 0,1-1 0,0 0 0,-1 1 0,1-1 0,-1 1-42,-3-1-705,1 0-1,-1 1 1,0 0 0,1 0-1,-1 0 1,0 0-1,1 0 1,-1 1 0,0-1-1,1 1 706,-2 0-1774,-31 6-12448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9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41 17064,'0'0'299,"-10"40"-65,0-4-156,-2 10 68,1 1-1,3 0 0,1 0 0,0 38-145,7-65 129,-4 80 918,4-1 1,5 1-1,8 30-1047,-16-163 302,2 0 1,2-1-1,1-2-302,0-46-13,-3 43-50,2 1-1,2 0 1,1 0 0,2 0 0,2 0-1,1 1 1,10-24 63,-5 24-21,2 0 0,2 2 0,1 0 0,2 1 1,1 1-1,22-25 21,-42 56-3,-1 0 0,1 0 0,0 0 0,0 0-1,1 1 1,-1-1 0,0 1 0,1-1 0,-1 1 0,1 0 0,-1 0 0,1 0 0,-1 0 0,1 1 0,0-1 0,-1 0 0,1 1 0,0 0 0,-1 0 0,1 0 0,0 0 0,0 0 0,-1 1 0,1-1 0,0 1 0,-1 0 0,1-1 0,-1 1 0,1 0 0,-1 1 0,1-1-1,-1 0 1,0 1 0,1-1 0,-1 1 0,0 0 0,0 0 0,0 0 0,0 0 3,10 10 20,1 2 0,-2-1 1,0 2-1,-1-1 0,5 10-20,-8-13 66,98 163 625,33 82-691,-138-255-74,9 22-286,-8-22 248,-1-1-1,0 1 1,1-1-1,-1 1 1,0-1-1,0 1 0,0-1 1,1 1-1,-1-1 1,0 1-1,0-1 1,0 1-1,0-1 0,0 1 1,0 0-1,0-1 1,0 1-1,0-1 1,0 1-1,-1-1 0,1 1 1,0-1-1,0 1 1,0-1-1,-1 1 1,1-1-1,0 1 0,-1-1 1,1 1-1,0-1 1,-1 1-1,1-1 1,-1 0-1,1 1 0,0-1 1,-1 0-1,1 1 1,-1-1-1,0 0 113,-30 1-4994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9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1 139 14118,'0'0'2274,"0"0"-1826,0 0 1248,0 0-1487,0 0-113,0 0-48,222-48 80,-113 25-128,-2 4-609,-10-4-2128,-22-2-5667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9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0 141 14871,'0'0'907,"0"0"-336,13 30 829,4 7-888,21 46 1663,-1 11-2175,-27-64 377,-1 1 1,-2 0-1,-1 0 0,-1 0 1,-2 1-1,-1-1 0,-2 9-377,-13-68 171,-3-3-236,1-1-1,1 0 1,2-2 0,2 1-1,0-1 1,3 0-1,1-1 1,-2-31 65,6 41-113,1 1 0,2-1-1,0 0 1,1 1 0,2-1 0,2-10 113,-4 30-9,-1 0 1,1-1-1,0 1 1,0 0-1,1 0 0,0 0 1,-1 1-1,2-1 1,-1 0-1,0 1 1,1 0-1,0 0 1,0 0-1,0 0 0,0 1 1,1 0-1,-1 0 1,1 0-1,0 0 1,0 1-1,0-1 1,0 1-1,1 0 0,-1 1 1,0 0-1,1-1 1,-1 2-1,1-1 1,-1 1-1,1 0 1,3 0 8,-5 0-22,0 0 0,1 0-1,-1 1 1,0-1 0,0 1 0,0 0 0,0 0 0,0 1 0,0-1 0,0 1 0,0 0 0,0 0 0,-1 0 0,1 1 0,-1-1 0,0 1 0,2 1 22,0 1-39,-1 0 0,0 0 0,-1 1 1,1-1-1,-1 1 0,0 0 0,-1 0 1,1 0-1,-1 0 0,1 6 39,2 15-59,-1 0-1,-1 0 1,-2 0-1,0 1 1,-2 3 59,0-2 97,1-24-97,0 1 0,1-1 0,-1 1 0,1-1 0,0 0 0,0 0 0,1 1 0,0-1 0,0 0 1,0 0-1,0-1 0,1 1 0,0 0 0,0-1 0,0 1 0,0-1 0,1 0 0,0 0 0,0 0 1,0-1-1,9 7-13,1-1 0,0 0 1,1-1-1,0-1 0,13 4 13,-16-6-8,2 1 2,37 20 36,-49-25-40,0 0 1,0 1 0,0-1 0,0 1-1,-1 0 1,1-1 0,0 1 0,-1 0-1,0 0 1,1 0 0,-1 0 0,0 0-1,0 0 1,0 0 0,-1 1 0,1-1-1,0 0 1,-1 0 0,1 1 0,-1-1-1,0 2 10,0-2 1,-1 0 0,0 0 0,0 1 0,0-1 0,0 0-1,0 0 1,0 0 0,0 0 0,-1 0 0,1-1 0,-1 1-1,1 0 1,-1-1 0,0 1 0,0-1 0,0 1 0,0-1-1,0 0 1,0 0 0,0 0 0,0 0 0,0 0 0,-1 0-1,-54 20 135,56-21-132,-40 10 58,1-2-1,-2-2 1,1-1 0,-1-2 0,-17-2-61,58-1-66,0 0-1,1 0 1,-1 0 0,0 0 0,0 0-1,0-1 1,0 1 0,0 0-1,0 0 1,1-1 0,-1 1 0,0 0-1,0-1 1,0 1 0,1-1-1,-1 1 1,0-1 0,1 1 0,-1-1-1,0 1 1,1-1 0,-1 0-1,1 1 1,-1-1 0,1 0 0,-1 0-1,1 1 1,-1-1 0,1 0-1,0 0 1,-1 0 0,1 0-1,0 1 1,0-1 0,0 0 0,0 0-1,0-1 67,4-35-5911,15-9-6076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20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282 1 17000,'0'0'544,"0"0"-288,0 0 1025,215 152-545,-127-68-16,-1 17 193,-8 12-689,-23 8-224,-25-3-208,-31-6-224,-37-8-321,-60-5-255,-44-12-753,-25-11-1665,-28-25-271,-9-23-1137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20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 0 16520,'0'0'1152,"-188"146"-704,101-50 609,27 22-177,29 14-320,31 3 209,37-2-497,73-15-272,49-28-208,70-31-224,39-34-337,33-25-159,8-31-993,-31-36-3970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20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16456,'0'0'704,"0"0"-304,0 0 320,0 0-592,0 0-32,0 0 945,56 183 111,-25-110-415,-3-2-241,-9-7-336,-6-2 0,2-17-160,-12 0 0,0-17-576,-3-11-641,0-8-383,-9-9-2658,-28-12-5971</inkml:trace>
  <inkml:trace contextRef="#ctx0" brushRef="#br0" timeOffset="1">0 194 16103,'0'0'112,"0"0"785,0 0-49,169 31-207,-88-31-129,0 0-512,-5 0-769,-14-14-5762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21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18312,'0'0'945,"0"0"335,0 0 145,0 0-1281,184-84-96,-71 50-48,3 3-400,-23 17-1825,-33 3-3586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21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1 116 1585,'0'0'15287,"0"0"-14327,0 0 1265,0 0-1280,175-22-81,-66-1-528,16-2-336,4 5-336,-11 3-2433,-21 9-6387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30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12486,'0'0'2609,"0"0"-2545,0 0 1425,0 0 191,0 0-815,0 0-785,56-14-80,-3 14 48,10-3-16,2-2-32,1 5-416,-10-6-2097,-15-2-7188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22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40 292 17352,'0'0'371,"-7"-23"264,-22-81 605,28 99-1203,0 1 0,1-1-1,-1 0 1,1 1-1,0-1 1,0 1 0,1-1-1,-1 1 1,1-1-1,0 1 1,0-1 0,1 1-1,-1 0 1,1 0-1,0-1 1,0 1 0,0 0-1,1 1 1,-1-1-1,1 0 1,0 1 0,0-1-1,1 1 1,-1 0 0,0 0-1,1 0 1,0 1-1,0-1 1,0 1 0,0 0-1,3-1-36,8-4 40,1 0 1,0 2-1,1 0 0,-1 0 0,1 2 1,0 0-1,4 1-40,-12 1-1,6-1 12,1 0-1,0 1 1,-1 1-1,16 2-10,-27-1-20,-1-1 0,0 1-1,1 0 1,-1 0-1,0 0 1,0 0 0,1 0-1,-1 1 1,0-1-1,0 1 1,-1 0 0,1 0-1,0 0 1,-1 0-1,1 1 1,-1-1 0,1 1-1,-1 0 1,0-1-1,0 1 1,0 0 0,-1 0-1,1 0 1,0 2 20,2 8-97,0 0 0,-1 0 1,-1 1-1,0 0 0,-1 0 0,0-1 1,-1 1-1,0 0 0,-1 0 0,-1-1 1,0 1-1,-3 7 97,-1 1 2,-1 1-1,0-2 1,-2 1-1,-1-1 1,0 0-1,-2-1 1,0 0-2,-87 113 50,21-30 12,73-96-74,0 1 0,0 0 0,1 0 0,0 0 0,0 0 0,1 1 0,0-1 0,1 1 0,0 0 0,0 0 0,1 0 0,0 3 12,1-4-346,0-1 0,1 0-1,0 1 1,0-1 0,0 0-1,1 0 1,0 1 0,1-1-1,0-1 1,0 1 346,15 35-4725,-9 0-2358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22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14263,'0'0'352,"0"0"1425,0 0-1105,0 0-480,0 0-96,0 0-96,134 113-192,-109-93-208,-6-3-497,-4-15 593,1 4 144,3-6 128,3 0-464,6 0-1633,-9-11-6435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2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0 310 4418,'0'0'3378,"0"0"-1938,203-62-1120,-121 34-128,-1-3-176,-3 3 289,-12-6-225,-10 0-80,-15 0-785,-13 6-1664,-16-3-1489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28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3217,'0'0'5683,"0"0"-3810,0 0-1201,0 0 369,0 0-177,206 98 353,-159-67-529,-9 5-48,-7-5-192,-15 9-143,-16 10-241,0 7-64,-38 2 0,-18 5-833,-13-2-1408,0-8-1921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29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0 466 11829,'0'0'587,"0"0"779,0 0-704,0 0-217,0 0 857,9 30-61,63 200 883,-68-220-1531,-1-13-208,-2-28-66,-7-50-288,-19-62-110,9 62-225,3 0-1,4 0 1,4-1 0,3-11 304,3 91-20,-1-1 1,1 1 0,-1-1 0,1 0-1,0 1 1,0-1 0,0 1 0,0 0-1,0-1 1,1 1 0,-1 0 0,1 0-1,0 0 1,-1 0 0,1 0 0,0 0 0,0 0-1,0 1 1,1-1 0,-1 1 0,0-1-1,0 1 1,1 0 0,-1 0 0,1 0-1,-1 0 1,1 1 0,-1-1 0,1 0-1,0 1 1,1 0 19,15-3-77,-1 1 0,1 1 0,0 1 0,7 1 77,-1 0-18,-19-1 14,0 0 1,0 0-1,0 1 1,0 0 0,-1 0-1,1 1 1,0-1-1,-1 1 1,1 1 0,-1-1-1,0 1 1,1 0-1,-1 0 1,-1 0 0,1 1-1,0-1 1,-1 1 0,0 0-1,0 1 1,0-1-1,0 1 1,1 3 3,1 2-16,-1 0 1,0 0-1,-1 0 1,0 1-1,0-1 1,-1 1-1,-1 0 1,0 0-1,-1 1 1,0-1-1,0 7 16,-4 254 366,4-270-363,-1 0 0,0 1 0,1-1 0,-1 1 0,1-1 0,0 0 0,0 0 0,0 1 1,0-1-1,0 0 0,0 0 0,1 0 0,-1 0 0,1 0 0,-1 0 0,1 0 0,0-1 0,0 1 1,0-1-1,0 1 0,0-1 0,1 1-3,59 26 46,-21-11 40,-39-16-86,1 1 1,-1-1 0,1 0-1,-1 1 1,0-1 0,1 1-1,-1 0 1,0 0 0,0 0-1,0 0 1,0 0 0,-1 0-1,1 0 1,-1 0 0,1 1-1,-1-1 1,0 1 0,0-1-1,0 1 1,0 0 0,0-1-1,0 1 1,-1 0 0,0 0-1,1-1 1,-1 1 0,0 0-1,0 0 1,-1 0-1,0 1 2,0 0 1,0 0-1,-1 0 0,0 0 1,0 0-1,0 0 0,0-1 1,-1 1-1,1-1 0,-1 0 1,0 1-1,0-1 0,0-1 1,-1 1-1,1 0 0,-1-1 1,1 0-1,-3 2-2,-77 40 234,73-40-226,1 0-1,-1 0 1,0-1-1,0 0 0,0-1 1,-1 0-1,1-1 1,-2 0-8,12-6-235,1 1-20,0 0 1,1 0 0,0 0 0,-1 0-1,2 0 1,-1 0 0,0 0-1,1 1 1,-1-1 0,1 1 0,0 0-1,0 0 1,1 0 0,-1 0 0,1 0-1,3-2 255,2-2-896,54-45-6281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29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0 10341,'0'0'1889,"0"0"96,0 0 256,0 0-1409,0 0 128,0 0-383,-147 175-113,147-127-144,0-17-272,3 2-96,25 4-16,10-15-384,6 1-177,3-12-911,9-11-1826,3 0-928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30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1 116 11429,'0'0'4368,"0"0"-2482,0 0-736,0 0-844,0 0-236,2 15 13,23 91 310,-7-36-125,5 49-268,-27-202 209,4-55-209,2 45 621,-2 39 32,23 55-583,-8 6-91,-2 1-1,1 0 1,-1 0 0,0 2-1,-1 0 1,0 0 0,5 7 21,8 5 18,8 8-77,-18-16 12,0 0 1,2-1-1,6 4 47,-17-13-43,0-1 0,0 0 0,0 0-1,1 0 1,-1-1 0,1 0 0,-1 0-1,1-1 1,0 0 0,0 0 0,0 0-1,1-1 44,-7 0 4,0 0-1,0 0 0,-1 0 0,1 0 1,0-1-1,0 1 0,0 0 0,0-1 1,-1 1-1,1 0 0,0-1 0,0 1 1,-1-1-1,1 1 0,0-1 0,-1 1 1,1-1-1,-1 0 0,1 1 0,-1-1 1,1 0-1,-1 0 0,1 1 0,-1-1 1,1 0-1,-1 0 0,0 0-3,7-27 288,-6 22-226,7-50 529,-2 0 0,-2-56-591,-4 111-536,16 18-6217,14-10 1180,9-5-3250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30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12 207 12934,'0'0'1662,"0"0"-133,0 0-499,0 0-155,-2 25-75,-7 82-152,9-91-544,0 1 0,1-1 0,1 0 0,1 0 0,0-1 0,1 1 0,2 4-104,3 9 62,-2-12 111,-4-27 130,-1-35 6,-2 41-363,-19-444 238,19 447-196,0 1 1,1-1-1,-1 1 1,0-1-1,1 1 0,-1-1 1,0 1-1,1-1 0,-1 1 1,1-1-1,-1 1 1,1 0-1,-1-1 0,1 1 1,-1 0-1,1-1 0,-1 1 1,1 0-1,-1 0 1,1-1-1,0 1 0,-1 0 1,1 0-1,-1 0 1,1 0-1,0 0 0,-1 0 1,1 0-1,-1 0 0,2 0 12,26 0-102,-17 1 35,157-1-434,-165 0 434,0 0 0,-1 0 1,1 0-1,0 1 0,-1-1 0,1 1 0,0-1 1,-1 1-1,1 0 0,-1 0 0,1 0 0,-1 1 1,0-1-1,1 0 0,-1 1 0,0-1 0,0 1 1,0 0-1,0 0 0,0 0 0,-1 0 1,1 0-1,0 0 0,0 2 67,0 1-687,0 0 0,-1 1 0,1-1 0,-1 0 0,0 1 1,0 0-1,-1-1 0,0 1 0,0-1 0,0 1 0,-1 0 687,-2 18-7916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30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0 158 304,'0'0'9861,"0"0"-7988,0 0 752,0 0-1505,0 0-239,0 0-625,207-98-256,-154 67-1777,-6 3-5282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31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1 234 15399,'0'0'2174,"0"0"-407,0 0-567,0 0-712,0 0 17,11 8-119,17 15-166,-1 1 0,-1 2-1,16 20-219,-25-27 258,0-1-1,1-2 1,1 1-1,9 4-257,-20-11 1,-8-10 8,0 1 0,1 0 0,-1-1 0,1 1 1,-1-1-1,0 1 0,1-1 0,-1 1 0,1-1 0,-1 1 0,1-1 1,0 1-1,-1-1 0,1 0 0,-1 1 0,1-1 0,0 0 0,-1 1 1,1-1-1,0 0 0,-1 0 0,1 0 0,0 0 0,-1 0 0,1 0 1,0 0-1,0 0 0,-1 0 0,1 0 0,0 0 0,-1 0 0,1 0 1,0 0-1,-1-1 0,1 1 0,0 0 0,-1 0 0,1-1 0,-1 1 1,1-1-1,0 1 0,-1 0 0,1-1 0,-1 1 0,1-1 0,-1 1 1,1-1-1,-1 0 0,0 1 0,1-1 0,-1 0-9,19-16 258,0-1 0,-2-1 0,6-7-258,30-33 106,-14 24-137,1 1 0,2 3-1,1 1 1,2 2 0,0 2-1,2 2 1,1 2 0,1 3-1,0 1 1,1 3 0,1 1-1,8 2 32,-33 7-489,0 1 0,0 1 0,15 0 489,-66 17-2753,5-1 1480,-65 31-3390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43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90 11205,'0'0'1958,"0"0"-1277,0 0 514,0 0 696,0 0-799,0 0-764,0-3-232,0 2-81,1-1 0,0 1 0,-1 0 0,1 0 0,0-1 0,0 1 0,0 0 0,0 0 1,0 0-1,0 0 0,0 0 0,0 0 0,0 0 0,1 0 0,-1 0 0,0 1 0,0-1 0,1 0 0,-1 1 0,1-1 1,-1 1-1,0 0 0,1-1 0,-1 1 0,1 0 0,-1 0 0,1 0 0,-1 0 0,1 0 0,0 0-15,66 0 437,-48 0-315,289 16 458,-2-1-528,-238-14-454,0-3 0,-1-3-1,1-3 1,-1-3 0,47-15 402,-90 13-340,-21 3-8,-18 2-461,-12 3-379,1 1 1,-1 2 0,0 1-1,-23 2 1188,-5-1-2061,-22-3-1674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39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0 121 11669,'0'0'542,"0"0"1171,0 0 18,0 0-586,0 0-81,0 0-117,0-15-109,0-60 381,0 75-925,1 16-230,8 28-37,1 0 0,6 12-27,8 33 52,76 318-316,-99-490 335,1 21-32,-3-7-48,-1 17 5,3 1 1,2-1-1,9-49 4,-10 87-68,1 0 1,1 1-1,0-1 1,1 1-1,0 0 0,1 1 1,0-1-1,1 1 0,1 0 1,0 1-1,0 0 0,1 0 1,1 1-1,0 0 0,0 0 1,11-7 67,-21 17-43,1-1 1,-1 1-1,1-1 0,-1 1 1,0-1-1,1 1 0,-1 0 1,1-1-1,-1 1 0,1 0 1,0-1-1,-1 1 0,1 0 1,-1-1-1,1 1 0,-1 0 1,1 0-1,0 0 0,-1 0 1,1 0-1,0 0 0,-1-1 1,1 1-1,0 1 0,-1-1 1,1 0-1,-1 0 0,1 0 1,0 0-1,-1 0 0,1 0 1,-1 1-1,1-1 0,0 0 43,0 22-1107,-2-8 1344,1 209-208,0-219-70,1-1 1,-1 1-1,0-1 0,1 1 1,0-1-1,0 1 0,0-1 0,0 0 1,0 0-1,1 1 0,0-1 0,-1 0 1,1 0-1,0 0 0,0 0 1,1-1-1,0 2 41,5 3-369,0 0 1,1 0-1,0-1 1,9 5 368,-12-9-99,-1 1 0,1 0 0,-1 0 0,0 0 0,0 1 0,0 0 0,-1 0 0,1 0 0,-1 0 0,0 1 0,0-1 0,-1 1 0,1 0 0,-1 0 0,0 1 0,0-1 0,-1 1 0,0-1 0,0 1 0,0 1 99,0 1 145,-1 0 0,0-1-1,-1 1 1,0 0 0,0 0 0,-1 0-1,0 0 1,0 0 0,-1 0-145,1-6 48,0 1 0,0-1 0,0 0 0,0 0 0,0 1 0,0-1 0,-1 0 1,1 0-1,-1 0 0,1-1 0,-1 1 0,0 0 0,0 0 0,0-1 0,0 1 0,0-1 0,0 0 0,0 0 0,0 0 1,-1 0-1,1 0 0,0 0 0,-1 0 0,1-1 0,-1 1 0,1-1 0,0 0 0,-1 1 0,1-1 0,-1 0 1,0-1-49,-42 4 64,0 1 0,0 3 0,1 1 0,-32 11-64,62-16-106,6-2-3278,8-1-1682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40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0 9220,'0'0'7220,"0"0"-6980,0 0 1184,0 0-879,0 0-49,0 0 224,-115 141-336,115-90-240,0-1 80,0-5-208,12-3-16,19-11-144,10-3-560,12-11 96,13-11-737,3-6-1024,6 0-1121,-6-23-2544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40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49 13382,'0'0'881,"0"0"63,-3 26 313,-7 57 535,1 63-1792,17-52 1000,-3-73 432,-2-68-427,-5-47-848,1 15 171,5-57-328,8 88 92,-12 47-94,0 0 0,0 1-1,1-1 1,-1 0 0,0 0 0,1 1-1,-1-1 1,1 0 0,-1 1 0,1-1-1,0 0 1,-1 1 0,1-1-1,-1 1 1,1-1 0,0 1 0,-1-1-1,1 1 1,0 0 0,0-1 0,-1 1-1,1 0 1,0-1 0,0 1-1,0 0 1,-1 0 0,1 0 0,0 0-1,0 0 1,0 0 0,0 0 0,-1 0-1,1 0 1,0 0 0,0 1-1,0-1 1,-1 0 0,1 0 0,0 1-1,0-1 1,-1 0 0,1 1 0,0-1-1,0 1 1,-1-1 0,1 1-1,-1-1 1,1 1 0,-1 0 0,1-1-1,-1 1 1,1 0 0,-1-1 0,1 1-1,-1 0 1,0 0 0,1 0 2,22 28-50,-1 1 0,11 22 50,-17-25 3,2-1-1,0-1 0,1-1 0,14 13-2,-26-30-16,1 0-1,0-1 1,0 0 0,0 0 0,1-1 0,0 0 0,0 0 0,1-1-1,-1-1 1,1 1 0,-1-1 0,1-1 0,0 0 0,0 0-1,1-1 1,1 0 16,-7-1 13,0 0-1,0 0 1,0-1-1,0 1 1,0-1-1,0 0 1,0 0-1,0-1 1,-1 0-1,1 1 1,0-2-1,-1 1 1,1 0-1,-1-1 1,0 0-1,0 0 1,0 0-1,0-1 1,-1 1-1,1-1 1,-1 0-1,0 0 0,0 0 1,0 0-1,1-4-12,1 0 54,0 0-1,0 0 1,-1-1-1,0 1 1,-1-1-1,0 0 1,0 0-1,-1 0 0,1-10-53,0-10 370,-1 1 0,-2-18-370,0 25 228,0 20-213,0 0 1,-1 0-1,1-1 1,0 1-1,-1 0 0,1 0 1,0 0-1,-1 0 0,1 0 1,-1 0-1,0 0 1,1 0-1,-1 0 0,0 0 1,0 0-1,1 1 0,-2-2-15,2 2-55,0 0 0,0 0 0,0 0 0,0 0-1,-1-1 1,1 1 0,0 0 0,0 0 0,0 0-1,-1 0 1,1 0 0,0 0 0,0-1 0,0 1-1,-1 0 1,1 0 0,0 0 0,0 0 0,-1 0-1,1 0 1,0 0 0,0 0 0,-1 0 0,1 0-1,0 0 1,0 0 0,-1 0 0,1 0 0,0 0-1,0 1 1,0-1 0,-1 0 0,1 0 0,0 0-1,0 0 1,0 0 0,-1 0 0,1 1 0,0-1-1,0 0 1,0 0 0,0 0 0,-1 1 0,1-1-1,0 0 1,0 0 0,0 0 0,0 1 0,0-1-1,0 0 1,0 0 0,0 1 0,-1-1 0,1 0-1,0 0 1,0 0 0,0 1 0,0-1 0,0 0-1,0 0 1,1 1 0,-1-1 0,0 0 0,0 0-1,0 1 1,0-1 0,0 0 0,0 0 55,0 18-3484,0 4-3007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40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5 196 10997,'0'0'3455,"0"0"-2327,0 0 89,0 0 69,0 30-312,-2 8-686,-1 32 1107,6 58-1395,9-47 499,-12-79-430,0-3-46,1 0 0,-1 0-1,1 0 1,-1 0-1,0 0 1,1 0-1,-1 0 1,0 0-1,1 0 1,-1 0 0,0 0-1,0 0 1,0 0-1,0 0 1,0 0-1,0 0 1,0 0-1,-1 0 1,1-1-23,0-3 57,0-61 25,4 0 0,7-34-82,-7 71 45,2-1 1,2 1 0,0 0-1,2 1 1,1 0 0,11-19-46,-19 42 5,0 1 1,0 0-1,0 0 1,1-1-1,-1 2 1,1-1-1,0 0 1,0 1-1,0 0 1,1 0-1,-1 0 1,1 0-1,0 1 1,0 0-1,0 0 1,0 0 0,0 0-1,0 1 1,0 0-1,2 0-5,15-2 0,-1 2 0,1 0 1,-1 1-1,11 2 0,15 0 35,49-2-728,-96 15-3320,-5 3-933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41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11141,'0'0'736,"0"0"2130,0 0-1041,0 0-1233,0 0-192,212 3-400,-152-3-128,2-3-1953,-18-5-3169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41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74 9172,'0'0'6745,"0"0"-4827,0 0-979,0 0-219,27 13-15,88 45-172,-102-50-436,0 0 0,-1 0 1,0 1-1,0 1 0,-1 0 0,0 1 0,-1 0 0,1 2-97,27 27 128,24 16 539,46 29-667,-106-84-103,-1-1-37,0 1-1,0 0 1,0 0 0,0-1 0,0 1 0,0 0-1,0 0 1,0 0 0,0 0 0,0 0-1,-1 0 1,1 0 0,0 0 0,-1 1 0,1-1-1,-1 0 1,1 1 140,-1-1-1614,-3-3-1281,-10-8-1384</inkml:trace>
  <inkml:trace contextRef="#ctx0" brushRef="#br0" timeOffset="1">504 1 10325,'0'0'1761,"0"0"1712,0 0-1824,0 0-1265,0 0 384,0 0 481,-91 151-305,44-86-287,-22 5-513,-25 18-144,-9 7-1153,3-8-4161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53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38 147 6995,'0'0'627,"0"0"272,0 0 203,0 0-467,0 0-253,0 0 31,-30 9 2088,22-8 1041,9-3-3543,-1 0 0,1 0 0,-1 1 0,1-1 0,-1 0 0,1 1 1,0-1-1,0 1 0,0-1 0,0 1 0,0-1 0,0 1 0,0 0 0,1-1 0,-1 1 0,0 0 0,2-1 2,31-22 24,-22 17-17,13-10-39,-3 1 58,0 2 0,1 0 0,2 2-27,-15 7-12,1 1 0,-1 0 0,1 1 0,0 1 0,0-1 0,0 2 0,1 0 0,-1 0 0,2 1 12,-9-1-15,0 1 0,0 1 0,0-1 0,0 0 0,-1 1 0,1 0 0,0 0 1,0 0-1,0 0 0,-1 1 0,1 0 0,0-1 0,-1 1 0,0 1 0,2 0 15,0 1-8,-1 1 1,0 0-1,0 0 0,0 0 0,-1 1 1,1-1-1,-1 1 0,-1 0 0,3 4 8,4 13-5,-1 1 0,-1 0-1,-2 0 1,0 1 0,-1-1-1,-1 1 1,-2 0 0,0 0-1,-2 0 1,-2 11 5,3-31 6,-1 1 0,-1-2-1,1 1 1,-1 0 0,1 0 0,-1 0 0,-1-1 0,1 1-1,-1-1 1,1 1 0,-1-1 0,-1 0 0,1 0 0,0 0-1,-1-1 1,0 1 0,0-1 0,0 0 0,0 0 0,-1-1-1,1 1 1,-1-1 0,1 0 0,-4 1-6,-6 2 102,0 0 0,0-2 0,0 1 0,-1-2 0,1 0 0,-1-1 0,-13 0-102,27-1 7,1 0 1,-1 0-1,0 0 1,0 0-1,1 0 0,-1 0 1,0 0-1,1 0 1,-1-1-1,0 1 1,1 0-1,-1 0 1,1-1-1,-1 1 1,0 0-1,1-1 0,-1 1 1,1 0-1,-1-1 1,1 1-1,-1-1 1,1 1-1,-1-1 1,1 1-1,-1-1 1,1 1-1,0-1 1,-1 0-1,1 1 0,0-1 1,0 0-1,-1 1 1,1-1-1,0 0 1,0 1-1,0-1 1,0 0-1,0 1 1,0-1-1,0 0-7,0 0-10,0 0 0,1 0-1,-1 0 1,0-1 0,1 1 0,-1 0-1,1 0 1,-1 0 0,1 0 0,-1 0-1,1 1 1,0-1 0,-1 0 0,1 0-1,0 0 1,0 0 0,0 1 0,0-1-1,0 0 1,0 1 0,0-1 0,0 1-1,0-1 1,0 1 0,0 0 0,1-1 10,24-3-58,1 0-1,-1 2 1,1 2 0,0 0 0,9 2 58,29 0-171,-31-3-165,-15 0 116,-1 1-1,0 0 0,1 1 1,-1 1-1,15 4 221,-29-5-11,-1 0 0,1 0 0,-1 0 0,1 1 0,-1-1 0,0 1 0,1 0 0,-1 0 0,0 0 0,0 0 0,0 0 0,-1 1 0,1-1 0,0 1 0,-1 0 0,0 0 0,0 0 0,0 0 0,0 0 0,0 1 0,-1-1 0,1 0 0,-1 1 0,0-1 0,0 1 0,0 0 0,0-1 0,-1 1 0,0 0 0,1 1 11,-1 0 18,1 0 0,-1 1 1,-1-1-1,1 0 0,0 0 0,-1 0 0,0 0 0,0 0 0,-1-1 0,0 1 0,1 0 0,-1 0 0,-1-1 0,1 1 0,-1-1 0,0 1-18,-3 1 125,-1 1-1,0-2 0,0 1 1,0-1-1,0 0 1,-1 0-1,0-1 1,0 0-1,-1 0-124,-23 9 140,-1 0 0,0-3 0,0-1 0,-1-1 0,0-2 0,-1-1-1,1-2 1,-1-1 0,-22-3-140,56 2-45,0-1 0,0 0-1,0 0 1,-1 0 0,1 0 0,0 0-1,0 0 1,0-1 0,0 1 0,-1 0-1,1-1 1,0 1 0,0 0-1,0-1 1,0 1 0,0-1 0,0 0-1,0 1 1,0-1 0,0 0 0,0 0-1,1 1 1,-1-1 0,-1-1 45,2-1-366,-1 1 1,0-1-1,1 1 1,-1-1 0,1 0-1,0 1 1,0-1-1,0 0 1,1 1-1,-1-1 1,1-1 365,4-26-5194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54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 14535,'0'0'304,"-3"27"731,-2 8-651,0-6-32,2 1 0,1 0 1,1 0-1,2 13-352,1-29 189,1-1 1,0 1-1,1 0 0,0-1 1,1 0-1,1 0 0,0 0 1,0-1-1,1 1 1,7 8-190,-1-2 125,-2 1 1,0 1-1,2 10-125,-19-89 483,-13-10-457,7 32-103,2-1 0,2-1 1,1 0-1,2 0 1,1-19 76,3 40-52,1-12-32,0 28 79,1 0 0,-1 0 1,0 0-1,0 1 0,1-1 1,-1 0-1,1 0 0,-1 1 1,1-1-1,-1 0 0,1 1 1,-1-1-1,1 1 0,-1-1 1,1 1-1,0-1 1,-1 1-1,1-1 0,0 1 1,0-1-1,-1 1 0,1 0 1,0 0-1,0-1 0,-1 1 1,1 0-1,0 0 0,0 0 1,0 0-1,0 0 0,0 0 5,8 0-5,0 1 0,0 0-1,0 0 1,-1 1-1,1 1 1,0-1 0,-1 1-1,1 1 1,-1-1-1,0 1 1,0 1 0,-1 0-1,1 0 1,4 5 5,19 15 60,-2 1 1,22 26-61,-31-31 2,1 0 3,51 53 236,41 29-241,-113-103 3,0 1 0,1 0 0,-1-1 0,0 1 0,1-1 0,-1 1 0,1-1 0,-1 1 0,1-1 0,-1 1 0,1-1 0,-1 0 0,1 1 0,0-1 0,-1 0 0,1 1 0,-1-1 0,1 0 1,0 0-1,-1 0 0,1 0 0,0 1 0,-1-1 0,1 0 0,0 0 0,-1 0 0,1 0 0,0-1 0,-1 1 0,1 0 0,0 0 0,-1 0 0,1 0 0,0-1 0,0 1-3,2-24 168,-3 22-159,0-65 105,-2 1 1,-4-1 0,-2 1 0,-7-21-115,8 50 88,7 35-118,2 29-834,1-17 598,0-1 0,0 0 1,1 0-1,0 0 0,1-1 0,0 1 1,0-1-1,1-1 0,0 1 1,1-1-1,2 4 266,-1-3-899,1 0 1,0 0-1,0-1 0,0 0 1,1 0-1,0-1 1,0-1-1,1 1 0,4 0 899,29 3-5415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54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 11589,'0'0'777,"0"0"-22,0 0 37,0 0 144,4 30 444,0 12-885,-1-5 8,2 1-1,2-1 1,6 18-503,45 123 1372,-58-176-1340,-11-216 805,0 7-1277,11 196 435,1 0-1,0 0 0,0 0 1,1 1-1,1-1 1,0 1-1,0-1 1,2-2 5,-4 9-7,1 1 0,-1 0 0,1 0 0,0 0 0,-1 0 0,1 0 0,1 1 0,-1-1 0,0 0 0,1 1 0,-1 0 0,1-1 0,0 1 0,-1 0 0,1 1 0,0-1-1,0 0 1,0 1 0,1 0 0,-1-1 0,0 1 0,1 0 0,-1 1 0,0-1 0,1 1 0,1-1 7,8 1-38,0 1 0,1 0-1,-2 1 1,1 0 0,0 1-1,0 0 1,-1 1 0,0 0-1,9 5 39,-15-6-296,-1 0 0,1 1 0,-1-1 0,0 1-1,0 0 1,0 0 0,-1 1 0,0-1-1,0 1 1,0 0 0,0 0 0,-1 0-1,1 1 1,-1-1 0,-1 1 0,1 0 0,-1 0-1,0 0 1,0 0 0,0 5 296,1 32-4221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5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4610,'0'0'10965,"0"0"-10885,0 0 1169,188 0-465,-104 0-576,1 0-80,-7 0-128,-9 0-304,-19 0-4082,-6-11-7972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43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10325,'0'0'1710,"0"0"-1193,0 0 78,0 0 168,0 0 230,0 20 143,4 68 1196,7 34-2332,6 98 1290,-4-24-518,-8-178-530,1-27-411,4-28-1494,-6 11-1965,1-9-2479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55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16808,'0'0'269,"0"0"462,0 0 139,35 12-257,3 0-455,-16-6-63,-1 0 0,0 2 1,0 0-1,0 2 0,-1 0 0,0 1 0,-1 1 0,-1 1 0,7 7-95,133 116 681,-133-111-650,0 1 1,-1 2-1,-2 0 0,14 24-31,-30-43-68,-4-7-86,-1 0-1,1 0 1,-1 0 0,0 1 0,1-1 0,-1 0 0,-1 1-1,1-1 1,0 0 0,0 1 0,-1-1 0,1 2 154,-1-3-1537,-8-24-3607,-16-13 1148</inkml:trace>
  <inkml:trace contextRef="#ctx0" brushRef="#br0" timeOffset="1">457 0 8628,'0'0'5651,"0"0"-5283,0 0 1985,0 0-849,-69 177-543,26-109 95,-10 2-351,-10 3-433,-6-2-272,7-12-144,12-14-1425,31-20-1536,19-25-8549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55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17624,'0'0'288,"0"0"-416,0 0 128,0 0-7747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00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9636,'0'0'176,"0"0"-176,0 0-1584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05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164 133 14663,'0'0'389,"0"0"881,0 0-296,0 0-569,0 0 158,0 0-48,23-22-256,-6 4-208,-11 10-34,0 1 0,1 0 1,0-1-1,0 2 0,1-1 0,0 1 1,0 1-1,0-1 0,1 1 0,0 1 1,0 0-1,0 0 0,1 1 1,-1 0-1,1 0 0,-1 1 0,1 0 1,0 1-1,2 0-17,-3 1 2,1 0-1,-1 1 1,0 0-1,1 1 1,-1 0 0,0 0-1,0 1 1,0 0 0,-1 0-1,1 1 1,0 1-2,-4-2-6,0 0-1,0 1 1,-1-1 0,0 1-1,1 0 1,-1 0 0,-1 1-1,1-1 1,-1 1 0,0 0-1,0 0 1,0 0 0,0 0-1,-1 0 1,0 1 0,0-1-1,0 1 1,0 4 6,0 0-13,-1 0 1,0 0-1,0 0 0,-1 0 1,0 0-1,-1 0 0,0 0 1,0 0-1,-1 0 1,-1 0-1,0 0 0,0-1 1,-2 5 12,-2 0-6,0-1 1,-1 0-1,0-1 1,-1 0-1,0 0 0,-1-1 1,0 0-1,-9 6 6,-12 9 81,-2-2 0,-1-1 0,-1-2 0,-1-2 0,-1-1 0,-10 3-81,-13 2 809,-51 13-809,88-29 336,94-9 85,303-56-154,-274 40-328,91-21-1551,-67-1-4446,-54 9-2151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05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84 15127,'0'0'878,"0"0"-185,0 0-79,0 0-270,7 20 363,1 0-520,7 21 220,-2 0 1,-1 0-1,-1 5-407,-7 27 1873,-38-153-1125,25 64-749,2 0 0,-1-1 0,2 0 0,0 0 0,1-1 0,1 0 0,-2-16 1,5-54-187,2 87 185,-1-1-1,1 0 0,-1 1 0,1-1 0,0 1 0,-1-1 0,1 0 0,0 1 0,0 0 0,0-1 0,0 1 0,0 0 0,1-1 0,-1 1 0,0 0 0,0 0 0,1 0 1,-1 0-1,1 0 0,-1 0 0,1 1 0,-1-1 0,1 0 0,0 1 0,-1-1 0,1 1 0,0 0 0,-1-1 0,1 1 0,0 0 0,0 0 0,-1 0 0,2 0 3,61 2-12,-51 1 5,1 1 1,-1 0-1,1 1 0,-2 1 1,1 0-1,-1 0 0,1 2 1,-2-1-1,1 2 0,9 8 7,17 10-2,22 16-12,38 24 41,-96-66-29,0 1 0,0-1-1,0 0 1,0 0 0,1 0-1,-1-1 1,0 1 0,1-1 0,-1 1-1,0-1 1,3 0 2,-5 0 3,1 0 1,0 0-1,-1 0 0,1 0 1,0 0-1,-1 0 0,1-1 1,0 1-1,-1 0 0,1-1 1,0 1-1,-1 0 0,1-1 1,-1 1-1,1-1 0,-1 1 1,1-1-1,-1 1 0,1-1 1,-1 1-1,0-1 0,1 0 1,-1 1-1,1-1-3,0-4 31,0 0 0,0 0-1,0 0 1,-1 0 0,0 0-1,0 0 1,0 0 0,-1-4-31,1-9 46,0-10-11,1 21 53,0 0-1,0-1 0,-1 1 1,0 0-1,-1-1 0,0 1 1,0 0-1,0-1 0,-1 1 1,0 0-1,-1 0 0,1 0 1,-1 0-1,-1 1 0,1-1 1,-5-5-88,1 6-930,6 10-3503,2-2 3988,0-1 0,0 0 0,-1 0 0,1 1 0,0-1 0,0 0 0,0 0 0,1 0 0,-1 0 0,0 0 1,0 0-1,0-1 0,1 1 0,0 0 445,35 9-6523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06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36 214 15303,'0'0'1008,"0"0"737,0 0-526,0 0-568,0 0 8,-4 27 6,-10 87-140,13-98-430,1-1 0,0 0 0,1 0 0,1 0 0,0 0 0,2 0 0,1 5-95,0 3 248,-7-53-213,-1 0 0,-2 1 0,-2-8-35,0 5-90,2 1-1,2-1 1,0-10 90,3 21 4,0 1 1,1 0-1,1 0 0,1 0 0,1 0 0,1 0-4,-3 15 0,-1-1-1,1 1 0,1 1 0,-1-1 0,1 0 1,-1 0-1,1 1 0,1-1 0,-1 1 0,1 0 1,-1 0-1,1 1 0,0-1 0,0 1 1,1-1-1,-1 1 0,1 1 0,0-1 0,0 1 1,0 0-1,0 0 0,0 0 0,0 0 0,0 1 1,1 0 0,15-3-38,-1 2 1,1 0-1,0 1 1,-1 1 0,11 1 37,-24 0-81,-1-1 0,1 1 0,-1 0 0,1 0 0,-1 1 0,0 0 0,1 0 0,-1 1 0,0-1 1,0 2-1,-1-1 0,1 0 0,-1 1 0,1 0 0,-1 0 0,0 1 0,-1-1 0,3 4 81,10 26-2305,-17-33 1971,1 1-1,-1-1 1,1 1-1,-1 0 1,0-1-1,0 1 1,0-1-1,0 1 1,0-1 0,0 1-1,0-1 1,0 1-1,-1 0 1,1-1-1,0 1 1,-1-1-1,0 0 1,1 1-1,-1-1 1,0 1 0,1-1-1,-2 1 335,-24 11-9604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06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4 1 13286</inkml:trace>
  <inkml:trace contextRef="#ctx0" brushRef="#br0" timeOffset="1">4 1 13286,'-4'112'1169,"4"-112"800,0 6-145,0-3-1343,32 2 479,18-5-448,12 0-336,13 0-176,7 0-752,-11-8-2225,-5-15-5523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06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7395,'0'0'6214,"0"0"-3925,0 0-384,0 0-825,0 0-333,-1 0-654,1 1-1,-1-1 0,1 1 0,-1-1 0,1 1 1,-1-1-1,1 1 0,0-1 0,-1 1 0,1-1 1,0 1-1,-1-1 0,1 1 0,0 0 0,0-1 1,-1 1-1,1 0 0,0-1 0,0 1 0,0 0 1,0-1-1,0 1 0,0 0 0,0-1 0,0 1-92,17 15 106,-2 1 0,0 0 0,0 1 0,-2 1 0,0 0 0,-2 1 0,3 5-106,9 23 267,-2 2 0,7 28-267,-9-29-48,-38-58 237,9 0-49,9 8-130,0 0-1,0 0 1,0 0-1,0 0 0,0 0 1,0 0-1,0 0 0,0 0 1,0 0-1,0-1 1,1 1-1,-1 0 0,0 0 1,1-1-1,-1 1 1,1-1-1,0 1 0,-1 0 1,1-1-1,0 1 0,0-1 1,0 1-1,0-1 1,0 1-10,-4-1-57,7 2 52,24 0-108,0 1 0,0 2 0,0 0 0,0 2 0,17 6 113,-35-6 34,-5-3-1096,-1-1-4047,-3-1 289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07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 1 10965,'0'0'1267,"0"0"732,0 0-164,0 0-685,0 0-83,-18 27-48,-111 162 739,-33 41 104,155-221-2164,4-4-1054,8-8-763,9-6-29,23-15-3724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07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17032,'0'0'672,"0"0"1425,0 0-1665,0 0-432,0 0-1713,0 0-9812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43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14519,'0'0'296,"0"0"-45,0 0 690,0 0 223,0 31-375,-3 229 633,19 203 870,-16-413-3239,-8-50-3260,-6 0-2196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08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12774,'0'0'224,"0"0"1649,0 0-336,0 0-433,0 0-15,0 0-65,0 96-400,0-71 273,9 12-257,0-1-288,-2 9-48,-4 3-240,-3 3-64,3-1-336,-3-2-464,3-11-1121,0-6-752,6-17-3362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09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98 11877,'0'0'2204,"0"0"0,0 0-729,0 0-546,0 0-244,0 13-229,9 259 2028,-8-269-2352,-1-7-34,1-16 21,-2-33-38,-7 11-81,-2-1 0,-12-34 0,7 28-24,-9-48 24,30 112-31,1 0 0,1-1 0,0 0 0,0 0 0,1-1 1,1 0-1,8 8 31,11 14-108,2-1 0,30 25 108,-34-37-24,1 0 1,1-3 0,1 0-1,9 3 24,-27-16-6,0 0-1,0 0 1,1-1-1,-1-1 1,1 0-1,0-1 1,0-1 0,1 0-1,-1 0 1,0-1-1,1-1 1,10-1 6,-21 0 16,1-1 0,-1 1 0,0-1 0,1 0 1,-1 0-1,0 0 0,0 0 0,0-1 0,0 1 0,0-1 1,-1 0-1,1 0 0,-1 0 0,0 0 0,0 0 0,0 0 1,0 0-1,0-1 0,-1 1 0,0-1 0,1 1 1,-1-1-1,0-1-16,4-12 53,-1 0 0,0-1 0,-2 1 0,1-10-53,0-29 512,-2 0 1,-4-11-513,3 65 10,-1-1 1,1 1 0,-1-1-1,0 1 1,0 0 0,0 0-1,0-1 1,0 1 0,0 0-1,-1 0 1,1 0 0,-1 0 0,0 1-1,1-1 1,-1 0 0,0 1-1,0-1 1,0 1 0,0-1-1,0 1 1,0 0 0,-1 0 0,1 0-1,0 0 1,0 0 0,-1 1-1,1-1 1,-1 1 0,1-1-1,-1 1 1,1 0 0,0 0-1,-1 0 1,1 0 0,-2 1-11,1-1-207,1 0 0,-1 0 0,1 0 0,-1 0 0,0 1 0,1-1 0,0 1 0,-1 0 0,1 0 0,-1 0 0,1 0 0,0 0 0,0 0 0,-1 1 0,1-1 0,0 1 0,0-1-1,0 1 1,1 0 0,-1 0 0,0 0 0,1 0 0,-1 0 0,1 0 0,0 0 0,-1 0 0,1 1 0,0-1 0,1 0 0,-1 1 0,0-1 0,1 1 0,-1-1 0,1 2 207,0-4 0,-1 0-154,1 1 0,0-1 0,0 1 0,0-1 0,0 0 0,0 1 0,0-1 0,0 0 0,0 1 0,0-1 0,1 1 0,-1-1 0,0 0 0,0 1 0,0-1 0,0 0 0,0 1 0,1-1 0,-1 0 0,0 1 0,0-1 0,0 0 0,1 0 0,-1 1 0,0-1 0,1 0 0,-1 0 0,0 1 0,1-1 0,-1 0 0,0 0 0,1 0 0,-1 0 0,0 1 0,1-1 0,-1 0 0,0 0 154,34 2-8514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09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1 288 13782,'0'0'515,"0"0"1510,3 27-125,0 5-1426,-1-10-146,1-1 0,0 0 1,2 0-1,0 0 0,2-1 0,6 15-328,37 73 1066,-31-72-685,-2 1 0,-2 1 0,5 17-381,-22-63 11,1 0-1,1 0 0,0-1 0,0 1 1,1-7-11,0-27 23,-7 4-77,-1 0 0,-10-30 54,9 37-63,0 0 0,2 0 0,2 0 0,-1-30 63,5 40-53,0 1-1,2 0 1,0 1 0,2-1 0,0 0-1,1 1 1,1 0 0,2-6 53,-3 14-24,1 0 1,0 0-1,1 1 1,0 0-1,0 0 1,1 0-1,0 1 1,1 0-1,0 1 1,0 0-1,1 0 1,0 1-1,0 0 1,1 1 23,1 0-22,-1 0 0,1 1 0,0 1-1,0 0 1,0 1 0,1 0 0,-1 1 0,1 0 0,0 1-1,0 0 1,-1 1 0,1 1 0,3 0 22,-14-1-47,0 1 0,-1-1 0,1 1 0,0 0 0,0-1 0,-1 1 0,1 0 0,-1 0 0,1 0 0,-1 0 0,1 0 0,-1 1 0,1-1 0,-1 0 0,0 1 0,0-1 0,0 1 0,0-1 0,0 1 0,0-1 0,0 1 0,0 0 0,-1-1 0,1 1 0,-1 0 0,1 0 0,-1 0 0,0-1 0,1 1 0,-1 0 0,0 0 0,0 0 0,-1 1 47,2 4-376,-2 0 0,1-1 0,-1 1 0,0 0 0,0 0 0,-1-1 0,0 1-1,0 0 1,-1 0 376,-30 43-5165,-7-2-3191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10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 12534,'0'0'1024,"0"0"1681,0 0-1216,0 0 592,0 0-1281,210-34-303,-94-8-497,-1 0-1441,-2 5-4098</inkml:trace>
  <inkml:trace contextRef="#ctx0" brushRef="#br0" timeOffset="1">1139 14 20233,'0'0'2257,"0"0"737,0 0-2578,0 0-416,0 0-977,0 0-2960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48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150 209 6243,'0'0'341,"0"0"542,0 0 289,0 0-487,0 0-455,0 0 82,-7-16 502,-21-49 229,26 61-599,0 0-1,0 0 1,-1 0 0,0 0 0,1 0 0,-1 1 0,0-1-1,-1 1 1,1 0 0,-1 0 0,1 0 0,-5-2-444,5 2 1890,14 3-920,9 0-1147,240 3 1202,337-10-1725,-573 6 527,-6 0-98,-1 0 0,1-1 0,-1-1 0,0 0-1,9-4 272,-58 8-331,8-3 268,-1015 2 978,1131 0-836,227-1 234,119-23-313,-417 20-138,-53 3-57,22 1 253,-625-1 1132,1101-17-4608,-377 14-181,-27 4-1800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7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0 121 16119,'0'0'1743,"0"0"-1218,0 0-130,8 38-278,2 9-38,12 55 656,2 48-735,-14-22 705,-8-83-359,1-1 0,3 0 1,1 0-1,3 0 0,9 27-346,-15-69 252,-2-12-156,-1-23 1,0-136-626,6 0-1,27-142 530,-31 291-51,-2 6 33,1 0 0,1 1 0,0-1 0,0 1-1,1-1 1,1 1 0,0 0 0,1 1 0,1 0 0,6-11 18,-11 22-2,-1-1 1,0 1-1,0 0 1,1 0-1,-1 0 0,0 0 1,1 1-1,-1-1 1,1 0-1,-1 1 0,1-1 1,-1 1-1,1-1 1,0 1-1,-1 0 0,1-1 1,0 1-1,-1 0 1,1 0-1,0 0 0,-1 0 1,1 1-1,-1-1 1,1 0-1,1 1 2,1 1-2,1-1-1,-1 1 1,0 0 0,0 0-1,0 1 1,0-1 0,0 1-1,2 2 3,18 19 115,-2 2 0,0 0 0,-1 2 0,-2 0 0,-1 2 0,0 2-115,-3-7 87,59 102 215,-33-53-607,3-2 0,3-2 0,4-2 0,14 12 305,-64-77-2756,-6-3-2353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8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0 115 16167,'0'0'176,"0"0"-127,0 0 479,278-16-272,-137-13-256,9-4-176,-9-4-4819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8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1 378 18056,'0'0'993,"0"0"-753,206-6 1377,-90-11-897,9 0-480,-9 3 48,-10-6-288,-6 1-32,-19-1-480,-18 0-897,-26 1-79,-21-4-817,-16-2-1249,0 2 528,-28 4-1295,-13 5-1186</inkml:trace>
  <inkml:trace contextRef="#ctx0" brushRef="#br0" timeOffset="1">754 68 3778,'0'0'2657,"0"0"80,0 0-8,0 0-253,0 0-16,-8-11-1107,3 4-1254,3 5-67,0 0 0,0 0 0,1-1 0,-1 1 0,0-1 0,1 0 0,0 1 0,-1-1 0,1 0 1,0 0-1,0-2-32,1 4 5,0 1 0,0-1 1,0 1-1,1-1 0,-1 0 1,0 1-1,0-1 0,0 1 1,1-1-1,-1 1 0,0-1 1,0 1-1,1-1 0,-1 1 1,1 0-1,-1-1 1,0 1-1,1-1 0,-1 1 1,1 0-1,-1-1 0,1 1 1,-1 0-1,1 0 0,-1-1 1,1 1-6,31-4 172,-11 5-43,0 1 1,0 0-1,0 2 1,0 1-1,-1 0 0,0 2 1,0 0-1,0 1 1,-1 1-1,0 1 1,-1 1-1,17 12-129,-25-16 112,-1 0 0,1 0 1,-2 1-1,1 0 0,-1 1 0,-1-1 0,1 2 0,-2-1 0,1 1 0,-1 0 1,-1 0-1,0 1 0,0 0 0,-1 0 0,0 0 0,-1 0 0,0 0 1,-1 1-1,0-1 0,-1 1 0,-1 0 0,1 0 0,-2-1 0,0 5-112,-1-5 30,-1-1 0,-1 1 0,1-1-1,-2 0 1,1 0 0,-1 0 0,-1 0 0,0-1-1,0 0 1,-1 0 0,0-1 0,0 0 0,-3 2-30,-4 4-140,-2-1 1,0 0 0,0 0 0,-1-2-1,0 0 1,-13 5 139,-7-1-885,35-14 683,1-1 0,-1 1-1,0-1 1,0 1 0,1-1 0,-1 0 0,0 0-1,0 1 1,1-1 0,-1-1 0,0 1 0,0 0-1,0 0 1,1-1 0,-1 1 0,0-1 0,1 1-1,-2-2 203,-6-16-6763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8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12950,'0'0'4762,"0"0"-3508,0 0-542,0 0-218,0 0 10,18 34 681,124 224 354,-118-205-1239,-2 2 0,-3 1 0,-3 1 0,-2 0-1,3 32-299,-6-53 36,-6-20-2062,-19-37-100,-18-31-769,-10-17-2779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9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14999,'0'0'2169,"0"0"-875,0 0-598,0 0-384,42 3 251,-4-1-400,7-1 2,-1 3 0,0 2 0,0 1-1,0 2 1,16 8-165,-28-7 62,-1 1-1,-1 2 1,0 1 0,21 13-62,-42-21 9,0-1 1,0 2-1,-1-1 0,0 1 1,0 0-1,0 1 1,-1 0-1,0 0 1,-1 0-1,0 1 1,0 0-1,-1 0 0,0 1 1,0-1-1,-1 1 1,1 5-10,-2-2 26,-1-1 0,0 1 0,-1 0 0,0 0 0,-1 0 0,0-1 0,-1 1 0,0 0-1,-1 0 1,-1-1 0,0 1 0,-1-1 0,0 0 0,-1 0 0,0 0 0,-1-1 0,0 0 0,-1 0 0,0 0 0,-1-1 0,0 0 0,-8 8-26,-11 8 83,-1-1-1,-1-2 1,-1-1 0,-1-1-1,-1-1 1,0-2 0,-10 3-83,31-16-24,7-2-36,-1 0-1,1-1 1,-1 0-1,1 0 1,-1 0-1,0 0 0,0-1 1,0 1-1,0-1 1,0-1-1,0 1 1,0-1-1,0 1 0,0-2 1,0 1-1,-1 0 61,6-1-58,-1 1 0,0 0 0,1 0 0,-1-1 0,1 1 0,-1 0 0,1-1 0,-1 1 0,1-1-1,-1 1 1,1-1 0,-1 1 0,1-1 0,-1 1 0,1-1 0,0 1 0,-1-1 0,1 1 0,0-1 0,-1 0 0,1 1-1,0-1 1,0 1 0,0-1 0,0 0 0,-1 0 58,-1-38-3001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44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14006,'0'0'3271,"0"0"-2510,0 0-433,0 0 317,0 0-194,23 5-320,90 12 141,1-5 0,6-5-272,375-5 609,-3 0-132,-489-43-2561,13 21-3227,16 3-7701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9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16343,'0'0'1441,"0"0"-1041,0 0 1249,0 0-512,125 183-129,-103-104-112,-6-6-303,-7-3-225,-6-13-32,1-15-208,-1-8 80,0-15-208,-3-10-304,0-9-528,0 0-337,0-31 65,-25-25-2322,-3-9-7171</inkml:trace>
  <inkml:trace contextRef="#ctx0" brushRef="#br0" timeOffset="1">166 0 14839,'0'0'848,"0"0"1425,0 0-864,0 0-113,191 37-47,-129-26-385,4 0-271,3-8-449,0-3-144,-13 0-128,-19 0-545,-12 0-1231,-25 0-3651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9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15271,'0'0'800,"0"0"1794,0 0-1234,0 0-15,204-6-561,-117-19-480,4 5-304,-13 6-416,-31 6-1393,-38 8-2657</inkml:trace>
  <inkml:trace contextRef="#ctx0" brushRef="#br0" timeOffset="1">57 363 11013,'0'0'3970,"0"0"-1985,0 0 192,0 0-817,159 14-415,-81-16-737,4-15-208,-14-3-977,-21 0-2896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34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9861,'0'0'1440,"0"0"705,0 0 96,0 0-1232,0 0-833,0 0-16,0 0-160,13 0-1457,-7 0-3041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34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10661,'0'0'1937,"0"0"-465,0 0 305,0 0-768,0 0-561,0 0-448,0 11-192,0 6-3906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43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13126,'0'0'512,"0"0"-384,0 0-128,0 0-192,0 0-1088,0 0-1714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43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32 5555,'0'0'1856,"0"0"-879,0 0 1200,0 0-240,0 0-449,0 0-207,0 0-321,-13-31-495,13 31-449,3 0-16,29 0-1217,2 0-736,19 0-2033,10 0-5058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45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6979,'0'0'0,"0"0"-1649,0 0-2416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49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1265,'0'0'2593,"0"0"-2593,0 0-2753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50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7379,'0'0'641,"0"0"399,0 0 129,0 0-849,0 0-320,0 0-624,12 0-2114,-12 2-1248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13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1 364 15687,'0'0'534,"0"0"-219,0 0 34,0 0 65,30-6-217,375-50 318,-108 1-749,28-22 234,142-29-2047,-415 98 1389,-35 6 80,-1 0 0,0 0 0,0-2 0,-1 0-1,1-1 1,-1-1 0,0 0 0,3-2 578,-6-8-3596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6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139 375 16504,'0'0'1934,"0"0"-1078,0 0 262,0 0-107,-24 23-653,-73 71-406,80-70-22,18-11-19,0-12 73,1 0 0,-1 0 0,1 0 0,-1-1 0,1 1 0,-1-1 1,1 1-1,-1-1 0,1 0 0,-1 0 0,1 1 0,-1-1 0,1 0 0,0 0 16,2 0-64,12 2-160,-1 0 0,1-1 0,-1-1 0,0 0 0,1-2 0,-1 1 0,1-2 0,10-3 224,-16 4-122,0-2 0,-1 1 0,1-1 0,-1-1-1,0 0 1,0 0 0,-1-1 0,1 0 0,-1 0-1,-1-1 1,1 0 0,-1-1 0,3-4 122,2-2-421,3-7 1920,-19 16-549,-11 5-572,13 0-335,0 1 0,0-1 0,1 0 0,-1 1 0,0-1 1,0 1-1,1 0 0,-1-1 0,0 1 0,1 0 0,-1 0 0,1 0 0,-1 0 0,1 0 0,0 1 0,-1-1 0,1 0 0,0 1 0,0-1 0,0 0 0,0 1 0,0 0 0,0-1 0,0 1 0,1-1 0,-1 1 0,1 0 0,-1 0-43,1 0 19,0-1-1,0 0 1,0 1-1,0-1 1,0 1-1,0-1 1,0 0-1,0 1 1,1-1-1,-1 0 0,1 1 1,-1-1-1,1 0 1,0 1-1,-1-1 1,1 0-1,0 0 1,0 0-1,0 0 1,-1 0-1,1 0 1,1 0-1,-1 0 1,0 0-1,0 0 1,0 0-1,0-1 1,1 1-1,-1 0 0,0-1 1,0 1-1,1-1 1,-1 1-1,1-1 1,-1 0-19,38 6 73,0-1 0,-1-3 0,1-1 0,0-1 0,25-5-73,-52 4-13,-6 1-16,1-1 0,-1 0 0,1 0 0,-1-1 0,1 0 0,-1 0 0,0 0 0,0-1 0,0 0 0,0 0 0,0 0 0,-1-1 0,1 0 0,-1 0 0,3-3 29,-1-1-42,-1 1 0,1-1-1,-1 0 1,-1-1 0,0 0 0,0 1 0,-1-2-1,0 1 1,2-8 42,2-12 9,-1-1-1,-1 0 1,-2-1 0,-1 0-1,-2 1 1,-1-9-9,1 30 122,-1 0-1,-1 0 1,0 0-1,0 0 1,0 0-1,-1 0 1,-1 1 0,-2-8-122,4 13 46,-1 0 1,0 0 0,0 1 0,0-1 0,0 0 0,-1 1 0,1-1-1,-1 1 1,1 0 0,-1 0 0,0 0 0,0 0 0,0 1-1,0-1 1,0 1 0,0-1 0,0 1 0,0 0 0,-1 0 0,1 1-1,0-1 1,-1 1 0,1 0 0,-3-1-47,1 1 36,0-1-1,0 1 1,1 0 0,-1 0-1,0 1 1,0-1 0,1 1-1,-1 0 1,0 0 0,-3 2-36,5-2 12,1 1 0,0 0 0,-1-1 0,1 1 0,0 0-1,0 0 1,1 0 0,-1 0 0,0 1 0,1-1 0,-1 0 0,1 1 0,0-1 0,-1 1 0,1-1 0,0 1 0,1 0 0,-1-1 0,0 3-12,-5 17 68,1 1 1,1 1-1,2-1 0,0 1 0,1-1 1,1 1-1,1-1 0,4 20-68,-2-31-140,0 1 0,0-1-1,1 0 1,1 0 0,0 0 0,0-1 0,7 10 140,-6-12-446,-1-1 1,2-1-1,-1 1 1,1-1-1,1 0 1,-1 0-1,1-1 1,0 0-1,0 0 1,7 2 445,30 13-5731,-1-4-3681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45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 14791,'0'0'1275,"0"0"-899,0 0-117,0 0 176,0 0 96,-1 23 74,-5 401 2664,5-447-3085,-2 0 1,0 0-1,-2 0 1,-3-10-185,-9-43-306,10 11-177,3 0 0,2-21 483,5 86-24,-1-1 1,1 0 0,-1 1-1,1-1 1,0 1-1,-1 0 1,1 0-1,-1 0 1,1 0-1,2 1 24,-1-1-27,7 0 18,-1 2 0,1 0-1,-1 0 1,0 1-1,1 0 1,-1 0-1,-1 1 1,1 1-1,0-1 1,-1 2-1,0-1 1,0 1 0,-1 1-1,0 0 1,0 0-1,6 7 10,17 19 21,-2 2-1,-1 1 0,8 17-20,-16-25 5,3 11-3,-19-30-3,0-1 0,1 1 0,0-1 0,1 0 0,-1-1-1,2 1 1,-1-1 0,1 0 0,6 5 1,-10-18 166,-1 0-1,0 0 0,-1 0 1,1 0-1,-1 0 1,0 0-1,-1-3-165,25-259 312,-24 195 139,-1 72-563,0 1-336,20 2-5251,22 14 185,3 5 60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14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1 12726,'0'0'1649,"0"0"-1649,0 0 0,0 0 192,0 0 592,184 132 16,-140-56-287,-22 25-145,-22 14-128,-31 26 32,-57 8-208,-27 8-64,-11 9-1457,8-22-2881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17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1 470 14759,'0'0'112,"0"0"96,0 0-208,244-135 304,-66 59-160,50-3-144,19-11-2033,-19 0-3265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4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82 113 17304,'0'0'1174,"0"0"-667,0 0 266,0 0-322,0 0-283,-8 31-58,-8 33 167,3 1 1,2-1-1,3 15-277,0 26 383,-9 229 723,17-295-921,0-25-85,0-17 36,-1-119-7,5-198-820,0 262 387,3 1 0,1-1-1,4 1 1,9-24 304,-16 64-45,1 0 0,1 0 1,0 0-1,1 1 0,1 1 0,1-1 45,-8 13-6,0 0 0,0 0 0,1 0-1,-1 1 1,1-1 0,0 0 0,0 1 0,0 0-1,0 0 1,0 0 0,0 0 0,1 1-1,-1-1 1,3 0 6,-4 2-7,1-1-1,0 1 0,0 0 0,0 0 1,-1 0-1,1 0 0,0 1 1,0-1-1,-1 1 0,1 0 0,0 0 1,-1 0-1,1 0 0,-1 0 1,1 0-1,-1 1 0,0-1 0,1 1 1,-1 0-1,0-1 0,2 3 8,21 21 47,-2 1 0,0 2 0,-1 0 0,12 22-47,-5-7 119,36 57 807,7 23-926,-11-16 768,9 2-768,-62-98-34,-5-7-81,0-1 0,1 1 0,-2 0 0,1 1 0,0-1 0,-1 0 1,0 1-1,0-1 0,0 1 0,0 0 0,-1 0 0,0-1 0,0 1 0,0 0 0,-1 0 0,1 5 115,-2-10-86,1 1 0,0-1 0,0 1-1,0-1 1,-1 0 0,1 1 0,0-1-1,0 1 1,-1-1 0,1 0 0,0 1-1,-1-1 1,1 0 0,-1 1 0,1-1 0,0 0-1,-1 0 1,1 1 0,-1-1 0,1 0-1,0 0 1,-1 0 0,1 0 0,-1 1-1,1-1 1,-1 0 0,1 0 0,-1 0-1,1 0 1,-1 0 0,1 0 0,-1 0 0,1 0-1,-1-1 87,-47 2-6251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4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0 152 15863,'0'0'593,"0"0"-481,263-59-32,-132 31-80,-6 6-16,-12-1-2241,-26 3-6131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5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0 255 17128,'0'0'461,"0"0"57,12 27 477,74 184 1286,6 47-157,-92-256-2091,0-1-29,0-1-1,0 1 1,0-1-1,0 0 1,0 1-1,1-1 1,-1 1-1,0-1 1,0 1-1,0-1 1,0 1-1,1-1 1,-1 0-1,0 1 1,0-1-1,0 0 1,1 1-1,-1-1 1,0 0-1,1 1 1,-1-1-1,0 0 1,1 1-1,-1-1 1,1 0 0,-1 0-1,0 0 1,1 1-1,-1-1 1,1 0-1,-1 0 1,0 0-1,1 0-3,0-6 35,-18-290-726,0-13-64,16 286 711,1 14 21,0 0 0,0 0 1,0 0-1,1 0 0,1 0 0,0-3 23,-1 9-13,0 1 0,0-1 0,0 0 0,1 1 0,-1-1 0,0 1 0,1 0 0,0 0 0,0-1 0,0 1 0,0 0 0,0 1 0,0-1 0,0 0 0,0 1 0,1-1 0,-1 1 0,1-1 0,-1 1 0,1 0 0,0 0 0,1 0 13,20-5-15,0 1 0,1 1 0,-1 1 0,1 2-1,0 0 1,0 2 0,-1 0 0,1 2 0,18 4 15,-36-5-14,0 0 0,0 0 0,0 1 0,-1 0 0,1 0 0,0 1 0,-1 0 0,0 0 0,0 0 0,0 1 0,-1 0 0,1 0 0,-1 1 0,-1-1 0,1 1 0,-1 0 0,1 0 0,-2 0 0,1 1 0,-1 0 0,0-1 0,0 1 0,-1 0 0,0 1 0,0-1 0,-1 0 0,0 0 0,0 4 14,0 1-10,0 1-1,-1-1 1,0 0-1,-2 1 0,1-1 1,-1 0-1,-1 0 1,0 0-1,-1 0 1,0 0-1,-1-1 1,0 1-1,0-1 1,-2-1-1,1 1 1,-6 5 10,-15 13 50,-18 23 133,43-49-175,-1 0-1,1 1 1,0-1 0,0 1-1,0-1 1,0 1 0,0 0-1,1 0 1,0 0 0,0 0-1,0 0 1,0 4-8,1-7-5,0-1 0,0 1-1,1 0 1,-1-1 0,0 1-1,1 0 1,-1-1 0,1 1-1,-1-1 1,1 1 0,-1-1-1,1 1 1,-1-1 0,1 0 0,-1 1-1,1-1 1,0 1 0,-1-1-1,1 0 1,-1 0 0,1 1-1,0-1 1,-1 0 0,1 0-1,0 0 1,0 0 0,-1 0 0,1 1-1,0-1 1,0-1 5,30 3 20,-20-2-30,14 2 17,0 0 1,0 2-1,-1 1 0,1 0 1,-1 2-1,14 7-7,-32-12-1,0 1-1,0 0 1,0 0-1,-1 0 1,1 1 0,-1 0-1,0 0 1,0 0-1,0 1 1,0 0-1,-1 0 1,0 0-1,0 0 1,0 1-1,-1 0 1,0-1 0,0 1-1,0 0 1,-1 1-1,0-1 1,0 0-1,-1 1 1,1-1-1,-1 1 1,-1-1 0,1 1-1,-1 2 2,0-4 25,-1 0-1,1-1 1,-1 1 0,0 0-1,0-1 1,-1 1-1,1-1 1,-1 1 0,0-1-1,0 0 1,0 0-1,-1 0 1,1 0 0,-1 0-1,-3 2-24,0 1 45,-1 0-1,0-1 0,-1 0 0,1-1 1,-1 0-1,0 0 0,0 0 0,-2-1-44,-7 4-3,0-2 0,0 0 0,0-1 0,0-1 0,-1 0 0,0-2 0,0 0 0,-7 0 3,23-2-69,1 0-1,-1 0 1,1 1 0,0-1-1,-1 0 1,1-1 0,-1 1-1,1 0 1,0 0-1,-1 0 1,1-1 0,0 1-1,-1-1 1,1 1 0,0-1-1,0 0 1,-1 1-1,1-1 1,0 0 0,0 0-1,0 0 1,0 0 0,0 0-1,0 0 1,0 0 0,0 0-1,0 0 1,1 0-1,-1 0 1,0-1 0,1 1-1,-1 0 1,1-1 0,-1 1-1,1 0 1,0-1 0,0 1-1,-1 0 1,1-1-1,0 1 1,0-1 0,0 0 69,-2-48-5235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05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1 401 16920,'0'0'1128,"0"0"-543,0 0 1,34 1-239,110 2 471,1-6 0,25-9-818,-73-1-128,-1-5 0,-1-4 0,46-18 128,-134 37-159,1 0 1,-1 0 0,0-1-1,0 1 1,0-2 0,-1 1-1,6-5 159,-11 8-56,0 0 0,0 0 1,0 0-1,0 0 0,0-1 0,0 1 0,0 0 0,0 0 0,0-1 0,-1 1 1,1-1-1,-1 1 0,1 0 0,-1-1 0,1 1 0,-1-1 0,0 1 0,1-1 0,-1 1 1,0-1-1,0 1 0,0-1 0,-1 1 0,1-1 0,0 1 0,0-1 0,-1 1 1,1-1-1,-1 1 0,0-1 0,1 1 0,-1 0 0,0-1 0,0 1 0,1 0 0,-1 0 1,0-1-1,0 1 0,-1 0 0,1 0 0,0 0 0,0 0 0,0 0 0,-1 1 0,0-2 57,-34-21-1146,-2 2 1,0 1-1,-1 2 1,-1 1-1,-7 0 1145,9 2-224,18 8 402,-35-16-284,53 23 352,0-1 1,0 0 0,0 0-1,1 0 1,-1-1 0,1 1 0,-1 0-1,1-1 1,-1 1 0,1 0 0,0-1-1,-1 0 1,1 1 0,0-1 0,0 0-1,0 0 1,0 1 0,1-1-1,-1 0 1,0 0 0,1 0 0,0 0-1,-1-1-246,3 2 64,-1 1 0,0-1 0,1 0 0,-1 1 0,1 0 0,-1-1 0,1 1 0,-1 0 0,1-1 0,-1 1 0,1 0 0,0 0 0,-1 0 0,1 1 0,-1-1 0,2 0-64,2 0 100,13 2-41,0 0 1,-1 0 0,1 2-1,-1 0 1,0 1 0,0 1-1,0 0 1,-1 2-1,0 0 1,-1 0 0,1 1-1,2 4-59,7 5 216,0 1-1,0 1 1,-2 2-1,-1 0 1,-1 2 0,12 16-216,-24-28 164,-1 1 0,-1 1 0,0-1 0,0 1 1,-1 0-1,-1 1 0,-1-1 0,0 1 0,0 0 1,-2 0-1,1 13-164,-2-17 60,0 1 1,-1-1-1,-1 1 1,0-1-1,-1 1 1,0-1-1,-1 0 0,0 1 1,0-1-1,-1-1 1,-1 1-1,0-1 1,0 1-1,-1-1 1,-5 7-61,-12 11 141,-1-1 1,-12 10-142,27-29-205,0 0 0,0 0 0,-1-1 1,0 0-1,0-1 0,0 0 0,-1 0 1,-11 3 204,22-9-66,0 0 1,0 0 0,0 0 0,0 1 0,0-1 0,-1 0 0,1 0 0,0 0 0,0 0 0,0 0 0,0 0 0,0 0 0,-1 0 0,1 0 0,0 0 0,0 0 0,0 0 0,0 0 0,0 0 0,-1 0 0,1 0 0,0 0 0,0 0 0,0 0 0,0 0 0,0 0 0,-1 0 0,1 0 0,0 0 0,0 0 0,0 0 0,0 0 0,0 0 0,-1 0 0,1 0 0,0 0 0,0 0 0,0-1 0,0 1 0,0 0 0,0 0 0,0 0 0,-1 0 0,1 0 0,0 0 0,0-1 0,0 1 0,0 0 0,0 0 0,0 0 0,0 0 0,0 0 0,0-1 0,0 1 65,-1-16-7169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0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0 118 11557,'0'0'4146,"0"0"-3233,0 0 63,0 0 337,0 0-177,0 0-608,0 0-528,0 0 16,85 3 96,99-3-112,41-28-1312,13-17-2562,-22-3-9764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0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0 10005,'0'0'1040,"0"0"-736,0 0 304,0 0 161,0 0-193,0 0 625,31 65 175,4-9-319,-7 15-321,-19 19-176,-9 11-384,-25 23-176,-62 19-368,-42 12-2545,-24-9-3330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37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3223 6947,'0'0'24,"0"0"112,0 0 614,0 0 1019,0 0-611,0 0-515,0 0-32,0 0-211,0 0-40,0 0-139,0 0-23,0 0-25,0 0-13,0 0 118,29 0 1445,20-2-1217,0-3-1,0-2 1,5-3-506,47-7 140,-92 16-137,85-11 111,8 4-114,-20 1 86,36-9-86,-29 3 42,5 3-42,-33 4-1,1-4-1,39-12 2,-3 1 67,165-35-15,64-13-13,-95 28-17,395-76-76,735-131 412,-617 99-275,-342 62-54,-16 10 37,1063-229 110,-1263 262-211,490-102 25,288-33 50,-369 65-21,134-59-71,-32 6 96,-67 26 52,2 0-149,28-7 2,-397 85 109,167-13-58,-60 8 39,83-12 10,-227 44-61,147-16-53,-4 13 74,165-12 9,-404 44-27,222-14 183,59-23-174,-266 28 53,1 8 0,21 5-53,59-2 46,-185 1-20,0-2 1,22-6-27,-23 3 20,1 3 1,24-1-21,-11 5 5,-14 2 17,0-2-1,-1-2 0,0-2 0,37-9-21,-60 8 1347,-17 4-1156,-33 2-1093,25 1 819,-64 0-4242,-26 0-9089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5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18793,'0'0'1536,"0"0"-1504,247 188 112,-137-75 321,-19 30 271,-20 23-336,-27 31-208,-44 8-192,-31 18-224,-119-7-1585,-53-8-4962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46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65 351 15879,'0'0'659,"0"0"-427,0 0 305,0 0 490,0 0-334,-3 33-247,-13 242 1080,13-141-734,3-134-786,1 0-1,-1 0 1,0 0-1,0 1 0,0-1 1,0 0-1,0 0 0,0 0 1,0 1-1,0-1 1,0 0-1,0 0 0,0 0 1,0 1-1,0-1 1,0 0-1,0 0 0,0 0 1,0 1-1,0-1 1,0 0-1,-1 0 0,1 0 1,0 1-1,0-1 1,0 0-1,0 0 0,0 0 1,0 0-1,0 0 1,-1 1-1,1-1 0,0 0 1,0 0-1,0 0 1,0 0-1,-1 0 0,1 0 1,0 0-1,0 1 1,0-1-1,-1 0 0,1 0 1,0 0-1,0 0 1,0 0-1,-1 0 0,1 0 1,0 0-6,-7-11 131,-4-19 23,2-22-320,3 0 1,2-1 0,2 0-1,3 1 1,1-1-1,4-7 166,-2 36-80,-1-11 72,2 0-1,2 0 1,1 1-1,2 0 0,3-5 9,-10 31-53,1-1-1,0 1 1,1 0-1,-1 0 0,2 0 1,-1 0-1,1 1 1,0 0-1,1 1 0,-1-1 1,1 1-1,1 0 1,-1 1-1,1 0 0,0 0 1,0 0-1,0 1 1,1 1-1,0-1 0,0 1 1,6-1 53,-2 0-35,0 1-1,1 1 1,-1 0 0,0 0-1,1 1 1,-1 1 0,1 0 0,0 1-1,7 2 36,-16 1-21,0 1 1,-1-1-1,0 1 0,1 0 0,-2 0 0,1 1 0,0-1 0,-1 1 0,0-1 0,-1 1 0,1 0 0,-1 0 0,0 1 21,1 4-582,-1 0 0,0 0 0,-1 0 0,0 0 0,0 0 0,-1 3 582,0 12-4397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1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76 205 12710,'0'0'704,"0"0"214,0 0 213,1 24 342,32 333 2593,-27-281-3556,-4-48-350,0 0 1,2 0 0,5 21-161,-8-48-1359,-1-10 959,-6-20-93,-14-27-1096,-18-49-3271,2-10 4860,27 77-264,0 0 1,3-1 0,1 0-1,2 0 1,2-1 263,0 20 60,2 1 1,0 0-1,1 0 0,1 0 0,1 1 0,3-10-60,-5 22 128,0 0 0,1 1 0,-1 0-1,1-1 1,0 1 0,0 0 0,1 0 0,-1 1-1,1-1 1,0 1 0,0 0 0,1 0-1,-1 0 1,1 0 0,0 1 0,0 0 0,0 0-1,0 0 1,1 0 0,-1 1 0,1 0 0,0 0-1,0 1-127,13-3 335,0 0-1,0 2 1,0 0-1,0 1 1,1 1 0,3 2-335,-15-2 68,0 1 0,0 0 0,1 0 1,-1 1-1,-1 0 0,1 0 0,0 1 0,0 0 1,-1 1-1,0 0 0,0 0 0,0 0 1,0 1-1,-1 0 0,5 4-68,-7-4 5,0 0 0,-1 1 0,1-1 1,-1 1-1,-1 0 0,1-1 0,-1 1 0,0 0 0,0 1 0,-1-1 1,0 0-1,0 0 0,0 2-5,0 85 158,-2-66-39,0-11-51,-1 0-1,-1 0 0,-1 0 0,0 0 1,-1-1-68,1 0 55,0-1 0,1 0-1,0 1 1,1 0 0,0 8-55,2-22-5,0 1 0,0-1 0,0 1 1,0-1-1,1 0 0,-1 1 0,0-1 0,1 0 0,-1 1 0,1-1 0,0 0 1,-1 0-1,1 1 0,0-1 0,0 0 0,-1 0 0,1 0 0,0 0 0,0 0 0,0 0 1,0 0-1,1 0 0,-1-1 0,0 1 0,0 0 0,0-1 0,1 1 0,-1 0 0,0-1 1,1 0-1,0 1 5,50 3-100,-37-4 87,62 0-121,-47-2 117,1 2 1,0 1-1,-1 1 0,1 2 0,-1 1 0,17 6 17,-44-10 3,1 0-1,-1 0 1,0 1 0,1-1-1,-1 1 1,0 0-1,0 0 1,0 0-1,0 0 1,0 0-1,-1 1 1,1 0 0,-1-1-1,1 1 1,-1 0-1,0 0 1,0 0-1,-1 0 1,2 3-3,-2-4 24,-1 1-1,1 0 1,-1 0 0,0-1-1,0 1 1,0 0 0,0 0 0,0-1-1,-1 1 1,1 0 0,-1-1-1,0 1 1,0 0 0,0-1-1,0 1 1,0-1 0,0 1-1,-1-1 1,1 0 0,-1 0-1,0 1 1,1-1 0,-1 0 0,0 0-1,0-1 1,0 1 0,-1 0-24,-14 11 136,0-1 0,0-1 0,-1-1 0,-1 0 1,0-1-1,0-1 0,-1-1 0,-2 0-136,-5 2 19,0-2-1,-1-1 1,0-1-1,-1-2 0,-21 0-18,44-3-96,-15-2-448,21 1 431,-1 0 0,1 1 0,-1-1 0,1 0 0,-1 1 0,1-1 0,0 0 0,-1 0 0,1 0 0,0 1 0,0-1 0,-1 0 0,1 0 0,0 0 0,0 0 0,0 1 0,0-1 1,0 0-1,0 0 0,0 0 0,0 0 0,1 1 0,-1-1 0,0 0 0,0 0 0,1 0 113,9-39-6715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2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0 288 19561,'0'0'192,"0"0"752,0 0 257,235-26-529,-98-2-287,23-3-177,-7 3-160,0-6-48,-24 12-16,-29-3-513,-29 5-415,-39 6-929,-32-3-512,-13 0-1809,-65-8-7699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2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12838,'0'0'992,"0"0"-629,33 1-27,9 0 8,0 2 1,-1 2-1,1 1 0,-1 3 0,29 9-344,-32-6 367,-1 2 1,-1 1-1,0 2 1,-1 1-1,28 21-367,-55-33 95,0-1 1,-1 1-1,0 0 0,-1 1 0,1-1 1,-1 1-1,0 1 0,-1-1 1,0 1-1,0 0 0,0 0 1,-1 0-1,-1 1 0,1 0 0,-1-1 1,-1 1-1,1 0 0,-2 0 1,1 1-1,-1-1 0,-1 0 1,0 1-1,0-1 0,0 0 1,-2 0-1,1 1 0,-1 1-95,-1-1 76,0-1 1,-1 1-1,0-1 1,0 0-1,-1-1 0,0 1 1,-1-1-1,0 0 0,0 0 1,-1 0-1,1-1 1,-2 0-1,-3 3-76,-13 9 187,-2 0-1,0-2 1,-17 9-187,20-13-86,-1 0 0,0-2 0,0 0 0,-1-2 0,-1-1 0,1-1 0,-1-1 0,-21 2 86,46-8-145,-1 1 1,1-1 0,-1 0 0,0 0-1,1 1 1,-1-1 0,1 0 0,-1-1 0,1 1-1,-1 0 1,0 0 0,1-1 0,-1 1 0,1-1-1,-1 1 1,1-1 0,0 0 0,-1 0 0,0 0 144,2-1-453,-1 0 0,0 0 0,0 0 0,0 0 0,1 0 0,0-1 0,-1 1 1,1 0-1,0 0 0,0-1 0,0 1 0,0-2 453</inkml:trace>
  <inkml:trace contextRef="#ctx0" brushRef="#br0" timeOffset="1">1029 85 18024,'0'0'352,"0"0"1713,0 185-528,6-117-833,16 2-191,3-8-161,-3-11-256,-6-3-80,-7-17-16,0-9-416,-9-14-97,0-8-1311,0-5 31,0-43-3202,-18-11-7154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3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1 127 18056,'0'0'897,"0"0"511,0 0-79,0 0-865,0 0 224,212-14 241,-112 0-465,1-11-352,-5 5-112,-11 0-208,-23 6-816,-27 0-1057,-29 9-3170</inkml:trace>
  <inkml:trace contextRef="#ctx0" brushRef="#br0" timeOffset="1">267 431 16039,'0'0'657,"0"0"1584,0 0-320,0 0-817,231 0-336,-134-28-768,-3-6-96,-19 12-976,-25-1-2466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9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6115,'0'0'0,"0"0"-3602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0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10037,'0'0'0,"0"0"-3090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4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 14102,'0'0'2223,"0"0"-1466,0 0-50,-6 33 27,0-1-581,0-4 24,2 0-1,0 1 1,2-1 0,1 1 0,1 0-1,1-1 1,3 6-177,9 27 629,3-1 0,3 0 0,24 52-629,-17-46 36,-3 0-1,14 66-35,-49-191-8404,-14-15-629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4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 12662,'0'0'2273,"0"0"-945,0 0 449,0 0-512,0 0-465,0 0-160,12-25-640,26 11 145,28-1-113,12 7-32,0-3-353,-6 11-1119,-10 0-1169,-12 0-2866,-15 0-4786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5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1 332 13830,'0'0'144,"0"0"1553,0 0 192,0 0-1025,213 14-335,-126-14-225,-2-17-304,-17-11-1905,-18 3-5170</inkml:trace>
  <inkml:trace contextRef="#ctx0" brushRef="#br0" timeOffset="1">1136 251 19657,'0'0'64,"0"0"240,0 0 224,0 0-271,256-59 79,-106 25-272,1 3-64,-1 8 0,-22-2-448,-25 8-177,-22 3-879,-37 6-513,-31-3-2257,-13-1-16,-41-5-2241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5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5523,'0'0'3895,"0"0"-1628,0 0-127,0 0-304,0 0-1223,30-4-333,-28 3-273,15-2 40,0 1 0,0 1 0,1 0 0,-1 1 0,0 1 0,0 0 0,0 1 1,0 1-1,0 1 0,0 1 0,-1 0 0,0 1 0,14 7-47,-1 4 288,0 1 1,-1 1-1,-1 2 0,-1 0 1,-1 2-1,-2 1 0,3 4-288,-18-19 89,-1 0 0,0 0 0,0 0 0,-1 1-1,0 0 1,-1 0 0,0 1 0,-1 0 0,0-1 0,-1 1-1,0 1 1,0-1 0,-1 0 0,-1 1 0,0-1 0,-1 1-1,0-1 1,0 1 0,-1-1 0,-1 1 0,0-1 0,-2 7-89,-1-5 33,-1-1 0,0 0 0,-1 0 1,0-1-1,0 0 0,-1 0 0,-1-1 1,0 0-1,0 0 0,-4 1-33,-16 15 34,-1-2 0,-31 19-34,48-33-183,-1-2 1,1 0-1,-2 0 1,1-1-1,-1-1 1,0-1-1,-11 3 183,25-7-98,0-1 1,0 0-1,0 1 0,0-1 1,0 0-1,0 0 0,0 0 1,0 0-1,0 0 0,0 0 1,0 0-1,0 0 0,0 0 1,0 0-1,0 0 0,0-1 1,0 1-1,0 0 0,0-1 1,0 1-1,1-1 0,-1 1 1,0-1 97,-3-22-4240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46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12166,'0'0'1072,"0"0"-1056,0 0 1937,0 0-720,169 0-897,-113 0-336,-2 0-144,-8 0-737,-8 0-2064,-7 0-3666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5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425 0 17416,'0'0'896,"-37"14"401,-32 12 37,-20 13-1334,79-34 85,0 0 0,0 1 1,1 0-1,0 1 0,0 0 1,1 0-1,-1 1 0,2 0 0,-1 1 1,1 0-1,1 0 0,-1 0 1,1 1-1,1 0 0,0 1-85,-6 8 132,-6 11 82,3 0-1,0 0 0,2 2 1,-5 17-214,12-29 40,0 0-1,1 1 1,1-1 0,1 1-1,1-1 1,1 1 0,1 0-1,1 1-39,-1-13-3,1-1-1,0 0 0,0 0 0,1 0 0,0 0 0,0 0 1,1 0-1,0-1 0,1 0 0,-1 0 0,1 0 0,1 0 1,-1-1-1,1 0 0,0 0 0,1 0 0,-1-1 0,1 0 1,0 0-1,1-1 0,-1 0 0,1 0 0,0 0 0,3 0 4,13 4-7,0 0-1,1-2 0,-1-1 0,1-1 0,0-1 1,0-1-1,20-1 8,-24-2-58,1 0 0,0-1 1,-1-1-1,0-1 1,0 0-1,0-2 0,0-1 1,17-8 57,-29 11-60,0-1-1,0 0 1,0 0 0,0-1-1,-1 0 1,0 0 0,-1-1 0,1 0-1,-1-1 1,-1 1 0,1-1 0,-1-1-1,-1 1 1,1-1 0,-1 0-1,-1 0 1,0-1 0,0 1 0,1-8 60,-1-5-141,0 0 0,-2 0 0,0 0 0,-2 0 0,-1-1 0,-2-14 141,3 35 2,0 1 0,0-1 0,0 1 1,0-1-1,0 1 0,-1-1 0,1 1 0,0-1 0,-1 1 1,0-1-1,1 1 0,-1-1 0,0 1 0,0 0 1,0 0-1,0-1 0,0 1 0,0 0 0,0 0 0,0 0 1,0 0-1,0 0 0,-1 0 0,1 0 0,0 0 0,-1 1 1,-1-2-3,3 12 146,1-4-134,-1 0 0,1 0 0,1 0 0,-1 0-1,1 0 1,0 0 0,1 0 0,-1-1-1,1 1 1,0-1 0,1 1 0,-1-1 0,1 0-1,0-1 1,1 2-12,16 16 163,1-1 0,18 13-163,14 14 103,-49-43-273,0 1 1,0 0-1,-1 0 1,1 0-1,-1 0 1,1 3 169,-5-8-127,1 1-1,0-1 1,-1 1 0,1-1 0,0 0-1,-1 1 1,0-1 0,1 1 0,-1 0 0,0-1-1,0 1 1,0-1 0,0 1 0,0-1-1,0 1 1,0 0 0,0-1 0,-1 1-1,1-1 1,-1 1 0,1-1 0,-1 1 0,0-1-1,1 0 1,-1 1 0,0-1 0,0 0-1,0 1 1,0-1 0,0 0 0,0 0-1,0 0 1,-1 1 127,-21 9-8919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6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1 288,'0'0'18681,"0"0"-18665,0 0 1969,37 188-865,-15-123-432,3 0-15,0-1-481,4-4-192,-20-15-96,-6-9-432,-3-19-465,0-9-576,0-8-832,0 0-1681,0-36-2849</inkml:trace>
  <inkml:trace contextRef="#ctx0" brushRef="#br0" timeOffset="1">354 1 6979,'0'0'7934,"0"0"-5757,0 0-373,4 29 176,17 99-545,-14-98-890,1 0 0,2 0-1,1-1 1,1 0 0,3 2-545,0 0 392,-2 1 0,3 11-392,-8-16-118,-1-1 0,0 1 0,-2 0 0,-2 1 1,1 17 117,-4-43-127,0 0 0,0 0 0,0 0 0,0 0 0,0 0 1,-1 0-1,1 0 0,-1 0 0,1 0 0,-1 0 0,0 0 1,0 0-1,0 0 0,0-1 0,0 1 0,0 0 0,0-1 1,0 1-1,-1-1 0,1 1 0,-1-1 0,1 0 0,-1 0 1,0 1-1,1-1 0,-1 0 0,0 0 0,0-1 0,-1 2 127,-5 0-1194,0 0 0,0-1 0,0 0 0,0 0 0,0-1 0,-8 0 1194,-30 0-8334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4:16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11237,'0'0'6035,"0"0"-5411,0 0 1041,0 0-513,0 0-255,0 0-65,134 14-191,-43-14-641,3 0-513,9-3-1584,-3-25-4033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2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7732,'0'0'6194,"0"0"-6194,0 0-2081,0 0 193,0 0 1039,0 0-2192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3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1761,'0'0'240,"0"0"112,0 0-352,0 0-1377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19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9092,'0'0'587,"0"0"-365,0 0 146,0 0 339,4 30-102,-2-12-490,11 79 1280,9 27-1395,6 23 1240,-6 1 0,-7 1-1,-5 64-1239,-8-43 438,0 46 307,9 0-1,17 57-744,81 241 946,-35-183-652,-4 35 49,64 287-78,60 327 689,-59 4-307,13 80 267,-115-835-627,-26-167-218,-12-88-257,0 0-1,-1 1 0,-2 0 1,0 0-1,-2 0 189,9 22-31,-49-146-2028,2-31-1796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19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7892,'0'0'1953,"0"0"-305,0 0-463,188 0 175,-88 0 145,15 0-721,17-9-207,-4-2-417,-9 2-48,-19-2-80,-19 8-32,-25 3-64,-28 0-544,-15 0-2306,-13 0-1056,-9-11-2400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0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1 8148,'0'0'944,"0"0"-656,0 0 1553,0 0-432,0 0-657,90 185-288,-90-117-15,0-3 127,0 8-272,-25-3-128,-12 0 112,-7-8-288,-3-8-368,-3-23-1761,9-17-1681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0 232 12774,'0'0'181,"3"29"-15,9 118 3163,14 40-3329,17 89 1628,-30-187-1316,-8-64-202,-2-34 141,-1-41-55,-3-36-222,1-59-535,9-41 561,-4 139-297,1 0 1,3 0-1,2 1 1,2 1-1,18-44 297,-24 71-214,2 2 0,-1-1-1,2 1 1,0 0 0,1 1-1,1 0 1,9-9 214,-17 19-71,1 1-1,-1-1 1,1 1-1,0 0 0,1 1 1,-1-1-1,0 1 1,1 0-1,0 0 1,0 1-1,0 0 0,0 0 1,0 0-1,0 0 1,0 1-1,1 0 1,-1 1-1,0 0 0,1-1 1,-1 2-1,1-1 1,-1 1-1,0 0 1,3 1 71,-7-1-6,1 0 1,-1 0-1,0 0 0,1 0 1,-1 1-1,0-1 1,0 1-1,0 0 1,0-1-1,0 1 1,0 0-1,-1 0 1,1 0-1,-1 0 1,1 0-1,-1 1 0,0-1 1,0 0-1,1 1 1,-2-1-1,1 1 1,0-1-1,0 1 1,-1 1 5,2 10-11,0 0 0,-1 0 1,-1-1-1,0 7 11,-1-2-3,1-4 19,-1-1 0,-1 0-1,0 0 1,-1-1 0,-1 1 0,0-1 0,0 1 0,-1-1 0,-1 0 0,0-1-1,0 1 1,-2-1 0,1-1 0,-1 1 0,-1-1 0,1-1 0,-2 1 0,-2 1-16,-28 22 187,-1-1 0,-2-3 1,-1-1-1,-7 1-187,-54 35 1006,103-57-120,11-2-521,23 2-246,-23-5 50,96 24 550,-1 6-1,29 15-718,-77-24-912,-1 2 0,-1 3 0,-2 2-1,46 35 913,-61-36-4220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1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13286,'0'0'1281,"0"0"-1137,0 0 752,0 0 577,0 0-865,25 194-496,0-129-112,0-6-864,12-8-4163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46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10 201 9556,'0'0'1537,"0"0"-723,0 0 658,0 0-92,0 0-644,-2 3-357,0 2-165,1-1 1,0 1-1,-1 0 0,2-1 0,-1 1 1,0 0-1,1 0 0,0-1 1,0 1-1,1 0 0,-1 0 1,1-1-1,0 1 0,0 0 0,1 2-214,34 78 1295,-9-22-1215,-17-29-60,11 31 49,-19-60-67,0-1 0,0 1 0,1-1 0,0 0 0,-1 0 0,1 0 0,0 0 0,1 0 1,-1-1-1,1 0 0,3 3-2,-6-5 86,0-1 0,0 0 0,0 1 1,1-1-1,-1 0 0,0 0 0,0 0 0,0 0 1,0 0-1,1 0 0,-1 0 0,0 0 1,0-1-1,0 1 0,0 0 0,1-1 0,-1 1 1,0-1-1,0 1 0,0-1 0,0 1 0,0-1 1,0 0-1,0 0 0,0 1 0,-1-1 1,1 0-1,1-1-86,32-35 76,-14 14 24,42-28-82,1 2 0,2 2 0,5 3-18,213-116-187,-225 129 213,2 3 0,0 2 0,2 3 0,1 3 1,57-10-27,-120 30-36,0 0 0,1 0 0,-1-1 1,0 1-1,0 0 0,0 0 0,1 0 1,-1 0-1,0 0 0,0 0 1,0 0-1,1 0 0,-1 0 0,0 0 1,0 0-1,0 0 0,1 1 0,-1-1 1,0 0-1,0 0 0,0 0 1,0 0-1,1 0 0,-1 0 0,0 0 1,0 0-1,0 1 0,0-1 0,1 0 1,-1 0-1,0 0 0,0 0 1,0 1-1,0-1 0,0 0 0,0 0 1,0 0-1,0 0 0,0 1 0,1-1 1,-1 0-1,0 0 0,0 0 1,0 1-1,0-1 0,0 0 0,0 0 1,0 0-1,0 1 0,0-1 0,0 0 1,-1 0-1,1 0 0,0 1 0,0-1 1,0 0-1,0 0 36,-10 19-948,-20 19-1344,-6-8-2084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1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 0 7587,'0'0'7636,"0"0"-7380,0 0 240,-194 3 529,132 96 63,8 36-431,11 30-209,14 15 192,23-11-208,6 0-192,25-9-96,35-11-48,18-14-96,16-19-16,9-21-896,0-16-817,3-25-3009,-18-26-6435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1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 8932,'0'0'1401,"0"0"-577,0 0-426,0 0 399,5 25 793,6 19-903,12 51 2812,9 76-3499,-26-80 1990,-5 76-1990,-2-65 1356,4 3-1356,-14-263-706,6-1 1,9-43 705,-3 176-90,2 1 1,1 0-1,1 0 1,1 0-1,1 1 1,1 0-1,2 0 1,0 1-1,1 0 1,1 1-1,14-20 90,-24 40-2,0-1-1,0 1 1,0-1-1,0 1 1,0 0-1,1 0 1,-1 0-1,1 0 1,-1 0-1,1 0 1,0 1-1,-1 0 1,1-1-1,0 1 1,0 0-1,0 0 1,0 0-1,0 1 1,0-1-1,0 1 1,1 0-1,-1 0 1,0 0-1,0 0 1,0 0 0,0 1-1,0-1 1,0 1-1,0 0 1,0 0-1,0 0 1,0 0-1,0 1 1,0-1-1,-1 1 1,1-1-1,-1 1 1,1 0-1,-1 0 1,0 0-1,1 1 1,-1-1-1,0 0 3,88 98 288,-3 5-288,-31-38 246,-40-47-225,-1 1 0,-1 0-1,0 1 1,-2 1 0,-1 0 0,0 0 0,-2 1-1,-1 1 1,-1-1 0,0 1 0,-2 1 0,-1-1-1,-2 0 1,0 1 0,-2 22-21,0-47-116,1 1-1,-1-1 1,0 1 0,-1 0-1,1-1 1,0 1 0,0-1-1,-1 1 1,1-1-1,-1 1 1,1-1 0,-1 1-1,0-1 1,1 0 0,-1 1-1,0-1 1,0 0 0,0 0-1,0 1 1,0-1-1,0 0 117,-1 0-486,0 0 0,-1 0 0,1 0 0,0 0 0,0-1-1,-1 1 1,1 0 0,-1-1 0,1 0 0,0 0-1,-1 0 1,1 0 0,-1 0 486,-25 0-7755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2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15271,'0'0'1169,"0"0"-849,0 0-96,0 0 448,0 0-384,172 0-80,-78 0-208,15 0-400,7 3-1329,-13-3-4001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2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1 170 13126,'0'0'496,"0"0"-144,0 0 929,0 0 240,87 183-433,-68-121-416,-13-3-351,-6-8-33,0-1-224,0-13-64,0-12-16,0-11-448,-6-14-1185,-3 0-2001,9-22-3073</inkml:trace>
  <inkml:trace contextRef="#ctx0" brushRef="#br0" timeOffset="1">98 27 11429,'0'0'1211,"0"0"107,0 0-421,28-6-97,-5 1-666,-11 1-99,0 1 1,0 0-1,0 1 1,1 0-1,-1 1 0,0 0 1,1 1-1,-1 1 1,1 0-1,-1 1 1,1 0-1,-1 0 0,0 2 1,11 3-36,-6 2 41,-1 0 0,0 0 1,-1 2-1,0 0 1,0 1-1,-1 0 0,-1 1 1,0 0-1,-1 1 0,0 1 1,-1 0-1,1 3-41,-6-8 51,-1 0-1,1 0 1,-2 0 0,1 1-1,-1-1 1,-1 1 0,0 0-1,-1 0 1,0 0 0,0 1 0,-1-1-1,-1 0 1,0 1 0,0-1-1,-1 0 1,-1 0 0,0 1-1,0-1 1,-1 0 0,-3 8-51,-1-7 53,1 0 0,-2-1 1,1 0-1,-1 0 0,-1-1 1,0 0-1,-1-1 0,0 0 1,0 0-1,0-1 0,-4 1-53,-19 13-1,0-1-1,-2-2 0,-8 2 2,-4-5-2323,45-16-1420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3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14679,'0'0'992,"0"0"-928,0 0 1009,0 0 223,0 0-479,109 172-337,-96-116 48,3 3-176,-13-3-96,6-2-31,-3-9-129,-6-6 48,0-11-144,0-5-144,0-9-625,0-9-864,0-5-1728,0-11-577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3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12822,'0'0'1729,"0"0"-1473,0 0 768,0 0 689,0 0-224,0 0-721,222 29-368,-144-29-112,-3 0-240,0 0 48,-6 0-96,-6 0-48,-13 0-352,-31 0-976,-19 0-1906,-7 0-2593</inkml:trace>
  <inkml:trace contextRef="#ctx0" brushRef="#br0" timeOffset="1">160 346 9780,'0'0'1249,"0"0"336,0 0 288,0 0 336,0 0-945,0 0-623,222 26-305,-157-29-176,-2-6-160,-13 4-673,-25 5-2816,-16 0-4899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3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1109 8132,'0'0'4050,"0"0"-2802,0 0 705,0 0 688,0 0-1280,181 19-961,-96-27-336,-1-17-64,16-4-1088,0 1-2370,-12-8-6435</inkml:trace>
  <inkml:trace contextRef="#ctx0" brushRef="#br0" timeOffset="1">1304 0 16520,'0'0'1232,"0"0"-848,0 0 193,197 51 415,-138 39-352,-6 20-352,-6 22-143,-9 14-145,-19 20 32,-19 17-64,-4 5-433,-67 9-111,-36-5-1713,-46-18-3105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5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24 563 7571,'0'0'1911,"0"0"-548,0 0-61,0 0 229,0 0 86,0 0-467,0 0-1038,-1 0 0,1 0 0,0 0 0,-1 0 0,1 0 0,-1 0 0,1 0 0,0 0 0,-1 0 0,1 0 0,-1 0 0,1-1 1,0 1-1,-1 0 0,1 0 0,0 0 0,-1-1 0,1 1 0,0 0 0,-1 0 0,1-1 0,0 1 0,0 0 0,-1-1 0,1 1 0,0 0 0,0-1 0,0 1 0,-1 0 0,1-1 0,0 1 1,0-1-1,0 1 0,0 0 0,0-1 0,0 1 0,0-1 0,0 1 0,0 0 0,0-1-112,-5-22 40,1-1 0,2 1 0,0-1 0,2 1-1,0-1 1,3-11-40,-2-26-44,-1-221-31,43 284-251,50 9 379,-1-4-1,14-4-52,65-1-26,-24 1-228,0-6 0,89-16 254,-60-2-221,0 8-1,53 8 222,-228 5 2,-1 0 0,1 1 0,0-1 0,-1 1 0,1-1 0,0 0 1,-1 1-1,1 0 0,-1-1 0,1 1 0,0-1 0,-1 1 0,0 0 0,1-1 0,-1 1 0,1 0 0,-1-1 0,0 1 0,1 0 0,-1 0 0,0-1 1,0 1-1,0 0 0,0 0 0,0 0 0,1-1 0,-1 1 0,-1 0 0,1 0 0,0-1 0,0 1-2,0 36 94,-1-26 7,11 542 523,-11-553-619,0 1-1,1-1 0,-1 0 1,0 1-1,0-1 0,1 0 1,-1 0-1,0 0 0,0 1 1,1-1-1,-1 0 0,0 0 1,0 0-1,0 0 1,1 0-1,-1 0 0,0-1 1,0 1-1,1 0 0,-1 0 1,0 0-1,0-1 0,1 1 1,-1 0-1,0-1 0,1 1 1,-1-1-1,0 1 1,1-1-1,-1 0-4,-23-18 78,0-2-1,-14-18-77,0 1 18,-25-29 105,61 66-94,1 1-109,7 7-165,2 1 237,1 0 0,0-1 1,0 0-1,1 0 0,-1-1 1,1 0-1,1-1 0,-1 0 1,1-1-1,0 0 0,0-1 0,6 1 8,6 0 38,1 0-1,0-2 0,0-1 0,0-1 0,16-3-37,-39 3 7,1 0-1,0 0 0,-1 0 0,1 0 0,0-1 1,-1 1-1,1 0 0,-1-1 0,1 0 1,-1 1-1,1-1 0,-1 0 0,1 0 1,-1 0-1,0 0 0,1 0 0,-1 0 1,0 0-1,0 0 0,0 0 0,0-1 1,0 1-1,0 0 0,0-1 0,0 1 0,-1-1 1,1 0-7,1-4 4,-1 1 0,0-1 1,0 1-1,-1-1 0,0 1 1,0-1-1,0-1-4,0-2-55,-2 2-261,1 7-8596,1 0 1170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6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8964,'0'0'2764,"0"0"-1470,0 0-166,0 0 345,0 0-512,0 0-949,0 0-1,0 0 1,1 0 0,-1 0 0,0 0 0,0 0 0,1 0 0,-1 0 0,0 0 0,0 0 0,1 0 0,-1 0 0,0 0 0,0 0 0,0 0 0,1 0 0,-1 0 0,0-1 0,0 1-1,0 0 1,1 0 0,-1 0 0,0 0 0,0-1 0,0 1 0,1 0 0,-1 0 0,0 0 0,0-1 0,0 1 0,0 0 0,0 0 0,0 0 0,0-1 0,0 1 0,1 0-1,-1 0 1,0-1 0,0 1 0,0 0 0,0 0 0,0-1 0,0 1 0,0 0 0,0 0 0,0-1 0,-1 1 0,1 0 0,0 0 0,0 0 0,0-1 0,0 1 0,0 0 0,0 0-1,0-1 1,-1 1 0,1 0 0,0 0 0,0 0 0,0 0 0,0-1 0,-1 1 0,1 0 0,0 0 0,0 0-12,52 6 956,13 2 142,55-1-1098,821-12 62,-944 48 74,-7 0-109,2 0 0,2 1 0,2 0 0,2 0 0,1 0 0,4 16-27,-4 90-69,1-117 57,0-23 5,0-1 0,0 1 0,-1 0 0,0-1 0,-1 1 0,1-1 0,-2 1 0,0-1 0,-2 5 7,5-13 2,-1-1 0,1 0 0,0 0-1,0 1 1,-1-1 0,1 0 0,-1 0 0,1 0-1,0 0 1,-1 0 0,1 0 0,0 0-1,-1 0 1,1 0 0,-1 0 0,1 0-1,0 0 1,-1 0 0,1 0 0,0 0 0,-1 0-1,1 0 1,0 0 0,-1 0 0,1-1-1,0 1 1,-1 0 0,1 0 0,0 0-1,-1-1 1,1 1 0,0 0 0,-1 0 0,1-1-1,0 1 1,0 0 0,-1 0 0,1-1-1,0 1 1,0 0 0,0-1 0,0 1 0,-1 0-1,1-1 1,0 1 0,0-1 0,0 1-2,-11-18 47,2 0-9,1 1 1,-2 0-1,0 1 0,-1 0 0,-1 1 0,0 1 1,-1-1-1,-1 2 0,-7-6-38,-17-12 542,37 30-414,2 31-347,-1-28 220,1 1 0,0-1-1,0 1 1,0-1 0,1 0-1,-1 0 1,0 1 0,1-1-1,-1 0 1,1 0 0,0-1 0,0 1-1,0 0 1,0 0 0,0-1-1,0 1 1,0-1 0,0 0 0,1 0-1,-1 0 1,0 0 0,1 0-1,-1 0 1,1 0 0,-1-1 0,1 0-1,0 1 1,-1-1 0,1 0-1,12 2 111,0 0 0,0-1-1,1-1 1,10-1-111,-15-1 86,0 0-1,1 0 0,-1-1 0,0-1 1,0 0-1,0 0 0,-1-1 1,0-1-1,6-3-85,22-16 464,31-26-464,0-1 711,-64 51-1631,-11 12-87,-16 15-1903,-12 15-5211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7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0 180 13478,'0'0'1329,"0"0"-801,0 0-320,0 0 1185,0 0-257,254 0-383,-126-14-433,-9 3 144,-1-3-208,-14-3-144,-11 0-112,-14 0-96,-11 3-496,-14 3 192,-20 0-1281,-15-1-688,-19-5-1089,0-8-432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58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8 5475,'0'0'6587,"0"0"-4875,0 0-343,0 0 352,0 0-521,0 0-586,-3-5-326,3 5-285,-1 0 0,1 0 0,0 0 0,0-1 0,0 1 0,0 0-1,-1 0 1,1 0 0,0 0 0,0-1 0,-1 1 0,1 0 0,0 0 0,0 0 0,-1 0 0,1 0 0,0 0 0,0 0-1,-1 0 1,1 0 0,0 0 0,0 0 0,-1 0 0,1 0 0,0 0 0,0 0 0,-1 0 0,1 0 0,0 0 0,0 0-1,-1 0 1,1 0 0,0 1 0,0-1 0,-1 0 0,1 0 0,0 0 0,0 0 0,0 0 0,-1 1 0,1-1 0,0 0-1,0 0 1,0 0 0,0 1 0,0-1 0,-1 0 0,1 0 0,0 1 0,0-1 0,0 0 0,0 0 0,0 1 0,0-1-1,0 0 1,0 0 0,0 1 0,0-1 0,0 0 0,0 0 0,0 1 0,0-1 0,0 0 0,0 0 0,0 1 0,0-1 0,0 0-1,1 0 1,-1 1-3,-5 41 172,4 77 297,1-90-225,3 53 283,3 0 1,4 0-1,5 8-527,-6-24 67,-8-64-275,-5-27-1508,-19-22-1136,-10-13-3108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7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0 3105,'0'0'5987,"0"0"-5539,0 0 129,0 0 431,0 0 417,165 71 63,-143-18 257,-16 15-896,-6 13-177,-28 6-64,-41 6-272,-18 0-176,-1-14-96,16-12-64,29-25-48,24-25-1200,19-17-3634,0-28-3234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8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12982,'0'0'1475,"0"0"-1067,3 26-15,55 378 3595,-51-283-2494,-7 39-1494,0-92 862,-8-209-675,1 52-763,3 0 0,10-87 576,-4 149-165,2 0 0,0 1 0,2 0-1,1 0 1,2 0 0,0 1-1,1 0 1,2 1 0,0 0 0,2 1-1,16-22 166,-23 36-33,0 1 0,1-1 1,0 1-1,0 1 0,1-1 0,1 0 33,-6 6-12,-1 0 0,1 0 0,-1 0 0,1 0 0,0 0 0,0 1 0,0 0 0,0 0 0,0 0 0,1 0 0,-1 0 0,0 1 0,0 0 0,0 0 0,1 0 0,1 1 12,-5-1-9,0 0 1,0 1-1,0-1 1,1 1-1,-2-1 1,1 1-1,0-1 1,0 1-1,0 0 1,0-1-1,0 1 1,0 0 0,-1 0-1,1 0 1,0 0-1,-1 0 1,1-1-1,0 1 1,-1 0-1,1 0 1,-1 0-1,0 0 1,1 1-1,-1-1 1,0 0-1,0 0 1,1 0-1,-1 1 9,1 35-143,-1-28 100,0 2 50,0-1 0,-1 1 1,0 0-1,-1 0 0,0-1 1,-1 1-1,0-1 0,0 1 1,-1-1-1,-1 0 0,1-1 1,-2 1-1,1-1 0,-2 0 1,1 0-1,-3 2-7,-33 38 231,24-30 10,1 1-1,-12 20-240,25-34 41,0 0 1,1 1-1,0 0 0,0 0 0,0 0 0,1 0 0,0 0 0,0 0 0,0 1 1,1-1-1,1 0 0,-1 2-41,2-6 24,-1 1 0,1-1 0,0 0-1,-1 0 1,2 0 0,-1 0 0,0 0 0,1 0 0,-1 0 0,1 0 0,0 0 0,0-1 0,0 1 0,0 0-1,0-1 1,1 0 0,-1 0 0,1 0 0,0 0 0,-1 0 0,1 0 0,0-1 0,0 1 0,0-1-1,0 0 1,0 0 0,1 1-24,16 4 104,1 0-1,-1-1 0,1-1 1,1 0-104,1 0 131,193 31 403,-86-15-4443,-116-19-685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8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11829,'0'0'1572,"0"0"-425,0 0 590,0 0-99,9 27-213,29 93-516,-31-97-714,-1 1 0,0 0 0,-2 0-1,-1 0 1,-1 0 0,-1 0 0,-1 0-1,-1 1 1,-4 21-195,4-39 75,-1 0-1,0 0 1,0 0-1,-1-1 1,0 1-1,0-1 1,-1 0-1,-1 3-74,-2 3 191,6-9-170,1-3-66,4 0-35,162-7-1980,-1-7 1,-1-8-1,66-20 2060,-71 9-5053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29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375 0 17832,'0'0'849,"-140"186"495,58-54 129,14 17 32,11 3-289,29 6-704,28-4-496,3-10-16,57-4-272,34-2-560,24-17-513,29-20-352,25-25-1504,13-25-3490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0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11461,'0'0'3949,"0"0"-2730,0 0-886,0 0 350,0 0 67,0 27-272,0 185 309,-2-99-264,-1-51-310,6 60-213,-8-160-2733,2 0 0,0-28 2733,3 10-4445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1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0 120 12566,'0'0'624,"0"0"158,0 0 240,0 0 277,0 0-485,34-18-558,110-56-40,-136 70-187,1 0 0,0 0-1,0 1 1,0 0 0,0 0 0,0 1 0,0 0 0,1 1 0,-1 0 0,1 1 0,-1 0 0,1 0 0,6 2-29,23 0 192,-20-3-152,0 2 1,-1 0-1,1 1 1,0 0-1,0 2 1,15 4-41,-29-6-3,0 0 1,0 0-1,-1 1 1,1 0 0,0-1-1,-1 2 1,0-1 0,1 0-1,-1 1 1,-1 0 0,1 0-1,0 0 1,-1 0 0,0 1-1,0-1 1,0 1 0,-1 0-1,0 0 1,1 0 0,-2 0-1,1 0 1,0 0-1,-1 0 1,0 1 0,-1-1-1,1 1 3,0 2-14,0 0-1,0 0 0,-1 0 0,0 0 1,-1 0-1,0 1 0,0-1 0,0-1 1,-1 1-1,0 0 0,-1 0 0,0-1 1,0 1-1,-1-1 0,-3 6 15,0-5 4,1 0 0,-1 0-1,0-1 1,-1-1 0,0 1 0,0-1-1,0 0 1,-1-1 0,1 0 0,-1 0 0,-1-1-1,-7 3-3,-7-1 136,0 0-1,0-1 1,-1-1 0,1-2-1,-19 0-135,39-2 85,299-8-749,-283 8 625,0 1-1,0 0 1,0 0 0,0 1-1,-1 1 1,1 0-1,-1 1 1,1 0 0,-1 0-1,-1 1 1,1 1 0,0 0-1,-1 0 1,2 3 39,-7-5 3,0 1-1,0-1 1,-1 1 0,1 0 0,-1 1-1,0-1 1,0 1 0,-1 0-1,0 0 1,0 0 0,0 0 0,-1 1-1,0-1 1,0 1 0,-1-1 0,1 1-1,-1-1 1,-1 1 0,0 0-1,1 0 1,-2 0 0,1-1 0,-1 1-1,0 0 1,-2 4-3,0-3 82,0 1-1,-1-1 1,0 0-1,-1 0 1,0 0-1,0 0 1,0-1-1,-1 0 1,0 0-1,-1-1 1,1 1-1,-1-1 1,0-1-1,-1 1 1,0-2-1,1 1 1,-1-1-1,-3 1-81,-18 10 351,-1-2 0,-1-1 0,0-1 0,-15 2-351,18-8-85,-1 0 0,1-2 0,-1-1 0,1-1 0,-2-2 85,24 1-133,14-4-2097,41-17-2511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1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16680,'0'0'1840,"0"0"-1711,0 0 15,0 0 304,0 0 928,32 186-639,-14-127-401,-2-3 0,-3-5-112,-7-9 112,0-11-288,-6-6-48,0-14-96,0-8-256,0-3-368,0 0-769,-22-20-544,-9-27-5762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1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2305,'0'0'14103,"0"0"-13063,0 0 48,0 0 1,0 0-161,175-31-351,-106 31-305,12 0 0,7 0-256,-4 0 64,-6 0-80,-9 0-448,-13 0-657,-27 0-383,-20 0-1042,-9 9-2704,-25 5-2482</inkml:trace>
  <inkml:trace contextRef="#ctx0" brushRef="#br0" timeOffset="1">35 360 11685,'0'0'1761,"0"0"864,0 0-976,216 6 16,-131-6-801,-7 0-448,0 0-416,-6-8-160,-19-4-1104,-22 1-5123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4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615 0 13238,'0'0'622,"0"0"39,0 0 673,0 0 16,0 0-595,-34 2-389,5-2-285,14-1-41,0 1 1,0 0-1,0 1 1,1 1-1,-1 0 1,1 1-1,-1 1 1,1 0-1,0 1 1,0 0-1,1 1 1,0 1-1,0 0 1,-5 4-41,-18 15 335,0 1 1,2 2-1,1 1 1,2 1-1,-16 22-335,34-36 98,0 0-1,1 1 1,0 1 0,2 0-1,0 1 1,1 0 0,1 0 0,2 1-1,-1 0 1,2 0 0,1 1-1,0 9-97,1-13 38,2 0 0,1 0 0,0 1-1,1-1 1,1 0 0,0 0-1,2 0 1,0 3-38,-1-14 1,0 0 0,0 0 0,0 0-1,1 0 1,-1-1 0,2 1 0,-1-1-1,1 0 1,0 0 0,0-1 0,1 0 0,-1 0-1,1 0 1,0 0 0,1-1 0,-1 0-1,1 0 1,0-1 0,-1 0 0,6 1-1,13 4-111,0-2 0,0-1 1,1-1-1,-1-2 0,1 0 0,0-1 1,-1-2-1,1-1 0,0 0 1,20-6 110,-31 4-147,0-1 0,0 0 0,-1-1 1,0 0-1,0-1 0,0-1 0,-1 0 0,4-4 147,-11 8-61,-1 0-1,1-1 0,-1 0 0,0 0 0,0 0 0,0 0 0,-1-1 0,1 0 0,-2 0 0,1 0 0,-1 0 1,1-1-1,-2 1 0,1-1 0,-1 0 0,0 0 0,0 0 0,-1 0 0,0 0 62,-4-71 2092,9 81-2212,16 9 96,-1 1 0,0 1 0,-1 1 1,0 0-1,-2 2 24,-5-6 4,0 1 0,-1 1-1,-1 0 1,-1 0 0,1 1 0,-2 0 0,0 1 0,-1 1-4,-6-11-6,0 0 0,-1 1 0,1-1 0,-1 1 0,-1-1 0,1 0 0,-1 3 6,6 25-3997,-4-31-1614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4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17176,'0'0'896,"0"0"-800,0 0 737,43 185 703,-24-117-815,3-1-129,-6-8-448,-1-5-96,-5-6-64,-1-15 16,-6-5-48,-3-11-560,0-11-737,0-6-224,0 0-1168,0-23-1489,0-27-5650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5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12005,'0'0'2610,"0"0"-2434,0 0 1809,0 0-545,0 0-831,0 0-513,65-9-96,10 9 144,19 0 160,3 0-192,0 0 16,-16-8-80,-15 2-96,-25 6-208,-26 0-977,-15 0-2064,-15 0-1473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4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1 14423,'0'0'1904,"0"0"-1359,0 0 527,0 0 737,0 0-384,75 174-737,-56-126-144,-3 2-128,-4-5-207,1-5-65,-4-1-96,-6-5-96,-3-6-353,0-5-655,0-9-593,-22-9-1264,-15-5-3570</inkml:trace>
  <inkml:trace contextRef="#ctx0" brushRef="#br0" timeOffset="1">0 361 15351,'0'0'3073,"0"0"-2736,0 0-209,0 0 864,188 0-240,-88-12-752,6-10-1312,-9-6-257,-12-6-4626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5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18585,'0'0'848,"0"0"-592,185 109 512,-113-44 177,0 25-577,-4 37-272,-5 27 16,-1 24-16,-21 13-96,-32-6-368,-12 9-352,-81-19-1746,-29-26-3472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7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44 646 6947,'0'0'1726,"0"0"-408,0 0-37,0 0 370,0 0-293,0-7-533,5-250 2897,0-14-4008,-5 263 290,0 0 1,-1 0 0,1 0 0,-1 0-1,-1 0 1,0 0 0,0 0-1,0 0 1,-1 1 0,0-1-1,0 1 1,-3-4-5,6 11-4,-1-1 1,0 1-1,1-1 0,-1 1 1,1-1-1,-1 1 0,0 0 1,1-1-1,-1 1 0,0 0 1,0 0-1,1-1 0,-1 1 1,0 0-1,0 0 0,1 0 1,-1 0-1,0 0 0,0 0 1,1 0-1,-1 0 0,0 0 1,0 0-1,1 0 0,-1 1 1,0-1-1,0 0 0,1 0 1,-1 1-1,0-1 0,1 0 1,-1 1-1,1-1 0,-1 1 1,0-1-1,1 1 0,-1-1 1,1 1-1,-1 0 0,1-1 1,-1 1-1,1-1 0,-1 2 4,5-1 1,-1 0 0,1 0-1,0 0 1,-1 0-1,1 0 1,0-1-1,-1 0 1,1 0-1,0 0 1,-1 0 0,4-1-1,-3 1 1,54 0 46,119-1-474,-1 7-1,169 29 428,-182-16-171,1-7-1,0-7 1,9-7 171,-40 1-33,-133 1 1,0 0 123,0 0 69,0 0 16,7 44-240,12 76 505,6-1 0,6 2-441,24 116 863,-52-225-796,5 38 190,3-1-1,1 0 1,3-1-1,2-1 1,9 16-257,-21-49 9,3 7-465,-4-17-3625,-3-6-4387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8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0 8036,'0'0'624,"0"0"-331,0 0 182,0 0 224,-6 26-296,4-14-227,-8 29 509,2 1 0,3 0 0,-1 39-685,6-46 1470,1-1 0,2 0 0,4 14-1470,2 25 690,-3 1 1,-3 0-1,-5 59-690,0-18 514,2-75-344,1-23-121,0-1 0,-1 1-1,-1 0 1,-1 0 0,0-1 0,-1 1-1,-1-1 1,-4 9-49,4-12 115,6-25-33,-1-1 0,0 0 0,-1 0 0,-1 0 0,0-4-82,-1-26-5,-9-342-542,0-4-48,11 386 583,0 0-1,1 1 1,0-1-1,-1 0 0,1 1 1,0-1-1,0 0 1,0 1-1,1 0 0,-1-1 1,1 1-1,-1 0 1,1-1-1,0 1 1,0 0-1,0 0 0,0 1 1,0-1-1,0 0 1,0 1-1,1-1 0,-1 1 1,0 0-1,1 0 1,0 0-1,-1 0 0,1 0 1,-1 0-1,1 1 1,0-1-1,0 1 1,0 0 12,17-3-31,0 0 0,0 2 1,0 1-1,6 1 31,-5-1-27,-15 0 12,1-1 0,0 2 1,-1-1-1,1 1 0,0 0 0,-1 0 0,1 1 0,-1 0 0,0 0 0,0 0 1,1 1-1,-2 0 0,1 0 0,0 1 0,-1-1 0,1 1 0,-1 1 1,0-1-1,0 1 0,-1 0 0,1 0 0,-1 0 0,0 0 0,-1 1 0,1-1 1,-1 1-1,0 0 0,0 0 0,-1 1 0,0-1 0,0 0 0,-1 1 1,1-1-1,-1 1 0,0 2 15,2 16-11,-1 1 1,-1-1-1,-1 0 0,-2 0 1,0 0-1,-2 0 0,0 0 0,-2 0 1,0-1-1,-2 0 0,-10 22 11,14-37 0,-2 4 0,0-1 0,1 1 0,1-1 0,0 1 0,0 1 0,2-1 0,-1 0 0,2 3 0,1-15-1,0 0-1,0 0 0,1 0 0,-1 0 1,1 0-1,-1 0 0,1 0 0,-1 0 1,1 0-1,0 0 0,-1 0 0,1 0 1,0 0-1,0 0 0,0 0 0,0-1 1,0 1-1,0 0 0,0-1 0,0 1 0,0-1 1,0 1-1,0-1 0,0 1 0,0-1 1,0 0-1,0 0 0,0 1 0,1-1 1,-1 0-1,0 0 0,0 0 2,48 2-125,-34-2 66,-7 0 31,12 1-117,0 0 0,0 2 0,-1 0 0,1 1 0,4 2 145,-20-5-20,-1 0 1,1 1 0,0-1-1,-1 1 1,0-1 0,1 1 0,-1 0-1,0 0 1,0 1 0,0-1 0,0 0-1,0 1 1,0 0 0,-1 0 0,0 0-1,1 0 1,-1 0 0,0 0-1,0 1 1,-1-1 0,1 1 0,-1-1-1,0 1 1,1 0 0,-2-1 0,1 1-1,0 0 1,-1 0 0,0 3 19,0-4 12,0 0 0,-1 0 0,0-1 0,1 1 0,-1 0 0,0 0 0,-1 0 0,1 0 0,0-1 0,-1 1 0,0-1 0,1 1 0,-1-1 0,0 0 0,0 1 0,0-1 0,-1 0 0,1 0 0,0-1 0,-1 1 0,1 0 0,-2 0-12,-11 6 193,0 0-1,0-2 0,-13 5-192,14-6 117,6-2-68,-24 11 70,-1-1-1,-1-2 0,0-2 0,0-1 1,-1-1-1,0-2 0,-7-1-118,41-4-48,0 0-1,1 0 1,-1 0-1,0-1 1,0 1-1,0 0 1,0 0-1,0-1 1,0 1-1,1-1 1,-1 1-1,0-1 1,0 1-1,0-1 1,1 1-1,-1-1 1,0 1-1,1-1 1,-1 0-1,1 1 1,-1-1-1,1 0 1,-1 0-1,1 0 1,-1 1-1,1-1 0,0 0 1,-1 0-1,1 0 1,0 0-1,0 0 1,-1 0-1,1 0 1,0 1-1,0-1 1,0-1 48,3-37-4806,-2 37 4470,12-49-10202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9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1 9540,'0'0'5187,"0"0"-3811,0 0-207,-178 129 304,159-81-529,13 8-336,6 3-336,9-2-256,32-1-16,15-11 0,13-8-624,6-15-432,3-19-1586,-6-3-3008,-3 0-4547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9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71 12342,'0'0'2027,"0"0"-181,-13 30-450,-37 95-332,47-115-960,0-1 0,0 1 0,1 0 1,0 0-1,0 0 0,1 0 0,1 0 0,0 0 0,0 0 0,2 6-104,0 17 186,2 1-24,0-23-31,-3-21 217,-3-79-207,0 11-144,7-49 3,-6 127-3,1-1 0,0 1-1,0-1 1,1 1-1,-1-1 1,0 0-1,0 1 1,0-1-1,0 1 1,0-1 0,1 1-1,-1-1 1,0 1-1,0-1 1,1 1-1,-1-1 1,0 1-1,1-1 1,-1 1 0,0 0-1,1-1 1,-1 1-1,1-1 1,-1 1-1,1 0 1,-1 0-1,1-1 1,-1 1 0,1 0-1,-1 0 1,1-1-1,-1 1 1,1 0-1,-1 0 1,1 0-1,-1 0 1,1 0 0,0 0-1,-1 0 1,1 0-1,-1 0 1,1 0-1,-1 0 1,1 0-1,0 1 1,-1-1 0,1 0-1,-1 0 1,1 0-1,-1 1 1,1-1 3,26 20-46,41 64 57,-50-59 2,0-1 0,2-1 0,0 0 0,19 14-13,-32-32-2,-1 0 0,1 0 0,1 0-1,-1-1 1,1 0 0,0 0 0,0-1 0,0 0 0,0-1-1,0 1 1,0-2 0,1 1 0,-1-1 0,1 0 0,0-1-1,-1 0 1,1 0 0,7-2 2,-13 1 0,0 0 0,0 0 0,0-1 0,0 1 0,0-1 0,0 1 0,0-1 0,0 0 0,-1 0 0,1-1 0,-1 1 0,0 0 0,1-1 0,-1 1 0,0-1 0,-1 0 0,1 0-1,0 0 1,-1 0 0,1 0 0,-1 0 0,0 0 0,0 0 0,0 0 0,-1-2 0,4-11 19,0 0 0,-2 0 0,0-1 0,0-7-19,0-42 653,-4-49-653,-5 80 665,6 34-635,1 0 1,-1-1 0,0 1 0,1 1 0,-1-1 0,0 0-1,1 0 1,-1 0 0,0 0 0,0 0 0,0 1 0,0-1-1,0 0 1,0 1 0,0-1 0,0 1 0,0-1 0,0 1-1,0-1 1,0 1 0,0 0 0,-1-1 0,1 1 0,0 0-1,0 0 1,0 0 0,-1 0-31,1 2-71,0 0 0,1 0 0,-1 0 0,0 0-1,1 0 1,-1 0 0,1 0 0,0 0 0,-1 0 0,1 0 0,0 0-1,0 0 1,1 2 71,-1-1-161,-1 14-519,-1 44-2438,7-26-3526,8-12-4537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39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0 288 12182,'0'0'1104,"0"0"665,1 30 162,0 0-1456,-1 22 368,2-1 0,3 1 0,6 22-843,5-22 535,-12-42-456,0 1-1,-1-1 0,-1 0 0,0 1 0,1 9-78,5-99-374,-2-40 374,-2 29 59,7-32-59,-8 97 83,2-1 0,1 0 1,1 1-1,1 0 0,1 1 0,11-20-83,-18 38 7,1 0 0,0 0 0,0 1 1,0-1-1,1 1 0,0 0 0,0 0 0,0 0 0,1 0 0,0 1 0,-1 0 0,2 0 0,-1 0 0,0 1 0,1-1 0,-1 1 0,1 1 0,0-1 0,0 1 0,0 0 0,1 0 0,-1 1 0,0 0 1,1 0-1,-1 0 0,0 1 0,1 0 0,3 0-7,4 0-97,0 0 1,0 1 0,-1 0-1,1 1 1,0 1-1,4 1 97,-14-3-160,0 1-1,-1 0 1,1-1-1,0 1 1,-1 0-1,1 0 1,-1 1-1,0-1 1,0 1-1,0 0 0,0 0 1,0 0-1,-1 0 1,1 0-1,-1 0 1,0 1-1,0-1 1,0 1-1,0 0 1,-1-1-1,0 1 0,1 0 1,-1 0-1,0 1 161,2 41-4700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40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77 12838,'0'0'816,"0"0"513,172 0-465,-91 0-864,7-11-160,-1-12-8612</inkml:trace>
  <inkml:trace contextRef="#ctx0" brushRef="#br0" timeOffset="1">873 1 20009,'0'0'544,"0"0"-544,0 0-2049,0 0-9956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41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4130,'0'0'0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43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8852,'0'0'408,"0"0"347,0 0 606,0 0 386,0 0 43,3 29-586,20 166 543,-15-104-437,-3 1 0,-6 39-1310,1-53 395,0-75-294,0-3 49,0 0 42,4-18 403,-3 17-598,0-1 1,0 0-1,0 0 0,0 0 1,0 0-1,1 1 1,-1-1-1,0 0 1,1 1-1,0 0 0,-1-1 1,1 1-1,0 0 1,0 0-1,0 0 0,-1 0 1,1 0-1,2-1 3,40 0-158,-24 2 200,371-17-47,2 0-409,-305 17 330,808 8-1331,-362-6 1042,-277-3-1018,-256-3 1501,0 0 0,0 0-1,0 0 1,-1 0 0,0 0 0,1 1-1,-2-1 1,1 0 0,0-1-110,-1-1 109,2-11-37,-1-1 0,0 1 0,-2 0 1,0-1-1,-1 1 0,0 0 0,-2 0 0,0 1 1,-1-1-1,0 1 0,-2 0 0,0 1 1,0 0-1,-2 0 0,-2-3-72,2 0 134,-7-8 86,16 25-224,0 1-1,0-1 1,0 0-1,0 1 1,0-1-1,0 1 1,0 0-1,0-1 1,0 1-1,0 0 0,0-1 1,0 1-1,0 0 1,-1 0-1,1 0 1,0 0-1,0 0 1,0 0-1,0 1 1,0-1-1,0 0 1,-1 0-1,1 1 1,0-1-1,0 1 1,0-1-1,0 1 5,-10 6-1,-1 0-1,2 0 0,-1 1 1,1 0-1,0 1 1,1 1-1,-4 4 2,4-4 1,-1 0 0,0 0 0,0-1-1,-1-1 1,0 0 0,-1 0 0,-6 2-1,17-9 18,1-1 57,0-2-61,1 1 0,-1-1 0,1 0 0,0 1 0,0-1 0,0 1 0,0-1 0,0 1-1,0-1 1,0 1 0,0 0 0,0-1 0,2 1-14,2-5 17,23-24-64,3 2 0,0 1 0,23-15 47,-21 16 2,-30 25 15,0-1 0,0 0 0,0 1 0,1-1 0,-1 1 0,1 0 0,-1 0-1,1 0 1,-1 1 0,1-1 0,0 1 0,-1 0 0,1 0 0,-1 0 0,1 0 0,0 1 0,-1-1 0,1 1 0,-1 0 0,1 0 0,-1 1 0,0-1 0,1 1 0,-1-1 0,0 1 0,0 0 0,0 0 0,0 0 0,0 1 0,0 0-17,15 11-439,-1 2 1,0 0-1,-1 1 1,4 6 438,-9-11-724,17 22-3395,-5 0-3797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59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12182,'0'0'400,"0"0"-224,160 0 1601,-85-3-449,6-5-639,-3 5-337,-12 3-352,-22 0-176,-19 0-1393,-10 11-1873,-2-11-3457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44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1 431 11573,'0'0'1582,"0"0"-218,0 0 276,0 0-322,0 0-496,24-2-363,163-22 827,-13 1-980,140-15-180,-177 28-539,-57 6 114,0-3 0,-1-4 0,30-10 299,-9 3 368,-99 18-283,0-1-1,-1 0 1,1 1-1,0-1 1,-1 0-1,1 0 1,-1 1-1,1-1 1,-1 0-1,1 0 1,-1 0-1,0 0 1,1 0-1,-1 0 1,0 0 0,0 1-1,1-1 1,-1 0-1,0 0 1,0 0-1,0 0 1,0 0-1,-1-1-84,1-32-204,-1 24 270,-1 1-63,0 0 0,0 1-1,-1-1 1,-1 0-1,1 1 1,-1 0 0,-1 0-1,0 0 1,0 1-1,0-1 1,-7-5-3,-14-25 57,25 36-64,1-1 0,-1 1 0,0 0 0,0 0 0,-1 0 1,1 0-1,0 0 0,-1 0 0,1 0 0,-1 0 0,0 0 0,0 1 0,1-1 0,-1 1 1,0-1-1,0 1 0,0 0 0,-1 0 0,1 0 0,0 0 0,0 0 0,-1 0 0,1 0 1,0 1-1,-1-1 0,1 1 0,-1 0 0,1 0 0,0 0 0,-1 0 0,1 0 7,-2 0 8,-1 1-1,1-1 0,0 1 1,0 0-1,0 0 0,0 0 0,0 1 1,0-1-1,0 1 0,1 0 1,-1 0-1,1 0 0,-1 1 0,1-1 1,-1 1-8,-45 50 55,42-43-48,-2 0 1,1-1 0,-1 0-1,0 0 1,-6 3-8,-8 3 39,21-15 29,4-3 8,37-27-51,-17 12-26,2 2 0,0 1 0,1 0 0,0 2 0,1 1 0,1 1 0,0 1 0,0 2 0,1 0 0,0 2 0,0 1 0,1 2 0,4 0 1,-30 3-5,1 0 0,-1 0 0,0 1 0,0-1 0,1 1 0,-1 0-1,0 0 1,0 0 0,0 0 0,0 1 0,0-1 0,0 1 0,-1 0 0,1 0 0,0 0 0,-1 0 0,1 0 0,0 2 5,1 1 31,0 0 0,0 1 0,0 0-1,-1-1 1,0 2 0,0-1 0,0 0 0,-1 0 0,0 1-31,4 19-895,-1-1 0,0 1 0,-3 0 1,1 10 894,-3-28-794,3 36-8082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8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1 321 4930,'0'0'8327,"0"0"-6524,0 0-1064,17 34 480,61 110-53,-10-30 207,-50-88-1018,-2 1 0,-1 0 0,-2 1 0,0 1 0,3 16-355,-13-26 143,-17-40-45,-23-43-425,4-2 0,-18-51 327,39 86-206,2-1 1,1-1-1,2 1 1,1-1 0,1-1-1,2 1 1,1-10 205,2 27-24,0 0 0,1 1 1,1-1-1,0 1 0,1-1 1,1 1-1,4-12 24,-4 19 0,0 0 1,0 1 0,0 0-1,1-1 1,0 2 0,1-1-1,-1 1 1,1-1-1,1 1 1,-1 1 0,1 0-1,0-1 1,0 2 0,6-4-1,0 1 0,0 1 1,0 1 0,0 0 0,1 1 0,0 0-1,0 1 1,0 0 0,0 1 0,0 1 0,1 0 0,-1 1-1,0 1 1,4 0-1,-14 0-4,0 0-1,1 1 1,-1-1 0,0 1-1,0 0 1,0 0-1,0 0 1,0 0 0,0 1-1,-1 0 1,1 0 0,-1 0-1,0 0 1,0 0-1,0 0 1,0 1 0,0 0-1,-1-1 1,0 1-1,0 0 1,0 0 0,0 1-1,0-1 1,-1 0 0,0 0-1,0 1 1,0-1-1,0 1 1,-1-1 0,0 1 4,2 5-20,-1 0 0,-1 0 1,0 0-1,0 0 0,-1 0 1,0 0-1,-1 0 1,0-1-1,-1 1 0,0-1 1,0 1-1,-1-1 0,-4 8 20,-2-3-15,0 0 0,-1-1 0,-1 0-1,0-1 1,-1-1 0,0 0 0,-1 0-1,-8 4 16,-7 3 68,0-2-1,-1 0 0,-31 10-67,184-33 110,-81 1-111,-1 1 1,1 2-1,-1 3 1,1 1-1,7 2 1,-49-3 12,-1 0 0,0 0 0,1 1 0,-1-1 1,0 0-1,1 0 0,-1 1 0,1-1 0,-1 0 0,1 1 0,-1-1 0,1 1 0,-1-1 0,1 0 0,-1 1 1,1-1-1,-1 1 0,1-1 0,-1 1 0,1 0 0,0-1 0,0 1 0,-1-1 0,1 1 0,0 0 0,0-1 1,0 1-1,-1 0 0,1-1 0,0 1 0,0 0 0,0-1 0,0 1 0,0 0 0,0-1 0,0 1 0,1 0 1,-1-1-1,0 1 0,0-1 0,0 1 0,1 0 0,-1-1 0,0 1 0,1-1 0,-1 1 0,0 0 0,1-1 1,-1 1-1,1-1 0,-1 0 0,1 1 0,-1-1 0,1 1 0,-1-1 0,1 0 0,0 1 0,-1-1 0,1 0 1,-1 0-1,1 1 0,0-1-12,-1 0 21,-1 0 1,1 0 0,-1 0-1,1 0 1,-1 0-1,1 0 1,0 0 0,-1 0-1,1 0 1,-1 1-1,1-1 1,-1 0-1,1 0 1,-1 0 0,1 1-1,0-1 1,-1 0-1,1 0 1,0 1 0,-1-1-1,1 0 1,0 1-1,-1-1 1,1 0 0,0 1-1,0-1 1,-1 1-1,1-1 1,0 0 0,0 1-1,0-1 1,-1 1-1,1-1 1,0 1 0,0-1-1,0 1 1,0-1-1,0 1 1,0-1-1,0 0 1,0 1 0,0-1-1,0 1 1,0-1-1,0 1 1,1-1 0,-1 1-1,0-1 1,0 0-1,0 1 1,1-1 0,-1 1-1,0-1 1,0 0-1,1 1 1,-1-1 0,0 0-1,1 1-21,17 24-180,1-10 203,1 0-1,0-1 1,1-2-1,1 0 0,0-1 1,11 4-23,68 36 279,-86-42-152,-10-6-128,0-1 0,0 1-1,0 0 1,-1 0 0,1 1 0,-1-1 0,0 1 0,0 0 0,-1 0 0,1 1 0,2 3 1,-6-7-206,0-1-93,0 0 83,0 0 27,0 0 173,0-1 1,0 1-1,-1 0 1,1 0-1,0-1 1,0 1-1,-1 0 1,1 0-1,0-1 0,0 1 1,0 0-1,-1-1 1,1 1-1,0 0 1,0-1-1,0 1 1,0 0-1,0-1 1,0 1-1,0 0 1,0-1-1,0 1 1,0 0-1,0-1 1,0 1-1,0 0 1,0-1-1,0 1 0,0 0 1,0-1-1,0 1 1,0 0-1,0-1 1,1 1-1,-1 0 1,0 0-1,0-1 1,0 1-1,1 0 16,0-10-431,-17 6-1854,4 4-2661,0 0-3647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9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20 12854,'0'0'1625,"0"0"-422,0 0-475,0 0-514,0 0-145,24-5-2,-3 0-32,0 1 1,0 1-1,12 1-35,-31 2 1,0 0 0,0 1 1,0-1-1,-1 1 0,1-1 0,0 1 0,0 0 0,-1 0 0,1 0 0,0 0 0,-1 0 0,1 0 0,-1 0 0,1 1 0,-1-1 0,1 0 0,-1 1 0,0 0 0,0-1 0,0 1 0,0-1 0,0 1 1,0 0-1,0 0 0,-1-1 0,1 1 0,-1 0 0,1 0 0,-1 0 0,0 0 0,1 0 0,-1 0 0,0 0 0,0 0 0,-1 1-1,1 8 7,0 1 0,-1-1 0,0 0 0,-1 0 0,-1 2-7,0-3 43,0 1-1,-1-1 0,0 0 1,-1 0-1,0 0 0,0-1 0,-1 0 1,-1 0-1,1 0 0,-5 3-42,-15 16 252,-1-2-1,-14 9-251,-24 24 787,65-59-777,-1 0 0,1 0-1,0 0 1,0 0 0,-1 0 0,1 0-1,0 0 1,-1 1 0,1-1-1,0 0 1,0 0 0,0 0 0,-1 1-1,1-1 1,0 0 0,0 0-1,0 0 1,-1 1 0,1-1 0,0 0-1,0 0 1,0 1 0,0-1-1,0 0 1,0 1 0,0-1 0,0 0-1,-1 0 1,1 1 0,0-1 0,0 0-1,0 1 1,0-1 0,0 0-1,1 0 1,-1 1 0,0-1 0,0 0-1,0 1 1,0-1 0,0 0-1,0 0 1,0 1 0,0-1 0,1 0-1,-1 0 1,0 1 0,0-1 0,0 0-1,1 0 1,-1 0 0,0 1-1,0-1 1,1 0 0,-1 0 0,0 0-1,0 0 1,1 0 0,-1 0-1,0 1 1,0-1 0,1 0 0,-1 0-1,0 0 1,1 0 0,-1 0-1,0 0 1,1 0-10,27 0-83,-17-1 167,60-3-72,-1-2 0,7-5-12,53-5-2436,-74 10-1502,-10-5-2558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9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13942,'0'0'915,"0"0"-453,0 0-193,0 0 28,0 0 380,30 0-215,93 3-278,-120-3-173,-1 0 0,1 1 1,0-1-1,0 0 0,-1 1 1,1 0-1,0-1 0,-1 1 1,1 0-1,-1 1 0,1-1 1,-1 0-1,0 1 0,1-1 1,-1 1-1,0 0 0,0 0 0,0-1 1,0 1-1,-1 1 0,1-1 1,0 0-1,-1 0 0,1 1 1,-1-1-1,0 1 0,0 0-11,1 3 37,-1 0 0,0 1-1,0-1 1,-1 1 0,0-1-1,0 1 1,0-1 0,-1 5-37,-1 4 121,1-6-43,0 0-1,-1-1 0,-1 1 1,0-1-1,0 0 0,0 0 1,-1 0-1,0 0 0,-1-1 1,1 1-1,-1-1 0,-1 0 1,0-1-1,0 1 0,-3 2-77,0 1 222,0 0 1,0 1-1,1 0 0,1 1 0,-6 11-222,13-23 2,0 0 0,0 0 0,-1 1 0,1-1 0,0 0 0,0 0 0,0 1 0,0-1 0,0 0 0,0 0 0,0 0 0,0 1 0,0-1 0,0 0 0,0 0 0,0 1 0,0-1 0,0 0 1,0 0-1,0 1 0,0-1 0,0 0 0,0 0 0,0 1 0,0-1 0,0 0 0,0 0 0,0 1 0,0-1 0,0 0 0,1 0 0,-1 0 0,0 0 0,0 1 0,0-1 0,0 0 0,1 0 0,-1 0 0,0 0 1,0 1-1,0-1 0,1 0 0,-1 0 0,0 0 0,0 0 0,1 0 0,-1 0 0,0 0 0,0 0 0,1 0 0,-1 0 0,0 0 0,0 0 0,1 0 0,-1 0 0,0 0 0,0 0 0,1 0 0,-1 0 1,0 0-1,0 0 0,0 0 0,1 0 0,-1 0 0,0 0 0,0-1 0,1 1 0,-1 0 0,0 0-2,2 0 16,41-3-136,0-3 0,0-1 0,-1-1 0,0-3 0,29-12 120,-7 4-918,28-10-1846,-8 3-3209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9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 0 16231,'0'0'849,"0"0"-817,0 0 640,-175 116-16,100-12 961,6 19-384,22 10-609,26-4-432,21 3 16,28-14-192,50-8-16,34 0-528,26-26-673,6-17-831,-7-16-3475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0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14439,'0'0'600,"0"0"680,0 0-279,0 0-142,0 0-187,1-18 1249,134 351-923,-106-247-742,-4 0 0,13 88-256,-36-167 48,0 11-1584,-10-30-889,-1-3 1808,-25-37-5130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0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77 16440,'0'0'784,"0"0"512,0 0-831,190-68-1,-74 63 272,12 2-256,-15 3-383,-13 0-97,-38 0-321,-37 8-1840,-25 12-3825</inkml:trace>
  <inkml:trace contextRef="#ctx0" brushRef="#br0" timeOffset="1">176 369 13990,'0'0'449,"0"0"1327,0 0-527,178 14 128,-69-14-401,13 0-976,13-19-32,2 7-992,-12-7-2306,-18-7-8003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1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1 12005,'0'0'6027,"0"0"-4418,-28 0-779,0 0-573,-1 1 0,0 1 0,0 2-257,25-3 43,0 0-1,0 1 1,1 0 0,-1-1 0,0 1 0,1 0 0,-1 1-1,1-1 1,0 0 0,-1 1 0,1 0 0,0 0-1,1 0 1,-1 0 0,0 0 0,1 1 0,0-1 0,0 1-1,0 0 1,0-1 0,1 1 0,-1 0 0,1 0 0,0 0-1,0 4-42,-4 6 114,-5 23-9,1 0-1,2 1 1,2 0-1,1 0 0,3 0 1,0 0-1,3 1-104,-2-23 24,1 0 1,1 0-1,0 1 0,1-1 0,1-1 0,1 1 0,0-1 0,1 1 1,0-2-1,1 1 0,1-1 0,1 1-24,-4-6-2,2 0 1,-1-1-1,1 0 1,1 0-1,-1 0 1,1-1-1,1 0 0,-1-1 1,1 0-1,0 0 1,1 0-1,-1-2 1,1 1-1,0-1 0,0 0 1,1-1-1,-1-1 1,8 2 1,-7-2-76,1-1 0,-1-1 1,1 1-1,0-2 1,0 1-1,-1-2 0,1 0 1,-1 0-1,1-1 0,-1 0 1,0-1-1,0 0 0,-1-1 1,1 0-1,9-7 76,-12 6-52,0 1 1,-1-2-1,0 1 1,0-1-1,0 0 0,-1-1 1,0 0-1,-1 0 0,1 0 1,-2 0-1,1-1 0,-1 0 1,0 0-1,-1 0 1,0 0-1,-1-1 0,0 1 1,0-1-1,0-4 52,2-73-29,-5 80 86,1 0 1,-1-1 0,0 1-1,-1 0 1,0 0-1,0 0 1,-1 0 0,1 1-1,-1-1 1,-3-3-58,6 10 6,0 0 1,-1-1-1,1 1 1,0 0-1,0 0 0,0 0 1,0 0-1,0 0 1,0 0-1,-1 0 0,1 0 1,0 0-1,0-1 1,0 1-1,0 0 0,0 0 1,0 0-1,0 0 1,0 0-1,-1-1 0,1 1 1,0 0-1,0 0 1,0 0-1,0 0 0,0-1 1,0 1-1,0 0 0,0 0 1,0 0-1,0 0 1,0-1-1,0 1 0,0 0 1,0 0-1,0 0 1,0 0-1,0 0 0,1-1 1,-1 1-1,0 0 1,0 0-1,0 0 0,0 0 1,0 0-1,0-1 1,0 1-1,0 0 0,1 0 1,-1 0-1,0 0 1,0 0-1,0 0 0,0 0 1,0 0-1,0 0 1,1-1-1,-1 1 0,0 0 1,0 0-1,0 0 1,0 0-1,1 0 0,-1 0 1,0 0-7,16 6-53,6 6 56,-1 0 0,0 2 1,0 1-1,-2 0 0,0 1 0,15 17-3,-25-23-18,0-1 0,0 2 0,-1-1 0,-1 1 0,0 0 0,0 1 0,-1-1 1,-1 1-1,0 1 0,0-1 0,-1 1 0,-1 0 0,0 0 0,0 4 18,-3-12-168,1 52-254,-1-55 186,0-1-1,0 1 0,-1 0 0,1-1 0,0 1 1,0-1-1,-1 1 0,1-1 0,-1 1 0,1-1 1,-1 0-1,0 1 0,0-1 0,1 0 0,-1 1 1,0-1-1,0 0 0,0 0 0,0 0 0,-1 0 0,1 0 1,0 0-1,0 0 0,0 0 0,-1 0 0,1-1 1,-1 1-1,1 0 0,-1-1 237,-1 1-8681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1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17960,'0'0'961,"0"0"976,0 0-1425,0 0-80,0 0 384,163 200-319,-120-124-449,-11 0-16,-10-14 16,-10-6-96,-12-8-625,0-9-527,0-13-993,0-21-1073,0-5-2608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1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 1 17816,'0'0'945,"0"0"111,0 0 177,0 0 95,19 168-463,-3-106-561,3 0-176,-1-6-64,-5-11 16,-4 0-80,-6-8-368,-3-6-193,0-6-783,-28-19-929,-12-6-2257,5 0-3746</inkml:trace>
  <inkml:trace contextRef="#ctx0" brushRef="#br0" timeOffset="1">1 352 3378,'0'0'15463,"0"0"-14503,0 0-176,0 0-79,0 0 143,0 0-512,184 12-336,-68-12-688,6-12-2049,-13-27-5507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5:59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0 9925,'0'0'2884,"0"0"-2276,0 0-296,0 0 830,-14 29 141,-45 95-347,56-117-900,-28 70 590,30-73-569,0 0 0,0 1-1,0-1 1,0 0 0,1 1-1,0-1 1,0 1 0,0-1-1,1 0 1,-1 1 0,1-1-1,1 2-56,-2-6 2,1 1 0,-1 0 0,1 0 0,0-1-1,-1 1 1,1 0 0,0-1 0,0 1 0,0 0-1,0-1 1,-1 1 0,1-1 0,0 0 0,0 1-1,0-1 1,0 0 0,0 1 0,0-1 0,0 0-1,0 0 1,0 0 0,0 0 0,0 0 0,1 0-2,33-1-11,-24 1 0,-6 0-42,1 0 0,-1-1 0,0 0 0,0 0 0,0 0 0,-1 0 1,1-1-1,0 0 0,0 0 0,-1 0 0,1 0 0,-1-1 0,0 0 0,1 1 0,-1-2 0,-1 1 1,1 0-1,0-1 0,-1 0 0,0 0 0,0 0 0,0 0 0,0 0 0,-1-1 0,1 1 0,0-5 53,3-6-194,-1 1 0,-1-1 0,0 0-1,-1 0 1,-1-1 0,0 1 0,-1 0-1,-1-9 195,0 24 22,1-1 0,-1 1 0,1-1-1,0 0 1,-1 1 0,1-1-1,0 1 1,-1 0 0,1-1-1,0 1 1,-1-1 0,1 1-1,0 0 1,0 0 0,-1-1 0,1 1-1,0 0 1,0 0 0,0 0-1,-1 0 1,1 0 0,0 0-1,0 0 1,0 0 0,0 0-22,32 1-110,-24-1 126,8 1-20,0 1 0,0 1 0,0 0 0,0 1 0,-1 1 1,0 0-1,4 3 4,14 7-56,-1 1 0,29 18 56,-59-32 33,1-1 0,-1 1 1,0 0-1,1 1 0,-1-1 0,0 1 0,0-1 1,0 1-1,-1 0 0,1 0 0,-1 0 1,0 0-1,1 1 0,-1-1 0,-1 0 0,1 1 1,0 0-1,-1-1 0,0 1 0,0 0-33,-28-6 2020,24 1-1980,1-1 0,0 1 0,-1 0 0,1 0-1,0-1 1,0 1 0,0-1 0,0 0 0,0 0 0,0 0 0,1 0 0,-1 0 0,1 0 0,-1 0 0,1 0 0,0-1 0,0 1 0,0 0-1,0-1 1,0 1 0,0-1 0,1 0-40,-2-6 44,1 1 0,0-1 0,0 0 0,1 0 0,0 0 0,1 0-44,-1 7-24,0-1 1,1 1-1,-1 0 1,1 0-1,0 0 1,-1 0-1,1 0 1,0 0-1,0 0 1,0 0 0,1 0-1,-1 0 1,0 1-1,1-1 1,-1 0-1,1 1 1,-1-1-1,1 1 1,0 0-1,0-1 1,0 1-1,-1 0 1,1 0-1,0 0 1,1 1-1,-1-1 1,2 0 23,4-2-800,1 1 1,0 1-1,-1 0 0,1 0 1,0 0-1,3 1 800,6 0-6400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2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0 19753,'0'0'880,"0"0"-143,0 0-33,169 194 209,-126-84-321,-27 5-480,-16 26-112,-13 11-272,-52 11-369,-35 0-655,-32-6-2514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1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1704 0 13094,'0'0'859,"0"0"-499,0 0 443,-34 34 782,-223 227 250,76-83-1274,-8-8 0,-78 45-561,158-135 121,-4-5 0,-3-6 0,-3-4 0,-3-5 0,-33 6-121,113-46-64,63-25-149,-20 5 188,164-39-4281,64-28 4306,-65 19-4538,12-3-4722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1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11733,'0'0'2036,"0"0"-870,30-2-99,110-3 295,0 6 0,39 10-1362,142 35 1122,26 20-1122,319 90 585,-93-4-422,107 27-1353,-632-167 905,0-2-1,1-2 1,0-3-1,40 0 286,-88-5-3,1 0 0,0 0-1,-1 0 1,1 0 0,0 0 0,-1 0-1,1 0 1,0-1 0,-1 1-1,1-1 1,-1 1 0,1-1-1,0 0 1,-1 0 0,0 1 0,1-1-1,-1 0 1,2-1 3,-3 1-6,1 0 0,-1 0 0,1 0 0,-1 0 1,0 1-1,0-1 0,1 0 0,-1 0 0,0 0 0,0 0 0,0 0 0,0 0 0,0 0 0,0 1 1,0-1-1,0 0 0,-1 0 0,1 0 0,0 0 0,0 0 0,-1 0 0,1 1 0,0-1 1,-1 0 5,-1-4-148,-1 1 1,0 0 0,0 0 0,0 0 0,0 0-1,-1 1 1,1 0 0,-1-1 0,0 1 0,-4-2 147,-1 0-976,-1 0 1,0 1-1,-1 0 1,1 0 0,-6 0 975,-76-14-11411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4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32 159 11909,'0'0'857,"0"0"202,0 0 534,0 0 266,0 0-693,-5-6-624,-11-5-441,8 14-20,5 38 114,4-19-87,-1-2 60,2-1 0,1 1-1,0 0 1,1-1 0,2 0-1,0 0-167,46 116 781,-7-18-332,-36-96-353,-5-65-45,-7-10-375,-2 1 0,-5-20 324,3 34-478,2-1-1,1 1 0,2-1 0,2 0 0,4-28 479,-3 62-14,0 0-1,0 1 1,1-1 0,0 1-1,0 0 1,0-1-1,1 1 1,-1 0-1,1 0 1,0 0 0,1 1-1,-1-1 1,1 1-1,0 0 1,0 0-1,0 0 1,1 1 0,0-1-1,-1 1 1,1 0-1,0 0 1,0 1-1,1-1 1,-1 1 0,0 0-1,5 0 15,11-3-129,-1 1 0,2 1 0,-1 1 0,0 1 0,0 0-1,14 3 130,-25-1-74,-1 0 0,1 0-1,0 1 1,-1 0-1,1 1 1,-1 0 0,0 0-1,0 1 1,0 0 0,0 1-1,5 4 75,-11-7-34,0 0-1,0 1 1,0-1 0,0 1-1,-1 0 1,1 0-1,-1 0 1,0 0 0,0 0-1,0 0 1,0 0 0,0 1-1,-1-1 1,0 1-1,1-1 1,-1 1 0,-1 0-1,1-1 1,0 1 0,-1 0-1,0-1 1,0 1-1,0 0 1,0 0 0,-1-1-1,1 1 1,-1 0-1,0-1 1,0 1 0,0 0-1,-1-1 1,1 1 0,-1-1 34,-2 5 6,-1 0 0,0-1 0,0 0 1,0 0-1,-1 0 0,0 0 1,0-1-1,-6 4-6,-62 46 415,38-30-160,3 0 242,1 1 0,1 2 0,-14 18-497,42-45 18,1 1-1,0 0 0,0 0 1,0 0-1,0 0 0,0 0 1,1 0-1,-1 1 0,1-1 1,0 0-1,0 1 0,0-1 1,1 1-1,-1 3-17,3-6-1,0 1 0,1-1 1,-1 1-1,1-1 0,-1 0 0,1 0 1,-1 0-1,1 0 0,0 0 0,0-1 1,-1 1-1,1-1 0,0 0 0,2 0 1,-1 1 3,65 12-731,28 9 728,-65-12-3667,-1 1 0,13 7 3667,-6 1-7324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4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11477,'0'0'3204,"0"0"-1798,0 0-984,0 0-30,0 0 256,15 10-394,-6-5-229,-5-3-19,0 0-1,0 1 1,0-1-1,-1 1 1,1-1-1,-1 1 1,0 0-1,1 0 1,-1 0-1,-1 1 1,1-1-1,0 1 1,-1 0-1,0 0 1,0 0-1,0 0 1,0 0-1,-1 0 1,1 0-1,-1 0 1,0 1-1,0-1 1,-1 1-1,1 3-5,0 5 20,-1 0 0,0 0 0,-1 0-1,0-1 1,-1 1 0,0 0 0,-1-1 0,-1 1-1,0-1 1,0 0 0,-2 0 0,1 0-20,-3 1 105,0 0 1,0 0 0,-1-1 0,0 0-1,-1 0 1,-1-1 0,0-1-1,-5 4-105,15-13 187,18 2-27,55-4-175,63-7 15,-105 3-939,1 0-1,-1-2 1,18-7 939,-29 7-1002,4 0-1430,0-1 0,-1-2 1,5-2 2431,18-20-7764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4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10677,'0'0'2513,"0"0"-800,0 0-289,0 0-383,0 0-225,0 0-640,3 157-144,16-92-32,0 8-1024,-13 3-3586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5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416 0 5170,'0'0'10373,"-159"65"-8628,68 17-897,16 19 273,22 17 95,21 17-527,26 17-145,6-3-448,50-3-96,44-14-112,37-19-336,23-26-177,14-19-607,7-18-1025,-6-30-4130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5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12438,'0'0'2049,"0"0"-1377,0 0-592,0 0 1201,0 0 351,10 152-847,8-85-1,-11-5-560,5 3 176,-6-15-256,1-7-128,2-12-32,-6-12-144,0-13-640,-3-6-241,0-23-47,-12-33-3250,-23-14-3041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6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77 183 7523,'-21'-30'678,"1"-2"0,-12-24-678,32 55 42,-1-1 0,1 1-1,-1 0 1,1 0 0,0-1 0,-1 1 0,1 0 0,0-1 0,0 1 0,0 0 0,0-1-1,0 1 1,0 0 0,0-1 0,1 1 0,-1 0 0,0-1 0,1 1 0,-1 0 0,1 0-1,-1-1 1,1 1 0,0 0 0,-1 0 0,1 0 0,0 0 0,0 0 0,0 0 0,0 0 0,0 0-1,0 0 1,0 0 0,0 1 0,0-1 0,0 0 0,1 1 0,-1-1 0,0 1 0,1-1-42,5-2 396,1 1 1,0 0 0,0 1-1,-1-1 1,9 1-397,-6 0 513,12-3 259,0 1 1,0 2-1,18 1-772,-36 0 101,1 0 0,0 0-1,0 1 1,0 0 0,0 0-1,-1 0 1,1 0 0,0 1 0,-1 0-1,1 0 1,-1 0 0,0 1 0,0-1-1,0 1 1,0 0 0,0 0-1,0 1 1,-1-1 0,3 4-101,1 4 108,-1 0 0,0 0 0,-1 1 0,-1 0 0,1 0 0,-2 0 0,0 1 0,0-1 0,-1 1 1,-1 4-109,2 28 214,-1-1 1,-4 15-215,1-48 23,-1 1 0,0-1-1,-1 1 1,0-1 0,-1 0 0,-2 6-23,-9 27-28,15-43 12,0-1-1,1 1 0,-1-1 0,0 1 0,0-1 1,1 0-1,-1 1 0,0-1 0,1 1 1,-1-1-1,0 0 0,1 1 0,-1-1 1,0 0-1,1 0 0,-1 1 0,1-1 1,-1 0-1,1 0 0,-1 1 0,0-1 1,1 0-1,-1 0 0,1 0 0,-1 0 1,1 0-1,-1 0 0,1 0 0,-1 0 0,1 0 1,-1 0-1,1 0 0,-1 0 0,1 0 1,-1 0-1,1 0 0,-1 0 0,1-1 1,-1 1-1,1 0 0,-1 0 17,5-1-102,64 0-160,-26-1 149,1 2-1,40 6 114,-80-5-2,-1-1-1,1 1 0,0 0 0,0 0 0,0 0 0,-1 0 0,1 1 0,-1 0 1,1-1-1,-1 1 0,0 1 0,1-1 0,-1 0 0,0 1 0,0 0 1,-1-1-1,1 1 0,-1 0 0,1 0 0,-1 1 0,0-1 0,0 0 1,0 1-1,-1-1 0,2 5 3,-2-4 23,-1 0 1,1 0-1,-1 0 1,0 1 0,0-1-1,0 0 1,0 0-1,-1 0 1,0 1-1,0-1 1,0 0-1,0 0 1,-1 0-1,0-1 1,1 1 0,-1 0-1,-1 0 1,1-1-1,0 1 1,-1-1-1,0 0 1,0 0-1,0 0 1,-1 1-24,-20 17 185,-1-1 0,0-2 0,-1 0 0,-1-2 0,-21 10-185,29-17 31,0-1 1,-1 0-1,0-2 1,0 0-1,0-1 1,-1-1-1,0-1 1,0-1-1,-2-1-31,16 0-127,-9-2 144,16 1-56,-1 0 0,1-1 0,0 1 1,0 0-1,-1 0 0,1 0 0,0-1 0,-1 1 0,1 0 0,0 0 0,0-1 0,0 1 0,-1 0 0,1-1 0,0 1 1,0 0-1,0 0 0,0-1 0,-1 1 0,1 0 0,0-1 0,0 1 0,0-1 0,0 1 0,0 0 0,0-1 0,0 1 1,0 0-1,0-1 0,0 1 0,0 0 0,0-1 0,0 1 0,1 0 0,-1-1 0,0 1 0,0 0 0,0-1 0,0 1 0,1 0 1,-1 0-1,0-1 39,16-31-3180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6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7347,'0'0'10469,"0"0"-9781,0 0-543,0 0 383,0 0 592,56 163-175,-31-93-481,-9 3-32,0-5-224,-7 2-48,-3-14-112,-6-5-48,0-15-144,0-16-304,0-14-704,-6-6-881,-16 0-1329,-18-48-4562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0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179 111 14967,'0'0'1344,"0"0"-543,28-10-516,126-42-98,-154 52-173,1-1 0,-1 1-1,1 0 1,-1-1 0,1 1 0,-1-1-1,1 1 1,-1 0 0,1-1 0,-1 1 0,0-1-1,1 1 1,-1-1 0,0 1 0,0-1-1,1 1 1,-1-1 0,0 0 0,0 1-1,0-1 1,0 1 0,1-1 0,-1 1 0,0-1-1,0 0 1,0 1 0,0-1 0,-1 1-1,1-1 1,0 0 0,0 1 0,0-1-1,0 1 1,0-1 0,-1 0-14,1 0 1,-1 0 1,1 0-1,0-1 0,-1 1 1,1 0-1,-1 0 0,0 0 0,1 0 1,-1 0-1,0 0 0,0 0 1,0 0-1,1 0 0,-1 0 1,0 1-1,0-1 0,-1 0-1,-12-3 0,-1 1-1,0 1 0,0 0 1,1 1-1,-1 1 0,0 1 1,-10 1 0,-17-1 314,30-1-250,0 2 1,-1 0 0,1 0 0,0 1-1,0 0 1,1 1 0,-10 4-65,16-6 45,-1 0 1,1 1 0,0-1 0,1 1 0,-1 0 0,0 0-1,1 1 1,0-1 0,-1 1 0,2 0 0,-1 0 0,0 0 0,1 1-1,0-1 1,0 1 0,0 0 0,0 0 0,0 2-46,2-5-9,1 0 1,0 0 0,-1 0 0,1-1 0,0 1-1,0 0 1,0 0 0,0 0 0,0-1 0,1 1 0,-1 0-1,1 0 1,-1 0 0,1-1 0,-1 1 0,1 0-1,0-1 1,0 1 0,0-1 0,0 1 0,0-1-1,1 2 9,1 0-21,1 1-1,0-1 0,0 0 0,-1-1 0,2 1 0,-1-1 1,0 1-1,0-1 0,2 0 22,13 5-197,1-1 0,0-1 0,20 2 197,-39-7-17,55 8-1919,0-3 0,47-2 1936,39-11-7429,-75-4 1400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6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16936,'0'0'1921,"0"0"-1521,0 0-64,0 0 592,0 0-159,218-6-513,-124 6-192,-3 0-64,-13 0-32,-19 0-432,-18 0-1553,-25 0-2225,-16 0-5683</inkml:trace>
  <inkml:trace contextRef="#ctx0" brushRef="#br0" timeOffset="1">32 290 13222,'0'0'2081,"0"0"-560,0 0 127,187 25-399,-93-25-305,19 0-831,-1 0-113,-5 0-737,-14-5-784,-14-9-2961,-26-6-6258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5:57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18440,'0'0'2097,"0"0"-1840,166 20-129,-69 27 816,9 24-352,-3 24-400,-9 29-64,-25 25-128,-44 14 0,-25 15-640,-75-4-897,-50-22-1264,-25-14-4338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3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2305,'0'0'1969,"0"0"-1969,0 0-368,0 0-48,0 0 416,0 0 64,0 0-32,-3 31 800,3-31 385,0 3-401,0 0-288,0-3-64,0 0 1201,0 0-560,0 0-865,0 0-240,9 0-400,-9-3-2866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4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35 586 8132,'0'0'1110,"0"0"-713,0 0 251,0 0 222,5 0-318,18 0 297,-17 0 589,-6 0 157,0 0-418,0 0-185,0 0-175,0-7 623,-4-75-567,1 56-899,1 0 1,2 0-1,1-1 0,0 1 0,3-3 27,0 16-14,1-13 23,-5 25-101,0 1-8,0 0 14,0 0 42,0 0 22,0 0 53,0 0 43,0 0-33,0 0-10,0-16 59,0 8-83,0 11-112,2 25 128,1 1-1,2-1 1,0-1-1,2 1 1,1-1-1,3 6-23,-8-28 3,-3-4-40,-19-403-3410,19 328 3169,1 73 278,-1 1 0,1-1 0,-1 1 0,0 0 0,1-1 0,-1 1 0,1 0 0,-1-1 0,1 1 0,0 0 0,-1-1 0,1 1 0,-1 0-1,1 0 1,-1 0 0,1 0 0,0 0 0,-1 0 0,1 0 0,-1 0 0,1 0 0,0 0 0,-1 0 0,1 0 0,-1 0 0,1 0 0,-1 0 0,1 0-1,0 1 1,-1-1 0,1 0 0,-1 1 0,1-1 0,-1 0 0,1 1 0,-1-1 0,1 0 0,-1 1 0,1 0 0,1 5-15,0 0 0,-1 0 1,0 0-1,0 0 0,0 1 1,-1-1-1,0 0 0,0 1 1,0-1-1,-1 0 0,0 1 1,0-1-1,-1 0 0,1 0 1,-1 0-1,-2 4 15,-6 10 121,0-1 0,-2 1 0,0-2 1,-4 4-122,4-6-1151,1 2 1,0 0 0,1 0-1,-1 4 1151,8-6-4332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4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9316,'0'0'2866,"0"0"-2322,0 0 224,0 0 801,0 0-192,0 146-737,0-115-352,0 0-16,0 0-256,0-6 16,0-5-32,0-3-400,0 2 224,0-10-1025,0-3-1808,0-6-1873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4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1 6435,'0'0'2825,"0"0"-1984,0 0-22,0 0 491,-14 27-251,-48 89-470,59-110-501,0-1-1,0 0 0,-1 0 1,0 0-1,0 0 0,0 0 1,0-1-1,-1 0 1,1 0-1,-1 0 0,0-1 1,0 1-1,-4 1-87,-21 15 1754,29-19-1482,6-1-152,180 1-1277,-59 2-2728,-42-2-838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6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45 449 1665,'0'0'8932,"0"0"-6096,0 0-1785,0 0 104,0 0 142,4 0-550,26 0 248,-30 0-611,0 0-37,0 0 8,0 0 16,0 0 90,0 0-82,0 0-147,0 0-96,0 0 11,0 0 21,0 0-53,0-3-22,0-33-111,-1 1 1,-2-1-1,-1 1 1,-2 0-1,-1 0 1,-2 1-1,-4-5 18,7 23 27,1-1 0,0 1-1,1-1 1,1 0 0,0 0-1,0-13-26,3 29 51,0 1-99,0 0 8,0 0 8,0 0 11,-6-5-761,6-8 908,0 2-258,9 14-11,-8-3 3,1 1 0,-1-1 0,0 1 1,0 0-1,0 0 0,-1-1 1,1 1-1,0 0 0,0 0 1,0 0-1,-1 0 0,1 0 1,0 0-1,-1 0 0,1 0 1,-1 1-1,1-1 0,-1 0 0,0 0 1,1 0-1,-1 0 0,0 1 1,0-1-1,0 0 0,0 1 140,0 9-5656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8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118 394 7796,'0'0'1256,"0"0"-746,0 0 381,0 0 619,0 0 21,0 0-368,0 0-413,1-24 130,0-12-404,0-29-57,-1 39 2771,1 44-3011,1 0 1,1 0-1,1 0 1,0-1-1,1 1 1,0-1-1,2 0 1,8 15-180,0-1 215,2-1 0,2-1 1,0-1-1,8 7-215,-27-34-1,1-1-1,-1 1 1,0 0 0,0-1-1,1 1 1,-1-1-1,0 0 1,1 1 0,-1-1-1,1 1 1,-1-1-1,1 1 1,-1-1 0,1 0-1,-1 1 1,1-1 0,-1 0-1,1 0 1,-1 1-1,1-1 1,-1 0 0,1 0-1,0 0 1,-1 0-1,1 0 1,-1 0 0,1 1-1,-1-1 1,2-1 1,1-14 28,-8-30-34,5 44 3,-8-32-172,-2 0 0,-2 0 0,-1 1 0,-1 1 0,-12-18 175,0-3-647,-11-34 647,31 69-99,1 0 0,0-1 0,1 0 0,1 0 0,0 0 0,2-1 0,0-2 99,1 20-39,1 0 0,-1-1-1,1 1 1,-1 0 0,1 0 0,0 0-1,-1 0 1,1 0 0,0 0-1,0 0 1,0 0 0,0 0 0,0 0-1,0 0 1,0 0 0,0 0-1,1 1 1,-1-1 0,0 1 0,0-1-1,1 1 1,-1-1 0,0 1-1,1 0 1,-1-1 0,0 1 0,1 0-1,-1 0 1,0 0 0,1 0-1,0 0 40,59 0-670,-43 1 360,-12-1 266,-1 0 1,1 1-1,0 0 0,0 0 1,-1 0-1,1 0 1,0 1-1,-1 0 0,0 1 1,1-1-1,-1 1 0,0 0 1,4 3 43,-7-4-5,0 0 0,0 0 0,0 0 0,0 0 0,0 0 0,0 1 0,0-1 0,-1 1 0,1-1 0,-1 1 0,0 0 0,0 0 0,0-1 0,0 1 0,0 0 0,-1 0 0,1 0 0,-1 0 0,0 0 0,0 0 0,0 0 0,0 0 0,0 0 0,-1 0 0,1-1 0,-1 1 0,0 0 0,-1 3 5,0-2-6,0 0 1,-1-1-1,1 1 1,-1 0-1,0-1 0,0 0 1,0 0-1,-1 0 0,1 0 1,-1 0-1,1 0 1,-1-1-1,0 0 0,0 0 1,0 0-1,-2 0 6,-7 5 5,-52 26 53,48-27-18,1 1 0,1 1 0,-1 0 0,1 1 0,0 1 0,1 0 0,1 1 0,-1 1 0,2 0 1,-10 11-41,11 2 66,11-24-265,-1 0 1,1 0 0,-1-1-1,1 1 1,0 0-1,0 0 1,0 0-1,-1 0 1,1 0-1,0 0 1,0 0 0,0 0-1,1 0 1,-1 0-1,0 0 1,0 0-1,0 0 1,1 0 0,-1-1-1,0 1 1,1 0-1,-1 0 1,1 0-1,-1 0 1,1-1 0,0 2 198,14 1-6502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9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5186,'0'0'8564,"0"0"-8003,0 0 2048,0 0-1249,78 183-207,-50-135-369,3-12-368,-9 3-320,-12-13-96,-4-9-544,-6-3-688,0-14-1842,0 0-2544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9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 11637,'0'0'1201,"0"0"768,0 0 32,0 0-449,0 0-303,-29 168-289,29-142-527,10-4-161,34 3-32,31-10-240,18-1-560,20-6-497,0-8-1696,-35 0-7108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0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 14871,'0'0'1574,"0"0"48,-27 13 32,-82 46-443,107-58-1183,-1 0-1,1 0 1,0 0-1,0 0 1,0 1-1,0-1 1,0 1-1,0 0 1,0-1-1,1 1 0,-1 0 1,0 0-1,1 0 1,0 0-1,-1 0 1,1 0-1,0 0 1,0 1-1,0-1 1,0 0-1,1 1 1,-1-1-1,1 0 1,-1 1-1,1 1-27,-3 11 68,3-15-73,-1 1 0,1-1 0,0 0 0,0 0 1,0 1-1,0-1 0,0 0 0,0 1 0,0-1 0,0 0 0,0 0 0,0 1 0,0-1 0,0 0 0,0 1 0,0-1 0,1 0 0,-1 0 0,0 1 0,0-1 0,0 0 0,0 0 0,0 1 0,1-1 0,-1 0 1,0 0-1,0 0 0,0 1 0,0-1 0,1 0 0,-1 0 0,0 0 0,0 0 0,1 1 0,-1-1 0,0 0 0,0 0 0,1 0 0,-1 0 0,0 0 0,1 0 0,-1 0 0,0 0 5,21 3-203,19-5-162,-30 0 230,1 0-1,-1-1 1,1 0 0,-1-1 0,0-1 0,-1 1 0,1-1 0,7-6 135,-11 6-76,1 1 1,0 0-1,0 0 0,1 0 1,-1 1-1,1 0 1,0 1-1,0 0 0,0 0 1,0 0-1,0 1 0,0 0 1,0 1-1,8 0 76,-13 1 6,-1-1 0,0 1 0,0 0 0,1 0 0,-1 0 0,0 1 1,0-1-1,0 0 0,0 1 0,-1-1 0,1 1 0,0 0 0,-1-1 0,1 1 0,-1 0 0,1 0 0,-1 0 0,0 0 1,1 2-7,20 48 158,-16-35-99,5 14 94,-2 0-1,-1 1 0,-1 0 1,-2 0-1,1 30-152,-2 50 462,-5 8-462,-1-22 78,3-81-65,-1 0-1,-1 0 0,-1-1 1,-1 1-1,-3 14-12,4-26 35,1 0-1,-1-1 1,0 1 0,0-1-1,-1 0 1,1 0 0,-1 0-1,0 0 1,0 0 0,0 0-1,-1-1 1,1 0 0,-1 1-1,0-1 1,0-1 0,0 1-1,0 0 1,0-1 0,-1 0-1,1 0 1,-1 0 0,-2 0-35,-3 1 90,0 0 0,0-1 0,-1-1 0,1 1 0,-1-1 0,1-1 0,-1 0 0,0-1 0,1 0 0,-1 0 0,1-1 0,0-1 0,0 1 0,0-2 0,0 1 0,0-2 0,0 1 0,1-1 0,0 0 0,0-1 0,1 0 0,-1-1 0,1 0 0,1 0 0,-1-1 0,1 1 0,-5-8-90,9 9-231,0 1 0,0-1 0,1 0-1,-1 0 1,1 0 0,1 0 0,-1 0-1,1 0 1,0 0 0,0-1 0,1 1 0,0 0-1,0-1 1,0 1 0,1 0 0,0-1-1,0 1 1,1-2 231,19-43-5087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0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11445,'0'0'865,"0"0"-753,0 0-112,0 0 0,0 0 304,0 0-96,200-76-192,-147 65 144,-3 5 304,10-5 513,-10 6-465,-10 5-512,-15 0-624,-15 0-1970,-10 5-2384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10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10421,'0'0'576,"0"0"881,216-14-1105,-128-3 112,-19 3-464,-23 3-144,-11-3-2561,-26 3-6724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10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0 144 9893,'0'0'768,"0"0"1377,0 0-1345,100 143 433,-69-104-641,-9 4-320,0-18-272,-12 0-192,-7-8-1409,0-8-1168,-3-9-4498</inkml:trace>
  <inkml:trace contextRef="#ctx0" brushRef="#br0" timeOffset="1">422 0 5491,'0'0'6720,"0"0"-4375,0 0-1726,0 0 384,0 0 272,-16 25-621,-77 118-281,92-142-364,1 0-1,-1-1 1,0 1-1,0 0 0,1 0 1,-1 0-1,0 0 1,1 0-1,-1 0 0,1 1 1,-1-1-1,1 0 1,0 0-1,-1 0 0,1 0 1,0 0-1,0 1 1,0-1-1,0 0 0,0 0 1,0 0-1,0 1 1,0-1-1,0 0 0,1 0 1,-1 0-1,0 0 1,1 1-1,-1-1 0,1 0 1,-1 0-1,1 0 1,0 0-1,-1 0 0,1 0 1,0 0-1,0-1 1,0 1-1,0 0 0,0 0 1,0 0-1,0-1 1,0 1-1,0-1 0,0 1 1,0-1-1,0 1 1,0-1-1,0 1 0,0-1 1,1 0-9,10 3-49,-1-1 0,1-1-1,0 0 1,0 0 0,4-1 49,3 0-17,166 1-4783,-140-1 895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10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9444,'0'0'2353,"0"0"-864,0 0-1297,0 0-192,197-25-448,-91 25-1041,4 0-3889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11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5935 884 11349,'0'0'1171,"0"0"-77,0 0-91,0 0 121,0 0 159,16-24-512,46-83-299,-57 96-413,-1 0 0,1 0-1,-2 0 1,1 0 0,-2 0 0,1-1 0,-2 0-1,1 1 1,-2-1 0,0-3-59,2-14 98,39-392 1097,-39 409-1107,1-4 25,-1-1 1,-1 1 0,0-1 0,-1 1 0,-1-1 0,-2-14-114,2 29-1,0 0 0,0 0 0,0 0 1,0 1-1,0-1 0,0 0 0,-1 1 0,1-1 0,-1 1 1,1-1-1,-1 1 0,1 0 0,-1-1 0,0 1 0,0 0 0,0 0 1,0 0-1,1 1 0,-1-1 0,0 0 0,-1 1 0,1-1 1,0 1-1,0 0 0,0 0 0,-1 0 1,-64-2-97,50 2 85,6 1 10,1 1 0,-1 0 1,1 0-1,0 1 0,0 1 0,0-1 0,0 2 0,1-1 1,-1 1-1,1 1 0,0 0 0,1 0 0,-5 4 2,-54 33-40,21-22-78,-1-2-1,-1-3 1,0-1-1,-1-2 1,0-3-1,-23 2 119,-98 6 1,-44-5-1,94-7 30,-118 8 42,-1031 76 16,-479 126-712,601-70-115,1047-135 752,-1-5 0,-37-5-13,134-1 7,0 0-1,0 0 1,0 0-1,0 0 1,0-1 0,0 0-1,0 1 1,0-1-1,0-1 1,0 1-1,0-1 1,0 1-1,1-1 1,-1 0 0,1 0-1,-1-1 1,1 1-1,0-1 1,0 0-1,0 0 1,0 0-1,0 0 1,1 0-1,0 0 1,-1-1 0,1 1-1,0-1 1,1 0-1,-1 0 1,1 1-1,-1-1 1,1 0-1,0 0-6,1 3-2,-1 0 0,1 0 0,-1 1-1,1-1 1,-1 0 0,1 1 0,-1-1-1,0 0 1,1 1 0,-1-1 0,0 1 0,0-1-1,1 1 1,-1 0 0,0-1 0,0 1-1,0 0 1,0 0 0,1-1 0,-1 1-1,0 0 1,0 0 0,0 0 0,-1 0 2,-23-2-63,23 2 62,2 6-15,0-1 15,-1 35-18,2-1 0,2 1 0,1-1 0,2 0 0,3 3 19,17 53 271,-5 2 1,-3 1-1,-5 0 1,-1 80-272,-12-61 192,7-121 50,1-8-281,34-71-3616,-27 62-1884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16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3 377 11989,'0'0'411,"0"0"-272,0 0-32,0 0 154,0 0 462,0 0 448,-1 20-205,0-2-789,1 1 0,0-1 0,2 8-177,-1-24 17,-1-1 0,0 0 1,1 1-1,-1-1 0,0 1 0,1-1 0,0 1 0,-1-1 0,1 0 1,0 1-1,0-1 0,0 0 0,0 0 0,0 0 0,0 0 0,0 0 1,0 0-1,0 0 0,0 0 0,1 0 0,-1 0 0,0 0 0,1-1 1,-1 1-1,1 0-17,34 1 406,-24-3-254,9 1-8,0-2-1,0-1 1,0-1-1,0 0 0,-1-2 1,0 0-1,0-1 1,0-1-144,43-21 56,48-31-56,-92 49 5,306-174-1910,-115 55-4245,-128 76-671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17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0 344 9957,'0'0'3873,"0"0"-3585,0 0-63,0 0-225,0 0 736,244-51-320,-125 0-416,12-10-816,-15-21-2418,-16-16-6498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1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12 135 12774,'0'0'1499,"0"0"-730,0 0 476,0 0-28,0 0-334,0-1-873,0 1-1,0 0 0,0 0 1,0-1-1,0 1 1,0 0-1,0 0 1,0-1-1,-1 1 1,1 0-1,0 0 1,0 0-1,0-1 1,0 1-1,-1 0 1,1 0-1,0 0 1,0 0-1,0 0 1,-1-1-1,1 1 0,0 0 1,0 0-1,-1 0 1,1 0-1,0 0 1,0 0-1,-1 0 1,1 0-1,0 0 1,0 0-1,-1 0 1,1 0-1,0 0 1,0 0-1,-1 0 1,1 0-1,0 0 1,0 0-1,-1 0 0,1 0 1,0 1-1,0-1 1,0 0-1,-1 0 1,1 0-1,0 0 1,0 0-1,0 1 1,-1-1-1,1 0 1,0 0-1,0 0 1,0 1-1,0-1 1,0 0-1,-1 0 0,1 0 1,0 1-1,0-1 1,0 0-1,0 0 1,0 1-1,0-1 1,0 0-1,0 0 1,0 1-1,0-1 1,0 0-10,1 13 43,0 0 1,1 0 0,1 0 0,0-1-1,0 1 1,3 4-44,3 11 151,5 32 364,-3 1 0,-2 0-1,0 51-514,-5 182 791,-2-115-151,-9-258-482,-8-30-158,3 28-569,1-46 569,9 70-517,2 0 0,6-23 517,-4 59-143,1 1 0,2-1-1,0 1 1,1 1 0,0-1 0,2 1 0,1 0-1,2-4 144,4-2-68,1 1 0,0 0-1,2 1 1,1 1 0,1 1-1,7-5 69,-17 17-11,0 0-1,1 0 1,0 1-1,0 1 1,1 0-1,0 1 1,0 0-1,0 0 1,1 1-1,0 1 1,0 1-1,0-1 1,1 2-1,3 0 12,-14 1-8,1 1-1,-1 0 0,1 0 0,-1 1 0,1-1 0,-1 1 0,0-1 0,1 1 0,-1 0 1,0 0-1,0 1 0,0-1 0,0 1 0,0 0 0,0-1 0,0 1 0,0 0 0,0 1 0,-1-1 1,0 0-1,1 1 0,-1 0 0,0-1 0,0 1 0,0 0 0,0 0 0,-1 0 0,1 0 0,-1 0 1,0 1-1,0-1 0,0 0 0,0 1 0,-1-1 0,1 0 0,-1 1 0,0-1 0,0 3 9,1 5-29,-1 1 0,-1-1 1,0 0-1,0 1 0,-1-1 0,0 0 0,-1 0 0,0 0 0,-1-1 0,-1 1 0,-2 5 29,-11 10 88,-1 0 0,-2-2-1,0 0 1,-2-1 0,0-1 0,-1-1-1,-14 7-87,-4 7 1387,-32 33-1387,69-62 64,1-1 1,-1 1-1,1 0 1,0 0-1,1 1 0,-1-1 1,1 1-1,0 1-64,2-5 11,0-1 0,0 1-1,0-1 1,1 1 0,-1 0 0,1-1-1,0 1 1,-1 0 0,1-1 0,0 1 0,1-1-1,-1 1 1,0 0 0,1-1 0,0 1 0,-1-1-1,1 1 1,0-1 0,0 1 0,1-1-1,-1 0 1,0 1 0,1-1 0,-1 0-11,5 3-1,0 1 1,0-2-1,1 1 0,-1-1 1,1 0-1,0 0 0,0 0 1,0-1-1,1-1 0,2 2 1,86 20 16,-68-18 1,87 18 97,-57-14-298,0 2-1,-1 3 0,43 19 185,-44-4-1195,-53-28 723,0 0-1,0 1 0,-1-1 0,1 1 1,0 0-1,-1 0 0,0 0 0,0 0 0,0 0 1,0 1 472,1 13-7286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2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36 11877,'0'0'5982,"0"0"-4560,0 0-1225,0 0 438,27-6 8,-11 2-584,15-4 17,1 2 0,0 1 0,1 1 0,-1 2 0,1 1 0,1 2-76,-31-1-12,0 1 0,-1-1 1,1 1-1,0 0 0,0 0 0,0 0 1,-1 0-1,1 0 0,0 1 0,-1-1 0,1 1 1,-1 0-1,0 0 0,0 0 0,0 0 0,0 0 1,0 0-1,0 1 0,0-1 0,0 1 1,-1-1-1,0 1 0,1-1 0,-1 1 0,0 0 1,0 0-1,0 0 0,-1 0 0,1-1 0,-1 1 1,1 0-1,-1 0 0,0 0 0,-1 2 12,2 3-55,-2 0 0,1 0-1,-1 0 1,-1-1 0,1 1-1,-1 0 1,-1 0 0,1-1 0,-1 1-1,-1-1 1,1 0 0,-5 6 55,-11 11 3,-1-2 1,-1-1-1,-1 0 1,-9 5-4,-35 33 292,43-25-272,22-34-24,1 1 0,0 0 0,-1-1 0,1 1 0,0 0 1,0 0-1,0-1 0,-1 1 0,1 0 0,0 0 0,0 0 1,0-1-1,0 1 0,0 0 0,1 0 0,-1 0 0,0-1 0,0 1 1,0 0-1,1 0 0,-1-1 0,0 1 0,1 0 0,-1-1 0,1 1 1,-1 0-1,1-1 0,-1 1 0,1-1 0,-1 1 0,1 0 1,-1-1-1,1 0 0,0 1 0,-1-1 0,1 1 0,0-1 0,0 0 1,-1 1-1,1-1 0,0 0 0,0 0 0,-1 0 0,1 1 1,0-1-1,0 0 0,0 0 0,-1 0 4,115 9-195,-90-8 168,0 0-1,0 1 0,-1 1 0,1 2 0,-1 0 0,0 2 0,2 1 28,-22-7-2,0 1 0,0 0 0,0 0 0,0 0 0,-1 0 0,1 1 0,-1-1-1,1 1 1,-1 0 0,0 0 0,0 0 0,0 1 0,-1-1 0,1 0-1,-1 1 1,0 0 0,0 0 0,0 0 0,0 0 0,-1 0 0,1 0 0,-1 0-1,0 0 1,0 0 0,-1 1 0,1-1 0,-1 0 0,0 1 0,0-1-1,-1 0 1,1 1 0,-1-1 0,0 0 0,0 0 0,0 0 0,-1 0-1,1 0 1,-1 0 0,0 0 0,0 0 0,-1 0 0,1-1 0,-1 1 0,1-1-1,-1 0 3,-12 11 145,0 0-1,0-2 0,-1 1 0,-1-2 0,0 0 0,0-2 1,-1 1-1,-1-2 0,-2 0-144,-31 12 580,-2-3 0,-38 8-580,70-20 174,0-1 0,0-1 0,0-1 0,-5 0-174,27-2-3,-1 0 1,0 0 0,1 0-1,-1 0 1,1 0 0,-1 0-1,0 0 1,1 0-1,-1 0 1,0 0 0,1 0-1,-1 0 1,1 0 0,-1-1-1,1 1 1,-1 0-1,0 0 1,1-1 0,-1 1-1,1 0 1,-1-1-1,1 1 1,-1 0 0,1-1-1,0 1 1,-1-1 0,1 1-1,-1-1 1,1 1-1,0-1 1,-1 1 0,1-1-1,0 0 1,0 1 0,-1-1 2,10-22-520,-4 16 99,1-1 0,0 1 0,1 1 0,0-1 0,0 1-1,6-4 422,84-55-5800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3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876 1 15271,'0'0'2161,"-209"0"-2049,74 81 464,-6 40 353,4 45 671,15 28-543,31 14-369,51 6-288,40-9-175,56-16-209,72-23-16,47-23-145,38-27-367,18-38-400,13-38-545,-9-40-800,-23-9-3570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7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15607,'0'0'0,"0"0"304,0 0-240,0 0 1745,31 146-624,-15-95-465,-4 2 272,1 3-111,-7-13-257,-3-10-352,-3-5-176,0-16-96,0-4-176,0-8-1056,-12 0-1025,-16-20-2113,-16-22-8964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0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15 19065,'0'0'1344,"0"0"-1296,0 0 112,0 0-160,0 0-688,0 0-4738,-3-14-1153</inkml:trace>
  <inkml:trace contextRef="#ctx0" brushRef="#br0" timeOffset="1">38 336 17592,'0'0'1153,"0"0"687,0 0 401,0 0-784,0 0-1137,0 0-320,12-31-1200,-12 31-2498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3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52 179 10053,'0'0'3887,"0"0"-2897,0 24-486,0 56 586,-2 225 3446,-3-237-3695,-4 0-1,-11 43-840,15-92 144,1-18-10,2-16 20,2 11-150,-4-111-150,4 0 0,6-8 146,-3 89-87,2 0 0,1 0 0,1 1 1,2-1-1,1 1 0,2 1 0,1 0 0,2 1 0,4-7 87,-11 26-16,0 0 0,1 0 0,0 1 0,0 0 0,1 1 0,1-1 0,0 2 0,0 0 0,1 0 0,0 1 0,8-4 16,-13 9 5,1 0 1,-1 0-1,1 0 1,-1 1-1,1 0 1,0 0-1,0 1 1,0 0-1,-1 0 1,1 1-1,0 0 1,0 1-1,0-1 1,0 1-1,0 1 1,0 0-1,-1 0 1,1 0-1,-1 1 0,1 0 1,-1 1-1,2 1-5,7 5 23,-1 1 0,-1 0-1,0 1 1,-1 1-1,0 0 1,-1 1 0,0 0-1,-1 1 1,4 7-23,14 25 103,-2 2 1,11 27-104,-15-27 49,12 27 90,-2 0 1,5 29-140,-35-94-114,0 1 0,-1-1 0,-1 1 0,1 0 0,-2 7 114,0-18-78,0 0 1,0 0-1,0 0 1,0 0-1,0-1 1,0 1-1,0 0 1,0 0-1,-1 0 1,1-1 0,0 1-1,-1 0 1,1 0-1,-1-1 1,1 1-1,0 0 1,-1-1-1,0 1 1,1 0-1,-1-1 1,1 1 0,-1-1-1,0 1 1,1-1-1,-1 1 1,0-1-1,0 0 1,1 1-1,-1-1 1,0 0 0,0 0-1,0 1 1,1-1-1,-1 0 1,0 0-1,0 0 1,0 0-1,1 0 1,-1 0-1,0 0 1,0 0 0,0 0-1,0-1 1,1 1-1,-1 0 1,0 0-1,0-1 78,-5 1-537,-48-2-4199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3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 17400,'0'0'1249,"0"0"-1249,0 0-32,0 0 32,213 17 352,-38-17-256,25 0-96,13 0-1441,-16-26-2177,-28-7-4321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4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16 251 17160,'0'0'1096,"0"0"-727,8 33 346,27 110 250,-23-99-563,-3 1 0,-2-1 0,-2 2-1,-1-1 1,-3 24-402,-1-72-13,-1 0 1,1 0-1,-1 0 0,0 0 1,0 0-1,0 0 0,0 0 0,-1 0 1,1 1-1,-1-1 0,1 1 0,-2-2 13,-7-12-31,-2-11-15,0 0 0,2-1 0,1 0-1,1 0 1,1-1 0,2 0 0,1 0 0,1-1 0,1-17 46,2 29-8,1 0 1,0 1-1,2-1 0,0 0 1,0 1-1,2 0 1,0 0-1,1 0 1,1 0-1,0 1 1,2 0-1,-1 1 1,2 0-1,0 0 0,1 1 1,9-10 7,-11 16 0,-1 1 1,1 0-1,0 0 0,1 1 0,-1 0 1,1 1-1,1 0 0,-1 0 1,0 1-1,1 1 0,0 0 1,0 0-1,0 1 0,0 0 1,1 1-1,-1 0 0,6 1 0,-16 0-2,1 0 0,0 1 0,-1-1 0,1 0 0,-1 1 0,1-1 0,0 0 0,-1 1 0,1 0-1,-1-1 1,1 1 0,-1 0 0,0 0 0,1 0 0,-1 0 0,0 0 0,0 0 0,1 0 0,-1 0 0,0 1 0,0-1-1,0 1 3,1 2-14,1 0 0,-2 0 0,1 0-1,0 1 1,-1-1 0,0 0 0,0 1-1,1 3 15,0 13-93,-1-1 0,-1 1 0,-2 14 93,1-25-33,-1 7-24,-1 0-1,0 0 1,-1-1-1,-5 11 58,4-11-51,0 1 0,1-1 0,1 1 0,1 0-1,0 2 52,1-13-50,1 0 0,-1 1-1,2-1 1,-1 0-1,1 1 1,0-1-1,0 0 1,0 1-1,1-1 1,0 0-1,0 0 1,1 0-1,-1-1 1,1 1 0,1-1-1,-1 1 1,1-1-1,0 0 1,0 0-1,0-1 1,1 1-1,0-1 1,1 1 50,24 21-343,-17-16 134,-1 1 1,0 1-1,-1-1 1,8 11 208,-17-19-20,0 1 0,1-1 0,-1 1 1,-1-1-1,1 1 0,0 0 1,-1-1-1,0 1 0,0 0 1,0 0-1,0 0 0,-1 0 0,1 0 1,-1 0-1,0 1 0,0-1 1,-1 0-1,1 0 0,-1 0 1,-1 3 19,1-4 20,0-1 0,0 1 0,-1-1 0,1 1 0,-1-1 0,1 1 0,-1-1 1,0 0-1,0 0 0,0 0 0,0 0 0,-1 0 0,1-1 0,0 1 0,-1 0 1,1-1-1,-1 0 0,0 1-20,-51 15 363,42-14-275,-27 7 306,0-2 0,0-2 0,0-2-1,0-1 1,-20-3-394,49-3-151,19-6-504,41-10-1567,29-6-2716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4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830 1 18344,'-38'0'1254,"-11"2"-820,0 1 0,0 2 0,0 3 0,0 2-1,-31 11-433,40-8 327,1 3 0,0 1-1,1 1 1,1 3 0,1 0 0,-27 23-327,48-33 85,1 1 1,0 1 0,1 1 0,0-1-1,1 2 1,1 0 0,0 0 0,1 1-1,0 1 1,2-1 0,0 2-1,1-1 1,0 1 0,2 0 0,0 0-1,0 4-85,2-5-2,1-1 0,1 1 0,0 0 0,1 0 0,1-1 0,1 1 0,0-1 0,2 5 2,-1-10-16,0-1 0,1 0 1,0 0-1,0 0 0,1 0 0,1-1 1,-1 0-1,2 0 0,-1 0 1,1-1-1,1 0 0,6 6 16,7 4-142,1-1 0,1-1 0,1-1-1,0-1 1,1-1 0,0-1 0,1-1 0,0-2-1,1 0 1,0-2 0,13 2 142,34 2-769,1-2 0,-1-4 0,52-3 769,-97-2-704,0-1 0,0-2 0,0 0 0,16-5 704,-30 4-976,1-1 0,-1-1-1,0 0 1,0-1 0,8-5 976,10-10-5200,-1 0 0,6-7 5200,-37 27-157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6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198 970 11189,'0'0'1083,"0"0"291,0 0 48,0 0 16,0 0-80,-2-5-408,-28-67-664,3-1 1,3-1-1,3-1 1,4-1-1,3-1 1,4 0-1,3 0 1,2-50-287,5 121 1,-4-68-9,3 70 7,1 0 0,-1 0 0,0 1 0,0-1 0,0 0 0,-1 1 0,1-1 0,-1 0 0,0 1 0,0 0 0,0 0 0,0-1 0,-1 1 0,1 0 0,-1 1 0,0-1 0,0 0 1,-1 2-27,4 1-101,0 0 5,1 2 38,1 1 73,1 1-1,0-1 1,0-1 0,0 1 0,0 0-1,0-1 1,1 1 0,-1-1 0,1 0-1,0 0 1,0-1 0,-1 1 0,1-1-1,0 1 1,0-1 0,2 0 12,73 15-60,8-8-56,0-4 0,45-6 116,-36 1-128,52-5-337,-1-8 1,0-6 0,-1-6 0,27-13 464,-120 26-82,0-3 1,15-7 81,-66 22 46,0 1-1,-1 0 1,1 0-1,0 0 1,0 0-1,-1 0 1,1 0-1,0 1 1,-1-1 0,1 1-1,0-1 1,-1 1-1,1-1 1,0 1-1,-1 0 1,1 0 0,-1 0-1,1 0 1,-1 0-1,0 0 1,1 0-1,-1 0 1,0 1-1,0-1 1,0 0 0,0 1-1,0-1 1,0 1-1,0-1 1,-1 1-1,1 0 1,0 0-46,27 65-78,-25-58 224,10 41 155,-1 0 1,-2 0 0,-3 1-1,-1 14-301,0-5 466,2 0-1,14 48-465,-7-76 176,-14-31-160,-1-1-125,2 29-6196,-1-10-47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7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1 137 12982,'0'0'392,"0"0"459,0 0-128,0 0 131,33-10-334,11-3-455,0 2-1,1 2 1,0 2-1,1 2 1,30 1-65,1446-20 931,-1253 23-963,-75 2-253,23-10 285,-225 0 533,-2 1 0,1 1 0,-1 0 0,0 0 0,-1 0-533,10 8-2,1 1 0,-1-1 0,0 1 0,1-1 0,0 1 0,-1-1 0,1 1 1,0-1-1,0 1 0,-1-1 0,1 1 0,1-1 0,-1 1 0,0-1 0,0 1 2,0 0-3,5 86-27,4 0 1,3-1 0,24 82 29,-33-152-19,29 142 29,27 115 127,-59-274-138,0 0 1,0 0 0,0 0 0,0 0-1,0 1 1,0-1 0,0 0-1,0 0 1,0 0 0,0 1-1,0-1 1,0 0 0,0 0-1,0 0 1,0 1 0,0-1 0,0 0-1,0 0 1,0 0 0,0 0-1,0 1 1,0-1 0,0 0-1,0 0 1,-1 0 0,1 0-1,0 1 1,0-1 0,0 0 0,0 0-1,0 0 1,0 0 0,-1 0-1,1 0 1,0 1 0,0-1-1,0 0 1,0 0 0,-1 0-1,1 0 1,0 0 0,0 0 0,0 0-1,0 0 1,-1 0 0,1 0-1,0 0 1,-13-2 43,-17-12 48,30 14-90,-26-14 48,1-1 0,1-1 0,1-2 0,-20-18-49,31 25 50,0 0-1,1-1 0,0-1 1,1 0-1,1 0 0,0-1 0,1 0 1,0 0-1,-2-9-49,7-11 739,12 53-734,0-1 0,1 0 0,0-1 0,2 1 0,0-2-1,1 0 1,14 13-5,-18-20 5,0-1-1,1 0 0,0 0 0,0-1 0,1-1 0,0 1 0,0-2 0,1 1 1,0-2-1,0 0 0,0 0 0,0-1 0,12 2-4,-6-3 7,0 0-1,0-2 1,0 0-1,0 0 1,6-3-7,-15 2 6,0-1 0,0 0 1,-1-1-1,1 0 0,-1 0 0,0-1 1,0 0-1,0 0 0,0-1 0,0 0 1,2-3-7,26-21 87,-2-2 0,15-18-87,-40 39-2,0 0 0,-1-1 0,0 0 0,0 0 0,-1 0 0,-1-1 0,0 0 0,-1-1 0,0 1 0,3-13 2,-8 24-68,1 0-1,-1 0 1,0 0-1,0 0 1,1 0-1,-1 1 0,0-1 1,0 0-1,0 0 1,0 0-1,0 0 1,0 0-1,0 0 1,-1 0-1,1 1 0,0-1 1,0 0-1,-1 0 1,1 0-1,0 0 1,-1 1-1,1-1 1,-1 0-1,1 0 0,-1 1 1,1-1-1,-2 0 69,-23-2-3582,23 3 3351,-43 3-6404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27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17800,'0'0'336,"0"0"-336,0 0-2481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40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94 520 5603,'-2'24'37,"0"1"-14,-4 46 91,3 24-114,3-74 173,1 1-1,1-1 1,0 1-1,2-1 1,0 0-1,2-1 1,3 9-173,7 5 377,2 0 1,0-2-1,2-1 1,2 0-1,1-1 1,14 13-378,7 3 413,2-1 1,1-3-1,22 13-413,-48-40 3,1-1 0,0-1-1,1-1 1,0-1 0,1-1 0,0-2-1,0 0 1,1-1 0,0-2 0,18 2-3,12-1 40,1-2 1,0-4-1,0-1 1,21-5-41,-43 0 15,1-1 1,-1-1 0,0-2-1,-1-1 1,0-2 0,-1-1-1,0-2 1,-2-1 0,1-1-1,-2-2 1,-1-1 0,0-1 0,-2-1-1,-1-1 1,0-2 0,-2 0-1,4-9-15,-12 14 7,-2-1-1,0 0 0,-2-1 1,0-1-1,-2 0 0,0 0 1,-2-1-1,-1 0 1,1-9-7,0-10 103,-3 0 0,-1 0 0,-2-1 1,-2 1-1,-2-1-103,-1 21 162,0-1 0,-2 1 0,0 0 0,-2 0 0,0 1 0,-2 0 0,0 1 0,-2 0 0,-10-14-162,-12-15 56,-2 2-1,-2 1 1,-18-15-56,43 48-2,0 1 0,-2 0 1,0 1-1,0 1 1,-1 0-1,-1 1 0,0 1 1,0 0-1,-1 2 0,0 0 1,0 0-1,-1 2 0,0 0 1,0 2-1,-1 0 1,1 1-1,-1 1 0,-2 0 2,-116 1-748,-1 6 0,1 7 0,0 5 0,1 6 0,-115 37 748,145-30-2177,44-3-1916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42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6654 5907,'0'0'1008,"0"0"-1037,0 0 5,24-5 400,4 0-192,4-1 114,-1-2 0,0 0 0,24-11-298,302-142 921,-108 45-607,-213 101-229,526-232-823,-2-10-4094,-399 171 6442,-4-8-1,127-99-1609,77-49 2381,-131 102-1725,217-94-656,107 0-177,117-52 66,-627 265 100,291-144-68,-245 116 63,-2-5-1,49-40 17,30-30-34,5 7-1,80-35 35,180-64 80,-198 104-109,199-131 29,-211 99 1,564-342-24,-638 405-26,118-64-590,81-69 639,-89 44-2401,266-128 2401,103 4-144,-145 73-250,-71 30-370,-352 167 746,-12 5 210,-2-1 1,0-2 0,-1-2-1,11-11-192,21-14-41,2 3 0,2 3 0,1 4 0,2 4 0,50-14 41,-42 27-142,-71 19 399,-1-1 1,1-1-1,-1-1 0,-1 0 1,1-2-1,-1 0 0,3-2-257,40-46 3119,71-15-3007,-127 68 27,0 0-1,0-1 1,0 0-1,0 1 1,-1-2-1,0 1 1,2-2-139,20-20 156,-16 20-114,-7 4-52,1-1-1,0 1 0,-1 0 1,0-1-1,0 0 0,0 0 1,0 0-1,0 0 0,0 0 1,-1 0-1,1-1 0,0-1 11,-3 5 5,0 0-1,0 1 1,0-1-1,0 0 1,0 0-1,0 1 1,0-1-1,0 0 1,0 0-1,0 0 1,0 1-1,0-1 1,0 0-1,0 0 0,1 1 1,-1-1-1,0 0 1,0 0-1,0 0 1,0 0-1,0 1 1,1-1-1,-1 0 1,0 0-1,0 0 1,0 0-1,1 0 0,-1 0 1,0 1-1,0-1 1,0 0-1,1 0 1,-1 0-1,0 0 1,0 0-1,1 0 1,-1 0-1,0 0 1,0 0-1,0 0 1,1 0-1,-1 0 0,0 0 1,0 0-1,1 0 1,-1 0-1,0-1 1,0 1-1,0 0-4,-12 15-183,-1 0 0,0-2-1,-1 1 1,-1-2 0,0 0 0,-1 0-1,0-2 1,-2 1 183,-36 19-1141,-2-2 0,-2-2 1141,-90 35-5050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45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9 6147,'0'0'2374,"0"0"-1176,0 0-710,0 0-149,0 0-123,-2-2-186,-7-3-17,7 3 128,2 2 278,0 0 120,0 0-5,0 0-57,0 0-213,-2 0-122,1 0-134,1 0-59,0 0-26,0 0 31,0 0 12,0 3-112,1 0 0,-1 0 0,0 0 1,-1 0-1,1 0 0,-1 0 0,1-1 0,-1 1 1,0 0-1,0 0 0,0 0 0,0-1 0,0 1 1,-1-1-1,1 1 0,-1-1 0,0 1 146,-21 12-4287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3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225 433 8628,'0'0'787,"0"0"-48,0 0 248,0 0-26,0 0-385,0 0-72,2 14 3674,6-13-4032,1 0 1,-1 0-1,0-1 1,1-1-1,-1 1 0,0-1 1,0 0-1,0-1 1,1 0-1,-1 0 0,-1-1 1,1 0-1,0-1 1,6-3-147,14-9 97,0-2 0,-2-1 1,4-4-98,-23 18 43,11-9-44,-1 0-1,-1-1 1,0-1 0,11-14 1,-22 23 1,0 1 0,0-1 1,-1 0-1,0-1 0,0 1 1,-1-1-1,0 0 0,0 1 1,-1-1-1,0-1 0,0 1 1,-1 0-1,0 0 0,0-3-1,-1 8-5,0 1 0,-1 0 0,1 0 0,0-1 0,-1 1 0,1 0 0,-1 0 0,0-1 0,1 1-1,-1 0 1,0 0 0,-1 0 0,1 0 0,0 0 0,0 0 0,-1 0 0,1 1 0,-1-1 0,0 0 0,1 1 0,-1-1-1,0 1 1,0 0 0,0 0 0,0 0 0,0 0 0,0 0 0,0 0 0,-1 0 0,1 0 0,-2 1 5,-8-3-48,0 1 0,-1 1 0,1 0 1,-1 0-1,-7 2 48,4-1-92,-7-1 70,-1 1 1,1 1-1,0 1 0,0 1 1,0 1-1,0 1 0,1 1 1,-21 8 21,-2 6 156,-31 19-156,63-32-1,1 1 0,0 0-1,0 1 1,1 0 0,0 1 0,1 1 0,0 0-1,0 0 2,8-9-12,0 0 0,0 1 0,0-1-1,0 1 1,1-1 0,-1 1-1,1 0 1,0 0 0,-1 0 0,1-1-1,0 1 1,1 0 0,-1 0-1,0 0 1,1 0 0,0 1 0,0-1-1,0 0 1,0 0 0,0 0-1,1 0 1,-1 0 0,1 0 0,0 0-1,0 0 1,0 0 0,0 0-1,0-1 1,1 1 0,-1 0 0,1-1-1,0 1 1,-1-1 0,1 1-1,1-1 1,-1 0 0,2 1 12,8 7-102,1-1 0,0-1 0,1 0 1,0 0-1,0-2 0,11 4 102,-13-5-10,61 25-245,-20-10-203,-1 3-1,37 22 459,-75-36-99,0 0 1,0 1 0,-1 0-1,0 1 1,-1 0 0,0 1-1,-1 1 1,0 0 0,-1 0-1,-1 1 1,4 6 98,-9-13-104,-1 0-1,0 1 1,0-1-1,-1 1 1,0-1 0,0 1-1,0 0 1,0 7 104,-2-12-12,0 0-1,0 0 1,0 0 0,0 0 0,-1 0-1,1 0 1,-1 0 0,0 0 0,0 0 0,0 0-1,0 0 1,0-1 0,-1 1 0,1 0-1,-1-1 1,1 1 0,-1-1 0,0 0 0,0 1-1,0-1 1,-1 0 0,1 0 0,0 0-1,-2 0 13,-8 5 77,0-1 0,0-1 0,0 0 0,-1-1 0,1 0 0,-1-1 0,0 0 0,-10 0-77,-19 1 235,-1-2 0,-2-2-235,38 0 33,-1 0 0,0-1 0,0 0-1,1 0 1,-1 0 0,1-1 0,-1-1-1,-6-2-32,12 4-11,0 0 0,1 1-1,-1-1 1,0-1-1,1 1 1,-1 0-1,1 0 1,-1-1-1,1 1 1,-1 0-1,1-1 1,0 1 0,0-1-1,0 0 1,0 0-1,0 1 1,0-1-1,0 0 1,1 0-1,-1 0 1,1 0-1,-1 1 1,1-1 0,0 0-1,-1 0 1,1 0-1,0 0 1,1 0-1,-1 0 1,0 0-1,0 0 1,1 0-1,-1 0 1,1 0 0,0-1 11,0 1-28,-1 1 1,1 0-1,0-1 1,0 1 0,-1 0-1,1 0 1,0 0-1,0-1 1,0 1 0,0 0-1,0 0 1,0 0 0,1 1-1,-1-1 1,0 0-1,0 0 1,1 1 0,-1-1-1,2 0 28,32-11-159,1 2 1,0 2-1,1 1 0,-1 2 0,1 1 0,10 2 159,46-7-61,-70 6 86,197-29-647,-186 25 220,-1-2 0,0 0-1,-1-3 1,0 0-1,11-8 403,-33 15-309,0-1-1,-1 1 0,0-2 0,0 1 0,4-5 310,-11 9 7,0 0-1,0-1 1,0 1-1,0-1 1,0 1-1,0-1 1,-1 0-1,1 1 1,-1-1-1,0 0 1,1 0-1,-1 0 1,-1 0-1,1 0 1,0 0-1,-1-1 1,0 1-1,0 0 0,0 0 1,0-1-7,0 2 65,-1 1-1,1 0 1,-1-1 0,0 1-1,0-1 1,0 1-1,0 0 1,0-1 0,0 1-1,0 0 1,0 0 0,0 0-1,0 0 1,-1 0-1,1 0 1,0 0 0,-1 1-1,1-1 1,-1 0 0,1 1-1,-1-1 1,1 1 0,-1-1-1,1 1 1,-2 0-65,-43-8 868,45 8-815,-16-2 318,0 0 1,1 2-1,-1 0 0,0 0 1,0 2-1,1 0-371,12-1 35,1-1 0,0 1 0,-1 0-1,1 0 1,0 0 0,0 1 0,0-1 0,0 1 0,0-1-1,0 1 1,0 0 0,0 0 0,1 0 0,-1 1 0,1-1 0,0 1-1,-1-1 1,1 1 0,0 0 0,1 0 0,-1 0 0,0 0-1,1 0 1,0 0 0,0 0 0,0 0 0,0 1 0,0-1-1,0 0 1,1 1 0,0-1 0,0 1-35,-1 2-8,1 1-1,0-1 1,0 1 0,0-1 0,1 1-1,0 0 1,1-1 0,1 6 8,-2-9-1,1 0 1,0 0-1,0 0 1,0 0-1,0-1 1,0 1-1,0-1 1,1 1-1,-1-1 1,1 0-1,0 1 1,-1-1-1,1-1 1,0 1-1,0 0 1,1-1-1,0 1 1,15 5-6,0 0-1,0-2 0,0 0 1,1-1-1,0-1 0,0 0 1,0-2-1,0-1 0,0 0 0,0-1 1,0-1-1,3-2 7,1 0-227,0-2 0,-1 0 0,1-1 0,-2-2 0,1 0 0,-1-1 0,0-1 0,-1-2 0,14-10 227,-22 13-112,1-1 0,-2 0 1,0-1-1,0 0 0,-1-1 0,0 0 1,-1-1-1,-1 0 0,0-1 1,-1 0-1,-1 0 0,3-8 112,-2-3 18,-1 0 0,-1 0 0,-1-1 1,-1 0-1,-2 0 0,-1 0 0,-1-9-18,1 12 106,-1 12 39,0-1 0,0 1 0,-1-1 0,-2-7-145,2 16 68,0 0 1,-1 1 0,1-1-1,-1 0 1,1 0 0,-1 1-1,0-1 1,0 1 0,-1 0-1,1 0 1,-1-1 0,0 2 0,0-1-1,0 0 1,0 0 0,0 1-69,-7-6 317,5 4-223,0 0 0,0 0 0,0 1 1,0-1-1,-1 1 0,0 0 0,1 1 1,-1 0-1,0-1 0,0 2 0,0-1 0,0 1 1,-3-1-95,8 3 4,0 0 1,0-1-1,1 1 1,-1 0 0,0 0-1,1-1 1,-1 1 0,0 0-1,1 0 1,-1 0-1,1 0 1,-1 0 0,1 0-1,0 0 1,-1 0-1,1 0 1,0 0 0,0 0-1,-1 0 1,1 0-1,0 0 1,0 1-5,-4 34 87,4-29-43,-5 94 1473,5 57-1517,1-56 366,-1-90-355,0 0 1,1 0-1,0 0 0,1 0 0,0 0 0,1 0 0,1-1 1,-1 1-1,2-1 0,1 2-11,-3-7 0,1 0-1,-1-1 1,2 1 0,-1-1 0,0 0-1,1-1 1,0 1 0,0-1 0,0 0-1,1 0 1,-1-1 0,1 1 0,0-1-1,0 0 1,0-1 0,1 0 0,-1 0-1,0 0 1,3 0 0,5 1-41,0 0 0,0-1 1,0-1-1,0 0 0,0-1 0,0-1 1,1 0-1,-1-1 0,0 0 0,-1-1 1,1-1-1,0 0 0,-1-1 0,0-1 1,0 1-1,-1-2 0,1 0 0,8-7 41,8-5-298,-10 7 14,1-2 0,-2 0 0,1 0 0,-2-2 0,4-4 284,-20 19 11,0-1-1,0 1 0,0 0 1,0-1-1,0 1 0,0 0 1,0-1-1,0 1 1,-1-1-1,1 1 0,-1-1 1,1 0-1,-1 1 1,1-1-1,-1 0 0,0 1 1,0-1-1,0-1-10,0 2 18,-1 0-1,1 0 1,-1 0-1,1 0 1,-1 0-1,1 0 1,-1 0-1,1 0 1,-1 0-1,0 0 1,0 1-1,0-1 1,1 0-1,-1 1 1,0-1-1,0 0 1,0 1-1,0-1 1,0 1-1,0-1 1,0 1-18,-8-3 106,0 1 1,0 0-1,0 0 1,0 1-1,0 0 1,-1 0-107,-2 0 25,-1 0 73,-3-1-10,0 0 0,0 1-1,1 1 1,-1 0 0,0 2 0,-9 1-88,23-2 1,0 0 0,0 0 1,0 1-1,0-1 0,0 1 0,0 0 1,0-1-1,1 1 0,-1 0 1,0 0-1,1 0 0,0 0 0,-1 0 1,1 0-1,0 0 0,0 1 1,0-1-1,1 0 0,-1 1 0,0-1 1,1 0-1,0 1 0,-1-1 1,1 1-1,0-1 0,0 3-1,0-1-10,0 1 1,0 0-1,0 0 1,1-1-1,-1 1 0,1 0 1,0-1-1,1 1 0,-1 0 1,1-1-1,0 0 1,0 1-1,0-1 0,1 1 10,4 2-58,1 0 0,0 0 0,0-1 0,1 0 0,0 0 0,0-1 0,0 0-1,0 0 1,1-1 0,0 0 0,0-1 0,0 0 0,0-1 0,2 0 58,22 4-1144,0-2 0,0-1 1,27-1 1143,10-3-3938,-4-4-2588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46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1 169 11541,'0'0'1420,"0"0"423,0 0-528,0 0-733,0 0-195,12 12 242,5 6-352,-2 0 0,0 1 0,-1 0 0,-1 1-1,-1 1 1,-1 0 0,0 1 0,-2 0-277,1 15 278,-3 0 0,0 0 0,-3 0 0,-1 1 0,-2 0 0,-3 27-278,2-24-110,-2-189-117,5-182-1446,-2 320 1596,1 0 0,0 0 0,0 0 0,1 1 0,0-1 0,1 1 0,0-1 0,0 1 0,1 1 0,0-1 0,1 1 0,0 0 0,0 0 0,1 0 0,0 1 0,0 0 0,1 0 0,-1 1 0,2 0 0,-1 1 0,1-1 0,-1 2-1,1-1 1,1 1 0,-1 0 0,0 1 0,1 0 0,0 1 0,0 0 0,0 1 0,0 0 0,9 0 77,-8 0-388,-10 1 272,0 0 0,-1-1 0,1 1 0,0 0 0,0 0 0,0-1 0,-1 1 0,1 0 0,0 0 0,0 0 0,0 0 0,0 0 0,-1 0 0,1 0 0,0 1 0,0-1 0,0 0 0,-1 0 1,1 1-1,0-1 0,0 0 0,-1 1 0,1-1 0,0 1 0,-1-1 0,1 1 0,0-1 0,-1 1 0,1-1 0,-1 1 0,1-1 0,0 1 0,-1 0 0,0 0 0,1-1 0,-1 1 0,1 0 0,-1 0 0,0-1 0,0 1 0,1 0 0,-1 0 0,0 0 0,0-1 1,0 1-1,0 1 116,0 14-4216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46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0 127 9941,'0'0'1376,"0"0"-816,0 0 657,197 0 528,-128-5 48,0-12-1137,3-3-656,-4-5-64,-18-3-2641,-15-3-3554</inkml:trace>
  <inkml:trace contextRef="#ctx0" brushRef="#br0" timeOffset="1">510 18 10309,'0'0'1472,"0"0"497,0 0 192,-10 202-528,23-137-368,15 2-625,0-5-192,-12-11-384,2-17-64,-14-12-304,-4-22-720,12 0-1906,-2-36-2208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46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0 10789,'0'0'2721,"0"0"-1088,-160 149 144,107-115-545,19-9 81,15-14-369,19 1-511,0-1-209,22-3-144,34-2 32,10-6 64,12 0-176,3 0-192,-15 0-737,-10 0-639,-27 0-1106,-23 0-3697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47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0 459 11605,'0'0'6339,"0"0"-5314,0 0 559,219-98-927,-84 42 415,27-1-399,17-2-417,-7 6-256,-10 11-32,-27 2-273,-48 12-559,-27 6-1329,-42 19-2257,-18 3-4290</inkml:trace>
  <inkml:trace contextRef="#ctx0" brushRef="#br0" timeOffset="1">144 665 13302,'0'0'3762,"0"0"-2658,0 0 897,0 0-656,182-48 176,-20-3-353,35-2-544,3 2-384,-9 3-127,-13 6-113,-34 3-48,-22-1-49,-31 4-191,-29 2-288,-27 9-544,-26 8-641,-9 8-1841,-9 9-6386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58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116 160 12278,'-13'24'3124,"-4"7"-2769,2 2 0,0 0 1,3 1-1,1 0 1,-4 24-356,7-16 394,3 0 1,2 0 0,1 0 0,3 24-395,1-46 161,0 0 0,1 0 0,0 0 0,2-1-1,1 0 1,0 0 0,1 0 0,1-1 0,1 0 0,7 10-161,-3-8 103,1 0 0,0-2 0,2 0 0,0 0 0,9 6-103,-16-17 18,-1 0-1,1 0 1,0-1 0,1 0 0,0-1-1,0 0 1,0-1 0,0 0 0,0 0-1,1-1 1,0 0 0,9 0-18,-9-1 20,-1-1 1,1-1-1,-1 0 0,1 0 1,-1-1-1,1 0 0,-1-1 1,0 0-1,0-1 0,0 0 1,0 0-1,0-1 0,2-2-20,-1-1 25,1-1-1,-1 0 1,-1-1-1,0 0 1,0 0-1,-1-1 1,0-1 0,-1 1-1,0-2 1,2-3-25,15-23-13,-2-2 1,-2-1 0,-2-1 0,-1 0 0,-2-1-1,1-15 13,-7 22-70,-2 0 1,-2-1-1,-2 1 0,-1-1 0,-1 0 0,-2 0 0,-2 0 0,-2-7 70,1 29-19,1 0-1,-2 1 0,0-1 1,-1 1-1,0 0 0,-1 1 1,-1-1-1,0 1 0,-1 0 1,0 1-1,-1 0 0,-5-6 20,6 10-6,0 0 0,0 0 0,-1 1 0,0 0 1,0 0-1,-1 1 0,0 0 0,0 1 0,-1 0 0,1 1 0,-1 0 0,0 0 0,0 1 0,0 1 0,-1 0 0,-6 0 6,0 1 13,1 0-1,-1 2 0,0 0 0,0 1 1,0 1-1,1 0 0,0 2 0,-1 0 1,2 1-1,-1 0 0,1 1 0,0 1 1,0 1-1,1 0 0,0 1 0,1 1 1,0 0-1,0 1 0,2 1 0,-1 0 1,2 0-1,-5 7-12,12-13 0,0 1 0,1 0 0,0 0 1,0 0-1,0 0 0,1 0 0,1 0 0,-1 1 1,1-1-1,1 0 0,0 1 0,0-1 0,0 1 0,1-1 1,0 1-1,1-1 0,0 0 0,0 0 0,1 0 0,0 0 1,1 0-1,-1 0 0,1-1 0,1 0 0,-1 0 1,1 0-1,1 0 0,-1-1 0,1 0 0,0 1 0,35 28 43,1-1 1,1-2-1,2-2 0,1-2 0,24 9-43,7 7 191,30 23-191,-83-50 44,-2 1-1,0 0 0,-1 1 1,-1 2-1,-1 0 0,7 12-43,-17-20 19,-1 0 0,0 0 0,-1 1 0,0 0 0,-2 1 0,1-1 0,-2 1 0,0 0 0,2 15-19,-1 14-907,-2 0 0,-2 35 907,-1-62-576,0 8-2877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58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1 495 20041,'0'0'704,"0"0"449,0 0-497,250-183-400,-119 107 65,4 6-321,-14 11-160,-11 0-1297,-54 20-1472,-34 30-6068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6:59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0 481 17368,'0'0'592,"0"0"529,0 0 63,0 0-415,0 0 63,266-25 192,-119-54-1024,15-22 0,-2 3-928,-29-1-2738,-31 20-14630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0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32 107 11701,'0'0'974,"3"36"-504,-3-31-435,28 270 2181,-13-135 55,-7 0-1,-5 1-2270,-4-150 88,0 0 0,-1-1 0,0 1 0,0 0 0,-1 0 0,-2-5-88,-4-12-10,-8-35-188,2-1 0,3 0 0,3-1 1,3 0-1,3-1 0,2 1 0,3 0 1,3-5 197,-4 59-9,0 1 1,0 0-1,1 0 0,0 0 1,1 0-1,-1 0 1,1 0-1,1 1 1,0 0-1,0-1 1,0 1-1,1 1 0,0-1 1,0 1-1,1-1 1,0 2-1,0-1 1,0 1-1,1 0 1,0 0-1,-1 0 0,2 1 1,-1 0-1,1 1 1,-1 0-1,1 0 1,0 0-1,0 1 1,0 0-1,0 1 1,0 0-1,1 0 0,-1 0 1,3 1 8,3-1-9,0 1 0,0 0-1,0 1 1,-1 0 0,9 3 9,-18-3-29,0 0-1,-1 0 1,1 1 0,-1-1-1,1 1 1,-1 0 0,0 0-1,0 0 1,0 0 0,0 0-1,0 1 1,0 0 0,-1-1-1,1 1 1,-1 0 0,0 0 0,0 0-1,0 1 1,0-1 0,0 0-1,1 4 30,0 3-46,0-1 0,0 1-1,0 0 1,-2 1 0,1-1-1,-1 0 1,-1 0 0,0 0-1,0 1 1,-1-1 0,0 0 0,-1 0-1,0 0 1,0 0 0,-1 0-1,-1 0 1,0 0 0,0-1-1,-1 0 1,0 0 0,-4 6 46,-16 19 46,-1-2 0,-1-1 0,-2-1 0,-30 25-46,-39 41 625,92-89-508,0 0 0,1 1 0,0-1 0,1 1 0,-1 0 0,1 0 0,1 0 0,0 1 0,-2 7-117,4-13 27,0 0 1,1 0-1,-1 0 0,1 0 0,0 0 1,0 0-1,0 0 0,0 0 1,0 0-1,1 0 0,-1 0 0,1 0 1,0 0-1,0 0 0,0-1 0,0 1 1,1 0-1,-1-1 0,1 1 1,0-1-1,-1 1 0,1-1 0,0 0 1,0 0-1,1 1 0,-1-1 0,0-1 1,1 1-1,1 1-27,22 9 137,0 0 0,0-2 0,1-1 0,0-1 0,0-2-1,24 3-136,-12-2 64,0 2-1,-1 2 0,3 2-63,-6 2-141,0 1 1,-1 1-1,-1 2 1,-1 2-1,-1 1 0,0 1 1,6 8 140,-24-19-272,-2-2-863,0 1-1,1-2 0,0 0 1,1 0-1,9 4 1136,20-1-7851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1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 1 18216,'0'0'769,"-181"87"-577,71 28 448,-2 37 160,15 14-15,25 11-49,37 4-208,35-18-448,32-11-80,61-17-112,26-9-208,13-5-288,2-14-208,4-17-977,-10-34-2577,-3-31-512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1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215 193 9828,'0'0'6796,"0"0"-5254,0 0-1011,0 0-145,-22 32-87,1-4-118,9-12-47,1 0 0,0 0 1,1 1-1,0 0 0,2 1 0,0 0 0,1 0 0,1 1 1,0 0-1,2 0 0,-1 8-134,-4 31 433,-2 13 144,3-1 0,1 36-577,-6-152 94,1-35-332,4-1 0,3 0-1,4 0 1,6-32 238,-5 94-18,2 0-1,0 1 0,1 0 1,1-1-1,1 1 0,1 1 1,0-1-1,2 1 0,0 0 1,1 0-1,0 1 0,12-15 19,-19 29 12,-1 1-1,1 0 1,0-1-1,0 1 1,0 0 0,0 0-1,0 0 1,0 1-1,0-1 1,0 0-1,1 1 1,-1-1 0,1 1-1,-1 0 1,1 0-1,0 0 1,-1 0-1,1 0 1,0 1 0,0-1-1,0 1 1,-1 0-1,1 0 1,0 0-1,0 0 1,0 0 0,0 0-1,-1 1 1,1 0-1,0-1 1,0 1-1,-1 0 1,1 0 0,-1 1-1,1-1 1,1 1-12,8 7 43,0 0 0,-1 0 0,0 1 0,-1 1 0,0 0 0,5 7-43,-1-1 83,162 194 511,19 21-54,-189-225-640,0-1 1,0 2 0,0-1 0,0 1-1,-1 0 1,-1 0 0,1 0-1,-1 0 1,1 5 99,-5-12-66,0 0-1,1-1 1,-1 1 0,0 0-1,0 0 1,0-1 0,1 1-1,-1 0 1,0 0 0,0-1 0,0 1-1,0 0 1,0 0 0,-1 0-1,1-1 1,0 1 0,0 0-1,0 0 1,-1-1 0,1 1-1,0 0 1,-1-1 0,1 1-1,-1 0 1,1-1 0,0 1-1,-1 0 1,0-1 0,1 1-1,-1-1 1,1 1 0,-1-1 0,0 1-1,1-1 1,-1 0 0,0 1 66,-34 3-3331,28-3 2542,-84 0-10235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3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10 122 14967,'0'0'1043,"0"0"-307,0 0 337,0 0-299,0 0-569,-2 15-168,0-7-33,1-5-3,0 0 1,0 0 0,0-1-1,0 1 1,1 0 0,0 0-1,-1 0 1,1 0 0,0 0-1,0 0 1,0-1 0,1 1-1,-1 0 1,1 0 0,0 0-1,0 0 1,0-1 0,0 1-1,0 0 1,0-1 0,1 1 0,-1-1-1,1 1 1,0-1 0,-1 0-1,1 0 1,0 0 0,1 0-1,-1 0 1,0 0 0,0 0-1,1-1 1,0 1-2,12 5-24,-1-1 1,1-1-1,0 0 1,1-1-1,-1-1 1,1 0-1,-1-1 1,1-1-1,0 0 1,4-2 23,-14 1-153,1 0 1,0-1 0,-1 0-1,1 0 1,-1 0 0,1-1-1,-1 0 1,0-1-1,0 1 1,1-1 0,-2 0-1,1-1 1,0 1-1,-1-1 1,0 0 0,1-1-1,-2 1 1,1-1-1,0 0 1,-1 0 0,0 0-1,0-1 1,-1 0 0,2-3 152,8-21-3059,-2-1 1,-1-1 0,1-14 3058,-1 3-4642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2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1 158 13094,'0'0'4354,"0"0"-4354,0 0 432,0 0 64,262-56-271,-124 34 303,6-4-528,6 12-208,-28-5-2305,-35-1-6532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2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0 207 14215,'0'0'1470,"0"0"-390,0 0 694,9 24-523,3 7-889,-4-11-30,-1 0 0,-1 1 0,-1 0 1,0 0-1,0 16-332,9 50 1635,6 7-1635,-20-93 7,0 0-1,0-1 1,0 1-1,0 0 1,0 0-1,0 0 1,0-1-1,0 1 0,0 0 1,0 0-1,1-1 1,-1 1-1,0 0 1,1 0-1,-1-1 1,0 1-1,1 0 1,-1-1-1,1 1 1,-1 0-1,1-1 1,-1 1-1,1-1 1,0 1-1,-1-1 1,1 1-1,0-1 1,-1 1-1,1-1 1,0 0-1,-1 1 1,2-1-7,-2-1 11,1-1 0,0 1 0,0-1 0,-1 1 0,1-1 0,0 0 0,-1 1 0,0-1 0,1 1 0,-1-1 0,0 0 0,0 1 0,0-1 0,0 0 0,0 1 0,0-1-11,-5-169-222,1 46-292,7-40 514,8 102-92,-10 59 88,0 0 1,0 1 0,0-1 0,1 1-1,-1 0 1,1-1 0,0 1 0,0 0-1,0 0 1,0 0 0,1 0-1,-1 1 1,1-1 0,0 1 0,1-1 2,-4 2-7,1 1-1,0-1 1,0 1-1,0 0 1,0 0-1,-1-1 1,1 1-1,0 0 0,0 0 1,0 0-1,0 0 1,0 0-1,-1 0 1,1 0-1,0 0 0,0 1 1,0-1-1,0 0 1,0 0-1,-1 1 1,1-1-1,0 0 1,0 1-1,-1-1 0,1 1 1,0-1-1,-1 1 1,1-1-1,0 1 1,-1 0-1,1-1 0,-1 1 1,1 0-1,-1 0 1,1-1-1,-1 1 1,1 0-1,-1 0 0,0 0 10,14 33-150,-13-30 87,6 24 15,-2-1-1,-1 1 1,-1 0 0,-1 0-1,-2 0 1,-1 0-1,-1 4 48,1 96-9,2-126-19,-1 0 0,1 0 0,0 0 1,0 0-1,0 0 0,0 0 0,0 0 1,1 0-1,-1 0 0,1 0 0,-1-1 1,1 1-1,-1-1 0,1 1 0,0-1 1,0 0-1,0 1 0,0-1 0,0 0 1,0 0-1,0 0 0,0-1 0,0 1 1,0 0-1,0-1 0,1 1 0,-1-1 1,0 0-1,0 0 0,1 0 28,17 2-184,-1 0 0,1-2 0,8-1 184,-8 1 21,-15 0-27,0 0-1,0 1 0,1 0 1,-1 0-1,0 0 0,0 1 1,0-1-1,0 1 0,0 1 1,-1-1-1,1 1 0,-1-1 0,4 4 7,-6-5-6,-1 0-1,1 1 0,0 0 0,-1-1 0,1 1 0,-1 0 0,0 0 0,1 0 0,-1 0 0,0 0 0,0 0 0,0 0 0,-1 0 0,1 0 0,0 0 1,-1 1-1,0-1 0,1 0 0,-1 1 0,0-1 0,0 0 0,0 0 0,0 1 0,-1-1 0,1 0 0,-1 0 0,1 1 0,-1-1 0,0 0 0,0 0 0,0 0 1,0 0-1,0 0 0,-1 0 7,-2 4 42,-1 0 0,0 0 0,0-1 0,0 0 1,-1 0-1,0-1 0,0 1 0,0-1 0,0 0 1,-1-1-1,-3 2-42,-13 6 137,0-2 1,-21 6-138,5-6-202,-1-1 0,1-3 1,-1-1-1,0-2 0,-30-3 202,69 1-931,1 0-830,0 0-1894,0 0-1707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2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3 15783,'0'0'755,"0"0"-144,-26 0 456,8-1-865,8 0-112,0 1 1,0-1-1,0 2 1,1-1-1,-1 1 1,0 1-1,0 0 0,1 0 1,-1 1-1,1 0 1,-1 0-1,1 1 1,1 1-1,-1-1 1,0 1-1,1 1 1,-1 0-91,-7 10 306,0 0 1,2 1 0,0 1 0,0 0-1,2 0 1,0 2 0,2-1-1,0 1 1,0 3-307,3-6 92,1 1 0,0-1-1,2 1 1,0 0 0,1 0 0,0 0-1,2 0 1,0 0 0,1 0 0,1 1 0,2 4-92,-2-17 6,1-1 0,-1 0 0,2 1 0,-1-1 0,0 0 0,1 0 0,0 0 0,0 0 0,1-1 0,-1 1 0,1-1 0,0 0 0,0 0 1,0 0-1,1 0 0,-1-1 0,1 0 0,0 0 0,0 0 0,0-1 0,0 1 0,1-1-6,10 5-39,1-1 1,1-1-1,-1-1 0,0 0 1,1-1-1,12 1 39,18-1-433,1-2 1,-1-3 0,1-1-1,-1-2 1,3-3 432,7-4-3625,-1-2 0,19-9 3625,50-21-13062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3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12758,'0'0'576,"0"0"1473,0 0 112,0 0-848,19 149-97,3-93 257,3 6-689,3-3-208,-3 11-191,0-11-97,-16 3-288,-3-3 0,-6-16-352,0-4-369,0-19-207,-12-18-1201,-7-2-1217,-6-28-5826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3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11189,'0'0'5603,"0"0"-3466,0 0-667,0 0-902,37 0-253,-19 0-251,28-1 137,1 2-1,0 2 1,0 2 0,44 11-201,-71-12 36,38 10 131,-1 3 0,18 8-167,-60-20 6,-1 2-1,1-1 1,-1 2-1,-1 0 0,1 0 1,-2 1-1,1 1 0,-1 0 1,0 1-1,-1 0 0,3 6-5,-9-9 5,0 0 0,0 1-1,-1-1 1,0 1 0,-1 0-1,0 1 1,-1-1-1,1 0 1,-2 1 0,0-1-1,0 1 1,0 0 0,-1-1-1,-1 1 1,1 0 0,-2-1-1,1 1 1,-1-1 0,-1 0-1,0 1 1,0-1 0,-1 0-1,0-1 1,0 1-1,-1-1 1,0 0 0,-6 8-5,-8 3 29,0-1 1,-1-1-1,-1 0 0,0-2 1,-1 0-1,-1-1 0,0-2 1,-6 2-30,-2 0-437,-1-1 0,-1-2 1,0-1-1,0-2 0,-1-1 1,-4 0 436,15-6-4288,20-1-6028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4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13302,'0'0'603,"0"0"1094,0 0-43,0 0-755,0 0-280,-1 6-219,-4 35 348,2 0 0,2-1 0,3 29-748,16 128 1607,-15-174-1477,1 19-48,6 44-1242,-3 47 1160,-7-131-1678,0-9-870,0-28-1505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4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88 15703,'0'0'945,"0"0"1200,0 0-1665,0 0 320,0 0 33,250-65-1,-141 62-320,1-5-320,-13 2-192,-22 6-96,-19-6-480,-31 6-657,-22 0-880,-3 0-2241,-43 23 161,-36 8-2835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5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0 518 9076,'0'0'1921,"0"0"-256,0 0 48,0 0-337,0 0 225,0 0-224,191 121-273,-97-121-464,0-20-127,-10-11-513,-15 6-176,-35-4-1841,-34 13-5315</inkml:trace>
  <inkml:trace contextRef="#ctx0" brushRef="#br0" timeOffset="1">57 880 14583,'0'0'336,"0"0"1777,0 0-849,215 62-415,-105-62 143,18-19-448,22-24-544,0-21-544,-15-12-2369,-29-17-6051</inkml:trace>
  <inkml:trace contextRef="#ctx0" brushRef="#br0" timeOffset="2">1426 0 18536,'0'0'465,"0"0"1504,144 172-977,-75-77 17,-7 23-385,-9 26-336,-28 30-288,-25 20-1121,-43 23 689,-70-1-1633,-49-5-4418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6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518 1 12182,'0'0'554,"0"0"1119,0 0-149,-35 4-591,35-4-933,-51 7 921,-48 12-921,88-16 103,1 0 0,0 1 0,0 1 0,0 0 0,0 0 0,1 1 1,0 0-1,0 1 0,1 0 0,-1 0 0,2 1 0,-1 0 0,1 0 0,-5 8-103,-1-1 192,-10 13 100,1 1 1,2 1-1,1 1 0,1 0 0,2 1 0,-8 25-292,16-37 38,1 1-1,0 1 1,2-1 0,1 1-1,0 0 1,2 0-1,1 0 1,0 0-1,2 0 1,0 1 0,3 11-38,-2-25-4,0-1 1,1 1 0,0-1-1,0 0 1,1 0 0,0 0-1,0 0 1,1-1 0,0 1-1,0-1 1,0 0 0,1-1-1,2 2 4,2 1-35,1 0-1,0-1 1,0 0 0,1-1-1,0 0 1,0-1 0,1 0-1,2 0 36,17 5-262,1-2 0,0-2 0,0 0-1,1-2 1,-1-2 0,20-1 262,2 0-1119,0-2 0,-1-3-1,1-3 1,19-5 1119,-22-2-4749,34-15 4749,-82 27-170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7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15303,'0'0'1121,"0"0"-993,0 0 96,0 0-160,3 152 448,25-81 640,-9-4-543,0 1-273,-16-9-272,0-9-16,-3-7-48,0-15-176,0-17-624,0-11-929,0-11-1585,-16-34-3857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4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28 225 3185,'0'0'267,"0"0"261,0 0-2,0-25 338,2-10-384,-1 10 432,0 1-1,-2 0 1,-3-21-912,-2 17 1745,-2 15 532,-5 7 3636,13 26-5296,3 4-357,0 1 0,2-1 0,1 0 0,0 0 0,2-1 0,1 0 0,7 12-260,9 30 309,-10-23-303,-3 1 1,-1 0-1,-2 1 1,-2 0-1,-2 0 1,-2 0-1,-2 12-6,-1-54-115,1-1-1,-1 0 1,0 0-1,0 1 0,0-1 1,0 0-1,0 0 1,0 1-1,-1-1 1,1 0-1,0 0 1,-1 1-1,1-1 1,0 0-1,-1 0 1,1 0-1,-1 0 1,0 0-1,1 0 1,-1 0-1,0 0 1,0 0-1,0 0 1,0 0-1,0 0 0,0 0 1,0-1-1,0 1 116,0-1-239,-1 0 0,1-1-1,0 1 1,-1-1 0,1 1 0,-1-1-1,1 0 1,0 1 0,0-1-1,0 0 1,-1 0 0,1 0-1,0 0 1,0 0 0,0 0-1,0 0 1,0 0 0,0 0-1,1 0 1,-1-1 0,0 1-1,1 0 1,-1-1 0,1 1 0,-1-1 239,-15-37-6059</inkml:trace>
  <inkml:trace contextRef="#ctx0" brushRef="#br0" timeOffset="1">113 450 10165,'0'0'3457,"0"0"-3393,0 0 897,0 0 463,0 0-591,234 0-833,-127-22-1377,5-7-8643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7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8948,'0'0'1457,"0"0"15,0 0 177,0 0 304,206 48-176,-153-26-384,-3-2-513,-3-3-208,-3-9-416,6 3-256,-10-8 0,1-3-720,-10 0-1569,-18 0-4146</inkml:trace>
  <inkml:trace contextRef="#ctx0" brushRef="#br0" timeOffset="0.99">285 417 10421,'0'0'4226,"0"0"-4066,0 0 1328,0 0-431,0 0 224,210 6 15,-120-15-1008,-2-5-288,-19 9-816,-26 5-1489,-39 0-3426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7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0 422 10949,'0'0'848,"0"0"-111,0 0 639,0 0 49,0 0 160,175 17-609,-72-45-976,19-6-208,-9-3-1072,-22-5-3459</inkml:trace>
  <inkml:trace contextRef="#ctx0" brushRef="#br0" timeOffset="1">1113 149 18040,'0'0'160,"0"0"801,0 0-33,232-42-432,-132 22 209,0 1-433,0 5-272,-10 0-160,-15-1-256,-21 10-1041,-23 2-640,-19-3-1905,-12-5-1408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8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11429,'0'0'1377,"0"0"608,0 0-433,0 0-959,0 0 63,203-19 32,-143 78-207,-1 8 223,-15 15-32,-19 2 49,-25 6-241,-3 0-304,-44-5-176,-12-4 32,-1-16-32,13-23-865,13-25-1103,28-17-4387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8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18168,'0'0'318,"1"27"458,-1-11-561,1 27 517,1 0 1,3 1-1,6 23-732,-8-48 265,29 134 1895,11 150-2160,-39-289-667,-7-35-341,-16-30 404,7 21 42,1-1 0,2 0 0,0-1 0,0-16 562,1-21-841,2 0 0,4 0-1,3 0 1,6-36 841,-7 96-25,2 0-1,-1 0 0,1 1 0,1-1 0,0 0 0,0 1 1,0-1-1,1 1 0,2-3 26,-4 7 66,1 1 0,-1 0 0,1 1 0,-1-1 0,1 0-1,0 1 1,0-1 0,0 1 0,0 0 0,1 0 0,-1 0 0,0 0 0,1 1 0,-1 0-1,1-1 1,0 1 0,-1 0 0,1 1 0,0-1 0,0 1 0,0 0 0,-1 0 0,1 0-66,15 0 132,-1 2 0,0 1 0,0 0 0,0 1 1,-1 1-1,0 0 0,1 1 0,-2 1 0,1 1 1,-1 1-133,20 11 302,-1 2 1,-1 2 0,27 24-303,-50-39 79,-1 1-1,0 0 1,-1 0 0,0 1 0,-1 0-1,0 0 1,-1 1 0,0 0-1,-1 0 1,0 1 0,2 6-79,-5-10 22,-1-1 0,0 0 1,-1 0-1,1 1 0,-1-1 0,-1 1 1,0-1-1,0 1 0,-1 0 0,0-1 1,0 0-1,-1 1 0,0-1 0,0 0 1,-1 0-1,0 0 0,-1 0 0,0 0 1,-3 4-23,-6 6-23,-1 0 0,-1-1 0,0 0 1,-2-1-1,1-1 0,-2-1 0,-11 8 23,-4 1-186,-2-2 0,0-1 0,-32 12 186,16-15-1073,50-17 897,0 0-1,0 1 1,0-1-1,0 0 0,0 0 1,0 1-1,0-1 1,0 0-1,0 0 0,0 0 1,1 0-1,-1 0 0,0-1 1,0 1-1,0 0 1,0 0-1,0-1 0,0 1 1,0 0-1,0-1 177,-1-13-8388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8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17864,'0'0'0,"0"0"-1825,0 0-11237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22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471 38 9364,'0'0'264,"0"0"78,0 0 384,0 0 63,0 0 505,0-6 88,0-16-304,0 21-992,0 1 0,0-1 0,-1 1 0,1-1 0,0 1 0,0-1 0,0 1 0,-1-1 0,1 1 0,0 0 0,-1-1 0,1 1 0,0 0 0,-1-1 0,1 1 0,0 0 0,-1-1 0,1 1 0,-1 0 0,1 0 0,-1-1 0,1 1 0,-1 0 0,1 0 0,0 0 0,-1 0 0,1 0 0,-1-1 0,1 1 0,-1 0 0,1 0 0,-1 0 0,0 0-86,-19 1 135,17-1 53,-6 1-166,-1 0 0,1 0 0,0 1 0,0 0 0,0 1 0,0 0 0,0 0 0,1 1 0,-1 0 0,1 1 0,-2 1-22,-19 14 69,0 1 1,-8 9-70,17-14 20,-4 4 116,0 1 0,2 1 0,0 1 0,1 1 0,2 1 0,-7 10-136,19-24 54,1 0 0,-1 0 1,2 1-1,-1 0 0,2 0 1,0 0-1,0 0 0,1 0 0,0 1 1,1 0-1,1-1 0,0 1 1,1 0-1,0 0 0,1 0 1,0 0-1,1 1-54,0-9-7,0-1 1,0 1-1,1 0 0,0-1 0,-1 0 0,1 1 1,1-1-1,-1 0 0,1-1 0,-1 1 0,1-1 1,0 1-1,1-1 0,-1 0 0,0-1 1,1 1-1,0-1 0,-1 0 0,1 0 0,0 0 1,0-1-1,0 1 0,3-1 7,21 6-149,0-2-1,0-1 1,19 1 149,-44-5-31,5 1-119,147 7-824,-77-12-1292,-6-10-3492,-26-4-3430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23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60 470 3826,'0'0'5666,"0"0"-4364,0 0-672,0 0 133,0 0 459,-1-5 213,-4-6-735,5 30-375,5 42 230,6 1 231,1-1 54,-4 0-1,-1 1 1,-4 9-840,-3-44 201,1 18 226,-2 0-1,-2 0 1,-6 20-427,9-64 13,0 0 1,0 0-1,0 0 1,0-1-1,0 1 1,0 0-1,-1 0 1,1 0 0,0 0-1,-1 0 1,1-1-1,-1 1 1,1 0-1,-1 0 1,1-1-1,-1 1 1,1 0-1,-1-1 1,0 1-1,1 0 1,-1-1-1,0 1-13,0-2 13,0 1 0,1-1 0,-1 0 0,0 1 0,1-1 0,-1 0-1,1 1 1,-1-1 0,0 0 0,1 0 0,0 1 0,-1-1-1,1 0 1,-1 0 0,1 0 0,0 0 0,0 0 0,0 0 0,-1 0-1,1 1 1,0-1 0,0 0 0,0 0 0,0 0 0,1-1-13,-26-162 242,6 50-993,5-1 0,2-75 751,12 157-348,1 0 0,2 0 0,1 0 0,1 1-1,10-31 349,-10 49-64,0-1 0,1 1-1,0 0 1,1 1 0,1 0-1,0 0 1,1 1 0,0 0 0,1 0-1,1 1 1,-1 0 0,2 1-1,11-9 65,-8 9 5,1 0 0,0 1 0,0 0 0,1 1 0,0 1 0,0 1 0,1 1 0,0 0 0,0 1 0,0 1 0,1 1 0,-1 0 0,1 1 0,0 1-5,-13 1-4,1 0 0,0 0 0,-1 1 0,1 0 0,-1 0 0,1 1 0,-1 0 0,0 0 0,0 0 0,0 0 0,-1 1 0,1 0 0,-1 0 0,0 1 0,0 0 0,0 0 0,-1 0 0,0 0 0,0 1 0,0-1 0,0 1 0,2 6 4,3 5-15,0 1 1,-2-1 0,0 2 0,0-1 0,-2 1 0,0 0 0,0 11 14,-2-8 2,-1 0 0,0 1 0,-2-1 0,-1 0 0,-2 16-2,2-29 11,-1 1 1,-1-1-1,1 0 0,-1 0 0,-1 0 1,0 0-1,0 0 0,-1-1 1,0 0-1,0 0 0,-1 0 0,0 0 1,0-1-1,-1 0-11,-16 14 66,-2-1-1,0-1 1,-1-2 0,-1 0-1,0-2 1,-1-1 0,-1-1 0,-29 9-66,54-20 5,18-2-499,96-22 350,-89 15 135,1 2 0,1 0 0,-1 2 0,0 0 0,1 1 0,-1 2 0,1 0 0,10 2 9,-29-1-9,0 1-1,-1-1 1,1 1-1,0 0 1,0 0-1,-1 0 1,1 0-1,-1 1 1,0-1 0,1 1-1,-1 0 1,-1 0-1,1 0 1,0 0-1,-1 1 1,1-1-1,-1 1 1,0-1-1,0 1 1,-1 0 0,1 0-1,-1 0 1,0 0-1,0 0 1,0 0-1,0 0 1,-1 0-1,1 0 1,-1 3 9,0 1 34,1-1 0,-1 1 0,0-1 0,-1 1 1,0-1-1,0 0 0,0 1 0,-1-1 0,0 0 0,-1 0 1,1 0-1,-1 0 0,-1 0 0,1-1 0,-1 1 0,-3 3-34,-8 5 100,0-1 0,-1-1 0,-1 0 0,0-1-1,-1 0 1,0-2 0,0 0 0,-1-1 0,0-1 0,-1 0-1,-1-2-99,-13 4-21,-1-2 0,-1-1 0,1-2 0,-1-1 0,0-2-1,-1-2 22,32 0-100,3 1-3,1-1 1,-1 0 0,0 0-1,1 1 1,-1-1 0,0 0-1,0-1 1,1 1 0,-1 0 0,0 0-1,1-1 1,-1 1 0,0-1-1,1 1 1,-1-1 0,1 0-1,-1 1 1,1-1 0,-1 0-1,1 0 1,0 0 0,-1 0-1,1 0 1,0-1 0,0 1-1,0 0 1,-1-1 0,2 1-1,-2-2 103,-1-23-5890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24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1 15847,'0'0'681,"-29"2"327,-94 9 99,118-10-1034,0 0-1,0 1 1,0-1-1,0 1 0,0 0 1,0 0-1,1 0 1,-1 1-1,1 0 1,-1 0-1,1 0 1,0 0-1,0 1 1,0-1-1,1 1 1,-1 0-1,1 0 0,0 0 1,0 1-1,1-1 1,-1 1-1,1 0 1,0-1-1,0 1 1,0 0-1,0 5-72,-6 8 184,-1 6-57,0 0 0,1 0 0,1 1 0,2 0 0,0 0 0,2 0 0,1 1 0,0 22-127,3-42-14,-1 1 0,1-1 0,0 0 0,0 1-1,0-1 1,1 0 0,0 0 0,1 0 0,-1 0 0,1-1-1,0 1 1,0-1 0,1 0 0,0 1 0,0-2-1,0 1 1,0 0 0,1-1 0,0 0 0,0 0 0,0 0-1,0 0 1,1-1 0,-1 0 0,1 0 0,0-1-1,0 0 1,3 1 14,14 5-251,0-2 0,0-1 0,1-1-1,0 0 1,0-2 0,0-1 0,5-1 251,-13 0-499,0 0 0,-1-2 0,1 0 0,0 0 0,0-1 0,-1-1 0,1-1 0,-1 0 1,0-1-1,-1-1 499,60-36-5699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24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0 15703,'0'0'822,"0"0"440,-7 27-288,-25 85-203,29-96-486,0 0 1,0 0-1,2 0 1,0 0-1,1 0 1,0 0-1,2 3-285,0 14 349,5 21 12,-7-52-350,1 1 1,-1-1 0,1 1 0,0 0-1,0-1 1,0 0 0,0 1-1,0-1 1,1 0 0,-1 1-1,1-1 1,-1 0 0,1 0 0,0 0-1,0-1 1,0 1 0,0 0-1,1 0-11,-2-1 48,-3-64-243,-7-28 195,4 46-113,2 0-1,2 0 0,3-28 114,-3 72-1,1 1 0,0-1 0,0 0 0,0 1 0,0-1 0,0 1 0,0-1 0,0 1 0,0-1-1,0 0 1,0 1 0,1-1 0,-1 1 0,0-1 0,0 1 0,0-1 0,1 1 0,-1-1 0,0 1 0,0-1 0,1 1 0,-1-1 0,1 1 0,-1-1 0,0 1-1,1 0 1,-1-1 0,1 1 0,-1 0 0,1-1 0,-1 1 0,1 0 0,-1-1 0,1 1 0,-1 0 0,1 0 0,0 0 0,-1 0 0,1 0 0,-1 0 0,1-1 0,-1 1-1,1 0 1,0 1 0,-1-1 0,1 0 0,-1 0 0,1 0 0,-1 0 0,1 0 0,0 1 0,-1-1 0,1 0 0,-1 0 0,1 1 0,-1-1 0,1 0 0,-1 1-1,0-1 1,1 0 0,-1 1 0,1-1 0,-1 1 0,0-1 0,1 1 0,-1-1 0,0 1 0,1-1 1,29 35-101,-28-32 95,3 4 10,52 67 250,10 6-254,-49-60 38,1-1 0,1-1 0,0-1 0,1-1 0,1 0 0,8 3-38,-23-15-11,1-1 0,0 0 0,0 0 1,0 0-1,0-1 0,1-1 0,5 2 11,-11-3-11,-1 0 1,1 1-1,-1-1 0,1 0 0,-1 0 0,1 0 0,-1 0 1,0-1-1,1 1 0,-1-1 0,1 1 0,-1-1 0,0 0 1,1 0-1,-1 0 0,0 0 0,0 0 0,0-1 0,0 1 1,0 0-1,0-1 0,0 0 0,0 1 0,-1-1 0,1 0 1,-1 0-1,2-1 11,2-10 37,-1 1 1,0 0-1,-1-1 0,0 0 1,-1 0-1,0 0 1,-1-7-38,-1-99 23,-2 55 76,2 62-99,0 1 1,0 0 0,0 0-1,-1-1 1,1 1 0,0 0-1,-1 0 1,1 0-1,-1-1 1,1 1 0,-1 0-1,1 0 1,-1 0 0,0 0-1,1 0 1,-1 0-1,0 0 1,0 0 0,0 1-1,0-1 1,0 0-1,0 0 1,0 1 0,0-1-1,0 1 1,0-1 0,0 1-1,-1-1 1,1 1-1,0-1 1,0 1 0,0 0-1,-1 0 1,1 0 0,0 0-1,0 0 1,-1 0-1,1 0 1,0 0 0,0 0-1,0 1 1,-1-1-1,-2 0-80,0 1 0,0 0 1,1 0-1,-1 0 0,0 0 0,1 0 1,-1 1-1,0 0 0,1-1 0,0 1 1,-1 1-1,-2 1 80,5-2-120,-1 0 0,1-1 0,-1 1 1,1 0-1,-1 0 0,1 1 0,0-1 1,0 0-1,0 0 0,0 0 0,1 1 1,-1-1-1,0 1 0,1-1 0,0 3 120,0-4-112,0 0 0,0 0 0,0 0 0,1 0 0,-1 0 0,1 0 0,-1 0 0,1 0 0,-1 0 0,1 0 0,-1 0 0,1 0 0,0 0 0,0 0 0,-1 0 0,1 0 0,0-1 0,0 1 0,0 0 0,0-1 0,0 1 0,0 0 0,0-1 0,0 0 0,0 1 0,0-1 0,0 1 0,0-1 0,1 0 0,-1 0 0,0 0 0,0 0-1,0 0 1,0 0 0,0 0 0,1 0 112,122 1-5493,-47-1 1737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24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88 180 8132,'0'0'2876,"0"0"-931,0 0 117,0 0-259,0 24-373,-3 198 1172,3-92-1357,0-129-1207,0-3 2,-34-116 78,23 85-231,1-1-1,1 0 0,2-1 1,-2-34 113,7 43-67,1 9 61,0-1 0,0 1 0,2 0 0,0 0-1,1 0 1,1-1 6,-2 14 2,0 0-1,1 0 0,-1 0 0,1 0 0,0 0 1,0 1-1,0-1 0,0 0 0,0 1 0,1-1 1,0 1-1,0 0 0,0 0 0,0 0 0,0 1 1,0-1-1,1 1 0,0-1 0,-1 1 0,1 0 1,0 1-1,0-1 0,0 1 0,0-1 0,0 1 1,3 0-2,19-3-217,1 2 1,0 0-1,0 2 1,14 2 216,-22-2-492,-14 0 238,1 1 0,0-1 1,-1 1-1,0 0 0,1 0 1,-1 1-1,0 0 0,5 1 254,-8-2-248,0 0-1,0 1 0,0-1 0,0 0 0,-1 1 1,1 0-1,0-1 0,0 1 0,-1 0 0,1 0 1,-1 0-1,0 0 0,0 0 0,0 0 0,0 0 1,0 0-1,0 0 0,0 1 0,0-1 0,-1 0 1,1 3 248,0 25-4029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8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12550,'0'0'2131,"0"0"-1397,0 0 485,0 0 481,0 28-630,0 160 13,2-158-885,2 0 0,0-1 0,2 1 1,2-1-1,0 0 0,2-1 0,2 1-198,-7-14 21,8 47-1057,-13-62 991,0 0 0,0 0 0,1 1 0,-1-1 0,0 0-1,0 0 1,0 0 0,0 0 0,0 1 0,0-1-1,0 0 1,0 0 0,0 0 0,0 1 0,0-1-1,1 0 1,-1 0 0,0 1 0,0-1 0,0 0 0,-1 0-1,1 0 1,0 1 0,0-1 0,0 0 0,0 0-1,0 0 1,0 1 0,0-1 0,0 0 0,0 0-1,0 0 1,0 0 0,-1 1 0,1-1 0,0 0 0,0 0-1,0 0 1,0 0 0,0 0 0,-1 1 0,1-1-1,0 0 1,0 0 0,0 0 0,-1 0 0,1 0-1,0 0 1,0 0 0,0 0 0,-1 0 0,1 0-1,0 0 1,0 0 0,0 0 0,-1 0 0,1 0 45,-14-27-2378,9 14 1171,1 0 1,1 0-1,1-1 0,0 1 1,0-1-1,1 1 0,1-4 1207,-1-43-5250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25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0 0 12406</inkml:trace>
  <inkml:trace contextRef="#ctx0" brushRef="#br0" timeOffset="1">0 0 12406,'3'189'624,"-3"-189"769,38 0 351,15 0-719,22-15-97,6-4-528,10-1-400,-3 3-272,-1-2-1168,-18 2-4419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25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66 169 10293,'0'0'2905,"0"0"-1486,0 0 729,0 0-438,0 0-571,-11-10-280,5 4-728,-24-19 153,17 25-98,8 20 118,5-1-90,0-1 0,2 0 0,0 0 0,1 1 0,1-1 0,1-1 1,6 17-215,-8-27 44,-1-1 1,2 1 0,-1-1-1,1 0 1,0 0-1,0-1 1,0 1 0,1-1-1,0 0 1,0 0 0,0-1-1,1 1 1,-1-1 0,1 0-1,0-1 1,0 1 0,1-1-1,-1-1 1,1 1 0,-1-1-1,1 0 1,4 1-45,14 0 82,-1 0 0,0-2 0,1 0 1,-1-2-1,1-1 0,-1 0 0,1-2 0,-1-1 0,3-2-82,46-15 139,-1-4 0,17-10-139,-56 22 42,163-69-55,-46 17-114,2 7 0,112-26 127,-229 77-403,-34 8-221,-1 15-1339,0-8 1557,0 7-656,0 0 0,-1 0 1,0-1-1,-1 1 0,-4 13 1062,-6 7-4821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29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1 255 13670,'0'0'758,"0"0"-494,0 0-29,0 32 453,0 201 849,0 98-1961,1-879-4363,-1 523 5055,2-1-1,1 1 0,1 0 1,1 0-1,1 0 0,1 1 1,2 0-1,0 0 0,1 1 1,10-15-268,-18 36 21,0 0 0,1 1 0,-1-1 0,1 0 0,-1 1 0,1-1 0,0 1 0,0 0 0,-1 0 0,1 0 0,0 0 0,0 1 0,0-1 0,0 1 0,0 0 0,0 0 0,0 0 0,0 0 0,0 0 0,0 0 0,2 1-21,8 1 45,1 0 0,-1 0 0,0 1 0,6 3-45,-11-3-31,0 0-1,0 1 1,0 0-1,0 0 1,0 1-1,-1 0 0,0 0 1,0 1-1,0 0 1,-1 0-1,1 1 1,-2-1-1,1 1 0,-1 1 1,0-1-1,0 1 1,-1 0-1,0 0 1,-1 0-1,0 1 1,0-1-1,0 1 0,-1-1 1,-1 1-1,1 0 1,-2 0-1,1 0 1,-1 0-1,0 0 1,-1 0-1,0 0 0,-1 0 1,1-1-1,-2 1 1,1 0-1,-1-1 1,0 0-1,-1 0 1,0 0-1,-1 0 0,-2 3 32,-8 11-66,-1 0 0,-1-2-1,0 0 1,-5 2 66,3-3 108,1 1 0,1 1 0,-15 22-108,31-41 11,-1 0-1,1 0 0,0 1 1,0-1-1,0 1 1,0-1-1,0 1 1,0 0-1,1-1 1,-1 1-1,1 0 0,-1-1 1,1 3-11,1-3 0,-1-1 1,0 0-1,1 1 1,-1-1-1,0 0 0,1 0 1,0 1-1,-1-1 0,1 0 1,0 0-1,-1 0 1,1 0-1,0 0 0,0 0 1,0 0-1,0 0 1,0 0-1,0 0 0,1 0 0,6 2 2,-1 1-1,1-2 0,-1 1 1,1-1-1,0-1 0,0 1 1,7 0-2,12 2 133,-11-1-86,0 1 0,0 1 0,0 0 0,0 1 0,-1 1 1,11 7-48,-22-12 21,-1 0-1,0 0 1,0 0 0,0 0 0,0 0 0,0 1 0,-1-1 0,1 1 0,-1 0 0,1 0 0,-1 0 0,0 0 0,0 0 0,0 1 0,-1-1-1,1 1 1,-1-1 0,0 1 0,0-1 0,0 1 0,0 0 0,-1-1 0,1 1 0,-1 0 0,0-1 0,0 1 0,-1 0 0,1 0 0,-1-1 0,1 1-1,-1 0 1,-1-1 0,0 3-21,1-2 48,-1 0 0,-1-1 0,1 1-1,-1 0 1,1-1 0,-1 1 0,0-1 0,0 0-1,0 0 1,-1 0 0,1-1 0,-1 1 0,0-1-1,0 1-47,-61 27 422,39-19-232,19-8-226,-72 29 43,73-30-289,0 0 0,0-1-1,0 0 1,0 0 0,0 0 0,-1 0 0,1-1 0,0 0 0,0-1 0,-1 1 0,-4-2 282,11 2-158,-1 0 0,0-1 0,0 1 0,1 0 1,-1-1-1,1 1 0,-1 0 0,0-1 0,1 1 0,-1-1 1,1 1-1,-1-1 0,1 0 0,-1 1 0,1-1 0,-1 1 1,1-1-1,0 0 0,-1 1 0,1-1 0,0 0 1,-1 1-1,1-1 0,0 0 0,0 0 158,-2-34-8391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30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 13414,'0'0'1169,"0"0"-849,0 0 1088,-194 138 241,150-96-832,13 0-225,16 3-192,5 6-128,10-1-272,6-5-32,38-8 32,12-12-544,16-13-160,0-7-593,10-5-1280,-7 0-833,-10-17-2416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30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11701,'0'0'1817,"0"0"-454,0 27-18,3 87-72,-2-99-1020,0 1 0,1-2-1,1 1 1,1 0 0,0 0 0,1-1 0,0 0-253,6 14 287,6 17 43,-16-45-226,-1-5 147,-2-28-30,-1 1 1,-7-28-222,3 26-81,3 0-1,-2-34 82,5 41-99,0 20 85,0 0-1,1 0 1,-1 1 0,1-1-1,1 0 1,-1 0-1,1 0 1,0 1 0,1-1-1,0 0 1,0 1-1,2-6 15,-3 12-2,0-1-1,0 1 0,0 0 0,-1 0 1,1 0-1,0 0 0,0 0 0,0 0 0,0 0 1,-1 0-1,1 0 0,0 0 0,0 0 1,0 1-1,-1-1 0,1 0 0,0 0 1,0 1-1,-1-1 0,1 1 0,0-1 1,0 1-1,-1-1 0,1 1 0,-1-1 1,1 1-1,0-1 0,-1 1 0,1 0 1,-1-1-1,1 2 3,23 28 22,-1 2 1,9 18-23,-9-14 43,1-2 0,15 17-43,-19-28 42,-8-8-35,0 0 0,2 0 0,0-1 0,0-1-1,1 0 1,1-1 0,0-1 0,0-1 0,10 5-7,-24-14-25,1 0 0,-1 0 0,1 0 0,-1-1 0,1 1 0,-1-1 0,1 1 0,0-1 0,0 0 0,-1 0 0,1 0 0,0 0 0,-1-1 25,0 1-2,-1-1 0,0 1 0,0-1 0,0 1-1,1-1 1,-1 1 0,0-1 0,0 0 0,0 0 0,0 0 0,0 1-1,-1-1 1,1 0 0,0 0 0,0 0 0,0 0 0,-1 0-1,1-1 1,0 1 2,1-6 28,0 0 0,-1 0-1,1 0 1,-1-1 0,-1 1-1,1 0 1,-1 0 0,-1-2-28,2-6 18,0-27 82,1 12-14,-1 1 1,-1 0-1,-2-1 1,-4-20-87,-7 15 260,13 34-323,0 0 0,-1 0 0,1 0 0,-1-1-1,1 1 1,-1 0 0,1 0 0,-1 0 0,0 1 0,0-1 0,1 0 0,-1 0 0,0 0 0,0 0 0,0 1-1,0-1 1,0 0 0,0 1 0,0-1 0,0 1 0,0-1 0,0 1 0,0 0 0,0-1 0,0 1 0,-1 0-1,1 0 64,-5 5-2518,5 14-2842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31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6 219 13542,'0'0'1988,"0"0"-1308,0 0 115,0 31 424,-2 9-836,-1 15 501,3 0 0,3 26-884,5-37 152,-3-37-41,-3-29-25,-7-82-56,1 68-81,2 0 0,2 0 0,2 0 1,4-28 50,-4 53-11,0 1 1,1-1 0,0 1 0,1 0 0,0 0-1,0 0 1,1 1 0,1-1 0,0 1-1,0 1 1,0-1 0,1 1 0,0 0 0,1 0-1,0 1 1,0 0 0,1 0 0,2 0 10,-3 2-5,1 1 0,-1 0 1,1 1-1,0 0 0,0 0 1,1 1-1,-1 0 0,1 1 1,-1 0-1,1 0 0,-1 1 1,1 0-1,-1 1 0,4 0 5,-5 0-25,0 0-1,0 1 0,0-1 0,0 1 0,0 1 1,-1 0-1,1 0 0,0 0 0,-1 1 1,0 0-1,0 1 0,0-1 0,-1 1 1,0 0-1,0 1 0,3 3 26,-7-7-224,0 1 0,0 0 1,0 0-1,-1 0 0,1 1 0,-1-1 0,0 0 0,0 0 1,0 1-1,0-1 224,1 23-4845,-2 0-5816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31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7267,'0'0'7268,"0"0"-7156,0 0 320,0 0 608,0 0-95,163-11-561,-123 5-384,-8 6-624,-14 0-6227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31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82 16199,'0'0'112,"0"0"209,0 0 415,0 0-256,166 169 257,-113-124-289,-6 0-352,-6-6-96,-10-5-48,-6-6-128,-16-17-721,-2-2-1056,-7-9-1648,0 0-657</inkml:trace>
  <inkml:trace contextRef="#ctx0" brushRef="#br0" timeOffset="1">635 0 10917,'0'0'2081,"0"0"-592,0 0 864,-106 152-1041,81-104-111,-6 6-97,-16 7-607,-28 10-321,-22 19-176,-25 0-1601,-10-6-5042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40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0 160 14182,'0'0'78,"0"0"85,0 0 119,34-23-39,27-18 77,29-13-320,-75 47 108,1 0-1,0 2 0,0-1 0,1 2 1,-1 0-1,1 1 0,0 0 1,0 2-1,0 0 0,0 1 0,0 1 1,14 1-108,-9 0 57,-19-2-63,0 0 0,0 1 0,0-1 1,0 1-1,0-1 0,0 1 0,0 0 0,-1 0 0,1 1 1,0-1-1,-1 1 0,1-1 0,-1 1 0,1 0 0,-1 0 1,0 0-1,0 0 0,0 0 0,0 0 0,0 0 0,0 1 1,-1-1-1,1 1 0,-1 0 0,1-1 0,-1 1 0,0 0 1,0 0-1,-1 0 0,1-1 0,0 1 0,-1 0 0,0 0 1,1 0-1,-1 0 0,-1 0 0,1 0 0,0 2 6,-1 4-13,0-1 0,0 1-1,-1-1 1,0 1 0,0-1-1,-1 0 1,0 1 0,0-1-1,-1-1 1,0 1 0,-1 0-1,0-1 1,0 0 13,-19 19 45,-2-1 0,-7 4-45,-49 50 110,81-79-114,1 1 0,-1-1-1,1 0 1,-1 1 0,1-1-1,-1 1 1,1-1 0,0 0 0,-1 1-1,1 0 1,-1-1 0,1 1-1,0-1 1,-1 1 0,1-1 0,0 1-1,0 0 1,0-1 0,-1 1-1,1-1 1,0 1 0,0 0 0,0-1-1,0 1 1,0 0 0,0-1-1,0 1 1,0 0 0,0-1 0,1 1-1,-1-1 1,0 1 0,0 0-1,0-1 1,1 1 0,-1-1 0,0 1-1,1-1 1,-1 1 0,0-1-1,1 1 1,-1-1 0,1 1 0,-1-1-1,1 1 1,-1-1 0,1 0-1,-1 1 1,1-1 0,0 1 4,34 6-310,-25-6 399,12 2-59,6 1 11,-1 1 0,-1 1 1,1 1-1,13 6-41,-35-11 4,0 0 0,1 0 0,-1 0 0,-1 1 0,1-1 0,0 1 0,-1 1 0,1-1 0,-1 1 0,0-1 1,0 1-1,0 0 0,-1 0 0,0 1 0,1-1 0,-1 1 0,-1 0 0,1 0 0,-1 0 0,0 0 0,0 0 0,0 0 0,-1 1 0,0-1 0,0 2-4,-1-2 29,0 0-1,0 0 0,-1 0 1,0 0-1,0 0 0,0-1 1,-1 1-1,1 0 0,-1 0 1,0-1-1,-1 1 0,1-1 1,-1 0-1,0 0 0,0 0 0,0 0 1,0 0-1,-1 0 0,0-1 1,0 0-1,0 0 0,0 1-28,-15 9 184,-1 0 0,0-1 0,-1-2-1,-4 2-183,22-11 11,-15 9 30,-1-2 1,0 0-1,0-1 0,-1-1 0,0-1 0,0 0 1,-1-2-1,1 0 0,-1-2 0,1 0 1,-8-1-42,27-1-46,-1 1 1,1 0 0,0-1-1,0 1 1,0-1-1,-1 1 1,1-1 0,0 1-1,0-1 1,0 0 0,0 0-1,0 0 1,0 0 0,0 1-1,0-1 1,0 0 0,0-1-1,1 1 1,-1 0-1,0 0 1,1 0 0,-1 0-1,1 0 1,-1-1 0,1 1-1,0 0 1,-1-1 0,1 1-1,0 0 1,0 0 0,0-1-1,0 1 1,0 0-1,0-1 1,0 1 0,0 0-1,1-1 1,-1 1 0,1 0-1,-1 0 1,1-1 45,-1-5-523,5-46-4567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41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46 14887,'0'0'765,"-12"26"137,-36 84-339,46-106-510,0 1 0,0 0 0,0 0 1,1 0-1,0 0 0,0 0 0,0 0 0,1 1 0,0-1 0,0 0 0,0 0 0,1 0 0,-1 1 0,1-1 0,0 0 1,1 0-1,-1 0 0,1 0 0,0-1 0,0 1 0,1 0 0,-1-1 0,1 1 0,0-1 0,0 0 0,1 0 0,2 2-52,20 32 206,-52-107 265,18 43-469,3 8-29,0-1 0,1 1 0,1-1-1,1 0 1,1 0 0,0-1 0,2 1 0,0 0 0,1-1 26,-2 17-1,0 0 0,0 0 0,1 0 0,0 0-1,-1 0 1,1 1 0,0-1 0,0 0 0,0 0 0,1 1 0,-1-1 0,1 1-1,0-1 1,-1 1 0,1 0 0,0 0 0,0 0 0,0 0 0,1 0-1,-1 0 1,0 0 0,1 1 0,-1-1 0,1 1 0,0-1 0,-1 1 0,1 0-1,0 0 1,0 1 0,-1-1 0,1 0 0,0 1 0,0 0 0,0 0 0,0 0-1,0 0 1,0 0 0,0 0 0,3 1 1,3 1 5,0 0 1,0 0-1,-1 1 0,1 0 0,0 1 0,-1 0 1,0 0-1,0 1 0,0 0 0,0 0 0,-1 1 1,0 0-6,18 19 58,-2 2 1,12 17-59,-22-26 46,0-1 0,1-1 0,0 0 0,2-1 1,-1 0-1,2-1 0,17 10-46,-33-23 7,0-1-1,-1 1 1,1-1-1,0 1 1,0-1 0,0 1-1,0-1 1,0 0-1,0 0 1,0 1 0,0-1-1,0 0 1,0 0-1,0 0 1,0 0 0,0 0-1,1 0 1,-1-1-1,0 1 1,0 0 0,0 0-1,-1-1 1,1 1-1,0-1 1,0 1 0,0-1-1,0 1 1,0-1 0,0 1-1,0-1 1,-1 0-1,1 0 1,0 1 0,-1-1-1,1 0 1,0 0-1,-1 0 1,1 0 0,-1 0-1,1 1 1,-1-1-1,0 0 1,1-1-7,11-49 225,-10 40-182,2-24 70,-1 0 0,-2 0 0,-1-15-113,-1 8 243,-3 26-227,-1 16-3226,5 1 3002,0 0-1,1 0 0,-1 0 0,0-1 0,0 1 0,0 0 1,1 0-1,-1-1 0,0 1 0,1 0 0,-1 0 1,1-1-1,-1 1 0,1 0 0,-1-1 0,1 1 0,-1-1 1,1 1-1,0 0 0,-1-1 0,1 0 0,0 1 1,-1-1-1,1 1 0,0-1 0,0 0 0,-1 1 0,1-1 1,0 0-1,0 0 0,0 0 0,-1 0 0,1 1 1,0-1-1,0 0 0,0 0 0,0-1 209,39 6-7782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9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21 7812,'0'0'2705,"0"0"-2625,0 0 1361,0 0 896,0 0-433,0 0-1055,-59-3-465,90 3 0,16 0 353,16 0-369,12-3-128,0-8-96,0 8-144,-16 3 0,-12 0-64,-16 0-881,-12 8-1968,-19 9-1953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41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153 208 11349,'0'0'1177,"0"0"1133,0 0-496,-9 27-618,-29 90-217,34-102-817,0-1 1,2 0 0,0 1-1,0 0 1,1-1 0,1 1-1,1 13-162,1 9 252,-2-30-207,2 41 213,-1-45-244,-1-1 0,0 0 0,1 0 0,0 1 0,-1-1 0,1 0 0,0 0 0,0 0 0,0 0 0,0 0 0,1 0 0,-1 0 0,0 0 0,1-1 0,-1 1 0,1 0 0,0-1 0,0 1-14,-1-12-49,-5-6 4,0 0-1,-1 0 0,-1 0 0,0 1 0,-1 0 0,-3-4 46,-20-47-282,19 35 154,2-1-1,1-1 1,2 1-1,1-1 1,1 0 0,2 0-1,1 0 1,2-1 0,3-15 128,-4 46 0,1 0 0,-1-1 0,1 1 0,0-1-1,0 1 1,0 0 0,1 0 0,-1 0 0,1 0 0,0 0 0,0 0 0,0 0 0,0 0 0,0 1 0,1-1 0,-1 1 0,1 0 0,-1-1 0,1 1 0,1 0 0,2-1 7,0 0 0,0 0 0,0 1 0,0 0 0,1 0 0,-1 1 0,1-1 0,-1 1 0,1 1-1,4-1-6,2 1 11,0 0 0,1 1 0,-1 1 0,0 0 0,0 1 0,-1 0 0,1 1 0,-1 0 0,0 1 0,9 5-11,7 6-7,-12-8-73,0 2-1,-1-1 0,0 2 0,-1 0 1,8 8 80,-21-18-166,0 0 0,0 0 0,-1 0 0,1 0 1,0 0-1,-1 0 0,1 0 0,-1 0 0,1 0 0,-1 0 1,1 0-1,-1 0 0,0 1 0,0-1 0,0 0 0,1 0 1,-1 0-1,0 0 0,0 1 0,-1-1 0,1 0 1,0 0-1,0 0 0,-1 0 0,1 0 0,0 1 166,-13 7-4845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41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0 1 11701</inkml:trace>
  <inkml:trace contextRef="#ctx0" brushRef="#br0" timeOffset="1">0 1 11701,'41'101'144,"-1"-101"1985,14 0-704,8 0-881,10 0-31,3 0-433,-6 0-80,-10 0-2562,-15 0-5761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42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12005,'0'0'2191,"0"0"-969,0 0 491,0 0-788,0 0-647,8 13-121,70 102 964,5-4 0,15 9-1121,-26-31 50,-47-54-765,-23-32-539,-2-19-5293,0-21-2406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42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510 0 7155,'0'0'6387,"0"0"-5586,0 0 1680,-110 163-1377,70-107-111,-4 4-129,-19 4-544,-8 4-320,-1-1-304,6-13-1921,22-18-5362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0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1 504 18633,'0'0'416,"0"0"240,0 0-464,0 0 48,159 0-240,-3-9 160,26-5-160,-4-11-112,-28 5-320,-31 3-432,-41-3-833,-37 4-2065,-41-10-1536</inkml:trace>
  <inkml:trace contextRef="#ctx0" brushRef="#br0" timeOffset="0.99">804 0 80,'0'0'12726,"0"0"-12566,175 98 1537,-112-50 112,-10 6-401,-19-1-15,-21 12-289,-13 2-495,-22 4-369,-37-1-96,-10-14-144,-3-8-368,9-17-1153,19-25-1456,16-6-6196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1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98 267 18921,'0'0'114,"0"0"84,0 40 562,0 259 1140,0 137-358,-2-458-1461,-2-1 0,0 1 0,-1 0 0,-1 1 0,-4-7-81,-16-67-160,10 0-316,3 0 0,5 0 0,4-1-1,7-51 477,-3 131-110,1-1-1,1 1 1,1 0-1,0 0 1,2 0-1,-1 0 1,2 0-1,0 1 1,1 0-1,0 0 1,2 0 110,-4 8-48,0 0 1,0 0-1,1 1 1,-1 0-1,1 0 0,1 0 1,-1 1-1,1 0 1,0 0-1,0 0 0,1 1 1,-1 1-1,1-1 1,0 1-1,0 0 0,0 1 1,0 0-1,0 0 1,1 1-1,-1 0 1,1 0-1,1 1 48,10-1-14,-1 1 1,1 1 0,0 1-1,0 1 1,-1 1-1,0 0 1,2 2 13,-12-3-17,0 1 0,0 0 1,-1 0-1,0 0 1,1 1-1,-2 1 0,1-1 1,-1 1-1,0 1 0,0-1 1,-1 1-1,1 0 1,-2 1-1,1-1 0,-1 1 1,0 1 16,0-1-17,-2-1 0,1 1 1,-1 1-1,0-1 0,0 0 1,-1 1-1,-1 0 0,1-1 1,-1 1-1,-1 0 0,1 0 1,-2-1-1,0 5 17,-2 11-47,-2-1 0,0 0 0,-2 0-1,-2 3 48,-17 71 54,25-94-55,1-1 0,0 1 0,0-1 0,0 1 0,0-1 0,0 0 1,0 1-1,1-1 0,-1 1 0,1-1 0,0 0 0,0 1 0,0-1 0,0 0 1,0 0-1,0 1 0,0-1 0,1 0 0,-1 0 0,1-1 0,0 1 1,-1 0-1,1 0 0,0-1 0,0 1 0,0-1 0,0 0 0,1 1 1,8 4-9,0-1 0,0 0-1,1-1 1,-1 0-1,6 0 10,1 1-19,19 5-59,37 12 46,-68-20 37,0 1 1,-1-1 0,1 1-1,-1 0 1,0 1 0,1-1-1,-1 1 1,-1 0 0,1 0 0,0 2-6,-3-4 19,-1 0 0,1-1 0,-1 1 0,0 1 0,0-1 0,0 0 1,0 0-1,0 0 0,0 0 0,0 1 0,-1-1 0,1 0 0,-1 1 0,0-1 1,0 1-1,0-1 0,0 0 0,0 1 0,0-1 0,-1 0 0,1 1 1,-1-1-1,1 0 0,-1 1 0,0-1 0,0 0 0,0 0 0,0 0 1,-1 0-1,1 0 0,0 0 0,-1 0 0,1 0 0,-1-1 0,0 1 1,0-1-1,0 1 0,1-1 0,-2 1-19,-8 6 168,0 0-1,0 0 1,-1-1 0,0-1-1,-13 5-167,0-1 65,-1 0 0,0-2-1,0-1 1,-1-2 0,0 0-1,0-2 1,0 0 0,-3-2-65,26-1-43,4 0 12,-1 0 0,0 1 0,1-1 0,-1 0 0,1 0 0,-1 0 0,1 0 0,-1 1 0,0-1 0,1 0 1,-1 0-1,1 0 0,-1 0 0,1 0 0,-1 0 0,0-1 0,1 1 0,-1 0 0,1 0 0,-1 0 0,1 0 0,-1-1 0,0 1 0,1 0 0,-1-1 1,1 1-1,0 0 0,-1-1 0,1 1 0,-1 0 0,1-1 0,-1 1 0,1-1 0,0 1 0,-1-1 0,1 1 0,0-1 0,0 1 0,-1-1 0,1 0 1,0 1-1,0-1 0,0 1 0,0-1 0,0 1 0,0-1 0,-1 0 0,1 1 0,1-1 0,-1 1 0,0-1 0,0 0 0,0 1 0,0-1 0,0 1 0,0-1 1,1 1-1,-1-1 0,0 1 0,0-1 0,1 1 0,-1-1 0,0 1 0,1-1 0,-1 1 0,1-1 0,-1 1 31,26-43-4653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1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0 15335,'0'0'0,"0"0"-848,-207 59-3298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34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12438,'0'0'2081,"0"0"-1937,0 0-96,0 0-96,0 0-224,0 0-3858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35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8212,'0'0'2614,"0"0"-1357,0 0-387,0 0 314,0 0 62,15 1 93,-11 1 2284,-5 61-9065,-7-37 63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45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1489,'178'68'0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9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12582,'0'0'1681,"0"0"-1505,0 0 384,0 0 1521,0 0-1297,225 3-672,-159-8-112,-13 2-32,-15 3-3377,-16 0-1970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46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12 4738,'0'0'48,"0"0"-16,0 0 352,0 0-384,0 0-80,0 0-416,12-8 496,-37 8 0,-15-3-1681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09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13350,'0'0'2065,"0"0"-1217,0 0 273,0 0-993,0 0 560,47 222-63,-16-134-177,-9 4-240,-7-13-48,-2-6-112,-7-16-48,-3-18-384,-3-14-385,0-22-479,0-3-1970,-9-25 65,-19-37-5747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0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5603,'0'0'3852,"0"0"-2294,0 0-312,31-5-310,6-2-547,-1 2-1,26 0-388,-55 6 61,0-1-1,0 1 1,0 0 0,-1 1 0,1 0 0,0 0 0,-1 0 0,1 1-1,-1 0 1,0 0 0,0 0 0,0 1 0,0 0 0,-1 0 0,0 1-1,1-1 1,-2 1 0,1 0 0,2 4-61,7 5 159,-2-3-52,0 2 0,-1-1 0,0 1 0,-1 1 0,-1 0 0,0 0-1,-1 1 1,0 0 0,-1 1 0,-1-1 0,0 1 0,-2 1 0,1-1 0,-2 1 0,0-1 0,-1 1 0,-1 0 0,-1 0-1,0 0 1,-1 0 0,-1-1 0,0 1 0,-1 0 0,-1-1 0,-1 0 0,0 1-107,-5 5 71,-1 0-1,-1-1 1,-1-1 0,-1 0 0,0-1-1,-2 0 1,-1 1-71,-6 4-89,0-1 0,-2-1 0,0-1 0,-27 16 89,49-34-325,-1-1 0,1 0 0,-1 0 0,0 0-1,1-1 1,-1 1 0,0-1 0,0 0 0,0 0 0,0 0 0,-1 0 0,-1-1 325,-1 0-4909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48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6947,'0'0'1331,"0"0"-536,0 0-234,0 0 36,0 0-167,0 0-145,0 0-162,0 0-72,0 0-30,0 0 0,0 0 19,9-17 2466,-9 17-2469,0-8 69,0 5-4353,0 3 1526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2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91 7331,'0'0'625,"0"0"637,0 0 522,0 0-447,0 0-737,0 0-301,0 0 53,-3-2 128,2 2-462,1-1-1,0 1 0,-1 0 0,1-1 0,0 1 1,-1 0-1,1 0 0,-1-1 0,1 1 0,0 0 1,-1 0-1,1 0 0,-1 0 0,1-1 0,-1 1 1,1 0-1,0 0 0,-1 0 0,1 0 0,-1 0 1,1 0-1,-1 0 0,1 0 0,-1 0 0,1 1 1,-1-1-1,1 0 0,-1 0 0,1 0 0,0 0 1,-1 1-1,1-1 0,-1 0 0,1 0 0,0 1 1,-1-1-1,1 0 0,0 1-17,-3 23 488,3-18-469,1 48 829,2 0 1,8 40-849,-6-68 78,0 0 0,2-1 1,1 1-1,1-1 0,1-1 0,10 18-78,-19-73 562,-7-22-547,-29-45-11,26 78-30,1-1 1,1 0-1,0 0 0,2 0 0,0-1 0,2 0 0,-1-18 26,3 1-209,3-46-923,-3 84 1111,1 0 0,0 0 1,0 1-1,0-1 0,0 0 1,0 1-1,0-1 0,0 0 1,1 0-1,-1 1 0,0-1 1,0 0-1,0 1 0,1-1 1,-1 0-1,0 1 0,1-1 1,-1 1-1,1-1 0,-1 0 1,0 1-1,1-1 0,-1 1 1,1-1-1,0 1 0,-1 0 1,1-1-1,-1 1 0,1-1 1,0 1-1,-1 0 0,1 0 1,0-1-1,-1 1 0,1 0 1,0 0-1,-1 0 0,1 0 1,0 0-1,0-1 0,-1 2 1,1-1-1,0 0 0,-1 0 1,1 0-1,0 0 0,0 0 1,-1 0-1,1 1 1,0-1-1,-1 0 0,1 1 1,-1-1-1,1 0 0,0 1 1,-1-1-1,1 1 21,3 2-16,0 0 1,-1 0-1,1 0 1,-1 0-1,0 1 1,0-1-1,0 1 1,0 0 15,29 47 41,2-2 1,22 22-42,-44-56 16,1-2 0,0 0 0,1 0 0,0-1-1,1-1 1,0 0 0,1-1 0,0-1 0,0 0 0,5 0-16,-20-8 7,1 0 1,-1-1-1,1 1 0,-1-1 0,1 1 0,-1-1 0,1 0 0,0 0 0,-1 1 0,1-1 0,-1 0 0,1-1 0,-1 1 0,1 0 1,-1 0-1,1-1 0,-1 1 0,1-1 0,-1 1 0,1-1 0,-1 1 0,1-1 0,-1 0 0,0 0 0,1 0 0,-1 0 0,0 0 1,0 0-1,0 0 0,0 0 0,0 0 0,0-1 0,0 1 0,0 0 0,0-1 0,-1 1 0,1 0 0,0-1 0,-1 1 0,1-1 1,-1 1-1,0-2-7,3-8 106,-1-1 1,0 1 0,-1-1 0,0 1-1,-1-8-106,0 5 23,1-99-1106,-4 115-2703,-9 10 1497,8-1-760,4-5-801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2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1 130 9156,'0'0'1177,"0"0"-798,7 27 85,61 190 915,-64-207-1214,0 0 0,-2 0 0,1 0 0,-1 0 0,0 1 0,-1-1 0,0 6-165,-1-15 171,0-1 141,-1-10 801,-11-69-979,6 49-427,2 0 1,-1-21 292,4 20-264,-1 6 66,2 0 0,0 1 0,2-1 0,1 0 198,-2 19-44,0 0 0,0 0 1,1 1-1,-1-1 0,1 0 1,1 1-1,-1 0 0,1-1 1,0 1-1,0 0 0,0 0 0,1 1 1,0-1-1,0 1 0,0 0 1,0 0-1,1 0 0,-1 0 1,2 0 43,-5 4-6,-1-1 1,1 0 0,0 1 0,-1-1-1,1 1 1,0-1 0,0 1 0,0-1-1,-1 1 1,1-1 0,0 1 0,0 0-1,0-1 1,0 1 0,0 0-1,0 0 1,0 0 0,0 0 0,0 0-1,-1 0 1,1 0 0,0 0 0,0 0-1,0 0 1,0 1 0,0-1 0,0 0-1,0 0 1,0 1 0,-1-1 0,1 1-1,0-1 1,0 1 0,0-1 0,-1 1-1,1-1 1,0 1 0,-1 0 0,1-1-1,0 1 1,-1 0 0,1 0-1,-1 0 1,1-1 0,-1 1 0,1 1 5,0 4-48,1 0-1,-1 1 1,0-1 0,0 1 0,-1 0 0,0 3 48,1 7-22,-1-14 15,2 11 3,-1 1 0,-1 0 0,-1 0 0,-1 12 4,1-22 15,0 0 0,-1 0 0,1 0 0,-1 0 0,0 0 0,-1-1-1,1 1 1,-1-1 0,0 1 0,0-1 0,0 0 0,0 0 0,-1-1 0,0 1-1,-2 1-14,1-1-210,0 0-1,0 0 0,0 1 0,1-1 1,0 1-1,0 0 0,0 0 0,0 0 1,1 1-1,0-1 0,-2 4 211,5-7-3431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2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1 124 8708,'0'0'838,"0"0"-169,0 0 158,0 29-98,5 90 4,-4-102-640,0-1 0,2 1 0,0 0 1,1-1-1,1 0 0,6 15-93,-7-20 34,-4-10 51,8-25-24,-3-13-136,-1 7 24,0 0-1,2 1 1,2 0 0,1-2 51,-3 14 32,-3 5 9,1 0 1,0 1 0,1-1 0,0 1-1,1 1 1,0-1 0,1 1 0,0 0 0,0 0-1,1 1 1,5-5-42,7-5 408,-15 15-248,-1-1 1,1 1-1,0 0 0,0 0 1,0 0-1,6-2-160,-8 5 21,-1 0-1,0 0 1,1 1-1,-1-1 1,1 1-1,-1-1 1,1 1-1,-1 0 1,1 0-1,-1 0 0,1 1 1,0-1-1,-1 0 1,1 1-1,-1 0 1,0-1-1,1 1 1,-1 0-1,0 0 1,2 1-21,1 1 19,0 1 0,0-1 0,-1 1 0,1 0 0,-1 1 0,0-1 0,0 1 0,-1-1 0,1 1-1,-1 0 1,0 0 0,1 4-19,32 74 175,-22-46-150,44 110-46,-38-84-2786,-20-61 355,0-2-1062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3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10597,'0'0'736,"0"0"-576,0 0-160,0 0 496,0 0-496,229-59-240,-160 48-2641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4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13 146 3089,'0'0'5104,"0"0"-3474,0 0-883,0 0 14,0 0-108,0 14-314,-13 225 4108,14-245-4345,-1 0 0,2 1 1,-1-1-1,0 1 0,1 0 0,0-1 0,1 1 0,1-4-102,11-28 42,-9 2-7,-2 0 0,-1 0 0,-1 0 0,-4-28-35,2 11 194,0 52-194,0 0-77,0 3-94,1 4 165,0 0 1,1 0-1,0 0 0,0 0 1,1 0-1,0-1 0,0 1 1,1-1-1,-1 0 0,2 0 1,-1 0-1,0 0 1,1-1-1,0 0 0,0 0 1,1 0-1,2 2 6,21 16 13,1-1 0,26 14-13,-49-31-4,1 0-1,0 0 0,0-1 0,1-1 0,-1 1 1,1-2-1,0 1 0,0-1 0,0 0 0,0-1 1,0 0-1,0 0 0,0-1 0,0 0 0,9-2 5,-16 1 5,-1 0-1,0 0 0,1 0 1,-1 0-1,0 0 0,0 0 1,1 0-1,-1-1 1,0 1-1,0 0 0,0-1 1,-1 1-1,1-1 0,0 1 1,0-1-1,-1 0 0,1 1 1,-1-1-1,0 1 0,1-1 1,-1 0-1,0 1 0,0-1 1,0 0-1,0-1-4,0-56 93,-1 43-100,-1-2 56,0 0 1,-1 1-1,-1-1 0,0 1 0,-1 0 0,-6-11-49,-1-8 79,12 36-83,0 0 1,0 0 0,0 0 0,0 0-1,0 0 1,0-1 0,0 1-1,0 0 1,0 0 0,0 0 0,0 0-1,0 0 1,0 0 0,0-1 0,0 1-1,0 0 1,0 0 0,0 0-1,0 0 1,0 0 0,0 0 0,0 0-1,0-1 1,0 1 0,0 0 0,0 0-1,0 0 1,-1 0 0,1 0-1,0 0 1,0 0 0,0 0 0,0 0-1,0 0 1,0-1 0,0 1 0,0 0-1,-1 0 1,1 0 0,0 0-1,0 0 1,0 0 0,0 0 0,0 0-1,0 0 1,-1 0 0,1 0 0,0 0-1,0 0 1,0 0 0,0 0-1,0 0 1,0 0 0,-1 0 0,1 0-1,0 0 1,0 1 0,0-1 0,0 0-1,0 0 1,0 0 0,0 0-1,0 0 1,-1 0 0,1 0 0,0 0-1,0 0 1,0 0 0,0 1 0,0-1 2,-5 14-358,-1 18-664,5 26-5470,1-40-1495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4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4 141 11541,'0'0'819,"0"0"-357,0 0-83,-1 19-193,0 4-131,0 145 950,6-138-339,0-25 40,3-18-454,-4-3-290,0 0-1,-2 0 0,0 0 0,0 0 1,-2-16 38,1-3-87,0-179-54,0 213 108,1 0 1,-1 0 0,1 0-1,0 0 1,-1 0-1,1 0 1,0 0-1,-1 0 1,1 1-1,0-1 1,0 1 0,0-1-1,0 1 1,0 0-1,-1 0 1,1-1-1,0 2 1,0-1-1,0 0 1,0 0 0,0 0 32,50 3-106,-49-2 90,-1 0 0,1 0 0,0 0 0,-1 0 0,1 0 0,-1 1 0,0-1 0,1 1 0,-1 0 0,0 0 1,0-1-1,0 1 0,0 0 0,0 1 0,-1-1 0,1 0 0,-1 1 0,1-1 0,-1 0 0,0 1 0,0 0 0,0-1 0,0 1 0,0 0 0,-1-1 0,1 1 1,-1 0-1,1 0 16,-1 2-21,0-1 0,0 0 0,0 1 0,0-1 0,0 1 0,-1-1 0,0 0 0,0 1 0,0-1 0,0 0-1,-1 0 1,0 0 0,1 0 0,-2 0 0,1 0 0,0 0 0,-1-1 0,-1 3 21,-9 7 31,0 0 0,-1-1 0,0-1 0,-1 0 0,0-1 0,0 0 0,-14 5-31,33-21-1105,16-24-2937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9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6003,'0'0'6998,"0"0"-5035,19 6-1515,62 24-328,-77-28-118,0 0 0,-1 0 0,1 0 0,0 1 0,-1 0-1,0 0 1,0 0 0,0 0 0,0 0 0,0 0-1,-1 1 1,1 0 0,-1-1 0,0 1 0,0 0-1,0 0 1,-1 0 0,1 0 0,-1 0 0,0 1-2,1 9 38,0-1 1,-1 0-1,0 1 0,-1-1 1,-1 6-39,0 6 198,1-25-170,-1 1 0,1-1 0,-1 0 0,0 1 0,1-1-1,-1 0 1,1 1 0,-1-1 0,1 0 0,-1 0 0,0 1 0,1-1-1,-1 0 1,0 0 0,1 0 0,-1 0 0,1 0 0,-1 0 0,0 0-1,1 0 1,-1 0 0,0 0 0,1 0 0,-1-1 0,1 1 0,-1 0-1,0 0 1,1-1 0,-1 1 0,1 0 0,-1-1 0,1 1 0,-1 0-1,1-1 1,-1 1 0,1-1 0,-1 1 0,1-1 0,-1 1 0,1-1-1,0 1 1,-1-1 0,1 0-28,-1-8 116,0 1 1,1-1-1,0 0 0,0 1 0,1-1 1,0 0-1,0 1 0,1-1 0,0 1 1,1-1-1,0 1 0,0 0 0,1 0 1,0 0-1,0 1 0,1-1 1,-1 1-1,7-6-116,-6 6 4,1 0 0,0 0 1,1 1-1,0-1 0,0 1 0,0 1 0,1-1 1,0 2-1,0-1 0,0 1 0,0 0 1,1 0-1,0 1 0,-1 0 0,1 1 1,0 0-1,0 0 0,2 1-4,-8 1-82,0 0-1,0 0 1,0 0-1,0 1 1,0-1-1,0 1 1,-1 0-1,1 0 1,0 0-1,0 0 1,-1 0-1,1 0 1,0 1-1,-1-1 1,1 1 0,-1 0-1,0 0 1,0 0-1,0 0 1,0 0-1,0 0 1,0 1-1,0-1 1,-1 1-1,1-1 1,-1 1-1,1 0 1,-1-1-1,0 2 83,23 31-3979,-3-13 340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5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25 5074,'0'0'1169,"0"0"-1089,0 0-64,0 0 304,0 0 480,0 0-800,-13-25-64,13 25-928,0 0-785,0 0-1680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5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48 4226,'-9'-14'423,"-13"-13"1355,-17 21 1717,38 6-3435,0 0 0,0 1 0,1-1 0,-1 1 0,0-1 0,0 1 1,1 0-1,-1-1 0,0 1 0,1 0 0,-1-1 0,0 1 0,1 0 0,-1 0 0,1 0 0,-1 0 1,1-1-1,0 1 0,-1 0 0,1 0 0,0 0 0,-1 0 0,1 0 0,0 0 0,0 0 0,0 0-60,-5 37 463,3-25-124,-11 85 984,4 1 0,3 59-1323,6-158 17,0 0 0,0 0 0,0 0 0,-1 0 0,1-1 1,0 1-1,0 0 0,0 0 0,0 0 0,0 0 0,-1 0 0,1 0 0,0 0 0,0 1 0,0-1 0,0 0 0,0 0 0,-1 0 0,1 0 0,0 0 0,0 0 0,0 0 1,0 0-1,0 0 0,0 0 0,-1 0 0,1 0 0,0 1 0,0-1 0,0 0 0,0 0 0,0 0 0,0 0 0,0 0 0,0 0 0,0 1 0,0-1-17,-5-14 228,-1-30-272,1 0 0,3-6 44,2 36-6,0 0 0,1-1 0,0 1 0,1-1 0,1 1 0,1 0 0,0 0 0,3-7 6,-3 11 24,0-1-1,-1 0 1,0 0 0,-1 0-1,0-1 1,-1 1 0,0 0-1,-1-1 1,-1-9-24,1 9-15,4 8-144,5 10 82,7 12 40,8 34 308,28 41-271,-40-75 53,0-1 0,1 0 1,1-1-1,1 0 0,0-1 0,15 10-53,-1-2 199,1-2 0,25 14-199,-44-27 105,-10-8-172,-1 0 0,0 0 0,0 0-1,0 0 1,1 0 0,-1 0 0,0 1 0,0-1 0,0 0 0,0 0-1,1 0 1,-1 0 0,0 0 0,0 1 0,0-1 0,0 0 0,0 0-1,0 0 1,1 1 0,-1-1 0,0 0 0,0 0 0,0 0 0,0 1-1,0-1 1,0 0 0,0 0 0,0 0 0,0 1 0,0-1 0,0 0-1,0 0 1,0 1 0,0-1 0,0 0 0,0 0 0,0 0 0,-1 1-1,1-1 1,0 0 0,0 0 0,0 0 0,0 0 0,0 1 0,0-1-1,0 0 1,-1 0 0,1 0 0,0 0 0,0 0 0,0 1 0,-1-1-1,1 0 1,0 0 0,0 0 0,0 0 0,0 0 0,-1 0 0,1 0-1,0 0 1,0 0 0,-1 0 0,1 0 67,-18 3-5000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6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13094,'0'0'144,"0"0"128,0 0-272,166-48 560,-103 34-560,-7 3-4354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8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60 154 12502,'0'0'349,"0"0"425,36-24-254,34-21-349,16-5-171,-76 44 15,0 1 0,1 1 0,0 0 0,0 0-1,0 1 1,1 0 0,-1 1 0,0 1 0,1-1 0,0 2 0,-1 0 0,9 1-15,5-1 34,-18 0-20,0 0-1,0 0 0,0 0 1,0 1-1,0 0 0,0 1 1,-1 0-1,1 0 0,2 1-13,-6-2 0,-1 1 0,0 0 0,0-1 0,1 1 0,-1 0 0,0 0 0,0 0 0,-1 1 0,1-1 0,0 0 0,-1 1 0,0-1 0,1 1 0,-1-1 0,0 1 0,0 0 0,0-1 0,-1 1 0,1 0 0,-1 0 0,1-1 0,-1 1 0,0 1 0,0 5 8,0 0-1,0 0 0,-1 0 0,0-1 0,0 1 0,-1 0 0,-1-1 1,1 0-1,-1 1 0,-1-1 0,1 0 0,-1 0 0,-1-1 0,1 1 1,-1-1-1,-1 0 0,1-1 0,-1 1 0,-1-1 0,-5 5-7,-15 11 120,-1 0 0,-1-2 0,-1-2 0,-18 8-120,45-24 12,-49 24 999,-43 15-1011,42-19 1542,-41 23-1542,135-40 342,26-9-111,-1-2-1,0-3 1,10-6-231,-4 2-2243,1 2 0,43 2 2243,-65 8-4557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8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31 165 14519,'0'0'603,"0"0"-182,0 0 67,-2 24 67,-17 195 1041,15-162-1060,4-57-361,0-36 328,-3-90-268,1 32 261,8-85-496,-6 177 26,0 0 0,0 0 0,0 0 1,1 0-1,-1 1 0,1-1 1,-1 0-1,1 0 0,0 1 0,-1-1 1,1 0-1,0 1 0,0-1 1,1 0-27,-2 1 4,1 1 0,-1 0 0,1 0 1,-1-1-1,1 1 0,-1 0 0,1 0 1,-1 0-1,1-1 0,-1 1 0,1 0 1,-1 0-1,1 0 0,0 0 0,-1 0 1,1 0-1,-1 0 0,1 0 0,-1 0 1,1 1-1,-1-1 0,1 0 0,-1 0 0,1 0 1,-1 1-1,1-1 0,-1 0 0,1 0 1,-1 1-1,1-1-4,5 5-15,-1 0 1,1 0-1,-1 1 1,0 0 0,0 0-1,0 1 15,6 7-27,31 34 27,2-3-1,47 37 1,-63-59 9,1-2 1,0-1 0,2-1-1,0-2 1,1-1-1,1-1-9,23-1 65,-54-13-57,0 0 1,0-1-1,0 0 0,1 0 1,-1 1-1,0-1 0,0-1 1,1 1-1,-1 0 0,0 0 0,0-1 1,0 1-1,0-1 0,1 0 1,-1 0-1,0 0 0,0 0 1,0 0-1,-1 0 0,1 0 1,0-1-1,0 1 0,1-2-8,0-4 22,0-1-1,-1 0 1,0 0-1,0 0 1,-1 0-1,0 0 1,0 0-1,-1-1 1,0 1-1,0-2-21,-6-86 385,6 96-385,-1-9 43,-1 1 0,0 0-1,0-1 1,-1 1-1,0 0 1,0 0 0,-3-4-43,4 8 3,0 0 1,0 1 0,0-1-1,0 1 1,-1 0 0,0 0 0,1 0-1,-1 0 1,-1 0 0,1 0-1,0 1 1,0 0 0,-1-1 0,0 1-1,1 1 1,-4-2-4,7 3-55,-1 0 0,0 0 0,0 0 0,0 0 0,1 0 0,-1 0 0,0 0-1,0 0 1,0 0 0,1 1 0,-1-1 0,0 0 0,0 1 0,1-1 0,-1 0 0,0 1 0,1-1 0,-1 1 0,0-1 0,1 1 0,-1 0 0,1-1 0,-1 1 0,1-1-1,-1 1 1,1 0 0,-1-1 0,1 1 0,0 0 0,-1 0 0,1-1 0,0 1 0,0 0 0,0 0 0,-1 0 0,1-1 0,0 1 0,0 0 0,0 0 0,0 0-1,0-1 1,1 1 0,-1 1 55,0 1-344,-1 0 0,1 0 0,0 0 0,1 0 0,-1 0 0,1 0 0,-1 0 0,1 0 0,0 0 0,0 0 0,0 0 0,1 1 344,-1-3-406,1 1 0,0 0 0,0-1 0,0 1 0,-1-1 0,1 1 0,1-1 0,-1 0 0,0 0 0,0 0 0,0 0 1,1 0-1,1 0 406,45 7-6723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8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1 197 9973,'0'0'3465,"0"0"-1432,0 0-739,0 0-752,0 0-142,5 27 307,29 178 579,-28-169-1049,-2-4-67,2 0 0,2 0 0,0-1 0,3 3-170,-11-34 8,0 0-1,0 0 0,0 1 0,0-1 0,0 0 0,0 0 0,0 1 1,0-1-1,0 0 0,0 0 0,0 0 0,0 1 0,0-1 0,0 0 1,0 0-1,1 1 0,-1-1 0,0 0 0,0 0 0,0 0 0,0 1 0,0-1 1,0 0-1,1 0 0,-1 0 0,0 0 0,0 1 0,0-1 0,1 0 1,-1 0-1,0 0 0,0 0 0,0 0 0,1 0 0,-1 0 0,0 0 1,0 1-1,0-1 0,1 0 0,-1 0 0,0 0 0,0 0 0,1 0 1,-1 0-1,0 0 0,0 0 0,1 0 0,-1-1-7,3-13 263,-1-28 42,-2 40-290,-2-98 78,0 13-9,5-33-84,-1 95 3,0 1 0,2 0 0,1-1 0,1 2 0,1-1 0,1 1 0,2-3-3,-7 22-2,-1-1 0,0 1 0,1 0 0,-1-1 0,1 1-1,1 0 1,-1 1 0,0-1 0,1 1 0,0-1 0,0 1 0,0 0 0,0 0 0,0 1 0,1-1 0,-1 1 0,1 0 0,-1 0 0,2 0 2,3 0-16,1 0 0,-1 1 0,1 0-1,-1 0 1,1 1 0,0 1 0,-1-1 0,1 1 0,2 2 16,-8-3-84,0 1 0,1 0 1,-1 0-1,0 0 1,0 0-1,0 1 0,0 0 1,-1-1-1,1 2 1,0-1-1,-1 0 0,1 1 1,-1-1-1,0 1 1,0 0-1,0 0 0,0 1 1,0-1-1,-1 0 1,1 1-1,-1 0 0,0-1 1,0 1-1,-1 0 1,1 0-1,-1 0 1,0 0-1,0 0 0,0 1 1,0-1-1,-1 0 1,0 0-1,0 1 84,0-2-268,0-1-1,-1 0 1,0 1 0,0-1 0,0 0 0,0 0-1,0 0 1,0 0 0,0 0 0,-1 0-1,1 0 1,-1 0 0,1 0 0,-1-1-1,0 1 1,0 0 0,0-1 0,1 0-1,-1 1 1,-1-1 0,1 0 0,0 0-1,0 0 1,0 0 0,-1-1 0,1 1 268,-3 1-955,-42 17-9514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9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26 1 9973</inkml:trace>
  <inkml:trace contextRef="#ctx0" brushRef="#br0" timeOffset="1">26 1 9973,'-22'166'1664,"19"-155"-351,3 0 400,0-2-337,28-7-47,16 1-353,15-3-335,23 0-449,11 0-192,7-17-224,10-8-1969,-10-6-5779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59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1 217 15943,'0'0'859,"0"0"422,0 0-705,0 0-456,0 0 48,12 19 158,106 160 407,-77-114-335,-40-65-372,-1 1 1,0-1-1,0 1 0,0-1 0,1 1 1,-1-1-1,0 1 0,1-1 1,-1 1-1,0-1 0,1 1 0,-1-1 1,1 0-1,-1 1 0,1-1 1,-1 0-1,1 1 0,-1-1 1,1 0-1,-1 0 0,1 0 0,-1 1 1,1-1-1,-1 0 0,1 0 1,-1 0-1,1 0 0,0 0 0,-1 0 1,1 0-1,-1 0 0,1 0 1,-1 0-1,1 0 0,-1 0 0,1-1 1,0 1-1,-1 0 0,1 0 1,-1 0-1,1-1 0,-1 1 0,1 0 1,-1-1-1,0 1 0,1 0 1,-1-1-1,1 1 0,-1-1 1,0 1-1,1-1 0,-1 1 0,0-1 1,1 1-1,-1-1-26,21-30 854,-19 27-910,9-11 152,1 0 1,0 1-1,1 1 1,0 0 0,1 0-1,0 2 1,1 0-1,6-3-96,26-15 100,1 2-1,9-2-99,80-30 0,143-40 0,-113 42-248,-146 50-357,-1 1 0,1 1 0,0 0 0,7 1 605,-35 8-2439,-26 15-1891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6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0 16840,'0'0'619,"0"0"-443,0 0 75,0 0 290,0 0-255,-28 26-172,28-26-114,-46 42 216,-27 32-216,66-65 38,0 0 0,0 0-1,1 1 1,1-1 0,0 1 0,0 0-1,1 1 1,0-1 0,0 1-1,2 0 1,-1 0 0,1 0-1,0 7-37,-3 13 124,-4 10-53,3 0 1,0 1-1,3 0 0,2 0 0,1-1 1,3 1-1,1 1-71,-3-36-67,1 0-1,-1 0 1,2-1-1,-1 1 1,1-1 0,0 0-1,0 1 1,0-1 0,1-1-1,0 1 1,0 0 0,1-1-1,0 0 1,0 0 0,0-1-1,0 1 1,1-1 0,-1 0-1,1 0 1,0-1-1,7 3 68,2 0-773,1-1-1,0 0 1,0-1-1,0-1 0,0-1 1,0 0-1,1-1 0,11-1 774,52 0-5029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6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17112,'0'0'160,"0"0"32,0 0-192,-10 143 576,10-81-240,0 3-176,0 0-79,0-6-81,0-12 0,0-13 0,0-14-529,0-20-399,0 0-1505,0-23-417,0-30-2256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0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32 11509,'0'0'1612,"0"0"-1079,0 0 278,0 0-168,-22 10-437,-3 0 3,1 2 1,-17 12-210,38-22 49,1 0 0,-1 0 0,1 0 0,0 1 0,0-1 0,0 0 0,0 1 0,1 0 0,-1 0 1,1-1-1,-1 1 0,1 0 0,0 0 0,0 0 0,0 0 0,0 0 0,1 0 0,0 1 0,-1-1 1,1 0-1,0 0 0,0 0 0,1 0 0,-1 2-49,0 10 289,-2 4-23,1-10-115,0-1 1,1 1 0,0 0-1,0 0 1,1 7-152,0-15 7,-1 1 1,0 0 0,1-1 0,-1 1-1,1-1 1,0 1 0,-1-1 0,1 1 0,0-1-1,0 1 1,0-1 0,0 1 0,0-1-1,0 0 1,0 0 0,1 0 0,-1 0-1,0 0 1,1 0 0,-1 0 0,1 0-1,-1 0 1,1 0 0,-1-1 0,1 1-1,0-1 1,-1 1 0,1-1 0,-1 0-1,2 1-7,5-1 11,-1 1-1,0-1 0,0 0 0,1-1 1,-1 0-1,0 0 0,0 0 0,0-1 0,0 0 1,0 0-1,0-1 0,0 0 0,-1 0 0,1-1 1,0-1-11,4-2-283,-1-1 0,0 0 0,-1 0 1,0-1-1,0-1 0,-1 1 0,0-1 1,1-4 282,1-1-255,-1 1 0,-1-1 0,-1 0 0,0-1 0,0 0 0,-2 0 0,0 0 0,-1-1 0,-1 0 0,0-3 255,-1 29 194,-1 0-1,1-1 1,0 1 0,1-1-1,0 0 1,0 0-1,1 0 1,0 0 0,0 0-1,1-1 1,0 0-1,5 6-193,-1-2 140,-1 0 0,2-1 0,0 0 0,0-1-1,1 0 1,0 0 0,0-1 0,1-1-140,-11-7-19,-1 1-1,0-1 1,1 0 0,-1 0-1,0 0 1,1 1 0,-1-1 0,1 0-1,-1 0 1,1 0 0,-1 0-1,1 0 1,-1 0 0,0 0 0,1 0-1,-1 0 1,1 0 0,-1 0-1,1 0 1,-1 0 0,0 0 0,1-1-1,-1 1 1,1 0 0,-1 0-1,0 0 1,1-1 0,-1 1 0,1 0-1,-1 0 1,0-1 0,0 1-1,1 0 1,-1-1 0,0 1 0,1 0-1,-1-1 1,0 1 0,0-1-1,0 1 1,1 0 0,-1-1-1,0 1 1,0-1 0,0 1 0,0-1-1,0 1 1,0 0 0,0-1-1,0 1 1,0-1 0,0 1 0,0-1 19,1-39-864,-1 35 790,-1 0 1,1 0-1,0-1 1,1 1-1,-1 0 0,1 0 1,1-3 73,0 5-8,1 0 0,-1 0 0,1 0 0,0 0 1,0 0-1,0 1 0,0 0 0,0-1 0,1 1 0,-1 0 1,1 1-1,-1-1 0,1 1 0,0-1 0,-1 1 0,1 0 0,0 0 1,0 1-1,0-1 0,0 1 0,0 0 0,0 0 0,0 0 1,3 1 7,0-1 80,0 1 0,0 0 0,0 0 0,0 1 0,0-1 0,0 2 1,-1-1-1,1 1 0,-1 0 0,0 0 0,0 0 0,0 1 0,0 0 1,0 1-81,-1-1 105,-1 0 1,0 1-1,1-1 1,-2 1 0,1 0-1,0 0 1,-1 0-1,0 1 1,0-1 0,-1 1-1,0 0 1,0 0 0,0 0-1,-1 0 1,1 0-1,-1 0 1,0 3-106,-38-10-163,35 0 152,0 0-1,1 0 1,-1 0-1,1 1 1,-1-1-1,1-1 1,-1 1-1,1 0 1,0 0-1,-1-1 1,1 1-1,0 0 1,0-1-1,0 1 1,0-1-1,0 1 1,1-1-1,-1 0 1,0 1-1,1-1 1,-1 0-1,1 0 1,-1 0 11,-1-45-767,2 35 320,0 11 436,0 0-1,1 1 0,-1-1 0,0 1 0,1-1 1,-1 1-1,1-1 0,-1 0 0,0 1 0,1-1 1,-1 1-1,1 0 0,0-1 0,-1 1 1,1-1-1,-1 1 0,1 0 0,-1-1 0,1 1 1,0 0-1,-1 0 0,1 0 0,0-1 0,-1 1 1,1 0-1,0 0 0,-1 0 0,1 0 1,0 0 11,25-1 59,-22 1-70,3-1 50,0 1 1,1 0 0,-1 0 0,0 0-1,0 1 1,0 1 0,1-1-1,-1 1 1,0 0 0,-1 0-1,1 1 1,0 0 0,-1 1-1,1-1 1,-1 1 0,0 0-1,0 1 1,-1-1 0,0 1-1,1 0 1,-1 1 0,-1-1-1,5 6-39,-1-1 79,-7-9-74,0 0 0,0 0 1,0 0-1,0 0 0,0 0 0,-1 0 1,1 0-1,0 0 0,-1 0 1,1 0-1,-1 0 0,0 0 0,1 1 1,-1-1-1,0 0 0,1 0 1,-1 0-1,0 1 0,0-1 0,0 1-5,0-1 200,0-31-26,0 27-181,0 1 0,1-1 0,-1 1 0,1-1 0,-1 1 0,1-1 0,0 1 0,0-1 0,0 1 0,0 0 0,0-1 0,1 1 0,-1 0 0,1 0 1,-1 0-1,1 0 0,0 0 0,0 0 0,0 1 0,0-1 0,0 1 0,0-1 0,0 1 0,1 0 0,-1 0 0,1 0 0,-1 0 0,0 0 0,1 0 0,-1 1 0,1-1 0,2 1 7,10-3 97,0 2 0,0 0 0,0 0 0,0 1 0,2 2-97,-17-2 5,7 0 18,0 2 0,0-1 0,0 1 0,0 0 1,-1 0-1,1 1 0,-1 0 0,0 0 0,0 0 1,0 1-1,0 0 0,0 0 0,3 4-23,1 1-796,0 1-1,-1-1 1,-1 1-1,1 1 0,-2 0 1,0 0-1,0 1 797,14 23-4909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7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12614,'0'0'736,"0"0"161,0 0 879,0 0-671,0 0-689,0 0 368,153-26-271,-100 24-65,4 2-192,-4-3-256,-10 3-144,4-3-432,-6-3-753,-13 1-1936,-9-1-1138,-19 6-2704</inkml:trace>
  <inkml:trace contextRef="#ctx0" brushRef="#br0" timeOffset="1">163 242 10197,'0'0'1360,"0"0"-1120,0 0 657,0 0 1344,0 0-336,0 0-1137,91 79 16,-35-79-495,4 0 159,5-6-448,-8-14-192,-20 4-1825,-34 4-3826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7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1 690 11045,'0'0'2401,"0"0"-2369,0 0 1617,0 0 576,197 19-1345,-119-19-624,19-19-256,-3-15-80,-1-11-944,-11-8-2674,-26-9-4770</inkml:trace>
  <inkml:trace contextRef="#ctx0" brushRef="#br0" timeOffset="1">870 1 16456,'0'0'48,"0"0"16,0 0 1040,225 146-31,-150-59-417,-12 20-256,-26 14-256,-37 8-80,-12 1-64,-67-4-272,-27-10-432,-25-15-321,-16-25-1632,-6-31-1777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7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0 15799,'0'0'1921,"0"0"-1809,-162 141-112,124-43 448,10 26 513,22 20-273,6 10-352,22-5-96,49-16-224,23-18-16,34-22-800,26-23-641,11-28-768,7-33-2385,-3-9-3409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8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13926,'0'0'2546,"0"0"-2466,0 0 128,0 0 544,0 0 449,-16 157-545,22-89-112,4 8-48,-4-3-208,0-3-127,4-8-161,-4-14-16,-3-9-177,-3-16-1039,0-9-65,-22-14-1696,-22-3-3058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8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13958,'0'0'1425,"0"0"-1329,0 0 1089,0 0 367,0 0-927,0 0-81,119 22-48,-69-7-224,3-1-272,10-9-528,3-5-801,-4 0-2272,1 0-3939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8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9204,'0'0'1793,"0"0"-1793,0 0 496,0 0 1489,0 0-720,0 0-673,-28 3-160,28-3-80,22 3 17,19-1 15,12 1 0,9-3-384,10 0-480,3 0-2514,-21 0-2064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9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17560,'0'0'64,"0"0"640,0 0-640,244 8 705,-113-8-769,16 0-448,-12 0-2690,-38-6-9236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2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485 1 14519,'0'0'189,"-27"1"315,6-1-265,11 0-125,1 0 0,-1 0 0,0 0 0,1 1 0,-1 1 0,1 0 0,-1 0 0,1 1 0,0 0 0,0 0 0,0 1 1,0 0-1,1 1 0,-1 0 0,1 0 0,1 1 0,-1 0 0,0 1-114,-28 29 466,1 1 0,2 2 0,2 1 0,-13 24-466,31-45 103,2 1 0,0 0 1,2 1-1,0 0 0,1 1 0,1 0 0,2 0 0,0 0 0,1 1 1,1 0-1,1 4-103,2-22-9,0 0 1,0 1-1,1-1 1,0 0-1,0 0 1,0 0-1,1 0 1,0 0-1,0 0 1,0-1-1,0 1 0,1 0 1,0-1-1,0 0 1,0 0-1,0 0 1,1 0-1,-1 0 1,1-1-1,0 1 1,0-1-1,1 0 1,-1 0-1,1-1 1,-1 1-1,1-1 1,0 0-1,0 0 1,0-1 8,17 6-143,1 0 0,0-2 0,0-1 0,0-1 0,0-1 0,6 0 143,38 0-1238,1-3 0,-1-2 1,1-4-1,-1-2 0,-1-4 0,13-5 1238,80-29-7297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3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1 206 13766,'0'0'3922,"0"0"-3922,0 0-368,0 0 368,222-39 112,-110 22 32,-2 3-288,-4 0 48,-15-9-256,-16 6-465,-19-8-2208,-25-3-1041,-21 0-1825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3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 12166,'0'0'1264,"0"0"-1200,0 0 160,0 0 817,0 0 223,0 0-591,182 124-81,-151-77 48,-9 10-64,-22 13 97,-6 6-17,-54 8-320,-21 3-96,-7-5-240,10-17-576,31-26-1665,29-28-4050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14711,'0'0'48,"0"0"176,0 0 1713,-3 205-160,3-140-929,10 5 80,2-8-15,-2-9-433,2-13-352,-6-9 0,1-9-128,-1-14-288,-6-8-1201,0 0-368,-19-16-2673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7:13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183 241 18617,'0'0'192,"-17"31"197,-53 101 502,60-111-662,1 1 0,0-1 0,2 2 0,0-1 0,2 1-1,0 0 1,2 3-229,-15 60 348,18-87-342,-1 1 0,1 0 0,-1 0-1,1 0 1,-1-1 0,1 1-1,-1 0 1,1-1 0,-1 1-1,1 0 1,0-1 0,-1 1 0,1-1-1,0 1 1,-1-1 0,1 1-1,0-1 1,-1 1 0,1-1 0,0 1-1,0-1 1,0 1 0,0-1-1,-1 1 1,1-1 0,0 1-1,0-1 1,0 0 0,0 1-6,-6-47-138,1 1 1,3-1-1,2-43 138,1 35-70,-2 34 61,2-1 1,1 0-1,0 1 0,2-1 1,0 1-1,1 0 0,2 0 1,0 1-1,1 0 0,1 0 1,0 0-1,2 1 0,0 1 1,2 0-1,0 0 0,7-6 9,-19 22 0,1 0 0,-1 1-1,1-1 1,-1 0 0,1 0-1,0 1 1,0-1 0,0 1-1,0 0 1,0 0 0,0-1-1,0 1 1,0 0 0,0 1-1,1-1 1,-1 0 0,0 1-1,0-1 1,1 1 0,-1 0-1,1 0 1,-1-1 0,0 2-1,1-1 1,-1 0 0,0 0-1,1 1 1,-1-1 0,0 1-1,0 0 1,1 0 0,-1 0-1,0 0 1,0 0 0,0 0-1,0 1 1,0-1 0,0 1-1,-1-1 1,1 1 0,1 1 0,6 8 15,0 0 1,-1 1 0,-1 0-1,0 0 1,0 1-1,2 6-15,-5-11 22,50 93 437,5-2 1,14 10-460,5 10-79,-75-113-193,1-1 0,-1 1 0,0 1-1,0-1 1,0 0 0,-1 1 0,0-1 0,1 7 272,-3-13-120,0 1 0,0-1 1,0 1-1,0-1 0,0 1 0,0 0 0,1-1 0,-1 1 1,0-1-1,-1 1 0,1-1 0,0 1 0,0-1 0,0 1 1,0-1-1,0 1 0,0-1 0,-1 1 0,1-1 1,0 1-1,0-1 0,-1 1 0,1-1 0,0 1 0,-1-1 1,1 1-1,-1-1 0,1 0 0,0 1 0,-1-1 1,1 0-1,-1 1 0,1-1 0,-1 0 120,-38 5-8494</inkml:trace>
  <inkml:trace contextRef="#ctx0" brushRef="#br0" timeOffset="1">89 508 15879,'0'0'945,"0"0"-929,0 0 816,0 0-576,235 12-256,-98-18-96,14-22-3025,-14 0-8292</inkml:trace>
  <inkml:trace contextRef="#ctx0" brushRef="#br0" timeOffset="2">1187 416 4786,'0'0'13126,"0"0"-12421,0 0 463,0 0-1168,0 0-2817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08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2753,'0'0'2175,"0"0"-980,0 0-288,0 0-32,0 0 75,0 0-75,0 1 3522,-1 20-4382,-11 364 2765,12-385-2768,4-37 231,-3 33-626,0 0-1,0-1 1,1 1-1,-1 0 0,1 0 1,0 0-1,0 1 1,0-1-1,1 0 0,-1 1 1,4-4 383,22-20-4522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09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5 4914,'0'0'355,"0"0"40,0 0 563,0 0-62,0 0-240,-11-4 1099,2 4 693,7 5 2596,3 12-4958,0 1 0,2-1-1,0 0 1,1 0-1,0 0 1,2 0 0,2 5-86,17 36 249,15 23-249,12 27 122,-18-23 201,1 15-323,-35-100 15,0 0 0,0 1 0,0-1 0,0 0 0,0 1 0,0-1 0,0 0 0,0 1 0,1-1 1,-1 0-1,0 1 0,0-1 0,0 0 0,1 0 0,-1 1 0,0-1 0,0 0 0,1 0 0,-1 1 0,0-1 0,1 0 0,-1 0 0,0 0 0,1 0 0,-1 1 0,0-1 0,1 0 0,-1 0 0,0 0 0,1 0 0,-1 0 0,0 0 0,1 0 0,-1 0 0,0 0 0,1 0 0,-1 0 0,0 0 0,1 0 0,-1 0 0,0 0 0,1-1 0,-1 1 1,0 0-1,1 0 0,-1 0 0,0 0 0,1-1 0,-1 1 0,0 0 0,0 0 0,1-1 0,-1 1 0,0 0 0,0 0 0,0-1 0,1 1 0,-1 0 0,0-1 0,0 1 0,0 0 0,0-1 0,0 1 0,1 0 0,-1-1 0,0 1 0,0 0 0,0-1 0,0 1-15,11-23 607,-7 11-648,1 1 0,0 0 1,0 0-1,7-8 41,1 0-2560,3 2-3449,-3 7-5218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11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87 11637,'0'0'-69,"0"0"400,10 28 381,8 15-493,4 10 240,-2 1 0,2 14-459,-19-59 151,0 1 57,-1 0 0,0-1 1,0 1-1,-1 0 0,0 3-208,-1-13 286,-2-8 976,-40-103-923,29 83-326,2 0-1,1-1 1,1 0-1,1 0 1,2-1 0,1 0-1,1 0 1,1-5-13,3 35-7,0-1 1,0 1-1,0-1 1,0 0-1,0 1 0,0-1 1,0 1-1,0-1 1,0 0-1,0 1 1,0-1-1,0 1 0,1-1 1,-1 0-1,0 1 1,0-1-1,1 1 1,-1-1-1,0 1 1,1-1-1,-1 1 0,0 0 1,1-1-1,-1 1 1,1-1-1,-1 1 1,1 0-1,-1-1 1,1 1-1,-1 0 0,1-1 1,-1 1-1,1 0 7,21 7 11,27 30 133,-43-31-173,211 182 66,-211-182-36,1 0-1,0-1 0,-1 0 1,2 0-1,-1-1 0,1 0 1,-1-1-1,1 1 0,0-1 1,0-1-1,0 1 0,1-2 0,-1 1 1,1-1-1,-1 0 0,1-1 1,1 0-1,-8 0 10,-1-1 1,0 1-1,0-1 1,1 0-1,-1 1 1,0-1 0,0 0-1,0 0 1,0 0-1,0 0 1,0 0-1,0 0 1,0 0-1,0 0 1,0 0-1,-1 0 1,1 0-1,0-1 1,-1 1 0,1 0-1,-1-1 1,1 1-1,-1-1-10,10-39 285,-7 30-207,1-10 137,0 1-1,-2-1 0,0 0 0,-1 0 0,-1 0 1,-2 1-1,-1-13-214,2 31-20,1 1 1,-1 0 0,0 0 0,0-1-1,1 1 1,-1 0 0,0 0-1,0 0 1,0 0 0,-1 0 0,1 0-1,0 0 1,0 1 0,0-1-1,-1 0 1,1 1 0,0-1 0,-1 0-1,1 1 1,0 0 0,-1-1 0,1 1-1,-1 0 1,1 0 0,-1 0-1,1 0 1,-1 0 0,1 0 0,0 0-1,-1 0 1,1 0 0,-1 1-1,1-1 1,0 1 0,-1-1 0,1 1-1,-2 0 20,0 0-377,0 0-1,0 0 1,0 0-1,0 0 1,0 0-1,0 1 1,0-1-1,0 1 1,1 0-1,-1 0 1,0 0-1,1 0 1,0 1-1,0-1 0,-1 1 1,1-1-1,-1 3 378,1 12-4970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11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1 186 11989,'0'0'1743,"0"0"-1359,0 0-192,0 0 606,3 25 7,0 5-609,0-3-58,1 0 1,1-1-1,1 0 1,4 7-139,-4-11 185,-1 0 0,-1 1 0,0-1 1,-2 1-1,-1 2-185,-2-88 203,0 14-208,2 1 1,1-1 0,8-35 4,-7 70-61,0 0 1,1 0-1,0 0 0,1 1 1,0-1-1,1 1 0,1 1 1,0-1-1,1 1 0,0 0 1,1 1-1,0 0 0,1 0 1,9-7 60,-16 15-26,0 0-1,0 1 1,0 0 0,0-1 0,0 1 0,1 0 0,-1 1-1,1-1 1,-1 1 0,1-1 0,-1 1 0,1 0 0,0 0-1,0 1 1,0-1 0,-1 1 0,1 0 0,0 0 0,0 0-1,0 0 1,-1 1 0,1 0 0,0-1 0,0 1 0,-1 1-1,1-1 1,1 1 26,-1 0-26,-1 1 0,0-1 0,1 1 0,-1 0 0,0 0 0,0 0 0,-1 0 0,1 1 0,0-1 0,-1 1 0,0 0 0,0-1 0,0 1 0,-1 0 0,1 0 0,-1 0 0,0 0 0,0 1 0,0-1 0,-1 0 0,1 0 0,-1 1 0,0 2 26,-1-3 21,1 0 1,-1 0-1,0 0 0,0 0 1,-1-1-1,1 1 0,-1-1 1,0 1-1,0-1 0,0 1 1,0-1-1,-1 0 0,1 0 1,-1 0-1,0-1 0,1 1 1,-2 0-1,1-1 0,0 0 1,0 0-1,-1 0 0,1 0 1,-2 0-22,-3 2-332,0 0 0,-1 0 0,1-1 0,-1 0 0,0-1 0,0 0 0,0 0 0,0-1 0,-7 0 332,12-2-3594,4-9-2769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12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84 10373,'0'0'1464,"0"0"-661,6 24 393,44 176 1634,-41-116-2419,-8-74-376,-1-50-305,0 23 236,0-28-96,1-1 0,7-32 130,-6 63 91,1 0-1,1 0 0,1 1 0,0-1 1,0 1-1,2 0 0,-1 1 0,2 0 0,0 0 1,2-2-91,-8 13 37,-1 1 1,1-1 0,0 0-1,0 1 1,0-1 0,0 1-1,0 0 1,1 0 0,-1-1-1,0 1 1,1 1 0,-1-1-1,0 0 1,1 1 0,-1-1-1,1 1 1,-1 0 0,1 0-1,-1 0 1,1 0 0,0 0-1,-1 0 1,1 1 0,-1-1-1,0 1 1,2 0-38,1 0 35,1 1 1,-1 0-1,0 0 1,-1 0-1,1 0 0,0 1 1,-1 0-1,1 0 1,-1 0-1,0 1 0,3 2-35,27 34 294,-2 1 1,9 18-295,-28-38-69,-1-1 0,0 2 1,-2 0-1,-1 0 0,0 1 0,0 7 69,-8-27-748,1 8 458,-10-8-8690,-21-3 3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12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10485,'0'0'3505,"0"0"-3377,0 0 49,0 0 31,226-42-208,-161 16-4658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0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0 142 6211,'0'0'7571,"0"0"-6754,0 0-529,0 0 912,0 0 1,0 0-353,188 0-271,-69 0-113,9 0-32,3-15-224,-9 1-208,-6-2-352,-19-1-464,-22-3-849,-13 3-1473,-21-3-447,-25-2-1810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0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6 11125,'0'0'1633,"0"0"-1585,0 0 336,0 0 1105,162-5 47,-102 22-943,-10 11-49,-13 3-144,-18 5-224,-19 9 224,-3 3-208,-44 6 33,-13 5-161,-11-3-64,-8 6-208,-2-6-673,3-17-1472,18-11-3362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0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 16600,'0'0'112,"0"0"106,33 3 116,13 3-275,0 1-1,6 4-58,-44-9 21,0 1-1,-1 0 0,1 1 1,-1-1-1,1 2 1,-1-1-1,0 1 0,-1 0 1,1 0-1,-1 0 1,0 1-1,0 0 0,-1 1 1,0-1-1,0 1 1,0 0-1,-1 0 0,0 1 1,0-1-1,-1 1 1,0 0-1,0 0 0,0 5-20,0-3 18,-1 0 0,-1 1 1,1 0-1,-2-1 0,1 1 0,-2 0 0,1-1 0,-1 1 0,-1-1 0,0 1 0,-1-1 0,0 0 0,0 0 0,-1 0 0,0 0 0,-5 8-18,-2-3 32,0-1 0,-1 0-1,0-1 1,-2 0 0,1-1 0,-1 0-1,-1-1 1,0-1 0,-4 2-32,-43 23 488,-49 20-488,49-25 285,49-23-146,11-6-88,0 0 0,0 1 0,0-1 0,-1 0 1,1 0-1,0-1 0,-1 1 0,1 0 0,-1-1 1,1 0-1,-1 1-51,0-1 197,10-2-69,325-111-984,-137 62-1707,-51 14-2920,-59 12-301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28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1 258 14983,'0'0'2059,"0"0"-1464,0 0 70,0 0 271,0 0-597,35-26-286,-35 26-53,50-37 22,2 3-1,2 1-21,-43 27 10,1 1 1,-1 1-1,1-1 1,1 2-1,-1 0 1,0 0-1,1 1 1,-1 0-1,1 1 1,0 1-1,-1 0 1,1 1-1,1 0-10,25 1 96,-7-3 49,0 2 0,-1 1 0,1 2 0,-1 1 1,0 1-1,14 6-145,-36-9 11,0 0 1,0 1-1,0 0 1,-1 0-1,0 1 1,0 0 0,0 0-1,0 1 1,-1 0-1,0 1 1,0-1-1,0 1 1,-1 0 0,0 1-1,-1 0 1,0 0-1,0 0 1,0 1-1,-1-1 1,-1 1 0,1 0-1,-1 0 1,0 6-12,0-2 11,-1 0 1,0-1 0,-1 1-1,0 0 1,-1 1 0,-1-1-1,0 0 1,-1-1 0,0 1-1,-1 0 1,0 0 0,-1-1-1,-1 0 1,0 0 0,0 0-1,-1 0 1,-1-1 0,-6 8-12,0-2 37,-1 0 0,-1-2-1,0 1 1,-1-2 0,-1 0 0,0-1 0,-1-1 0,-1 0 0,0-1 0,-19 7-37,29-13 14,-1-1 0,0-1 0,0 1 1,0-1-1,0-1 0,-1 0 1,1 0-1,0-1 0,-1-1 0,0 0 1,1 0-1,-1-1 0,1 0 1,-1-1-1,1 0 0,0 0 0,0-1 1,0-1-1,0 0 0,0 0 1,1-1-1,0 0 0,0-1 0,0 0 1,1 0-1,-1-1 0,2 0 1,-1 0-1,1-1 0,0 0 0,0 0-14,4 3-30,1 1 0,0-1 0,-1 1 0,1-1 0,1 0-1,-1 0 1,1 0 0,0 0 0,0 0 0,0 0 0,1 0-1,0 0 1,0 0 30,0 3-30,1 1 0,-1-1 0,1 1 0,-1-1 0,1 1 0,0 0 0,0-1 0,0 1 0,0 0 0,-1 0 0,2 0 0,-1 0 0,0-1 0,0 1 1,0 1-1,0-1 0,1 0 0,-1 0 0,0 0 0,1 1 0,-1-1 0,1 1 0,-1-1 0,1 1 0,-1-1 0,1 1 0,-1 0 0,1 0 0,-1 0 0,1 0 0,0 0 30,62-3-113,-50 3 61,129 4-305,-1 6-1,53 15 358,-177-23-2,71 8 10,0-3 0,1-4 0,53-7-8,-101-3-1,0-1 1,-1-3 0,0-1-1,-1-2 1,-1-1-1,0-3 1,31-18 0,-28 8 8,-42 27-5,1 1 1,-1 0 0,1-1 0,-1 1 0,1-1-1,-1 0 1,1 1 0,-1-1 0,0 1-1,1-1 1,-1 0 0,0 1 0,1-1-1,-1 0 1,0 1 0,0-1 0,0 0 0,1 1-1,-1-1 1,0 0 0,0 1 0,0-1-1,0 0 1,0 0 0,-1 1-4,1-1 13,-1 0-1,0 0 1,0 0 0,0 0-1,0 1 1,0-1 0,0 0-1,0 1 1,0-1-1,-1 0 1,1 1 0,0 0-1,0-1 1,0 1 0,-1 0-1,1-1 1,0 1 0,0 0-1,-1 0 1,0 0-13,-78-7 388,0 4 0,-52 6-388,118-3 72,0 1 1,1 1-1,-1 0 0,0 1 0,0 1 0,1 0 0,0 0 0,-13 7-72,22-9 10,0 1-1,-1-1 0,1 1 1,0 0-1,0 0 0,1 0 1,-1 1-1,1 0 0,-1-1 1,1 1-1,0 0 1,1 0-1,-1 0 0,1 1 1,-1-1-1,1 1 0,1-1 1,-1 1-1,1 0 1,-1 0-1,1 0 0,1-1 1,-1 1-1,1 0 0,0 2-9,0-5-2,0 1-1,1 0 1,-1 0-1,1-1 1,0 1-1,0 0 0,0-1 1,0 1-1,0-1 1,0 1-1,1-1 1,-1 0-1,1 0 1,0 1-1,0-1 0,-1 0 1,1 0-1,1-1 1,-1 1-1,0 0 1,0-1-1,1 1 1,-1-1 2,11 6 5,-1-1 1,1 0 0,1-1 0,2 0-6,10 4 19,7 3 3,0-1 0,1-2-1,0-2 1,1-1-1,-1-1 1,1-3 0,0 0-1,0-2 1,0-2-1,20-4-21,-41 4-3,1-2 0,-1 0-1,0-1 1,-1 0-1,1-1 1,-1-1 0,-1 0-1,1 0 1,-1-1-1,0-1 1,-1 0-1,0-1 1,0 0 0,-1-1-1,0 0 1,-1 0-1,-1-1 1,1 0 0,-2-1-1,0 0 4,6-10-58,-2-1 0,-1 0 0,-1-1 0,-1 0 0,-1-1 0,-1 0 0,-2 0 0,0 0 0,-2 0 0,0-16 58,-1 8-114,0 17 87,-1-1-1,-1 1 1,0-1-1,-3-9 28,4 23 54,-1 0-1,0 0 0,-1 1 0,1-1 0,0 0 1,-1 0-1,0 1 0,0-1 0,0 1 1,0 0-1,-1-1 0,1 1 0,-1 0 0,0 1 1,0-1-1,0 0 0,0 1 0,0-1 0,-1 1 1,1 0-1,-2 0-53,4 1 6,0 1 0,0-1 0,1 1 0,-1 0 1,0-1-1,0 1 0,1 0 0,-1 0 0,0-1 0,0 1 0,0 0 1,1 0-1,-1 0 0,0 0 0,0 0 0,0 0 0,1 0 0,-1 1 1,0-1-1,0 0 0,1 0 0,-1 1 0,0-1 0,0 0 0,1 1 1,-1-1-1,0 1 0,1-1 0,-1 0 0,0 1 0,1 0 0,-1-1 1,1 1-1,-1-1 0,1 1 0,-1 0-6,-7 26-141,7-21 149,-13 73 1,4 0 1,1 61-10,7 165 266,3-165-108,11 210 477,1-5-78,-15-330-460,-2-16 123,-7-28 122,-9-42-319,4 0 1,2-1-1,4-1 0,3 0 0,3 0 0,5-34-23,-2 87-156,2-1 1,1 1-1,0 0 1,1-1-1,2 1 1,0 1-1,1-1 1,0 1-1,2 0 0,0 0 1,2 1-1,0 0 1,11-15 155,-17 28-40,-1 1 1,1 0 0,0 0-1,1 0 1,-1 1 0,1 0-1,-1-1 1,1 2 0,0-1-1,0 0 1,0 1 0,0 0-1,1 0 1,-1 1 0,1-1-1,-1 1 1,1 0 0,-1 1-1,1-1 1,0 1 0,3 1 39,13 1-21,0 1 0,0 2 0,-1 0 0,0 1 0,3 2 21,-4-1 34,1-1 1,0-1 0,0-1-1,1-1-34,-11-1 16,0-1 0,-1-1-1,1 0 1,0-1 0,-1 0 0,1 0-1,-1-1 1,1-1 0,-1 0-1,0 0 1,0-1 0,0 0-1,-1-1 1,1 0 0,-1 0-1,0-1 1,2-2-16,16-14 6,0-2-1,-2-1 1,1-3-6,-16 17-25,0 0 0,-2-1 1,1 0-1,-2 0 0,0 0 0,0-1 1,-1-1-1,4-12 25,-9 25-7,-1-1 1,1 0 0,0 0 0,-1 0-1,0 0 1,1 0 0,-1 0-1,0 0 1,0 0 0,0 0-1,0 0 1,-1 0 0,1 0-1,0 0 1,-1 1 0,0-1-1,1 0 1,-1 0 0,0 0 0,0 0-1,0 1 1,0-1 0,0 0-1,0 1 1,0-1 0,-1 1-1,1 0 1,-1-1 0,1 1-1,-1 0 1,1 0 0,-1 0-1,0 0 1,1 0 0,-1 0 0,0 0-1,0 0 1,0 1 0,0-1-1,0 1 7,-10-3 21,-1 1 0,1 1 1,-1 0-1,1 0 0,-1 1 0,0 1-21,-5-1 8,11 0 21,0 0 0,-1 0 0,1 1-1,-1 0 1,1 1 0,0-1-1,0 2 1,-1-1 0,2 1-1,-1 0 1,-4 2-29,6-2 8,1 1-1,-1-1 1,1 1 0,0 0-1,0 0 1,0 1-1,0-1 1,1 1-1,0 0 1,0 0 0,0 0-1,0 0 1,1 1-1,0-1 1,0 3-8,-1-1-4,1 1 1,0-1-1,1 1 1,-1-1-1,2 1 1,-1 0-1,1-1 1,0 1-1,0 0 0,2 3 4,-1-7-1,-1-1 0,1 1 0,0-1 0,1 1 0,-1-1 0,0 0 0,1 0-1,0 0 1,0 0 0,0 0 0,0 0 0,0 0 0,1-1 0,-1 1 0,1-1-1,0 0 1,-1 0 0,1 1 0,0-2 0,0 1 0,1 0 0,-1-1 0,1 1 1,9 3 8,0-1 1,0-1 0,1 0 0,-1-1 0,0 0 0,1-1 0,0-1 0,-1 0 0,1-1 0,-1 0 0,7-2-9,7-3 4,0-1 0,-1-1-1,0-1 1,0-1 0,2-3-4,-8 2-132,1 2 0,0 0-1,1 2 1,0 0 0,0 1 0,1 1-1,0 2 1,-1 0 0,23 0 132,-43 4-15,1-1-1,-1 1 0,1 0 1,-1 0-1,0 0 1,1 0-1,-1 0 1,0 0-1,0 1 1,0-1-1,0 1 1,0-1-1,0 1 1,0 0-1,0 0 1,-1 0-1,1 0 1,-1 0-1,1 0 1,-1 0-1,0 1 1,0-1-1,0 0 1,0 1-1,0-1 1,-1 1-1,1-1 0,-1 1 1,1-1-1,-1 3 16,3 12 63,-1 1-1,0-1 0,-2 17-62,0-34 2,0 1 128,0-1 102,0-27 505,0 14-676,0 1 1,1 0-1,0 0 0,1 0 1,1 0-1,3-11-61,-5 21 8,0-1-1,0 0 1,0 0-1,0 1 1,1-1 0,-1 1-1,1-1 1,0 1-1,0 0 1,0-1 0,0 1-1,0 0 1,0 0-1,0 1 1,1-1-1,-1 0 1,1 1 0,-1-1-1,1 1 1,0 0-1,-1 0 1,1 0-1,0 0 1,0 0 0,0 1-1,0-1 1,0 1-1,0 0 1,0 0 0,0 0-1,-1 0 1,2 1-8,0 0-9,-1 0 0,1 0-1,-1 1 1,1 0 0,-1-1 0,0 1 0,1 1 0,-1-1 0,0 0 0,-1 1 0,1-1 0,0 1-1,-1 0 1,1 0 0,-1 0 0,1 2 9,0-1-60,1 1 0,-1-1-1,1 0 1,0 0 0,0-1-1,0 1 1,1-1 0,-1 0-1,1 0 61,9 2-802,-1-1 0,1-1-1,0 0 1,0 0 0,8-1 802,9 2-3856,2 2-1904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1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15255,'0'0'2233,"0"0"-1419,0 0 498,0 0 225,0 0-801,34-8-413,4-1-268,1 0 15,1 1 1,0 2-1,0 1 0,16 2-70,90 0 1059,-42 0-3398,-53 1-8800,-86 4 6230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1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 15639,'0'0'1041,"0"0"-724,0 0 81,0 0 309,0 0-350,2 15-261,18 232 1222,-13-217-672,-3-22-351,-2-13 106,-3-46-178,1-15-4,4-27-219,-2 71-5,1 1 0,1 0 1,1 0-1,0 0 0,2 0 1,5-9 4,-12 30-7,1-1 0,-1 1 0,1-1 0,0 1 0,-1-1 0,1 1 0,0-1 0,-1 1 0,1-1 0,0 1 0,0 0 1,-1-1-1,1 1 0,0 0 0,0 0 0,0 0 0,0 0 0,-1-1 0,1 1 0,0 0 0,0 1 0,0-1 0,0 0 0,-1 0 1,1 0-1,0 0 0,0 1 0,0-1 0,-1 0 0,1 1 0,0-1 0,0 0 0,-1 1 0,1-1 0,0 1 0,-1-1 1,1 1-1,-1 0 0,1-1 7,27 22-91,6 12 150,10 10-27,2-1 0,45 32-32,-77-64 47,-1-2 0,2 0-1,-1-1 1,1 0 0,0-1 0,1-1 0,0-1-1,0 0 1,0-1 0,0 0 0,1-1 0,0-1-1,3-1-46,-19-1 7,0-1-1,0 1 1,0-1-1,-1 1 1,1-1-1,0 1 1,0-1-1,0 0 1,-1 1-1,1-1 1,0 0-1,-1 0 0,1 0 1,0 1-1,-1-1 1,1 0-1,-1 0 1,0 0-1,1 0 1,-1 0-1,0 0 1,1 0-1,-1 0 1,0-1-7,7-28 80,-7 27-70,3-13 28,-1 0 1,0 0-1,-1-1 1,-1-3-39,0 17 8,0 0-1,0-1 1,0 1 0,-1 0 0,1-1 0,-1 1 0,0 0 0,0-1 0,0 1 0,0 0 0,-1 0 0,1 0 0,-1 0 0,0 0-1,0 0 1,0 1 0,0-1 0,0 1 0,-1-1 0,1 1 0,-1 0 0,0-1-8,-10-2-226,-1-1 1,0 2-1,0 0 1,-1 1 225,5 1-3597,6 1-3403,41-4-120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1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1 144 11621,'0'0'2353,"0"0"-976,0 0-294,0 0 27,0 0-19,3 19-162,12 54 30,4-1 0,15 33-959,-22-72 245,-4-16-128,-2 0-1,0 0 1,-1 1 0,-1-1-1,0 1 1,-1 0 0,0 18-117,-12-238 255,3 100-180,6-94-75,0 189 3,1 0-1,0 1 0,0-1 0,0 1 0,1-1 0,0 1 0,0 0 0,1 0 0,0 0 0,0-1-2,-1 5-9,0-1 0,-1 1 0,1 0-1,0-1 1,0 1 0,1 0 0,-1 0 0,0 1 0,1-1 0,-1 0 0,1 1-1,0-1 1,-1 1 0,1 0 0,0 0 0,0 0 0,0 0 0,0 1 0,0-1-1,0 1 1,0 0 0,0 0 0,1 0 9,12 0-304,2-1 351,1 1 1,-1 1-1,1 1 0,-1 1 0,7 2-47,-20-4-231,0 1 0,0 0-1,0 0 1,0 0 0,0 1 0,-1 0-1,1 0 1,-1 0 0,2 2 231,-3-2-501,0 0-1,0 0 1,-1 0-1,1 0 1,-1 1-1,0-1 1,0 1-1,0-1 1,0 1-1,-1 0 1,0 0 0,1 0-1,-1 2 502,0 8-5805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1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13910,'0'0'2001,"0"0"-1809,0 0 337,0 0 543,0 0 17,0 0-753,160 62-336,-95-62-32,-2 0-945,2 0-1216,-5 0-3633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2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 12422,'0'0'1825,"0"0"-1793,0 0 1232,0 0-255,0 0 47,125 163-576,-97-107-64,1 1-303,-1-4 31,0-5-112,-3-9-16,-3-13-16,-3-18-112,-7-8-561,4 0-911,-10-20-3011,-6-30-2928</inkml:trace>
  <inkml:trace contextRef="#ctx0" brushRef="#br0" timeOffset="1">360 74 13574,'0'0'1105,"0"0"880,0 0-769,-125 166-367,78-104-321,-9 8-528,-1 6-48,11-3-2049,17-28-13590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2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15751,'0'0'1009,"0"0"-145,0 0-96,0 0-31,0 0-273,0 0 176,41 157-47,-13-81-385,0 3-112,-3-3-96,-3-3-112,0-8-577,3-3-559,-6-12-1169,-4-16-4691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3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11493,'0'0'1185,"0"0"-465,0 0 566,0 0 88,0 0-739,0 8-382,5 21 200,2 0 0,0 0 0,2 0 0,1-1 0,1 0 0,13 21-453,-3-2 594,-3 0 0,1 5-594,-8-24 53,-11-28-52,0 0 1,0 0 0,1 1-1,-1-1 1,0 0 0,0 0-1,0 0 1,0 0 0,1 0 0,-1 0-1,0 0 1,0 0 0,0 0-1,1 0 1,-1 0 0,0-1-1,0 1 1,0 0 0,0 0-1,1 0 1,-1 0 0,0 0 0,0 0-1,0 0 1,0 0 0,0 0-1,1-1 1,-1 1 0,0 0-1,0 0 1,0 0 0,0 0-1,0 0 1,0-1 0,0 1-1,0 0 1,1 0 0,-1 0 0,0 0-1,0-1 1,0 1 0,0 0-1,0 0 1,0 0 0,0-1-1,0 1 1,0 0 0,0 0-1,0 0 1,0 0 0,0-1 0,0 1-1,0 0 1,-1 0 0,1 0-1,0 0 1,0-1 0,0 1-1,0 0 1,0 0-2,-2-54 70,-2 33-53,-1-1-1,-1 1 0,-1 1 1,-1-1-1,-1 1 0,-9-16-16,8 20 61,2-1-1,0-1 1,1 1-1,1-1 1,0 0 0,1 0-1,1-1 1,1 0-1,0-11-60,3 29-8,0 0-1,0 0 0,0 0 1,0 0-1,0 0 0,0 0 1,0 0-1,0 0 1,0 0-1,1 0 0,-1 0 1,0 0-1,1 0 0,-1 1 1,0-1-1,1 0 0,-1 0 1,1 0-1,0 1 0,-1-1 1,1 0-1,-1 0 1,1 1-1,0-1 0,0 1 1,-1-1-1,1 1 0,0-1 1,0 1-1,0-1 0,0 1 1,0 0-1,-1-1 0,1 1 1,0 0-1,0 0 1,0 0-1,0-1 0,0 1 1,0 0-1,0 1 0,0-1 1,0 0-1,0 0 0,0 0 1,0 0-1,0 1 0,0-1 1,-1 0-1,1 1 1,0-1-1,0 1 0,0-1 1,0 1 8,6 2-4,0 0 0,-1 1 1,1 0-1,-1 0 1,1 1-1,4 4 4,153 157-7,-11-11 67,-140-143-57,10 11 64,1-2-1,1-1 1,0-1 0,20 10-67,-45-28 11,1-1 0,0 1 0,-1-1-1,1 0 1,0 1 0,-1-1 0,1 0 0,0 1 0,-1-1 0,1 0 0,0 0-1,0 0 1,0 0 0,-1 0 0,1 0 0,0 0 0,0 0 0,-1 0 0,1 0 0,0 0-1,0 0 1,0 0 0,-1-1 0,1 1 0,0 0 0,-1-1 0,1 1 0,0 0-1,-1-1 1,1 1 0,0-1 0,-1 1 0,1-1 0,-1 1 0,1-1 0,-1 1 0,1-1-1,-1 0 1,1 1 0,-1-1 0,0 0 0,1 0 0,-1 1 0,0-1 0,0 0-1,1 1 1,-1-1 0,0 0-11,4-44 404,-4 34-356,2-25-9,2-13-5,-3 1 0,-3-22-34,2 58 0,-2-1 0,0 0 0,0 1 0,-1 0 0,0-1 0,-1 1 0,-1 0 0,0 1 0,-1-1-1,0 1 1,-5-7 0,9 15-89,0 1 1,-1-1-1,1 1 0,-1 0 0,0 0 0,1 0 0,-1 0 0,0 1 1,0-1-1,0 1 0,-1 0 0,1 0 0,0 0 0,0 0 0,-1 0 1,1 1-1,-2-1 89,4 1-87,-1 0 0,1-1-1,-1 1 1,1 0 0,0 0 0,-1 0 0,1 1 0,-1-1 0,1 0 0,0 0 0,-1 1 0,1-1 0,0 1 0,-1-1 0,1 1 0,0 0 0,0-1-1,-1 1 1,1 0 0,0 0 0,0 0 0,0 0 0,0 0 0,0 0 0,0 0 0,1 0 0,-1 0 0,0 1 0,0-1 0,1 0 0,-1 0 0,1 1-1,-1-1 1,1 0 0,0 1 0,-1-1 0,1 1 0,0-1 0,0 1 87,-1 27-5189,1-3-1363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4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25 270 1201,'0'0'11389,"0"0"-8929,0 0-1799,0 0 732,4 30-145,17 95-250,-18-112-851,0 0 1,2 0-1,-1 0 0,2-1 0,-1 0 0,2 0 0,0 0 1,0-1-1,6 7-147,16 25 249,-19-29-88,-6-18-4,-8-30-83,-6 4-76,0 0 0,-2 0-1,-2 1 1,-2-3 2,-20-45-23,27 60 32,1-2 0,1 1 0,1-1-1,0 0 1,2 0 0,0 0 0,1-1-1,1 1 1,1-1 0,0 0-1,3-13-8,-1 28-7,0 0-1,0 0 0,1 1 0,0-1 1,0 0-1,0 1 0,0-1 1,1 1-1,-1 0 0,1 0 0,0 0 1,1 0-1,-1 1 0,1-1 0,-1 1 1,1 0-1,0 0 0,0 0 0,1 0 1,-1 1-1,1 0 0,-1 0 0,1 0 1,-1 0-1,1 1 0,0 0 0,0 0 1,0 0-1,1 0 8,19-2-12,0 0 0,1 2 0,-1 1-1,1 1 1,1 1 12,-24-2 3,13 2-7,0 1 1,0 0-1,-1 1 1,1 1-1,-1 0 0,13 7 4,-19-8-87,0 0-1,-1 0 0,0 1 0,0 0 0,0 1 0,-1-1 1,0 2-1,0-1 0,0 1 0,-1 0 0,0 0 1,1 2 86,0 18-2703,-11-11-2102,-14 2-6826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4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13494,'0'0'400,"0"0"1937,0 0-1312,0 0-689,182-17-336,-104 9 0,3-1-688,0 9-3778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4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0 237 14983,'0'0'1691,"0"0"-586,0 0-46,0 0-646,0 0-114,5 15 320,4 9-417,2 1 0,1-2 0,1 1 0,1-2 0,1 0-1,1 0 1,1-2 0,0 0 0,3 1-202,-12-13 113,0 0-1,0 0 1,1-1-1,0 0 1,0-1-1,1 0 1,-1 0-1,1-1 1,1 0-1,-1-1 1,0 0-1,1-1 1,0 0 0,0-1-1,0 0 1,0 0-1,0-1 1,1-1-1,-1 0 1,0 0-1,0-1 1,6-2-113,7-3 88,0-1 1,0-2 0,-1 0-1,0-1 1,-1-2-1,0 0 1,15-11-89,37-30 368,31-32-368,-64 52 18,51-45-150,-39 31-216,2 2-1,3 3 1,46-26 348,-99 65-126,-1 1-1,1 0 1,0-1-1,0 1 0,0 1 1,0-1-1,0 1 1,0 0-1,0 0 1,0 1-1,1-1 1,-1 1-1,1 0 127,-3 1-230,-1-1 1,1 1-1,0 0 0,-1 0 1,1 0-1,-1 1 0,1-1 0,-1 0 1,0 1-1,0 0 0,1-1 1,-1 1-1,0 0 0,0 0 0,-1 0 1,1 1-1,0-1 0,-1 0 0,1 0 1,-1 1-1,0-1 0,0 1 1,0 0 229,18 43-7166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8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6 279 12902,'0'0'560,"0"0"-208,0 0 433,0 0 279,0 0-301,1 24-88,1 34-238,16 259 2162,-15-271-2309,-2-29-153,-1-23 178,-2-38-366,-2 0 1,-3-7 50,-6-64-446,12 99 366,-1-28-413,1 0 1,3-22 492,-1 53-105,1 0 0,0 1-1,1-1 1,1 0 0,0 1 0,0 0 0,1 0 0,1 0 0,0 0 0,4-6 105,1 4-36,0 0-1,0 1 0,2 0 1,-1 0-1,2 1 0,-1 1 1,2 0-1,-1 1 0,1 1 1,8-3 36,-11 6 0,1 0 0,0 1 1,0 0-1,1 1 0,-1 1 1,1 0-1,0 1 0,0 0 0,0 1 1,0 1-1,0 0 0,0 1 1,8 2-1,-14-1-20,0 0 0,-1 1 0,1 0 0,-1 0 0,0 1 0,0 0 0,0 0 0,0 1 0,-1-1 0,1 1 0,-1 1 0,0-1 0,-1 1 0,0 1 0,0-1 0,0 0 0,0 1 0,-1 0 0,0 0 0,-1 1 0,0-1 0,0 1 0,0-1 0,-1 1 0,0 0 0,-1 0 0,0 0 0,0 0 0,0 0 0,-1 0 0,0 0 0,-1 0 0,0 0 0,0 0 0,-1 0 0,0 0 0,0 0 0,-1-1 0,0 1 0,0-1 0,-2 2 20,-4 6 0,-2-1 0,0 0 1,0-1-1,-1 0 0,-1-1 0,0 0 0,-9 5 0,-105 71 326,125-86-314,-170 104 1965,171-106-1959,1 1 0,-1-1 0,1 1 0,0-1-1,-1 1 1,1-1 0,0 1 0,0 0 0,-1-1 0,1 1-1,0-1 1,0 1 0,0-1 0,0 1 0,0 0-1,0-1 1,0 1 0,0-1 0,0 1 0,0 0 0,0-1-1,0 1 1,0-1 0,0 1 0,0-1 0,1 1 0,-1 0-1,0-1 1,0 1 0,1-1 0,-1 1 0,1-1-18,11 18 40,12 1 56,0-1-1,1-1 1,1-1-1,1-1 1,9 3-96,1 2 96,0 1 0,16 13-96,60 43-2073,-94-66-11,1 0-1,0-1 1,1-2 0,20 7 2084,-5-6-4314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1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11445,'0'0'480,"0"0"97,0 0 1904,0 0-1008,0 0-257,0 0-592,141 84-271,-85-84-289,-3-6-64,4 6-257,-23 0-767,-9 0-1793,-12 0-817,-13 0-1937</inkml:trace>
  <inkml:trace contextRef="#ctx0" brushRef="#br0" timeOffset="1">88 372 4706,'0'0'7508,"0"0"-7124,0 0 1281,0 0 1248,0 0-1472,0 0-1089,197 25-256,-122-36-96,9-6-176,-6-8-433,-9 2-1456,-16-5-3265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9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8500,'0'0'4994,"0"0"-3793,0 0-769,0 0 1281,0 0-177,-6 161-975,6-86-481,0 1-80,0-5-1009,37-21-3153,13-24-4898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29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494 0 13574,'0'0'1761,"0"0"-1185,0 0-128,-209 59 849,140 23 144,-3 28-497,6 33-512,19 20 81,16 14-209,31 3-288,19-5-16,62-15-272,44-19-593,28-18-335,19-21-433,0-29-2065,-21-20-1200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33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413 0 3282,'0'0'8611,"0"0"-6748,0 0-1661,-28 5 623,-87 15 514,110-20-1283,1 1-1,-1 0 1,0 0 0,1 1-1,0-1 1,-1 1 0,1 0 0,0 0-1,0 0 1,0 1 0,0-1-1,0 1 1,1 0 0,-1 0-1,1 0 1,0 1 0,-2 2-56,-7 7 75,-9 9 211,1 1 1,1 1 0,1 1-1,1 1 1,1 0-1,-6 15-286,13-21 157,1 1-1,0-1 0,2 2 1,0-1-1,1 1 0,2 0 1,0 0-1,1 0 1,1 6-157,2-20 9,-1-1 0,1 1 0,1 0 0,0-1 0,0 1 0,0-1 0,1 0 0,0 0 0,0 0 0,1 0 0,-1 0 1,2-1-1,-1 1 0,1-1 0,0 0 0,0-1 0,1 1 0,-1-1 0,1 0 0,0-1 0,1 1 0,-1-1 0,1 0 0,0-1 1,0 1-10,16 6-247,-1-1 0,1 0 1,1-2-1,0-1 0,0-1 1,0 0-1,12-1 247,82 2-2449,11-5-2604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34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47 13334,'0'0'1628,"0"0"-1186,-6 31 105,-35 205 2046,28-165-1872,-3-2-1,-3 0 0,-3-1 1,-8 10-721,21-59 203,9-19-49,-1-6-26,-2-25-200,1 0 0,2 0 0,1 0-1,2 1 1,0-1 0,2 1-1,2-1 1,0 2 0,2-1 0,2 1-1,0 0 73,8-11-229,2 0-1,2 2 1,1 0 0,2 2-1,1 0 1,27-24 229,-53 58-7,3-2 17,0 1-1,0-1 1,0 1 0,0 0-1,0 0 1,1 0 0,0 0-10,-4 2 4,0 1 1,0 0 0,0-1 0,0 1 0,0 0 0,0 0 0,0 0 0,0 0-1,0 0 1,1 0 0,-1 0 0,0 0 0,0 0 0,0 0 0,0 1-1,0-1 1,0 0 0,0 1 0,0-1 0,0 1 0,-1-1 0,1 1 0,0-1-1,0 1 1,0 0 0,0-1 0,-1 1 0,1 0 0,0 0 0,-1 0 0,1-1-1,-1 1 1,1 0 0,-1 0 0,1 0 0,-1 0 0,1 0 0,-1 0-1,0 0-4,71 153 834,-30-59-390,4-3 1,4-1-1,11 7-444,-55-90-73,1-2-97,-1 1-1,-1 0 1,1 0-1,-1 1 1,0-1 0,-1 1-1,0 0 1,0 0 0,1 7 170,-11-13-1926,-30-5-2690,-22-13-5791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34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0 698 7684,'0'0'10004,"0"0"-10004,0 0 464,0 0-192,169 5 945,-63-5-769,4 0-448,2 0-384,-12-22-672,-15-12-2434,-13-8-4514</inkml:trace>
  <inkml:trace contextRef="#ctx0" brushRef="#br0" timeOffset="1">1073 0 14647,'0'0'2113,"0"0"-1649,206 146 736,-122-47-111,-12 30-97,-28 29-623,-25 27-369,-19 23-193,-50 20-1135,-53 0-2946,-29-9 2433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36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75 636 14407,'0'0'677,"0"0"-223,0 0 690,0 0 17,-9-25-609,-30-81-392,35 93-109,0 0 0,1-1-1,0 1 1,1-1 0,1 1-1,0-1 1,1 0 0,0 0-1,2-4-50,0-23 195,-15-282 974,13 322-980,0 1-101,0 0-152,5 1-56,92 13 158,33 4 84,628-9 334,-450-11-584,870 2-899,-1167-1 997,-5 1 25,0 0-1,1 0 1,-1 1-1,0-1 0,0 2 1,1-1-1,-1 0 1,0 1-1,0 0 1,5 3 5,-9-1 139,-1-1 0,0 1 0,1 0 0,-1 0 0,-1-1 0,1 1 0,0 0 0,-1 0 0,0 0 0,0 1-139,2 11 58,53 348 36,-37-224-73,-13-51-375,-5-72 300,-10-19-10,-27-22 160,2-2 0,1-1 1,-11-13-97,2 3 170,-37-24-170,62 49 50,10 7-5,0 0 0,0 0 0,1-1 0,0 0 0,0-1 0,0 0 0,-1-2-45,7 8 118,8 1-292,2 2 178,-1 1-1,0 0 0,1 0 1,-1 1-1,-1 0 0,1 0 1,-1 1-1,1 0 0,-1 0 1,0 1-1,-1 0 1,3 2-4,23 18 21,-18-16-13,0 0 0,1-2 1,0 0-1,0 0 0,1-1 1,0-1-1,0-1 0,0 0 1,1-1-1,0-1-8,-5-1 0,-1-2 1,1 1-1,-1-1 1,1-1-1,-1 0 1,1-1-1,-1 0 1,0 0-1,0-1 1,0-1-1,0 0 1,0 0-1,-1-1 1,1-1-1,0-1 0,69-49 40,-73 50-27,0 0-1,0-1 1,0 0-1,-1 0 1,0-1-1,0 0 1,-1 0-1,0 0 0,-1-1-12,-4 9-9,0 0 0,1-1-1,-1 1 1,0 0 0,0 0-1,0 0 1,0 0 0,0 0 0,0-1-1,0 1 1,0 0 0,0 0-1,0 0 1,0 0 0,0 0-1,-1 0 1,1-1 0,0 1-1,0 0 1,0 0 0,0 0-1,0 0 1,0 0 0,0 0-1,0-1 1,0 1 0,0 0-1,0 0 1,-1 0 0,1 0-1,0 0 1,0 0 0,0 0-1,0 0 1,0 0 0,0 0 0,-1-1-1,1 1 1,0 0 0,0 0-1,0 0 1,0 0 0,0 0-1,-1 0 1,1 0 0,0 0-1,0 0 1,0 0 0,0 0-1,0 0 1,-1 0 0,1 0-1,0 1 1,0-1 0,0 0-1,0 0 1,0 0 0,0 0-1,-1 0 1,1 0 0,0 0-1,0 0 10,-13 6-363,3 1-86,1 2 1,0-1 0,1 1 0,0 0 0,0 1-1,1 0 1,-3 6 448,-14 29-4562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5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0 657 6515,'0'0'1379,"1"26"310,1 155 1939,-4-309-3507,2-119-655,3 208 934,1 1-1,1 1 1,2-1 0,2 1-1,4-9-399,-8 31-11,1 1-1,0 0 1,0 0-1,1 1 1,1 0-1,0 0 1,1 1-1,1 0 1,0 0-1,0 1 1,1 1 0,0-1-1,1 2 1,0 0-1,1 0 1,0 1-1,0 1 1,1 0-1,-1 0 1,1 2-1,1 0 1,-1 0-1,1 2 1,0-1 0,0 2-1,0 0 1,8 1 11,-5-1 4,-5 0 7,-1 1 0,1 0 0,0 0-1,0 2 1,0 0 0,0 0 0,11 3-11,-23-3-4,0-1 0,0 1 0,0 0 0,0-1 0,0 1 0,0 0 0,0 0 0,0-1 0,-1 1 0,1 0 0,0 0 0,-1 0 0,1 0 0,0 0 0,-1 0 0,1 0 0,-1 0 0,0 0 0,1 1 0,-1-1 0,0 0 0,0 0 0,0 0 0,0 0 0,0 0 0,0 1 0,0-1 0,0 0 0,0 0 0,0 0 0,0 0 0,-1 0 0,1 1 0,-1-1 0,1 0 0,-1 0 0,1 0 0,-1 0 0,1 0 0,-1 0 0,0-1 0,0 2 4,-2 4-36,-1-1 1,0 1-1,0 0 1,0-1-1,-1 0 1,0 0-1,0 0 36,-35 24-242,-1-2 0,-1-2 0,-1-2 0,-1-2 0,-12 3 242,-82 41-758,133-62 715,2-2 12,0 0 1,0 0 0,1 0-1,-1 0 1,1 1 0,-1-1 0,1 1-1,-1 0 1,1-1 0,0 1-1,0 0 1,0 1 0,0-1-1,0 0 1,0 1 0,0-1 0,1 1-1,-1-1 1,1 1 0,0-1-1,0 1 1,0 0 0,0 0 0,0 0-1,1 0 31,2-1-76,0-1-1,0 0 1,0 0-1,0 0 1,0-1-1,0 1 1,0 0-1,0-1 1,1 1-1,-1-1 1,0 0-1,0 0 1,1 0-1,-1 0 1,1 0 76,2 0-53,-2 1 84,51 2 971,0 2-1,0 3 1,-1 2 0,-1 3-1,42 15-1001,-91-27 30,0 0 0,0 1 1,-1 0-1,1-1 0,0 1 0,-1 0 0,0 0 0,1 1 0,-1-1 0,0 0 0,0 1 0,0-1 0,0 1 1,-1 0-1,1-1 0,-1 1 0,1 0 0,-1 0 0,0 0 0,0 0 0,-1 0 0,1 0 0,0 0 0,-1 1 1,0-1-1,0 0 0,0 0 0,0 0 0,0 1 0,-1-1 0,1 0 0,-1 0 0,0 0 0,0 0 0,0 0 1,-1 0-1,1 0 0,0-1 0,-1 1 0,0 0 0,0-1 0,0 1 0,-1 0-30,-9 8 102,-1-1 1,0-1-1,0 0 0,-1-1 0,-3 1-102,-34 22 607,40-24-422,8-4 24,5-3-28,15 1-89,166 24 754,-60-2-3794,-83-16-1580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56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2545,'0'0'4087,"0"0"-2246,0 0-552,0 0 370,0 0-77,22 1-194,4 0-1020,-2-1 114,0 0 0,0 2-1,0 1 1,0 1 0,15 5-482,-21-2 102,-1 0 1,-1 1-1,1 0 1,-1 1 0,-1 1-1,0 1 1,8 7-103,17 18 336,32 36-336,-47-44 21,2-1-1,0-2 1,1-1 0,2-1 0,7 3-21,-9-19-1855,-26-7 1484,-1 0 0,1 0 0,0 0 0,-1 0 0,1 0-1,-1 0 1,1-1 0,-1 1 0,0-1 0,1 1 0,-1-1 0,1 0 0,-1 1-1,0-1 1,1 0 0,-1 0 0,0 0 371,9-14-4335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56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11205,'0'0'1387,"0"0"265,0 0-457,0 0-712,0 0-203,33 2-85,102 15 77,-130-16-262,-1 0-1,1 0 1,-1 0-1,0 1 1,0 0 0,1-1-1,-1 1 1,0 1 0,0-1-1,-1 1 1,1-1-1,0 1 1,-1 0 0,0 1-1,0-1 1,0 0 0,0 1-1,0 0 1,-1 0-1,1-1 1,-1 1 0,0 1-1,0-1 1,-1 1-10,2 4 23,-1 1 0,-1-1 0,1 1 1,-2 0-1,1 0 0,-1-1 0,-1 1 0,-1 7-23,1-11 39,0 1 0,0-1 0,-1 0 0,0 0 0,0 0 0,-1 0 0,0 0 0,0 0 0,0-1 0,-1 0 0,0 1 0,0-1 0,0 0 0,0-1 0,-1 1 0,-3 1-39,-11 10 285,-1-2 0,0-1 0,-20 9-285,-9 7 503,63-24-150,13-4-495,192-4-1325,0-4-3303,-56 1-446,-29 3-64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57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 1 14503,'0'0'256,"0"0"0,-162 183 1777,96-59-689,1 13-271,11 18-193,11 5 1,14-5-497,29 0-128,0-12-16,47-16-192,41-12-96,31-19-128,25-23-528,18-20-593,10-25-1088,-6-28-2497,-4 0-4226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2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13686,'0'0'1969,"0"0"-1419,0 0 221,0 0 547,0 0-417,7 23-484,0 0-325,37 97 352,-42-115-423,-1 1 0,1-1 0,-1 1 0,0 0 0,0-1 0,-1 1 0,0 0 0,0 0 0,0 0-22,0 2 2,0-8 47,0-5 24,0-9-150,0 0 0,1 0 1,1 0-1,0 0 0,1 0 0,1 1 0,0-1 0,1 1 0,5-12 78,-7 20-4,0 0 1,1-1-1,-1 1 1,1 1-1,0-1 1,0 1-1,0-1 1,1 1-1,0 0 1,-1 1-1,1-1 1,1 1-1,-1 0 0,0 0 1,1 1-1,-1-1 1,1 1-1,0 1 1,0-1-1,0 1 1,0 0-1,0 0 1,0 1-1,0-1 1,2 1 3,-3 1 14,-1 0 1,1 0-1,-1 0 1,0 1-1,0-1 1,0 1-1,0 0 1,0 0-1,0 1 1,0-1-1,-1 1 1,1 0-1,-1 0 1,1 0 0,-1 0-1,0 0 1,-1 1-1,1-1 1,0 1-15,11 16 200,0 1 1,10 22-201,-17-30 107,2 10 55,-8-20-136,0 0-1,0 0 0,0 0 1,0 0-1,1 0 1,-1 0-1,1 0 0,-1-1 1,1 1-1,2 2-25,0-59-221,-4 47 152,0 5 63,-1-1 0,1 1 0,0-1 0,1 0 0,-1 1-1,0-1 1,1 0 0,-1 1 0,1-1 0,1-2 6,-1 5 6,0-1 0,0 0-1,0 0 1,0 0 0,0 1 0,0-1-1,1 1 1,-1-1 0,0 1 0,0-1-1,0 1 1,1 0 0,-1-1 0,0 1-1,1 0 1,-1 0 0,0 0 0,0 0-1,1 0 1,-1 0 0,0 0 0,1 1-1,-1-1-5,5 2 21,0 0 0,0 0-1,-1 1 1,1-1 0,-1 1-1,0 0 1,0 1-1,0-1 1,0 1 0,-1 0-1,3 3-20,14 10 11,51 23 62,-30-18-125,-41-21-81,0-1 1,0 1-1,0 0 0,0-1 0,-1 1 0,1 0 1,0 0-1,0-1 0,-1 1 0,1 0 0,0 0 1,-1 0-1,1 0 0,-1 0 0,1 0 0,-1 0 1,1 0-1,-1 0 0,0 0 0,1 0 0,-1 0 1,0 0-1,0 0 0,0 0 0,0 1 0,0-1 1,0 0 132,0 1-4357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57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496 134 4802,'0'0'1574,"0"0"462,0 0 101,0 0-14,0 0-276,-17-19-220,-56-57-445,69 73-1107,1 0-1,-1 0 1,1 0 0,-1 0-1,0 1 1,0-1 0,-1 1-1,1 0 1,0 0 0,-1 1-1,1-1 1,-1 1 0,1 0-1,-1 0 1,0 0 0,1 1 0,-1 0-1,0 0 1,0 0-75,-13-1 280,1-1-59,1 0-1,0 1 0,-1 1 1,1 1-1,-1 0 0,-15 3-220,26-2 32,-1 1 0,0-1-1,1 1 1,-1 0 0,1 1-1,0-1 1,0 1-1,0 1 1,1-1 0,-1 1-1,1 0 1,0 0-1,1 0 1,-1 1 0,1-1-1,0 1 1,0 2-32,-8 14 79,1 0 0,2 1 1,0 1-1,2 0 0,0 0 1,1 1-1,2-1 0,1 1 0,0 0 1,2 0-1,1 0 0,1 0 0,1 0 1,5 21-80,-3-31-4,0 0 1,1-1 0,1 1 0,0-1-1,1-1 1,0 1 0,1-1 0,1 0-1,0-1 1,0 0 0,2 0 0,-1-1-1,1-1 1,1 0 0,0 0 0,7 3 3,-1 0-256,2-1 0,-1-1 0,2-1 0,-1 0 0,1-2 0,1-1 0,0 0 0,0-1 0,0-2 0,20 2 256,-2-3-1975,0-1 0,-1-3-1,29-4 1976,24-13-5455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58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12966,'0'0'1310,"0"0"1134,0 0-644,0 0-1021,2 15-610,38 387 2130,-23-199-1768,-16-194-710,2 20 228,-4-26-1698,-4-17-2412,-11-31-2184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58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8868,'0'0'4797,"0"0"-3079,0 0 208,0 0-915,32-9-746,-7 1-219,6-2 98,1 1 1,0 2-1,0 1 0,0 1 1,33 0-145,410-14 691,-407 18-2769,-66 1-991,-2-3-1951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58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 10373,'0'0'875,"0"0"1131,0 0 200,0 0-453,0 0-640,29 6-393,94 18-144,-95-20-446,1-1-1,0-2 1,0 0-1,1-2 0,18-4-129,43 0-1202,-91 12-2952,-3-2 3562,0 0 0,-1 0 0,1 0-1,-1-1 1,0 1 0,0-1 0,0 0-1,-1 0 1,1 0 0,-1-1 0,-5 4 592,-38 23-4205</inkml:trace>
  <inkml:trace contextRef="#ctx0" brushRef="#br0" timeOffset="1">157 276 2753,'0'0'1350,"0"0"491,0 0 352,0 0-245,0 0-65,-26 25-375,-78 76-140,78-73-509,26-28-838,0 1-1,0-1 0,0 0 0,0 0 0,0 0 0,0 0 0,-1 1 0,1-1 0,0 0 0,0 0 0,0 0 0,0 0 0,0 1 0,0-1 0,0 0 0,0 0 0,0 0 0,0 0 0,0 1 1,1-1-1,-1 0 0,0 0 0,0 0 0,0 0 0,0 1 0,0-1 0,0 0 0,0 0 0,0 0 0,0 0 0,0 0 0,1 0 0,-1 1 0,0-1 0,0 0 0,0 0 0,0 0 0,0 0 1,1 0-1,-1 0 0,0 0 0,0 0 0,0 0 0,0 0 0,1 0 0,-1 1 0,0-1 0,0 0 0,0 0 0,0 0 0,1 0 0,-1 0 0,0 0 0,0-1 0,0 1 0,0 0 0,1 0-20,1 1 293,20 3 197,1-2 0,0 0 0,-1-1 0,1-2 0,6 0-490,25-1 287,-19 1-292,0-1 0,-1-2 0,1-2 0,17-5 5,-22 3-1418,0-2 0,-1 0 0,0-3 1418,9-6-6126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02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13 555 3073,'0'0'4691,"0"0"-3080,0 0 251,0 0-451,0 0-583,0 0 103,0-26-251,0-187 782,-13-96 544,13 308-1846,0 1 14,923 11-142,-258-28 258,-664 19-298,1-1-1,-1 1 0,0-1 1,0 1-1,0-1 0,0 1 0,0-1 1,-1 1-1,1 0 0,0 0 1,-1-1-1,1 1 0,-1 0 1,1 1 8,0 1-9,26 71 196,-13-39-55,-1 1 1,-2 0-1,-1 3-132,43 291 1089,-53-330-1087,6 31 176,-6-31-163,1 0-1,-1 0 1,0 0 0,0 0-1,1 0 1,-1 0 0,0 0-1,1 0 1,-1-1 0,1 1-1,-1 0 1,1 0 0,-1 0-1,1 0 1,0-1 0,-1 1-1,1 0 1,0-1-1,0 1 1,0 0 0,-1-1-1,1 1 1,0-1 0,0 0-1,0 1-14,0-3-47,0 1-1,-1-1 1,1 0-1,-1 1 1,0-1-1,1 0 0,-1 0 1,0 1-1,0-1 1,0 0-1,0 0 1,-1 1-1,1-1 0,-1-1 48,1 2-137,-5-39-2736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03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0 394 7331,'1'28'1366,"5"91"2403,5 0-1,11 33-3768,1 18 2519,-24-206-2411,1 0 1,2-7-109,0-21-343,1 0-665,2 0-1,3 0 1,3 1 0,2 1-1,7-12 1009,-6 28-247,2 1 0,2 1 0,2 1 0,2 0 0,1 1 0,3 2 0,8-9 247,-29 43 215,-1 1-1,1 0 1,0 0 0,1 0 0,-1 1-1,1-1 1,0 1 0,0 1-1,0-1 1,7-2-215,-10 5 16,0-1 1,1 1-1,-1 0 0,0 1 0,1-1 1,-1 0-1,1 1 0,-1 0 0,1 0 1,-1 0-1,1 0 0,-1 1 1,1-1-1,-1 1 0,0 0 0,1 0 1,-1 0-1,0 0 0,0 1 0,0-1 1,0 1-1,0 0 0,2 1-16,-2 0 4,0 0 0,0 0-1,0 1 1,0-1 0,-1 1 0,1 0-1,-1 0 1,0 0 0,0 0 0,-1 0-1,1 0 1,-1 0 0,0 1 0,0-1-1,0 0 1,0 1-4,3 76 143,-4-67-127,-1-3 83,1 1-1,-2-1 1,0 1 0,0-1-1,-1 0 1,0 0 0,-1 0 0,0 0-1,-1-1 1,0 1 0,-1-1-1,0 0 1,0-1 0,-1 0-1,-2 2-98,-16 17 535,-2-1 0,-1-1 0,-31 21-535,-20 18 613,77-64-827,2-1-533,0 0-331,0-5-3700,0-10-584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03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4466,'0'0'6259,"0"0"-6115,0 0 1425,0 0 352,0 0-321,31 146-671,-18-103-465,-10-1-96,3-3-304,-3-5-64,4-3-224,-4-14-144,-3-9-801,9-8-1024,1 0-624,-1-34-1137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03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1 7283,'0'0'326,"0"0"578,0 0 790,0 0 27,0 0-499,-18 16-101,-61 53-62,69-60-751,-1 0 0,0-1 1,-1-1-1,0 0 0,-4 2-308,-20 11 1287,36-20-1278,-1 0 0,1 0 0,0 0 0,0 0 0,0 0 0,-1 1 0,1-1 0,0 0 0,0 0 0,0 0-1,-1 0 1,1 0 0,0 1 0,0-1 0,0 0 0,-1 0 0,1 0 0,0 1 0,0-1 0,0 0 0,0 0 0,0 0 0,0 1 0,0-1 0,0 0 0,-1 0 0,1 1 0,0-1 0,0 0 0,0 0 0,0 1 0,0-1 0,0 0 0,0 0 0,0 1 0,1-1 0,-1 0 0,0 0 0,0 1 0,0-1 0,0 0-9,11 5 103,22 0-101,-30-5 40,212 23-198,35 3-4283,-120-22-1985,-78-4 291</inkml:trace>
  <inkml:trace contextRef="#ctx0" brushRef="#br0" timeOffset="1">854 217 11157,'0'0'720,"0"0"273,0 0-993,0 0-176,0 0-6771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04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0 283 13302,'0'0'32,"0"0"222,9 25 132,-4-9-278,21 64 2354,10 54-2462,-34-118 408,-2-12-335,0 0-1,1 0 0,-1 0 0,1 0 1,0 0-1,0 0 0,0 0 0,1-1 0,-1 1 1,1 0-1,1 1-72,-3-5 7,1 0 0,-1 0 0,0 0 0,0 0 0,0 0 0,0 0 0,1 0 0,-1 0 0,0 0 0,0 0 0,0 0 0,1 0 0,-1 0 0,0 0 0,0 0 0,0 0 0,0 0 0,1-1 0,-1 1 0,0 0 0,0 0 0,0 0 0,0 0 0,0 0-1,0-1 1,1 1 0,-1 0 0,0 0 0,0 0 0,0 0 0,0-1 0,0 1 0,0 0 0,0 0 0,0 0 0,0-1 0,0 1 0,0 0 0,0 0 0,0 0 0,0 0 0,0-1 0,0 1 0,0 0 0,0 0 0,0 0 0,0-1 0,0 1 0,0 0 0,0 0 0,0 0 0,0 0 0,-1-1 0,1 1 0,0 0 0,0 0 0,0 0 0,0 0 0,0 0 0,-1-1-7,1-2 24,-3-120-368,-12-54 344,15 176 0,-3-19-29,2 0 0,0 0 0,1 0-1,2-13 30,-1 27-15,0 0 0,0 0 0,1 1-1,-1-1 1,2 0 0,-1 1-1,0 0 1,1-1 0,0 1-1,0 0 1,1 0 0,0 1 0,-1-1-1,1 1 1,1-1 0,-1 1-1,3-1 16,10-8 4,1 1-1,0 1 1,0 1-1,2 0 1,0 1-4,-12 5-42,0 1 0,0 1-1,0-1 1,0 1 0,1 0 0,-1 1-1,0 0 1,1 1 0,-1-1 0,1 2-1,-1-1 1,1 1 0,-1 0 0,1 1 42,-8-1-122,0 0 1,0-1 0,0 1-1,0 0 1,0 0 0,0 0-1,0 0 1,0 0-1,0 0 1,-1 0 0,1 1-1,0-1 1,-1 0 0,1 0-1,-1 1 1,1-1 0,-1 0-1,0 0 1,1 1-1,-1-1 1,0 0 0,0 2 121,2 33-4275,-2-32 3280,0 21-5144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04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13478,'0'0'608,"0"0"-431,0 0 1295,0 0-319,0 0-1121,0 0-32,175-31-176,-150 25-1633,-3-5-1985,-7 0-3377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2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16920,'31'217'2225,"41"353"763,-15-119-1966,-52-429-920,-2-19 106,-2-40-36,0-312-972,0 331 663,1-1 1,1 1-1,0-1 0,2 1 0,0 0 1,0 1-1,2-1 0,6-10 137,-10 22-89,0 0 0,1 1-1,0-1 1,0 1 0,0-1 0,1 1-1,0 0 1,0 1 0,0-1 0,0 1-1,4-2 90,-5 4-80,0 0 0,1 0 0,-1 0 0,0 1 0,1 0 0,-1 0 0,0 0 0,1 0 0,0 1 0,-1 0 0,1 0 0,-1 0 0,1 0 0,-1 1 0,1-1 0,-1 1 0,1 0 0,1 1 80,-3 0-19,1-1-1,0 1 1,-1 0 0,0 0 0,1 0 0,-1 1 0,0-1-1,0 1 1,0-1 0,-1 1 0,1 0 0,-1 0-1,1 0 1,-1 1 0,0-1 0,0 1 0,0-1-1,0 3 20,1 0-13,-1 0-1,0 0 0,0 0 0,-1 1 1,0-1-1,0 0 0,0 1 0,-1-1 1,0 1-1,-1 5 14,0-9 3,0-1 0,0 1 0,0-1 0,0 1 0,-1-1 0,1 0 0,-1 0 0,1 0 0,-1 0 0,0 0 0,0 0 0,0 0 0,0-1 0,0 1-1,0 0 1,-1-1 0,1 0 0,-1 0 0,1 0 0,-1 0 0,1 0 0,-1 0 0,1 0 0,-1-1 0,-2 1-3,-75 10 80,68-10-77,-70 2-323,81-3 267,0 0 0,0 0 0,0 0 1,0 0-1,0 0 0,0 0 0,0 0 0,0 0 0,0 0 0,0-1 0,0 1 0,0 0 0,0-1 0,0 1 0,0 0 1,0-1-1,0 0 0,0 1 0,0-1 0,1 1 0,-1-1 0,0 0 53,-2-22-2807,3 19 2304,0-41-5774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05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11253,'0'0'2353,"0"0"-2337,0 0 881,0 0 815,0 0-831,0 0-337,91 123-288,-85-97-32,-3-12 0,0-6-192,-3-2-32,0-6 0,3 0-432,-3 0-208,0 0-1073,3-14-1328,4-12-2354</inkml:trace>
  <inkml:trace contextRef="#ctx0" brushRef="#br0" timeOffset="1">323 1 8516,'0'0'1657,"0"0"-625,0 0 489,0 0 42,0 0-408,-10 12-549,-129 133 1120,136-143-1661,0 1 1,0 0-1,0 0 0,1 1 1,-1-1-1,1 0 0,0 1 1,0 0-1,0-1 0,1 1 1,-1 0-1,1 0 0,0 0 1,-1 4-66,2-6 7,0 0 1,0 0 0,1 0 0,-1 0 0,0 0 0,1 0-1,-1 0 1,1 0 0,0 0 0,0 0 0,0 0 0,0 0-1,0 0 1,0-1 0,0 1 0,0 0 0,1-1 0,-1 1-1,1-1 1,-1 1 0,1-1 0,-1 0 0,1 0 0,0 0-1,0 0 1,0 0 0,0 0 0,1 1-8,13 4-62,1 0 0,-1 0 0,1-2-1,0 0 1,0-1 0,11 0 62,106 2-5511,-133-5 5390,78 0-9006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07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216 105 9444,'0'0'817,"0"0"362,0 0 80,0 0 139,0 0-440,2-16-267,2-49-45,-8 44-94,-7 19-13,10 2-522,-1 1 0,0 0 0,1 1 0,-1-1 0,1 0 0,-1 0 0,1 1 0,0-1 0,0 1 0,-1-1 0,1 1 0,0-1 0,0 2-17,-22 54 58,3 0 0,2 2-1,-7 46-57,4-15 11,-9 13-11,15-61 4,8-25-7,0 0 0,2 1 0,0 0-1,1 0 1,1 1 0,1-1 0,-1 9 3,4-25 3,-1-1 0,1 1 0,-1 0 0,1-1 0,0 1 0,0-1 0,0 1 0,-1-1 0,1 0 0,0 1 0,1-1 0,-1 0 0,0 0 0,0 1 0,1-1 0,-1 0 0,0 0 0,1-1 0,-1 1 0,1 0 0,-1 0 0,1-1 0,-1 1 0,1-1 0,0 1-3,49 14 105,-40-13-96,12 2 29,1-1 0,0-1 0,0-1 0,24-2-38,54 3 19,216 23-445,98-13 426,322-23-425,-83 0 686,-639 11-260,248 1 569,120 21-570,-76-1 640,169-15-640,-382-6 0,135-9 455,75-18-455,97-6 348,566-17 117,-126 32 47,-796 18-495,93-1 32,0 6-1,45 12-48,-10 0 80,1-7 0,74-10-80,-136-1-50,-91 3 40,-1 1-1,1 1 1,-1 1-1,1 0 1,-1 2 0,4 2 10,56 16-15,-16-13-21,-1-2 0,8-2 36,85 12-57,-66-4 31,0-3-1,1-5 0,33-3 27,-20-5-161,0 5 0,68 12 161,-127-11-10,-28-4-47,0 0 0,0 2 0,0 0 0,8 3 57,19 7-81,38 7 81,-73-19-4,49-1 132,-59-37-403,-2-17-578,-9-50 853,0 5 50,10 25 782,1 73-794,0 0-70,-4 1-3,-1 0 1,0 0 0,1 0-1,-1 1 1,1-1 0,0 1-1,0 0 1,-1 1 0,1-1-1,1 1 1,-1 0 0,0 0-1,1 0 1,-1 0 0,0 2 34,-24 17-22,-27 26 137,62-78 61,-5 25-192,0 1 0,0-1 0,1 1-1,0-1 1,0 1 0,0 0 0,0 0 0,0 1 0,1-1-1,0 1 1,-1 0 0,1-1 0,1 2 0,-1-1-1,0 0 1,1 1 0,-1 0 0,1 0 0,0 0-1,0 1 1,-1 0 0,1-1 0,0 2 0,0-1-1,0 1 1,0-1 0,0 1 0,1 1 16,4-1-123,56 3 232,-62-2-407,0-1 1,0 1 0,0 0 0,0 1 0,0-1-1,0 1 1,0 0 0,-1 0 0,1 0-1,-1 0 1,1 0 0,-1 1 0,0 0 0,0 0 297,5 12-6966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10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16 124 12230,'0'0'600,"0"0"392,0 0 382,0 0-376,0 0-352,0 0-230,0-6-214,0 4-250,0 6-7,-16 292 1450,28-295-1555,70-5 685,63-11-525,1 0 281,219 1-476,77 19 195,224-5-150,-611-6 204,-54 4 23,0 0 0,1-1 0,-1 1 0,0 0 0,0-1 0,-1 1 1,1-1-1,0 0 0,-1 1 0,1-1 0,-1 0 0,0 1 0,0-1 0,0 0 1,0 1-1,-1-2-77,2-16 17,10-31-17,-2-1 0,-3 0 0,-2 0 0,-3-21 0,-1 72-51,0 1 9,-10 22-332,5-15 354,-1 0 1,0 0-1,0-1 0,0 0 0,-1 0 0,0-1 1,0 0-1,0 0 0,-5 2 20,8-5-9,0 0 1,0-1-1,0 1 0,0-1 0,-1 0 1,1 0-1,0 0 0,-1-1 0,1 1 1,-1-1-1,1 0 0,0 0 0,-1-1 1,1 1-1,-1-1 0,1 0 0,0 0 1,0-1-1,-5-1 9,-2-7 7,10 9-9,0-1 0,-1 1 1,1-1-1,0 1 1,-1 0-1,1 0 0,0 0 1,-1 0-1,1 0 1,-1 0-1,0 0 1,1 0-1,-1 1 0,0-1 1,1 1-1,-2-1 2,3 23-50,80-61 495,-69 33-468,3-2-15,1-1-1,1 2 0,0 0 1,0 1-1,0 0 0,0 2 1,1 0-1,0 0 0,13 0 39,-29 5-26,0-1 1,0 0-1,1 0 0,-1 0 0,0 1 0,0-1 0,0 0 1,0 1-1,0-1 0,0 1 0,0-1 0,0 1 0,0 0 0,0-1 1,-1 1-1,1 0 0,0 0 0,0 0 0,-1 0 0,1-1 1,0 1-1,-1 0 0,1 0 0,-1 0 0,1 0 0,-1 0 0,0 0 1,1 1-1,-1-1 0,0 1 26,5 40-760,-4-29 76,2 67-6720,-3-41-1114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00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1 9925,'0'0'3553,"0"0"-2993,181 239 113,-115-124 735,-13 29-479,-22 16-225,-24 17-288,-7 9-416,-60-6 0,-49-14-800,-41-20-2177,-35-28-4451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59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0 480,'0'0'5984,"0"0"-3220,0 0-747,0 0-710,0 0-813,0 0-38,6 16 974,-2-6-1196,15 35 1114,-3 0-1,-1 2 1,5 35-1348,-18-69-277,3 12 583,-2 0 1,-1 0 0,-1 1-1,-1 8-306,-1-28-216,0 0-1,0 1 0,0-1 0,0 0 1,-1 0-1,0 0 0,-1 0 0,1 0 1,-1 0 216,1-4-453,0 1 0,0 0 0,1-1 0,-2 1 0,1-1 0,0 0 0,0 0 1,-1 0-1,1 0 0,-1 0 0,0 0 0,0-1 0,1 1 0,-1-1 1,0 0-1,0 0 0,-3 1 453,-1-1-4570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8:59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47 11941,'0'0'233,"0"0"33,28-8 596,-6 2-714,3-2-54,1 1 1,-1 1-1,1 1 1,1 2-1,-1 1 1,25 0-95,-28 3 109,-1 1 0,-1 1 0,1 1 0,0 1 0,-1 1 0,0 0 0,0 2 0,-1 1 0,0 0-1,0 1 1,-1 1 0,0 1 0,-1 1 0,-1 1 0,0 0 0,-1 1 0,0 1 0,2 3-109,-12-10 48,0 0 0,0 1 0,-1-1 0,0 1 0,-1 0 0,0 0 0,0 0 0,-1 1 0,-1-1 0,1 1 0,-2 0 0,0 0 0,0-1 0,-1 1 0,0 0 0,-1 0 0,0 0 0,-1 0 0,0-1 0,0 1 0,-1-1 0,-1 1 0,0-1 1,0 0-1,-1-1 0,0 1 0,-1-1 0,0 0 0,-1 0 0,1-1 0,-8 8-48,-17 12-29,-1-1 1,-1-2-1,-1-1 1,-1-1 0,-1-2-1,-1-2 1,0-1 0,-2-2-1,0-1 1,-1-3-1,0-1 1,0-1 0,-1-3-1,-23 1 29,58-7-346,1-1 0,0 0 0,-1 0 0,1-1-1,-1 1 1,1-1 0,0 0 0,-1-1 346,4 1-291,0 0 0,1 0 0,-1 0 1,0 0-1,1-1 0,-1 1 0,1-1 0,0 1 1,-1-1-1,1 1 0,0-1 0,0 0 0,0 0 1,-1-1 290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14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113 597 8500,'0'24'1510,"0"24"-1294,0 120 2407,-1-142-1909,-2 1 0,0-1-1,-2 0 1,0-1 0,-7 15-714,12-40 17,0 0-1,0 1 1,0-1-1,0 1 1,0-1-1,-1 0 1,1 1-1,0-1 1,0 0-1,-1 1 1,1-1-1,0 0 0,0 1 1,-1-1-1,1 0 1,0 0-1,-1 1 1,1-1-1,0 0 1,-1 0-1,1 1 1,-1-1-1,1 0 1,0 0-1,-1 0 1,1 0-1,-1 0 1,1 0-1,-1 0 1,1 0-1,0 0 1,-1 0-1,1 0 1,-1 0-1,1 0 1,-1 0-1,1 0 1,0 0-1,-1 0 1,1-1-1,-1 1 1,1 0-1,0 0 0,-1 0 1,1-1-1,0 1-16,-17-16 637,9 1-621,1 0-1,0 0 0,1-1 0,1 1 0,0-1 0,1 0 0,1-1 0,0 1 0,1-1 0,1 0 0,1 1 0,0-1 0,2-8-15,2-17-215,2 1 0,2 0 0,1 1 0,14-36 215,23-78-193,-27 83 152,3 1 0,26-53 41,-16 63-81,-30 56 73,0 0 0,1 1 0,0-1 0,0 0 0,0 1 0,0 0-1,1 0 1,-1 0 0,1 0 0,0 0 0,0 1 0,3-2 8,-6 3-15,0 1 0,0 0 1,0 0-1,0 0 1,0 0-1,0 0 0,0 0 1,0 0-1,0 0 0,0 0 1,0 0-1,-1 0 1,1 1-1,0-1 0,0 0 1,0 1-1,0-1 0,0 1 1,-1-1-1,1 1 1,0-1-1,0 1 0,-1-1 1,1 1-1,0 0 0,0 0 15,16 24-42,-9-12 14,3-1 22,-1-1-1,2 0 1,-1 0 0,2-1-1,-1-1 1,1 0 0,1 0 0,4 1 6,33 16 151,34 11-151,-47-21 24,-5-3 32,-14-6-26,1 1 0,-1 1 0,13 9-30,-28-17 0,-1 1 0,0 0 0,0 1-1,0-1 1,0 0 0,0 1 0,-1 0 0,1-1 0,-1 1 0,1 0 0,-1 0 0,0 1 0,-1-1 0,1 0 0,0 1 0,-1-1 0,0 1 0,0-1-1,0 1 1,0 0 0,0 0 0,-1 1 0,0-1 1,-1 0-1,1 0 1,-1 0-1,0 0 1,0 0-1,-1-1 1,1 1 0,-1 0-1,0-1 1,0 1-1,0-1 1,0 1-1,-1-1 1,1 0-1,-1 0 1,0 0-1,0-1 1,0 1 0,0-1-1,-1 1 0,-13 9 104,1-2 0,-2 0 0,-13 6-104,13-8 88,-61 27 286,-1-4 0,-1-3 1,-2-5-1,-49 8-374,83-24 437,49-7-433,0 0 0,0 1 0,-1-1 0,1 0 0,0 0 0,0 1 0,0-1 0,0 0 0,0 0 0,0 1 0,-1-1 0,1 0 0,0 1 0,0-1 0,0 0 0,0 0 0,0 1 0,0-1 0,0 0 0,0 1 0,0-1 0,0 0 0,1 1 0,-1-1 0,0 0 0,0 0 0,0 1 0,0-1 0,0 0 0,0 0 0,1 1 0,-1-1 0,0 0 0,0 0 0,0 1 0,1-1-4,4 6 3,1 0-1,0 0 0,1-1 0,-1 0 0,1 0 1,0-1-1,0 1 0,1-1 0,-1-1 1,8 3-3,14 8 65,117 59 286,-55-29-309,42 30-42,14 11-6595,-86-52 1582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15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9 4594,'0'0'3853,"0"0"-1989,0 0-260,0 0-201,31-1-114,14-2-916,0-1 162,0 3 0,18 2-535,-61-1 6,0 0-1,0 0 1,0 0 0,0 0-1,0 0 1,0 0-1,0 1 1,0-1 0,0 1-1,0-1 1,0 1 0,0 0-1,-1 0 1,1-1 0,0 1-1,-1 1 1,1-1 0,0 0-1,-1 0 1,1 0-1,-1 1 1,0-1 0,1 1-1,-1-1 1,0 1 0,0 0-1,0-1 1,0 1 0,0 0-1,0 0 1,-1 0-1,1 0 1,-1-1 0,1 1-1,-1 0 1,0 0 0,1 0-1,-1 0 1,0 1-6,-1 2 3,0 0-1,0 0 1,0 0-1,0 0 1,-1-1-1,0 1 1,0 0 0,0-1-1,0 1 1,-1-1-1,0 0 1,0 0 0,0 0-1,0 0 1,-3 2-3,-22 18 251,-2-1 0,0-1 0,-1-2 1,-1-1-1,-1-1 0,-22 7-251,119-18 266,-45-4-262,-2-1-1,0 1 0,1 1 0,-1 1 0,-1 0 0,1 1 1,-1 1-1,0 0 0,0 1 0,-1 1 0,0 1 0,0 0-3,-13-9 3,-1 1 0,1-1 1,0 0-1,0 1 0,0 0 0,-1-1 0,1 1 0,-1 0 0,0 0 0,1 0 0,-1 0 0,0 0 1,0 0-1,0 0 0,0 0 0,-1 0 0,1 1 0,0-1 0,-1 0 0,0 0 0,1 1 0,-1-1 0,0 0 1,0 1-1,0-1 0,-1 0 0,1 1 0,-1-1 0,1 0 0,-1 0 0,0 0 0,1 1 0,-1-1 1,0 0-1,-1 0 0,1 0 0,0 0 0,0 0 0,-1-1 0,1 1 0,-1 0 0,0-1 0,1 1 1,-1-1-1,0 1 0,0-1 0,-1 0-3,-11 9 55,-1-1 1,0 0-1,-1-2 1,0 0-1,-12 4-55,27-11 1,-42 16-112,-2-2 0,0-2 0,0-1 0,-1-3 0,0-2 0,-41 1 111,85-7-89,1 0 1,0 0-1,-1 0 1,1 0-1,-1 0 1,1 0 0,-1 0-1,1 0 1,0-1-1,-1 1 1,1-1-1,-1 1 1,1-1 0,0 1-1,0-1 1,-1 0-1,1 1 1,0-1 0,0 0-1,0 0 1,0 0-1,0 0 1,0 0-1,0 0 1,-1-1 88,1-1-347,1 0 0,-1 0 0,0-1 0,1 1-1,0 0 1,0 0 0,0 0 0,0-1 0,0 1 0,1 0 347,-1-8-1178,6-62-9840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16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0 592,'0'0'8367,"0"0"-6462,0 0-1070,0 0 88,0 0 248,-6 5 40,-16 18-722,0 0 0,2 2 0,0 0 0,2 1 0,-2 6-489,-27 49 1432,-5 19-1432,17-25 299,3 2 1,4 0 0,3 2-1,4 1 1,3 1 0,4 0-1,3 1 1,4 0 0,3 17-300,4-72 14,1 0 0,0 1 0,2-2 0,2 1 0,0 0 1,4 7-15,-4-18-25,1-2 1,0 1-1,2-1 1,-1 0-1,2 0 1,-1-1 0,2 0-1,0 0 1,0-1-1,2-1 1,2 3 24,8 4-401,0-1-1,1-1 1,1-1 0,1-1 0,-1-2 0,2 0-1,0-2 1,0 0 0,1-2 0,0-1-1,1-1 1,-1-2 0,20 2 401,94-2-5101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16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12054,'0'0'1280,"0"0"-960,0 0 128,0 0 1553,3 183-752,15-116-577,4-2-288,-3-6-207,-3-3-33,-7-11-64,0-8-80,-2-9-160,-7-11-817,0-9-896,0-8-576,-19 0 320,-6-5-2881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2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17448,'0'0'624,"0"0"-208,0 0 1425,0 0-464,0 0-689,31 177-272,1-118-15,-1 0-65,-6-5-176,-10-1-160,-11 0-64,-4-2-320,0-6-849,0-11-1248,0-14-1969,-4-18-5122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17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10325,'0'0'194,"0"0"569,33-5 81,-10 2-668,-10-1-105,0 2-1,0 0 1,0 1-1,0 0 1,0 1-1,1 0 1,-1 1-1,0 0 1,0 1-1,0 1 1,0 0-1,-1 1 1,1 0-1,-1 1 1,0 0-1,2 2-70,11 8 135,0 2 1,-1 0-1,-1 2 0,-1 1 0,-1 0 0,0 2 1,-1 0-1,7 13-135,-18-23 109,-1 1 1,-1 0 0,0 0-1,0 1 1,-2 0 0,0 0-1,0 0 1,-1 1-1,-1 0 1,0-1 0,-1 1-1,-1 0 1,0 0 0,-1 0-1,-1 0 1,0 0 0,-3 12-110,-1-11 108,0 1 1,-1-1 0,-1 0 0,0-1 0,-2 1 0,1-1 0,-2-1 0,0 0 0,-1 0 0,0-1 0,-1 0-1,0-1 1,-1-1 0,0 0 0,-1 0 0,-2-1-109,-27 19 93,-2-2 1,-1-2-1,-1-2 0,-33 11-93,143-67-2817,-18 6 413,80-37-6896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18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0 229 12838,'0'0'2321,"0"0"-1433,0 0-458,0 0 71,2 28 492,11 187 210,-6 86 630,-19-719-3386,11 400 1561,1 0 1,1-1-1,0 1 0,3-10-8,-2 20 3,0 0 0,1 0 0,0 0-1,0 1 1,1-1 0,0 1 0,0 0 0,1 0 0,0 0 0,4-4-3,4-4-11,1 2 0,1 0 0,0 0 0,1 1 0,0 1 0,1 1 0,0 0 0,0 1 0,6-1 11,2 0-45,0 1-1,1 1 1,-1 1 0,1 1-1,1 1 1,14 0 45,-38 5-6,-1-1 0,0 1 0,0 0-1,1 0 1,-1 0 0,0 0 0,1 0 0,-1 1 0,0-1 0,0 0 0,1 1 0,-1 0 0,0 0 0,0-1 0,0 1 0,0 1 0,0-1-1,0 0 1,0 0 0,0 1 6,0 1-12,-1-1 0,1 1 0,-1 0 0,0 0 0,0 0 0,0 0 0,0 0 0,0 0 0,-1 0 0,0 0 0,1 1 0,-1-1 0,0 2 12,1 11-9,0 1 1,0-1-1,-2 0 0,0 1 0,-1-1 0,0 1 0,-2-1 1,0 0-1,0-1 0,-2 1 0,0-1 0,0 0 0,-2 0 1,0 0-1,0-1 0,-8 9 9,-2-2-12,13-16 15,0 0 1,0 0-1,1 1 0,0 0 1,-1 0-1,2 0 1,-1 0-1,1 1 1,0 0-1,0-1 1,1 1-1,-1 5-3,4-11-36,1-1 1,0 1-1,-1-1 0,1 1 0,0-1 0,0 1 1,-1-1-1,1 0 0,0 0 0,0 0 0,-1 0 0,1 0 1,0 0-1,0-1 36,3 1-91,17 0-122,1 0 1,-1 1-1,1 1 1,-1 2-1,0 0 1,15 5 212,-31-7-10,-1 0 0,0 0 0,0 1 0,0-1 0,0 1 1,0 0-1,-1 1 0,1-1 0,-1 1 0,0 0 0,0 0 1,0 0-1,-1 0 0,1 1 0,-1-1 0,0 1 0,0 0 0,-1 0 1,1 0-1,-1 0 0,0 1 0,-1-1 0,1 0 0,-1 1 1,0 0-1,-1-1 0,1 1 0,-1-1 0,0 6 10,-1-5 82,0 0-1,0 1 0,-1-1 0,0 0 1,0 0-1,-1 0 0,1 0 0,-1 0 1,0 0-1,-1-1 0,1 1 0,-1-1 1,-1 0-1,1 0 0,0-1 0,-1 1 1,0-1-1,0 0 0,-1 0 0,1 0 1,-1-1-1,-1 1-81,-17 9 307,0-1-1,0-1 1,-1 0 0,-22 4-307,37-12-7,-1 0 0,1-1 0,-1 0 0,1-1 0,-8 0 7,18-1-23,-1 0 0,1 0-1,-1 0 1,1 1-1,-1-1 1,1 0 0,-1-1-1,1 1 1,-1 0 0,1 0-1,-1 0 1,1 0 0,-1 0-1,1 0 1,-1-1-1,1 1 1,-1 0 0,1 0-1,0-1 1,-1 1 0,1 0-1,-1-1 1,1 1-1,0 0 1,-1-1 0,1 1-1,0-1 1,-1 1 0,1 0-1,0-1 1,0 1 0,0-1-1,-1 1 1,1-1-1,0 1 1,0-1 0,0 1-1,0-1 1,0 1 0,0-1-1,0 1 1,0-1-1,0 1 1,0-1 0,0 1-1,0-1 1,0 1 0,0-1-1,0 1 1,1-1 0,-1 1 22,0-9-592,0-36-3134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18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0 12726,'0'0'1168,"0"0"-575,216 197 1071,-148-84-303,-11 16-481,-32 1-207,-25 19-289,-10 3-176,-80 2-208,-42 7-96,-36-12-1185,-39-20-3921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19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26 670 2801,'0'0'3434,"0"0"-905,0 0-285,0 0-467,0 0 178,0 5-306,0-1-118,0-13-567,0-37-246,0-72-698,-5-72 132,-12-41-152,14 157 54,19 74-182,70 4 269,32 6-141,52 4 160,253-10-280,291-40 120,-528 29 64,-183 8-66,-1 0-1,1 1 1,-1-1 0,1 1-1,-1-1 1,0 1-1,0 0 1,0 0 0,0 0-1,0 0 1,0 0 0,-1 0-1,1 1 1,0-1-1,-1 0 1,0 1 0,0-1-1,1 3 3,5 6 16,20 31 64,-1 0-1,-2 1 0,-2 2 1,-3 0-1,-1 2 0,-2 0 1,-2 0-1,-2 1 0,-3 1 1,-1 0-1,0 40-79,-4-31 86,5 107 188,-9-165-263,-3-12-49,-4 3 21,-1 0 0,0 0 0,0 1 1,-1 0-1,0 1 0,-1 0 0,1 0 0,-1 1 0,-5-2 17,-14-11-32,2 0 42,-10-6 17,1-2 0,-11-11-27,47 37 59,0 1-131,0 0-8,20 1 62,1 1 0,-1 0 0,1 2 0,1 1 18,59 8 104,-27-10-41,0-2-1,0-3 1,-1-2-63,-23 1-6,-1-2-1,-1 0 1,1-3-1,-1 0 1,0-1-1,7-6 7,-33 15-3,-1 0-1,1-1 1,-1 1-1,1-1 0,-1 1 1,1-1-1,-1 0 1,0 1-1,1-1 0,-1 0 1,0 0-1,0 0 1,1 0-1,-1 0 1,0-1-1,0 1 0,0 0 1,0 0-1,-1-1 1,1 1-1,0 0 0,0-1 1,-1 1-1,1-1 1,-1 1-1,1-1 0,-1 1 1,0-1-1,1-1 4,-1 2-587,0 1-885,0 2-1575,0 7-3343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1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7 365 10261,'0'0'957,"-1"26"436,-5 189 3239,6-137-3821,7-85-1126,-3-15-322,0 0 1,-1 0-1,-2-1 0,0 1 1,-1 0-1,-2-13 637,0-23-857,2 24 317,-1-2-11,2 0 1,1 0 0,2 0-1,5-20 551,-7 45 52,1 0 1,1 0-1,0 0 0,0 1 0,1 0 0,1 0 0,0 0 0,0 1 1,0-1-1,1 1 0,1 1 0,0 0 0,0 0 0,0 0 0,1 1 0,8-5-52,-6 5 112,1 0 0,1 0 0,-1 1 0,1 1 0,0 0 0,1 1-1,-1 1 1,0 0 0,1 0 0,0 2 0,0-1 0,0 2 0,0 0-1,10 1-111,-22 0-33,-1-1-1,1 0 1,-1 0-1,0 1 0,1-1 1,-1 1-1,1-1 0,-1 1 1,0 0-1,1 0 1,-1-1-1,0 1 0,0 0 1,0 0-1,1 0 0,-1 0 1,0 0-1,0 1 1,-1-1-1,1 0 0,0 0 1,0 1-1,-1-1 0,1 0 1,0 1-1,-1-1 0,1 1 1,-1-1-1,0 0 1,1 2 33,2 50-3115,-3-42 2047,0 20-5581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1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7652,'0'0'1312,"0"0"433,0 0 48,0 0-353,0 0-1376,216 0-64,-147 0-1472,-19 0-1682</inkml:trace>
  <inkml:trace contextRef="#ctx0" brushRef="#br0" timeOffset="1">375 71 11749,'0'0'192,"0"0"865,0 0 960,0 0-288,47 180-881,-44-138-144,-3-5-512,0-9-79,0-8-113,0-17-545,13-3-911,12-26-1202,12-24-6914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1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0 13206,'0'0'608,"0"0"1361,-172 93-384,144-62-481,15-3-63,13 0-769,0-5-144,28-1 48,41-8-176,19-8-304,15-6-512,-3 0-1986,-16 0-3328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2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875 127 10229,'-27'5'3905,"0"-1"-3252,-29 5 1073,1 1-1,0 4 1,-4 3-1726,57-16 579,29-3-473,1-1-1,-1-1 1,0-1 0,-1-1 0,1-1 0,23-11-106,30-7-102,-32 11-98,-8 1-180,0 2 1,1 2 0,0 1 0,1 3-1,19 0 380,-104 27-579,-50 12 610,0-5 0,-2-3 0,-1-5 0,-78 7-31,16-11 357,-1-8 0,-96-7-357,254-2 19,-1 0 0,1 0 0,-1 0 0,1 0 0,-1 0 0,1 0 0,-1-1 0,1 1 0,-1 0 0,1-1 0,0 1 0,-1-1 0,1 0 0,0 1 0,-1-1 0,1 0 0,0 0 0,0 1 0,-1-1 0,1 0 0,0 0 1,0-1-20,0 0 6,1 1 1,0 0-1,0 0 1,0-1-1,0 1 1,0 0-1,0 0 1,0 0-1,0-1 1,0 1-1,1 0 1,-1 0-1,0 0 1,1-1-1,-1 1 1,1 0-1,0 0 1,-1 0-1,1 0 1,0 0-1,-1 0 1,1 0-1,1 0-6,3-5-6,1 0 0,0 0-1,1 1 1,-1 0 0,1 0-1,0 1 1,0-1 0,0 2-1,5-3 7,78-28-300,-29 15-7,0 3 0,2 3-1,-1 3 1,2 2 0,-1 3 0,1 3 0,33 4 307,-95-2 29,1 0 0,0 1 1,-1-1-1,1 1 0,-1-1 1,1 1-1,-1 0 1,0 0-1,1 0 0,-1 0 1,0 0-1,0 1 1,1-1-1,-1 1 0,0-1 1,0 1-1,-1 0 0,3 2-29,-3-3 20,-1 0-1,1 1 0,0-1 1,-1 1-1,1 0 0,-1-1 0,1 1 1,-1-1-1,0 1 0,1 0 1,-1-1-1,0 1 0,0 0 0,0-1 1,0 1-1,-1 0 0,1-1 0,0 1 1,-1-1-1,1 1 0,-1 0 1,0-1-1,1 1 0,-1-1 0,0 1 1,0-1-1,0 0 0,0 1 1,0-1-1,-1 1-19,-5 4 60,1 0 0,-1 0 0,-1-1-1,1 1 1,-1-2 0,0 1 0,0-1 0,0 0 0,-1-1 0,1 0 0,-1 0 0,-3 0-60,-29 6 318,-1 0 0,0-3-318,12-2 96,5 1 4,0-2 0,0 0 0,-1-2 0,-19-2-100,43 0 4,12-6-26,42-20-535,0 2 0,1 3 0,2 1 1,37-7 556,62-11-2634,23 4 2634,-155 30 1750,-59 11-1078,-102 25 347,-43 10-619,-36-3-400,195-37-251,14-3-565,9-2-2417,36-28-1361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3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560 0 13942,'0'0'289,"-172"28"575,50-5 64,7-3-928,21-9-112,38-11-3249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4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3 226 8516,'0'0'2201,"0"0"-854,0 0 259,0 0-162,1 15-497,7 137 2724,-7 45-3671,-2-96 477,1-95-525,-1-8 14,-2-23-21,-2-43-184,4-7-111,-1 16-300,3 1 0,4-19 650,-3 60-228,1 0 0,0 0 0,1 0 0,1 1 0,1-1 0,0 1-1,1 0 1,1 1 0,9-14 228,-6 13-187,1 0 0,0 2 1,1-1-1,0 1 0,1 1 0,10-6 187,-17 13-48,1 0-1,1 1 0,-1 0 0,1 1 0,0 0 0,0 0 1,0 1-1,0 0 0,0 1 0,1 0 0,-1 0 0,1 1 1,8 0 48,-16 1-4,-1 0 0,1 0 0,-1 0 0,1 0 0,-1 1 0,1-1 1,-1 1-1,1-1 0,-1 1 0,1 0 0,-1-1 0,1 1 1,-1 0-1,0 0 0,1 0 0,-1 0 0,0 0 0,0 0 0,0 0 1,0 1-1,0-1 0,0 0 0,0 1 0,0-1 0,0 1 4,1 3-3,0-1 0,-1 1 0,1 0 0,-1 0 1,0 0-1,0 1 0,-1-1 0,1 5 3,-1 3 43,0-1 0,-1 1 0,-1-1 0,0 1 0,0-1 0,-1 0 0,-3 6-43,-1-3 234,-1-2 0,-1 1 0,0-1 0,-1 0 0,0-1 0,-1 0 0,0 0 0,-11 7-234,-37 42 630,46-31-2454,12-29 1684,1 0-1,0 0 0,-1 0 1,1 0-1,0 0 1,-1 0-1,1 0 0,0 1 1,0-1-1,0 0 0,0 0 1,0 0-1,0 0 0,0 0 1,1 0-1,-1 1 1,0-1-1,1 0 0,-1 0 1,0 0-1,1 0 0,-1 0 1,1 0-1,0 0 1,-1 0-1,1 0 0,0 0 141,17 0-4666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3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15495,'0'0'1630,"0"0"-1216,0 0 133,0 0 701,0 0 9,22 24-638,75 70-425,-94-90-173,1-1 1,0 0-1,0 0 0,0 0 0,1-1 0,-1 1 0,1-1 0,-1 0 0,1 0 0,0-1 0,0 1 0,-1-1 0,1 0 0,0-1 0,0 1 0,0-1 0,0 0 0,3 0-21,9 0 51,-6 1-48,-1-1 0,1 0 1,-1 0-1,1-1 0,0-1 0,-1 0 1,0 0-1,10-4-3,-16 4-33,0 1 1,-1-1 0,1 0-1,-1 0 1,1-1-1,-1 1 1,0-1-1,0 0 1,0 1 0,0-1-1,-1 0 1,1-1-1,-1 1 1,0 0-1,0-1 1,0 0 0,0 1-1,0-1 1,-1 0-1,0 0 1,0 0 0,0 0-1,0 0 1,0-2 32,0 3-34,-1-1 1,1 1 0,-1 0-1,0 0 1,1 0-1,-1-1 1,-1 1 0,1 0-1,0 0 1,-1-1 0,0 1-1,0 0 1,0 0-1,0 0 1,0 0 0,0 0-1,-1 0 1,0 0 0,1 1-1,-1-1 1,0 1-1,0-1 1,-2 0 33,-1 0-23,0 0 1,0 0-1,-1 1 0,1-1 0,-1 2 1,1-1-1,-1 0 0,0 1 0,0 0 1,0 1-1,0-1 0,-4 1 23,-179-2 645,107 3 73,81-1-721,0 0 0,0 0 0,0 0 0,1 0-1,-1 0 1,0 0 0,0 0 0,0 1 0,1-1 0,-1 0-1,0 1 1,0-1 0,0 0 0,1 1 0,-1-1-1,0 1 1,1-1 0,-1 1 0,0 0 0,1-1-1,-1 1 1,1 0 0,-1-1 0,1 1 0,-1 0-1,1 0 1,0-1 0,-1 1 0,1 0 0,0 0-1,0 0 1,-1-1 0,1 1 0,0 0 0,0 0 0,0 0-1,0 0 1,0-1 0,0 1 0,0 0 0,1 0-1,-1 0 1,0 0 0,0 0 0,0-1 0,1 1-1,-1 0 1,1 0 0,-1-1 0,0 1 0,1 0-1,-1-1 1,1 1 0,0 0 0,-1-1 0,1 1-1,-1-1 1,1 1 0,0-1 0,0 1 0,0 0 3,6 5-21,1-1 1,0 1-1,0-1 1,1 0-1,-1-1 1,1 0 0,0-1-1,0 0 1,0 0-1,1-1 1,-1 0-1,10 1 21,20 1-345,1-1 0,19-3 345,-58 0-6,20 1-134,1-2 0,0 0-1,-1-1 1,1-1 0,-1-1 0,0-2-1,0 0 1,0 0 0,18-10 140,-22 6-3,-14 8 76,0 0 0,0 0 0,0 0 0,0 1 0,0-1 0,1 1 0,-1 0 0,0 0 0,0 0 0,1 1 0,0-1-73,-3 25 395,-1-21-380,0-1 0,0 1 0,1 0-1,-1 0 1,1-1 0,0 1 0,0-1-1,0 1 1,0 0 0,0-1 0,1 0-1,-1 1 1,1-1 0,-1 0 0,1 0-1,0 0 1,0 0 0,0 0 0,0 0-1,0 0 1,1-1 0,-1 1 0,0-1 0,1 1-1,-1-1 1,1 0 0,-1 0 0,1 0-1,0-1 1,-1 1 0,1-1 0,0 1-1,0-1 1,-1 0 0,1 0 0,0 0-1,0 0 1,-1 0 0,1-1 0,0 1-1,0-1-14,7-1-22,-1 0-1,1 0 0,-1-1 0,0 0 1,0 0-1,0-1 0,0-1 0,-1 1 1,0-1-1,0-1 0,4-3 23,1-5-60,-10 10 97,-1 0 0,1 1 0,0 0 1,0-1-1,0 1 0,0 0 1,1 1-1,-1-1 0,1 1 0,0-1 1,0 1-1,2-1-37,-6 8 491,0 35 6,0 43 1218,6 28-1715,-3-82 118,1 0 1,2 0-1,1-1 0,1 0 1,10 23-119,1-7-141,0 1 101,-2 0-1,5 22 41,-17-48-1000,-2 0-1,0 0 1,-1 0-1,0 17 1001,-2-21-3142,0-8-3165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4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12118,'0'0'912,"0"0"2321,0 0-1936,0 166-465,0-124-191,0-6-417,0-2-80,0-6-144,0-14-32,0-2-288,0-10-705,0-2-1968,0 0-817,12-33-7347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5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0 2289,'0'0'8964,"0"0"-7651,0 0 976,0 0-608,-175 147-33,131-114-831,19-2-577,9-5 80,4-7 96,12 7-352,0-7 64,18-2-112,45 0-32,12-6-400,19-2-945,6-6-2192,-6-3-5908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6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2321,'0'0'9973,"0"0"-7572,0 0-1940,0 0 44,0 0 57,7 14 71,9 14-339,-2 1 1,-1 1 0,-2 0-1,0 1 1,-2 0-1,-2 1 1,0 0-295,-3 12 330,-2 0 1,-2 0-1,-1 0 1,-3 0-1,-1-1 1,-3 1-1,-5 16-330,3-1 318,11-58-276,0 0 1,0 0 0,0 0 0,0 0 0,0-1-1,0 1 1,1 0 0,-1-1 0,0 1 0,1-1 0,-1 1-1,0-1 1,1 1 0,-1-1 0,1 0 0,-1 0-1,0 0 1,1 0 0,-1 0 0,1 0 0,-1 0 0,1 0-43,54 4 52,-45-3 34,64 4-9,368 15 102,-80-17-105,481-12 71,-46-10-180,-467 16 145,-45-5-104,132-1 68,-378 9-54,61 2-12,0-5-1,0-4 1,-1-4-1,19-9-7,278-55-18,-294 56-92,1 4 1,56 2 109,-97 7-94,61-13 94,-28 3-112,-29 3-246,41-13 358,-65 13-164,0 3 0,1 1 0,0 3 1,41-2 163,-33 8 101,0-3 0,0-3 1,33-7-102,-43 7 197,-42 5-180,-1 0 0,1 0 0,0 0 0,0-1-1,-1 1 1,1 0 0,0 0 0,-1 0 0,1 0 0,-1 0 0,1 0-1,-1 0 1,0 0 0,1 0 0,-1 1 0,0-1 0,0 0 0,1 0-1,-1 0-16,-17-12 79,14 11 5,0 0-1,1 0 0,-1-1 1,0 1-1,1-1 0,0 0 0,0 0 1,0 0-1,0-1 0,0 1 0,1-1 1,-1 0-1,1 1 0,0-1 1,0 0-1,0 0 0,1 0 0,-1-1 1,1 1-1,0 0 0,0 0 1,1-1-1,-1 1 0,1-1 0,0 0-83,0 5-78,0-1 1,0 1-1,0-1 0,0 1 0,0-1 0,0 1 0,0-1 0,-1 1 0,1 0 0,0-1 0,0 1 0,0-1 0,-1 1 1,1 0-1,0-1 0,0 1 0,-1 0 0,1-1 0,0 1 0,-1 0 0,1-1 0,0 1 0,-1 0 0,1 0 0,-1-1 1,1 1-1,0 0 0,-1 0 0,1 0 0,-1 0 0,1-1 0,-1 1 0,1 0 0,-1 0 78,-11-1-4322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7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18 271 12934,'0'0'424,"0"0"617,0 0 178,0 27 712,0 0-1459,-1 30 482,3 1 0,4 3-954,-5-45 212,7 53 1249,9 28-1461,-14-79 57,2 0-1,0 0 0,1-1 1,1 0-1,1 0 0,0 0 1,9 11-57,-14-33-1445,-5-18 849,-8-33-213,-15-37-273,-31-131 44,48 182 994,2-1 0,2 0 0,2 0-1,2-15 45,0 50 12,1 0-1,0 0 1,0 1-1,1-1 0,0 0 1,0 0-1,1 1 0,0 0 1,0-1-1,1 1 1,0 0-1,0 0 0,0 1 1,1-1-1,0 1 1,1 0-1,-1 1 0,1-1 1,0 1-1,0 0 0,1 0 1,0 1-1,4-2-11,4-2 68,1 1-1,0 1 1,1 1-1,-1 0 1,1 1-1,0 1 0,0 1 1,0 0-1,0 1 1,8 1-68,-21 0 2,1-1-1,0 2 1,-1-1 0,1 0 0,0 1-1,-1 0 1,1 0 0,-1 0 0,1 1 0,-1 0-1,0-1 1,0 1 0,0 1 0,0-1-1,0 1 1,0-1 0,0 1 0,-1 0 0,2 2-2,-2-1-185,0 1 1,0 0-1,0 1 0,-1-1 1,0 0-1,0 1 1,0-1-1,0 1 1,-1 0-1,0 0 0,0-1 1,-1 1-1,1 0 1,-1 0-1,-1 1 185,0 43-3692,-7 1-1153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8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9845,'0'0'528,"0"0"1633,0 0-16,0 0-288,0 0-561,178 37-672,-97-40-399,7-14-225,-16-5-657,-16-9-3505,-21-3-4914</inkml:trace>
  <inkml:trace contextRef="#ctx0" brushRef="#br0" timeOffset="1">517 0 12005,'0'0'1185,"0"0"1712,0 0-1984,0 0 367,12 155-623,7-133-449,6-2-208,-3-9-320,0-8-881,3-3-1920,-3 0-1650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28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0 5635,'0'0'7123,"0"0"-5650,-178 68 944,122-43-1361,12 0 161,19 1-545,22-1-400,3 0-272,9 6-112,51 0 96,34-5-48,28-4-304,12-8-352,-9-11-881,-19 3-1249,-27-6-1616</inkml:trace>
  <inkml:trace contextRef="#ctx0" brushRef="#br0" timeOffset="1">788 349 2785,'0'0'9653,"0"0"-9653,0 0-2674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44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85 328 17928,'-13'32'-13,"8"-20"16,-7 16 42,1 1-1,1 0 1,2 1-1,1 0 1,1 0-1,1 1 1,1 20-45,1 171 1000,3-210-959,0 0 1,1 0-1,0 0 1,1 0-1,0 0 0,1-1 1,1 1-1,0-1 0,0 0 1,3 5-42,-4-11 8,1 1 1,-1-1 0,1 0-1,0 0 1,1-1 0,-1 1-1,1-1 1,0 0 0,0 0-1,0 0 1,0-1 0,1 0-1,-1 0 1,1 0 0,0-1-1,0 0 1,0 0 0,0 0-1,0-1 1,2 1-9,1-1 3,-1 0-1,1 0 1,-1-1-1,1 0 0,-1 0 1,0-1-1,1 0 1,-1-1-1,0 0 1,1 0-1,-1 0 1,0-1-1,0-1 1,-1 1-1,1-1 1,-1-1-1,0 1 1,6-6-3,6-7 29,0-1 0,-1 0 0,-1-2 0,-1 0-1,9-17-28,1 0 10,-2-2-1,-2-1 0,-2-1 0,-1-1 1,-2 0-1,-3-1 0,-1-1 0,-2 0 1,-1-1-1,-3 0 0,-2-1 0,-2 1 1,-2-40-10,-1 72-5,-1 0 0,0-1 0,-1 1 1,0 0-1,-1 0 0,0 0 1,-1 0-1,-4-9 5,4 15 4,0 0 0,-1-1 0,1 2 0,-1-1 0,-1 1 0,1-1 0,-1 1 0,0 1 0,-1-1 0,1 1 0,-1 0 0,0 1 0,0 0 0,-4-2-4,-3 0 44,-1 0-1,0 1 0,0 0 1,0 1-1,-1 1 1,1 1-1,-1 0 0,0 1 1,0 0-1,1 1 1,-1 1-1,0 1 0,0 0 1,1 1-1,-15 5-43,20-5 5,0-1 0,1 2-1,-1 0 1,1 0 0,0 0-1,1 1 1,-1 1 0,1-1-1,0 1 1,0 1 0,0 0 0,1 0-1,0 0 1,1 1 0,0 0-1,0 0 1,0 0 0,1 1-1,0 0 1,1 0 0,0 0-1,1 1 1,-1-1 0,2 1 0,-1 2-5,0 3-4,1 0 1,1 0 0,0 0 0,1-1 0,0 1 0,1 0 0,1 0-1,1 0 1,0-1 0,1 1 0,0-1 0,1 0 0,0 0 0,2-1-1,-1 1 1,2-1 0,0 0 3,36 45 15,3-2-1,3-2 0,1-2 1,19 11-15,8 10 30,25 34-30,-94-98-83,-1 0-1,0 1 1,-1 0-1,0 0 1,-1 1-1,0 0 1,-1 0-1,0 0 1,0 1-1,-1 0 1,-1 0-1,0 0 1,-1 0-1,0 0 1,-1 1-1,0-1 1,-1 2 83,0 34-2177,0-5-2609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45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0 586 18008,'0'0'993,"0"0"-897,0 0 288,210-146 256,-66 58-224,15-7 129,-9 5-545,-12 14-32,-41 17-1425,-41 28-2657,-56 31-3858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45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0 417 16151,'0'0'0,"0"0"0,0 0 689,185-9 63,-57-38-192,35-15-432,24-23-128,-5-22-2785,-1 1-6243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46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1 567 16824,'6'30'58,"-1"-3"-18,5 19 250,1 1 0,2-2 0,8 15-290,-2-13 571,-8-22-264,-1-1 0,0 2 0,-2-1-1,-1 1 1,-2 0 0,0 1 0,1 20-307,-6-46 189,1-14-51,1-1-1,-2 1 1,0-1-1,0 1 1,-1 0-1,-1-1 1,0 1-1,-2-3-137,-1-18 2,-9-77-402,4-1 0,6 0-1,9-93 401,-2 169-86,2 0 1,2 0-1,1 0 0,6-14 86,-8 31-57,1 1 1,1 0-1,0 0 1,1 0 0,1 2-1,1-1 1,0 1-1,12-12 57,-20 24-14,0 1 0,-1 1 0,1-1 0,0 0-1,0 1 1,1-1 0,-1 1 0,1 0 0,-1 0-1,1 0 1,-1 1 0,1-1 0,0 1 0,0 0 0,0 0-1,0 0 1,-1 1 0,1-1 0,0 1 0,0 0-1,0 0 1,0 0 0,0 1 0,0-1 0,2 1 14,-2 1-21,0 0 1,0 0-1,0 0 1,-1 0-1,1 1 1,-1-1-1,1 1 1,-1 0-1,0 0 1,0 0-1,0 1 1,0-1-1,-1 1 1,1-1-1,-1 1 1,0 0-1,0 0 1,0 0-1,-1 0 1,0 0-1,1 0 1,-1 2 20,3 12-30,-1 0 0,-1 1 1,0-1-1,-2 1 0,0 0 1,-1-1-1,0 1 0,-2-1 1,0 1-1,-2-1 0,1 0 1,-2 0-1,-1-1 0,0 0 1,-1 0-1,-1 0 0,-3 4 30,-64 92 313,48-75 43,2 1 1,1 2-1,-17 40-356,39-73 86,-1 0 0,2 0-1,-1 0 1,1 0-1,0 1 1,1-1 0,0 1-1,0 3-85,1-9 6,0 0 0,1 0-1,-1 0 1,1 0 0,0-1 0,-1 1-1,1 0 1,0-1 0,1 1-1,-1 0 1,0-1 0,1 0-1,-1 1 1,1-1 0,0 0 0,0 0-1,0 0 1,0 0 0,0 0-1,0 0 1,1 0 0,-1-1-1,0 1 1,3 0-6,15 8 16,0-2 0,1 0 0,0-1 1,1-1-1,-1-2 0,1 0 0,8 0-16,45 3 170,40-4-170,-20-1 35,46 3-1310,44 2-4843,-122-1-3841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3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134 246 18472,'0'0'550,"0"0"-171,0 0 979,0 0 283,0 0-897,30-15-541,97-49-78,-113 58-183,0-1-1,-1 0 1,0-1-1,0-1 1,-1 0-1,0 0 1,-1-1-1,0-1 1,-1 0 0,0 0-1,4-7 59,-13 17-31,1-1-1,-1 0 1,0 0 0,1 0-1,-1 0 1,0 0-1,-1 0 1,1-1 0,0 1-1,0 0 1,-1 0-1,0-1 1,1 0 31,-1 3-14,0-1 0,0 0 0,-1 1 0,1-1 0,0 0 0,0 0 0,0 1 0,-1-1 0,1 0 0,0 1 0,-1-1 0,1 1 0,-1-1 0,1 0 0,-1 1 0,1-1 0,-1 1-1,1-1 1,-1 1 0,1-1 0,-1 1 0,0 0 0,1-1 0,-1 1 0,0 0 0,1-1 14,-7 0-47,0-1-1,1 1 0,-1 0 0,0 0 1,1 1-1,-1 0 0,-4 1 48,-1-1 35,-10 0 30,0 2 0,0 1 1,0 0-1,1 2 0,0 0 1,0 1-1,0 1 1,1 2-1,0 0 0,0 0 1,1 2-1,0 1 0,1 0 1,-15 13-66,28-20 5,1 0 0,-1 1 0,1-1 0,0 1 0,1-1 1,-1 1-1,1 0 0,0 1 0,0-1 0,1 0 0,0 1 0,0 0 0,1-1 1,0 1-1,0 0 0,0 0 0,1-1 0,0 1 0,0 0 0,1 0 1,0 0-1,0 0 0,0-1 0,1 1 0,0-1 0,1 1 0,-1-1 1,1 0-1,0 0 0,1 0 0,0 0 0,-1 0 0,2-1 0,-1 0 0,1 0 1,0 0-1,0 0 0,0-1 0,0 0 0,4 2-5,4 2-81,0 0 0,1-1-1,0 0 1,1-1 0,-1-1-1,1-1 1,0 0 0,1 0-1,10 0 82,18 0-1346,1-2-1,32-2 1347,-18-7-2938,-10-17-2707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49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1 4786,'0'0'9223,"0"0"-6875,0 0-1468,0 0-320,0 0-111,-23 38 300,-3 4-444,-3 4 39,2 0 0,3 2 0,1 0 0,-6 23-344,1 20 209,3 1-1,4 1 1,4 1-1,5 0 1,3 1-1,5 82-208,4-154 7,1 1-1,1 0 1,1-1 0,1 1-1,1-1 1,6 15-7,-5-22-19,0 0 1,2-1 0,0 1-1,1-2 1,0 1 0,1-1 0,0-1-1,1 0 1,8 6 18,-5-5-110,1-1 1,1-1-1,0-1 1,0 0-1,1-1 1,1-1-1,0 0 0,0-1 1,0-1-1,1-1 1,14 3 109,-2-3-567,0-1-1,0-2 1,0-1 0,1-1 0,-1-1-1,0-2 1,3-2 567,29-6-5133,29-10 5133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49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126 140 16472,'0'0'66,"-9"28"140,2-8-109,-4 10 194,1 2-1,2-1 1,1 1-1,1 1 1,2 4-291,0 40 1011,4-51-621,-1-1 0,-1 1 0,-2-1 1,-4 18-391,5-43 677,0-8-462,-5-19-35,-4-43-235,3 0 1,3-1-1,3 0 0,3-8 55,0 64-46,1 0 0,0 0 0,2 1 0,-1-1 0,2 0 0,4-13 46,-6 22-1,0 0 1,1 0-1,0 0 0,0 0 0,1 1 1,-1-1-1,1 1 0,0 0 0,1 0 1,-1 0-1,1 1 0,0-1 0,0 1 1,0 0-1,1 1 0,3-3 1,-7 6-4,-1-1-1,0 0 1,0 1-1,1-1 0,-1 1 1,1 0-1,-1-1 1,0 1-1,1 0 1,-1 0-1,1 0 1,-1 0-1,0 0 1,1 0-1,-1 0 1,1 0-1,-1 1 1,0-1-1,1 1 0,-1-1 1,0 1-1,1-1 1,-1 1-1,0 0 1,0-1-1,0 1 1,2 1 4,21 32-110,-19-27 107,80 148 598,-6 5 0,22 75-595,-98-229-110,-1 0-1,0 1 1,0 0-1,0-1 1,-1 1-1,0 0 1,0 4 110,-1-10-77,0-1 1,-1 1 0,1-1-1,0 0 1,0 1 0,0-1 0,-1 1-1,1-1 1,0 0 0,-1 1 0,1-1-1,0 0 1,-1 1 0,1-1 0,0 0-1,-1 0 1,1 1 0,-1-1-1,1 0 1,0 0 0,-1 0 0,1 1-1,-1-1 1,1 0 0,-1 0 0,1 0-1,-1 0 1,1 0 0,-1 0 0,1 0-1,0 0 1,-1 0 0,1 0-1,-1 0 1,1 0 0,-1 0 0,1-1-1,-1 1 1,1 0 0,0 0 0,-1 0-1,1-1 1,-1 1 76,-5-1-824,-43-6-4119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49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 16087,'0'0'785,"0"0"-433,0 0 256,0 0-608,0 0 0,253-93 48,-115 87-48,-1-5-352,1 3-1985,-32 5-2289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50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16023,'0'0'819,"0"0"-530,0 0 49,17 25 255,4 3-362,-10-14-69,0 1 1,-1 1-1,0-1 1,-2 2-1,0-1 1,0 1 0,-2 0-1,0 1 1,0 1-163,56 235 1969,-69-279-1679,-1 0 1,-1 0-1,-3-5-290,-1 0-19,2-1 0,1 0-1,1-1 20,2-9-100,2 1-1,2-1 1,2 0-1,1 0 1,2 0-1,2-3 101,-3 40-4,0 0-1,0 0 0,0 0 0,1 0 0,-1 0 1,1 0-1,0 1 0,0-1 0,0 0 0,1 1 1,-1 0-1,1-1 0,0 1 0,0 0 0,0 1 1,0-1-1,1 0 0,-1 1 0,1 0 0,-1-1 1,1 2-1,0-1 0,0 0 0,0 1 0,1-1 5,15-4-46,0 1-1,0 1 1,1 1-1,16 0 47,0-1-171,-28 3 133,17-4-163,0 3-1,0 0 0,0 1 1,0 1-1,4 2 202,-27-1-23,0-1 1,0 1-1,-1 0 0,1 0 0,0 0 1,0 0-1,-1 0 0,1 0 0,-1 1 1,1-1-1,-1 1 0,0 0 0,0-1 1,0 1-1,0 0 0,0 1 0,0-1 1,1 1 22,0 2-45,0 0 0,-1 0 1,1 0-1,-1 1 0,0-1 1,-1 1-1,1-1 0,-1 1 1,0 1 44,2 18-95,-2-1 1,-1 0 0,-1 0 0,-1 9 94,0-17 35,-6 102 104,8-116-139,1 1-1,-1 0 0,0-1 1,1 1-1,0-1 0,0 1 1,0-1-1,0 1 0,0-1 1,0 1-1,1-1 0,-1 0 1,1 0-1,-1 0 0,1 0 1,0 0-1,0 0 0,0 0 1,0-1-1,0 1 0,1 0 1,56 29-4,-29-17-4,-16-7 19,0 0 0,-1 1 0,0 1 0,0 0 0,2 4-11,-11-10-4,-1 1-1,0-1 1,0 1-1,0 0 1,0 0-1,-1 0 1,1 0-1,-1 0 1,0 1-1,0-1 1,0 1-1,-1-1 1,0 1 0,0 0-1,0-1 1,0 1-1,-1 0 1,0 0-1,0 2 5,0-4-7,-1 1 0,0-1 1,0 0-1,0 0 0,0 0 0,-1 0 0,1 0 0,-1 0 0,1 0 0,-1-1 1,0 1-1,0-1 0,-1 1 0,1-1 0,0 0 0,-1 1 0,1-1 0,-1 0 1,0-1-1,0 1 0,-2 1 7,-12 5 25,0 0-1,0 0 1,-10 1-25,6-1 14,-4 1 19,-1-1 0,-1-2-1,1 0 1,-1-1 0,0-2-1,0-1 1,0-1 0,-8-2-33,33 1-16,-1 0 0,1 0 1,-1 0-1,1-1 0,-1 1 1,1-1-1,-1 0 0,1 1 1,-1-1-1,1 0 0,0-1 1,0 1-1,-1 0 0,1-1 1,0 1-1,0-1 0,0 0 1,1 1-1,-1-1 0,0 0 1,1 0-1,-1 0 0,1-1 1,-1 1-1,1 0 0,0 0 1,0-1-1,0 1 0,0-3 16,0-1-373,0 0 0,0 0 0,1 0 0,-1 0 0,1 0 0,1 0 0,0 0 0,-1 0 0,2 0 0,-1 1 0,1-1 0,0 0 0,0 0 373,5-8-2781,1-1 1,0 1-1,1 0 0,6-6 2781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50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1 15159,'0'0'1401,"0"0"541,-28 14-440,-88 49-507,107-57-896,0 0 0,0 1 0,1-1 1,0 1-1,1 1 0,-1 0 0,2 0 0,-1 0 1,1 1-1,0 0 0,1 0 0,0 0 0,0 1 1,1 0-1,0 0 0,1 0 0,-2 9-99,2-7 42,0 1 0,0 0-1,1 0 1,1 0 0,0 0 0,1 10-42,0-18-7,0-1 0,1 0 1,-1 1-1,1-1 1,0 0-1,0 0 0,1 0 1,-1 1-1,1-1 1,0-1-1,0 1 0,0 0 1,1 0-1,-1-1 1,1 1-1,0-1 0,0 0 1,0 0-1,0 0 1,1 0-1,1 1 7,11 4-78,0 0 0,1 0-1,0-2 1,0 0 0,0-1 0,1-1 0,0 0-1,0-2 1,2 0 78,46 3-767,60-5 767,-62 0-263,-34 0 211,113 0-2282,-1-6 0,34-10 2334,-17-10-5362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51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18 17880,'0'0'416,"0"0"737,0 0-881,0 0-176,0 0 112,3 189 721,12-119-337,4 3-256,3-11-224,-6-17-96,-1-14 32,-5-9-48,-10-16-240,0-6-768,0 0-417,-10-42-528,-15-14-4018,-6-6-1680</inkml:trace>
  <inkml:trace contextRef="#ctx0" brushRef="#br0" timeOffset="1">0 66 9300,'0'0'2263,"0"0"434,0 0-541,0 0-1241,0 0-403,34-12-197,115-34-150,-139 44-150,0 0-1,0 0 1,1 1-1,-1 1 1,0 0 0,0 0-1,1 1 1,-1 0-1,0 0 1,0 2-1,0-1 1,0 1 0,7 3-15,-2 2 36,1 0 0,-1 1 0,-1 1 0,0 0 0,0 1 0,2 3-36,-5-4 87,-1 1-1,0-1 1,-1 2 0,0-1 0,-1 1 0,0 1 0,0-1 0,-2 1 0,0 0 0,0 1 0,-1 0 0,-1 0 0,1 3-87,-3-9 32,0 0-1,-1 0 1,0 0 0,0 1 0,-1-1-1,0 1 1,0-1 0,-1 0-1,0 1 1,-1-1 0,0 0-1,0 0 1,-1 0 0,1 0-1,-2-1 1,1 1 0,-1-1 0,0 1-1,-1-1 1,0 0 0,0-1-1,0 0 1,-2 2-32,-4 2-39,1 0 1,-2-1-1,1 0 1,-1 0-1,0-2 1,-1 1-1,0-2 0,0 0 1,-1 0-1,1-1 1,-1-1-1,0 0 0,-1-1 1,1 0-1,-5-1 39,16-2-189,1 1-1,0-1 0,-1 0 1,1 0-1,0 0 0,-1-1 1,1 1-1,0-1 1,-1 1-1,1-1 0,0 0 1,0 0-1,-2-1 190,2 1-492,1-1 0,-1 0-1,1 0 1,0 0 0,-1-1 0,1 1-1,0 0 1,1 0 0,-1-1 0,0 1 0,0 0-1,1-3 493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51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15879,'0'0'1385,"0"0"-929,0 0 192,0 0-42,10 33 194,33 107 174,19 31 454,-41-119-1197,-3 1-1,4 22-230,-11-40-454,-7-28-1021,-6-25-248,-10-26-1521,-5-12-3981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51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14887,'0'0'608,"0"0"1905,0 0-1904,0 0-401,0 0 288,185-34 208,-107 34-128,3-3-287,-9 0-33,-9 3-176,-13 0-80,-13 0-224,-21 0-753,-10 0-800,-6 14-1968,-6 14-545,-32-5-2561</inkml:trace>
  <inkml:trace contextRef="#ctx0" brushRef="#br0" timeOffset="1">260 321 8548,'0'0'1329,"0"0"1136,0 0-993,0 0 81,0 0 224,0 0-561,131 28-447,-75-28-465,4-6-64,-4-16-208,-3 8-32,-15 3-1601,-19 5-4514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51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 12502,'0'0'576,"0"0"2049,0 0-752,0 0-832,0 0 287,0 0-511,169 0-465,-91-23-192,7 6-160,2-5-737,-6 5-719,-15 3-2354,-22 3-11013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54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9092,'0'0'2185,"0"0"-283,0 0-448,0 0-709,0 0-166,7 21 338,16 39-194,24 62 2092,14 70-2815,-54-157-85,-2 1 1,-1 0-1,-2 0 0,-2 24 85,-1-60-113,-1 0 0,1 0 0,0 0 0,0 0 0,0 0 0,-1 0 0,1 0-1,0 0 1,0-1 0,0 1 0,-1 0 0,1-1 0,0 1 0,0-1 0,0 1 0,0-1 0,0 0 0,-1 0 113,-4-7-888,1 0 0,-1-1 0,1 0 1,0 0-1,1 0 0,0 0 1,1-1-1,0-1 888,1 6-681,-20-53-7189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4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30 335 15751,'0'0'435,"0"0"187,0 0 874,0 0-202,29 0-725,13 2-447,-1-3 1,2-1-123,-34 0 14,0 0 1,1 0-1,-1 0 0,0-1 0,0-1 1,-1 1-1,1-1 0,-1-1 0,0 0 1,0 0-1,5-4-14,2-2 22,-8 7-28,0-1 1,0 0-1,-1 0 0,0-1 1,0 0-1,0 0 0,-1 0 1,0-1-1,0 1 0,-1-1 1,1-1-1,1-5 6,-1 1-37,-2 1 0,0-1-1,0 0 1,-2 0 0,1 0 0,-1 0 0,-1 0-1,0-4 38,0 13-3,-1-1 0,1 1 0,-1-1 0,0 1 0,1-1-1,-2 1 1,1 0 0,0 0 0,-1-1 0,1 1 0,-1 0 0,0 0-1,0 0 1,0 1 0,-1-1 0,1 0 0,0 1 0,-1 0 0,0-1-1,0 1 1,0 0 0,0 0 0,0 1 0,0-1 0,0 1 0,0-1-1,-1 1 1,1 0 0,0 0 0,-1 0 0,1 1 0,-4-1 3,-4-1 68,1 1 0,-1 1 0,0-1 1,0 1-1,0 1 0,1 0 0,-1 1 0,0 0 1,1 0-1,-11 5-68,3 2 99,1 1-1,0 1 1,0 1 0,1 0-1,1 1 1,0 1 0,1 1 0,0-1-1,1 2 1,0 2-99,10-14 18,-1 0 0,2 0 0,-1 0 0,0 1 0,1 0 0,0-1 0,0 1 0,0 0 0,1 0 0,-1 0-1,1 0 1,0 0 0,1 0 0,-1 0 0,1 0 0,0 0 0,1 1 0,-1-1 0,1 0 0,0 0 0,0 0 0,0 0 0,1 0 0,0 0 0,0-1 0,0 1 0,0 0 0,1-1 0,0 0 0,0 1-18,2 2-48,1-1 1,0 1 0,0-1 0,1 0 0,0 0-1,0-1 1,0 0 0,0 0 0,1-1-1,0 0 1,0 0 0,0-1 0,0 0 0,1 0-1,-1-1 1,1 0 0,3 0 47,9 1-672,-1-2 1,1 0-1,0-1 1,0-1-1,-1-1 1,1-1-1,5-2 672,45-22-5960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54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10805,'0'0'768,"0"0"1281,0 0 176,0 0-1424,0 0-81,0 0-384,41-8-288,21 10 240,10 7-96,0-1 145,6-2-225,-9-6-64,-6 0-48,-10 0-657,-16 0-2096,-27 0-2834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59:54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0 451 11589,'0'0'128,"0"0"1025,0 0-113,0 0-15,163 17 464,-91-17-657,9 0-464,-3 0-368,3-14-704,-12-14-4995,-19-1-5522</inkml:trace>
  <inkml:trace contextRef="#ctx0" brushRef="#br0" timeOffset="1">888 1 15127,'0'0'112,"0"0"368,147 143 1153,-59-55-272,2 2-225,-12 11-336,-21 23-704,-39 13-96,-18 15-208,-68 0-1408,-60 3-3779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0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114 274 11157,'0'0'3183,"0"0"-1822,0 0 207,0 0-677,0 0-192,0 0 163,0 0-390,0 7-352,0-3-106,-1 138 1075,-9 35-1089,5-133 239,-1-1 0,-2 1 0,-2-1 0,-2-1 0,-2 0 0,-6 11-239,8-28 176,5-21 78,2-44-26,5 33-253,-3-228-214,4 195 105,3 1-1,1 0 1,2 0 0,2 0 0,1 1 134,7-15-165,2 0 0,2 1 0,3 2 0,1 0 0,3 2 0,20-25 165,-46 69 0,0 0 1,1 1-1,0 0 0,-1 0 1,1-1-1,0 2 0,1-1 0,-1 0 1,0 1-1,1-1 0,-1 1 1,1 0-1,0 0 0,0 0 0,0 1 1,0-1-1,0 1 0,0 0 0,0 0 1,0 1-1,1-1 0,-1 1 1,0 0-1,0 0 0,1 0 0,-1 1 1,0 0-1,0-1 0,0 1 0,0 1 1,0-1-1,0 1 0,0-1 1,0 1-1,3 2 0,6 5 19,0 0-1,-1 1 1,0 1 0,0-1 0,-2 2 0,1 0-1,-1 0 1,7 13-19,3 6 149,-2 1 0,-1 0 0,-1 2 0,-2 0 0,1 6-149,18 68 557,-4 4-557,23 76 86,-44-171-78,0 2-3381,-16-35-471,-31-22-5051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1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1 208 15143,'0'0'528,"0"0"913,0 0-1041,0 0-192,0 0 32,215-62 96,-93 31-336,-3 3-96,3-3-1392,-16 6-3122,-27-6-6275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1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16 310 9941,'0'0'4303,"0"0"-2441,0 0-573,0 0-764,0 0 41,6 31 554,1-3-858,1 5 0,-1 0 0,-2 1 0,-1 0 0,-2-1 0,-1 3-262,-1 205 1958,-1-267-1935,-2 0 1,-2-1-1,0 1 1,-4-9-24,-14-78-273,18 69 116,2-1 0,2 1-1,1 0 1,3-1 0,4-21 157,-5 51-47,1 0 1,1 1 0,0-1-1,1 1 1,1-1 0,0 2-1,0-1 1,2 1 0,0 0-1,0 0 1,1 1 0,0 0-1,1 1 1,1 0 0,0 0-1,0 1 1,10-6 46,-14 11-7,1 1 1,0 0-1,0 0 0,0 1 0,0 0 1,0 0-1,1 1 0,0 0 0,7 0 7,-13 1-9,0 1 1,0-1-1,0 1 0,0 0 0,0 0 1,-1 0-1,1 1 0,0-1 0,0 1 1,0-1-1,0 1 0,0 0 0,-1 0 1,1 0-1,0 1 0,-1-1 0,1 0 1,-1 1-1,0 0 0,1 0 0,-1 0 1,0 0-1,0 0 0,0 0 0,0 0 1,0 1-1,-1-1 0,1 1 0,-1 0 9,3 5-23,-1 0 0,0 1 0,-1-1 0,0 1 0,0 0 0,-1-1 0,0 1 0,-1 0-1,0 0 1,0 0 0,-1 0 0,0 0 0,-1-1 0,1 1 0,-2 2 23,-6 14 26,-1-1 1,0 0-1,-2-1 1,-7 10-27,9-18 39,1 0 1,1 1-1,0-1 1,2 2-1,-1-1 1,2 1-1,0 0 1,1 0 0,1 1-1,-1 11-39,4-25-1,0 0 0,0 0 1,1 0-1,-1-1 0,1 1 0,0 0 0,0 0 0,0-1 1,1 1-1,-1 0 0,1-1 0,0 0 0,0 1 1,0-1-1,0 0 0,1 0 0,-1 0 0,1 0 0,0-1 1,0 1-1,0-1 0,0 1 0,0-1 0,0 0 1,1 0-1,1 0 1,10 4-14,1 0 1,0-2 0,-1 0-1,1 0 1,15 0 13,13 4 29,-17-3-14,-3 0 3,0 0 1,0 1-1,0 1 1,-1 2-1,0 0 1,1 2-19,-23-10 6,1 0 0,0-1-1,-1 1 1,1 0 0,0 0 0,-1 0 0,1 0 0,-1 1 0,0-1 0,1 0 0,-1 1 0,0-1 0,0 0-1,0 1 1,0 0 0,0-1 0,0 1 0,0-1 0,-1 1 0,1 0 0,-1 0 0,1-1 0,-1 1 0,1 0-1,-1 0 1,0 0 0,0 0 0,0-1 0,0 1 0,0 0 0,0 0 0,-1 0 0,1-1 0,-1 1 0,1 0 0,-1 1-6,-2 1 40,1 0 0,-1-1 0,1 1 0,-1-1 0,0 1 0,-1-1 0,1 0 0,0 0 0,-1 0 0,0-1 0,0 1 0,1-1 0,-5 2-40,-16 6 105,0 0 0,-1-2 0,0-1 0,0-1 0,0-1 0,-1-1-1,0-2 1,0 0 0,1-2 0,-12-1-105,36 1-29,1 0 1,-1 0 0,1 0-1,-1 0 1,1 0-1,0-1 1,-1 1 0,1 0-1,-1 0 1,1 0-1,0-1 1,-1 1 0,1 0-1,0 0 1,-1-1-1,1 1 1,0 0-1,-1-1 1,1 1 0,0 0-1,0-1 1,-1 1-1,1 0 1,0-1 0,0 1-1,0-1 1,0 1-1,-1 0 1,1-1-1,0 1 1,0-1 0,0 1-1,0-1 1,0 1-1,0 0 1,0-1 0,0 1-1,0-1 1,0 1-1,0-1 1,1 1-1,-1 0 1,0-1 0,0 1 28,7-18-1421,-2 13 508,0-1 1,0 1-1,0 1 0,1-1 0,0 1 0,4-3 913,60-37-10394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2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0 373 17080,'0'0'1016,"0"0"-234,0 0 133,36 0 27,12 1-621,21 0 303,1-2 0,30-6-624,91-24 551,99-33-551,-223 48-2,-28 7-255,-2-3-1,27-12 258,-62 24-68,-1 0 0,1-1 0,-1 0 0,1 1 0,-1-1-1,1 0 1,-1 1 0,1-1 0,-1 0 0,0 0 0,1 0 0,-1-1 0,0 1-1,0 0 1,0 0 0,0-1 0,0 1 0,0 0 0,0-1 0,0 1 0,-1-1-1,1 1 69,-1-1-46,0 1 0,-1 0-1,1 0 1,0 0 0,-1 0 0,1-1-1,0 1 1,-1 0 0,1 0-1,-1 0 1,0 0 0,1 0-1,-1 0 1,0 0 0,0 0-1,0 0 1,0 0 0,0 1 0,0-1-1,0 0 1,0 1 0,0-1 46,-12-7-229,0 1-1,-1 1 1,1 0 0,-10-2 229,10 3-55,-45-14-189,44 15 313,0 0 1,1 0-1,0-1 1,0-1-1,0 0 1,1-1-1,-8-5-69,18 10 86,0 0 0,1 0 0,-1 0 0,0 0-1,1 0 1,-1 0 0,1-1 0,0 1 0,0 0-1,0-1 1,0 0 0,0 1 0,0-3-86,1 5 16,-1-1 0,1 0 0,0 0 0,0 0 1,0 0-1,0 1 0,0-1 0,0 0 0,1 0 1,-1 0-1,0 0 0,0 1 0,1-1 0,-1 0 0,0 0 1,1 1-1,-1-1 0,0 0 0,1 1 0,-1-1 1,1 0-1,0 1 0,-1-1 0,1 1 0,-1-1 0,1 0 1,0 1-1,-1 0 0,1-1 0,0 1 0,0-1 1,-1 1-1,1 0 0,0 0 0,0-1 0,0 1 0,-1 0 1,1 0-1,0 0 0,0 0 0,0 0 0,0 0 1,-1 0-1,1 0 0,1 0-16,24 0 52,0 0 0,-1 1 0,1 2 0,0 1 0,-1 0-1,1 2 1,-2 1 0,1 1 0,-1 2 0,0 0 0,-1 1 0,0 1 0,0 2-52,-3-1 148,-2 1 0,0 0 1,9 10-149,-21-18 39,-1 0 0,0-1 0,0 2 0,-1-1 0,1 1 0,-1-1 0,-1 1-1,1 0 1,-1 1 0,0-1 0,-1 1 0,1 3-39,-1-2 19,0-1 1,-1 1-1,0-1 0,-1 1 0,0-1 0,0 1 0,-1-1 1,0 1-1,-1-1 0,1 1 0,-2-1 0,1 0 0,-1 0 1,0 0-1,-1 0 0,0-1 0,0 1 0,-1-1 0,1 0 1,-2 0-1,1-1 0,-2 2-19,-11 12-134,-1 0 0,0-1 0,-2-1 0,0-1 0,-1-1 0,-1-1 0,0-1 0,-1 0 0,-23 8 134,27-19-1897,14-3-1617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2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410 0 17320,'0'0'827,"0"0"838,-37 11-227,6-2-1146,11-5-120,0 2-1,0 0 0,1 1 1,0 1-1,0 0 0,1 2 0,0 0 1,1 1-1,0 1 0,1 1 1,-9 8-172,9-6 313,1 1 1,0 1-1,1 1 1,-3 6-314,12-16 91,0 1-1,1 0 1,0-1 0,0 1-1,1 1 1,0-1 0,0 1-1,1-1 1,1 1 0,-1 9-91,2-15 3,0 1 0,0 0 1,0-1-1,1 1 0,0-1 0,-1 1 1,2-1-1,-1 1 0,1-1 1,-1 0-1,1 1 0,0-1 1,1 0-1,-1 0 0,1-1 0,1 3-3,1 0-2,1-1-1,-1 0 0,1 0 0,0 0 0,1-1 0,-1 0 0,1 0 0,0 0 0,4 1 3,17 5-42,0-1 1,1-1-1,0-2 1,25 2 41,-51-7-4,100 10-557,1-5 1,56-5 560,-112-1-157,-24 0 24,7 0-47,0-1 0,21-3 180,-45 3-214,0 0-1,1-1 1,-1 0 0,-1 0 0,1 0 0,0-1 0,0 0 0,-1 0 0,0-1 0,0 1 0,0-2 0,0 1 0,3-4 214,-8 7-193,1 0 0,-1 0 1,0-1-1,-1 1 0,1 0 1,0-1-1,0 1 1,-1-1-1,1 1 0,0-1 1,-1 1-1,0-1 0,1 0 1,-1 1-1,0-2 193,1-24-5946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4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16648,'0'0'453,"0"0"158,0 30 254,-1 16-569,-1 21 696,7 51-992,1-74 516,1 0 0,9 23-516,-7-30 147,-1 1 0,-2 0 0,0 16-147,-3-14-192,-2-38-430,1-9-202,1-65-2199,-3-91-4922,3 75 2478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4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1 123 1905,'101'-60'2588,"-99"60"-2417,-1-1 0,0 0 0,1 1 0,-1-1 0,0 0 0,0 0 0,1 0 0,-1 0 0,0 0 0,0 0 0,0 0 0,0-1 0,-1 1 0,1 0 0,0 0 0,0-1 0,-1 1 0,1-1 0,-1 1 0,1 0 0,-1-1 0,0 1 0,1-1 0,-1 1 0,0-1 0,0 1 0,0-1 0,0 1 0,0-1 0,0 1 0,-1-1 0,1 1 0,-1-1-171,1 1 224,0 0 0,0 1-1,-1-1 1,1 0 0,0 1 0,0-1 0,0 0 0,0 1 0,0-1 0,0 0 0,0 1-1,0-1 1,0 0 0,0 1 0,0-1 0,0 0 0,0 1 0,1-1 0,-1 0 0,0 1-1,1-1 1,-1 1 0,0-1 0,1 0 0,-1 1 0,1-1 0,-1 0-224,1 1 47,0 0 0,0-1 0,0 1 0,0 0 0,0 0 0,0-1 0,0 1 0,0 0 0,0 0-1,0 0 1,0 0 0,0 0 0,1 1 0,-1-1 0,0 0 0,0 0 0,0 1 0,-1-1 0,1 0 0,0 1 0,0-1 0,0 1 0,0-1-47,28 17-134,-18-11 236,118 52 504,-62-29-281,-1 2 0,17 14-325,-64-33 10,-1 0 0,0 1 0,-1 1 0,-1 0-1,0 2 1,0 0 0,-2 0 0,0 1 0,8 14-10,-17-22 23,1 0 1,-2 1-1,1 0 1,-1 0-1,-1 0 1,0 0-1,0 0 1,-1 1-1,0-1 1,-1 1-1,0 0 1,-1 0-1,0-1 1,-1 1 0,0 0-1,0-1 1,-1 1-1,-1-1 1,0 0-1,0 1 1,-1-1-1,0 0 1,-1-1-1,0 1 1,0-1-1,-1 0 1,-1-1-1,1 1 1,-1-1-1,-1 0 1,1-1-1,-6 4-23,-1 0 58,-1 0-1,-1-1 0,1-1 1,-1 0-1,-1-2 0,0 0 1,0 0-1,0-2 0,-7 2-57,-3-2 6,-1 0 1,1-2-1,-1-1 0,0-2 0,-20-1-6,44 0-76,0 1 0,0-1 0,1 0 1,-1 0-1,0 0 0,1 0 0,-1-1 0,0 1 0,1-1 0,0 0 0,-1 0 1,1-1 75,2 3-113,0-1 0,0 0 1,0 0-1,0 1 0,1-1 1,-1 0-1,0 0 1,1 0-1,-1 0 0,0 0 1,1 0-1,-1 0 1,1 0-1,0-1 0,-1 1 1,1 0-1,0 0 0,0 0 1,-1 0-1,1-1 1,0 1-1,0 0 0,0 0 1,1 0-1,-1 0 1,0-1-1,0 1 0,1 0 1,-1 0-1,0 0 0,1 0 1,-1 0-1,1 0 1,0 0-1,-1 0 0,1 0 1,0 0-1,-1 0 0,1 0 1,0 0-1,1 0 113,40-27-5877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5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416 1 9156,'0'0'4386,"-26"15"-2550,5-4-1471,-18 10 374,2 2-1,1 1 0,1 1 1,-4 6-739,21-14 309,0 0 1,1 1 0,1 1-1,1 0 1,0 1 0,2 1-1,0 0 1,-2 8-310,7-11 91,1-1 1,1 1-1,0 0 0,2 1 1,0-1-1,1 1 0,0 0 0,2 0 1,0-1-1,2 1 0,0 4-91,0-16-3,1-1 1,-1 1-1,1-1 0,1 1 1,-1-1-1,1 0 0,0 0 0,1 0 1,-1-1-1,1 1 0,0-1 1,0 0-1,1 0 0,0 0 0,0-1 1,0 1-1,0-1 0,1 0 1,-1-1-1,1 1 0,0-1 1,0 0-1,0-1 0,7 2 3,9 4-18,0-1 0,1-1 0,0-1 0,1-1 0,-1-1 0,15 0 18,-7-1-621,1-1 1,-1-1-1,1-1 0,-1-2 1,0-2-1,0 0 0,-1-2 1,28-10 620,41-29-6155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4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 35 17336,'0'0'1166,"0"0"-694,0 0 414,0 0 120,0 0-542,-22-8-267,7 2-177,9 3-16,0 0 0,0 0-1,0 1 1,0-1-1,-1 2 1,1-1-1,-1 1 1,1 0 0,-1 0-1,1 1 1,-1-1-1,0 2 1,1-1-1,-1 1 1,1 0 0,-1 0-1,1 1 1,-1 0-1,1 0 1,0 0-1,0 1 1,-2 1-4,-33 20 132,-65 43 57,96-59-151,0 0-1,0 0 1,0 1 0,1 1 0,1-1 0,-1 1 0,2 1 0,-1 1-38,6-10-6,0 0 0,0 1-1,1-1 1,0 1 0,-1-1-1,1 1 1,0 0 0,0 0-1,0-1 1,1 1 0,-1 0-1,1 0 1,0 0 0,-1 0-1,1 0 1,0 0 0,1 0-1,-1-1 1,0 1 0,1 0 0,0 0-1,0 0 1,0 0 0,0-1-1,0 1 1,0 0 0,1-1-1,-1 1 1,1-1 0,0 0-1,-1 1 1,1-1 0,0 0-1,1 0 1,-1 0 0,0 0-1,0-1 1,1 1 0,-1-1 0,1 1-1,0-1 1,1 1 6,14 6-75,1-1 0,1-1 0,-1-1-1,1 0 1,18 1 75,-12-1-106,37 6-33,-30-7-44,0 3 0,-1 0 0,23 10 183,-52-16 19,0 1 0,-1 0 0,1 0-1,-1 0 1,1 0 0,-1 0 0,0 1 0,0-1 0,0 1 0,0-1 0,-1 1 0,1 0 0,-1 0 0,1 0-1,-1-1 1,0 1 0,0 1 0,0-1 0,-1 0 0,1 0 0,-1 0 0,0 0 0,1 0 0,-1 1-1,-1-1 1,1 0 0,0 0 0,-1 0 0,0 0 0,0 0 0,0 0 0,0 0 0,0 0 0,0 0-1,-1 0-17,-3 2 51,0 0 0,0 0 1,0-1-1,-1 0 1,0 0-1,0 0 1,0-1-1,0 0 0,0 0 1,-1 0-1,1-1 1,-1 0-1,-2 0-52,-18 5 170,-1-2 0,-18 2-170,-22-1-435,67-6 356,1 0 0,-1 0 0,1 0 0,-1 0 0,1 0 0,-1 0 0,0 0 0,1 0 0,-1 0 0,1 0 0,-1 0 0,1 0 0,-1-1 0,1 1 0,-1 0 0,1 0 0,-1 0 0,1-1 0,-1 1 0,1 0 0,-1-1 0,1 1 0,-1 0 0,1-1 0,0 1 0,-1-1 0,1 1 0,0-1 0,-1 1 0,1 0-1,0-1 1,0 1 0,-1-1 0,1 1 0,0-1 0,0 0 0,0 1 0,0-1 0,0 1 0,0-1 0,0 1 0,0-1 0,0 1 0,0-1 0,0 1 0,0-1 0,0 0 0,0 1 0,0-1 0,1 1 0,-1-1 0,0 1 0,0-1 0,1 1 0,-1-1 0,0 1 0,0 0 0,1-1 0,-1 1 0,1-1 0,-1 1 79,19-32-8663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5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1 299 19881,'0'0'347,"0"0"146,0 0-84,0 0-127,43 0 76,9 1-235,18 0 137,-1-2 0,61-10-260,72-24-262,-1-8 1,7-12 261,-195 52-134,-5 1-94,0 0-1,-1 0 1,0 0 0,0-1 0,1 0-1,3-4 229,-9 6-77,-1 0-1,0 0 0,1 0 0,-1 0 1,0 0-1,0 0 0,0-1 1,0 1-1,0 0 0,0-1 0,-1 1 1,1-1-1,0 1 0,-1-1 0,1 1 1,-1-1-1,0 0 0,1 1 0,-1-1 1,0 1-1,0-1 0,0 0 0,0 1 1,0-1-1,0 1 0,-1-1 1,1 0-1,0 1 0,-1-1 0,1 1 1,-1-1-1,0 0 78,-3-4-650,0 1 0,0-1 0,0 1 0,-1 0 0,0 0 0,0 0 0,0 1 0,0 0 0,-1 0 0,0 0 0,0 1 0,0 0 0,0 0 0,-7-2 650,12 4-131,-36-14-6680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5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2 11669,'0'0'1726,"0"0"654,0 0-622,0 0-864,0 0-515,15-1-254,-1 0-77,0 1 0,0 1 0,0 1-1,-1-1 1,1 2 0,0 0-1,-1 1 1,0 0 0,12 6-48,2 2 138,-1 1 0,-1 1 0,0 1 1,21 18-139,-38-26 42,0 0 0,-1 0 0,0 0 0,0 1 0,-1 0 1,0 0-1,0 0 0,-1 1 0,0 0 0,0 0 0,-1 1 0,0-1 1,-1 1-1,0 0 0,-1 0 0,0 0-42,1 2 48,-2-1 1,1 1-1,-1 0 0,-1-1 0,0 1 1,-1 0-1,0-1 0,-1 1 0,0-1 1,-1 1-1,0-1 0,-1 0 0,0 0 1,0 0-1,-1-1 0,-1 0 0,0 0 1,0 0-1,-1 0 0,0-1 0,-1 0 1,0-1-1,-2 2-48,-15 12-148,-1-1 0,-1-1 1,-1-2-1,-1-1 0,0-1 0,-1-1 0,-1-1 1,0-2-1,-1-2 0,-22 5 148,22-12-5363,27-3-9222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7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9748,'0'0'2274,"0"0"-1026,0 0 46,0 0-643,0 0-328,0 3 2929,1 24-2756,11 48 276,5 41 1588,0 68-2360,-14 81 1102,-4-281-975,-1 0 0,0 1 0,-2-1 0,-2-9-127,-7-31 7,5 6-231,2-1 1,2-1-1,2 1 0,3-1 1,1 1-1,6-20 224,-6 58-88,2 0 0,-1 0 0,2 1 0,-1-1 0,2 1 0,0 0 0,0 0 0,1 1 0,1-1 0,5-6 88,-8 12-19,0 1 0,1-1-1,-1 1 1,1 0 0,0 0-1,1 1 1,-1 0 0,1 0 0,-1 1-1,1-1 1,0 1 0,1 1 0,-1-1-1,0 1 1,1 1 0,-1-1 0,1 1-1,-1 1 1,4-1 19,-4 2 5,1-1-1,-1 1 0,1 1 1,-1-1-1,0 1 0,0 1 1,0-1-1,0 1 0,0 0 1,-1 1-1,1-1 0,-1 1 1,0 1-1,0-1 0,0 1 1,0 1-5,14 14 138,-1 1 1,-1 0 0,11 19-139,-5-8 173,53 69 211,57 101-384,-131-195-177,0-1 0,0 0 1,0 1-1,-1-1 0,0 1 0,0 0 0,1 7 177,-1 27-4508,-2-26-1207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7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1 144 13622,'0'0'1713,"0"0"32,0 0 224,0 0-1345,0 0-576,0 0-48,100-34 160,-16 18 64,13-10-224,-6 4-400,-4-1-977,-18 1-3665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7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15735,'0'0'897,"0"0"-497,0 0 240,0 0 385,72 189 335,-41-111-239,-12 1-209,-4-11-512,-2-4-128,-13-16-256,6-14 96,-6-17-112,0-9-48,0-5-336,0-3-736,-19-11-753,-6-23-1569,0-31-5922</inkml:trace>
  <inkml:trace contextRef="#ctx0" brushRef="#br0" timeOffset="1">126 82 14487,'0'0'592,"0"0"1937,0 0-1136,0 0-433,0 0-111,0 0 191,122 0-448,-53-6-384,12-8-160,6-3 48,4 3-96,-16-5-192,-19 7-416,-15 12-657,-22 0-1072,-19 0-4754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8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0 110 14599,'0'0'1088,"0"0"2306,0 0-1601,179 12-561,-83-12-512,-2-12-271,-3-21-289,-7-1-160,-30 3-192,-17 20-689,-31 11-1344,-6 0-2449,-31 28-8596</inkml:trace>
  <inkml:trace contextRef="#ctx0" brushRef="#br0" timeOffset="1">129 397 12934,'0'0'1521,"0"0"1952,0 0-1600,0 0-544,209 9-561,-121-32-576,8 1-192,-8-1-368,-16-5-1825,-10 14-5202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29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 12534,'0'0'205,"0"0"905,0 0 653,0 0-349,0 0-213,-8 4-395,5-3-786,1 0 0,-1 1 0,1-1 1,-1 1-1,1 0 0,0 0 0,0 0 0,0 0 1,0 0-1,0 0 0,0 0 0,0 1 0,1-1 1,-1 1-1,1-1 0,0 1 0,0 0 0,0 0 1,0-1-1,0 1 0,0 0 0,1 1-20,-2 11 136,1 0 0,1-1-1,0 1 1,2 11-136,7 60 1475,7 16-1475,-2-13 769,-4 0-769,-8-47-168,2 23 385,1-39-7203,-26-64-529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0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1 124 4674,'0'0'10837,"0"0"-10549,0 0 2081,0 0-1264,0 0-737,0 0 32,147-53 0,-41 30-31,19 1-305,-9 5-48,-4 8-16,-27 9-385,-26 0-703,-27 9-1073,-32 16-1313,-29 6-2016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0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20 9700,'0'0'1185,"0"0"-65,0 0 577,0 0-16,0 0 48,0 0-449,50 82-223,19-82-305,3 0-240,15-23-383,10-2-129,-15-3-529,-10 8-1312,-32 14-2721,-30 6-2161</inkml:trace>
  <inkml:trace contextRef="#ctx0" brushRef="#br0" timeOffset="1">0 414 13862,'0'0'240,"0"0"1265,0 0-128,0 0-113,0 0-415,0 0-49,247 48-528,-97-74-272,16-10-320,-10-6-1825,-24-3-4658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1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1 376 15479,'0'0'3420,"0"0"-2475,0 0-100,0 0-338,30-8-248,140-23 131,92-3-390,-159 26-163,-12 2-254,-1-3-1,78-20 418,-156 26-208,-1-1 1,0 0-1,0-1 0,0 0 1,0 0-1,3-4 208,-12 8-135,0 0-1,0-1 1,0 1 0,0-1-1,-1 1 1,1-1 0,-1 0-1,1 0 1,-1 0 0,1 0-1,-1 0 1,0 0 0,0 0-1,0 0 1,0-1 135,-1 1-178,0 0 0,0 1 0,0-1 1,0 1-1,0-1 0,0 1 0,0-1 1,-1 0-1,1 1 0,-1-1 0,1 1 0,-1 0 1,0-1-1,1 1 0,-1-1 0,0 1 0,0 0 1,0 0-1,0-1 0,0 1 0,0 0 0,-1 0 1,1 0-1,0 0 0,-1 0 178,-12-9-1288,-1 2 0,-1-1 0,0 2-1,0 0 1,0 1 0,-1 0 0,-15-2 1288,-19-7-129,44 12 273,-16-5 1074,-1 0 1,1-2 0,-10-6-1219,21 0 3820,12 16-3733,0 0 0,0-1-1,0 1 1,-1-1 0,1 1 0,0 0-1,0-1 1,0 1 0,0-1 0,1 1-1,-1-1 1,0 1 0,0 0 0,0-1 0,0 1-1,0-1 1,0 1 0,1 0 0,-1-1-1,0 1 1,0 0 0,1-1 0,-1 1-1,0 0 1,0-1 0,1 1 0,-1 0-1,0 0 1,1-1 0,-1 1 0,0 0-1,1 0 1,-1-1 0,1 1 0,-1 0-1,0 0 1,1 0 0,-1 0 0,1 0-1,-1 0 1,0 0 0,1 0 0,-1 0 0,1 0-1,-1 0 1,0 0 0,1 0 0,-1 0-87,19-1 378,-1 1 0,0 0 0,1 1 1,-1 1-1,0 1 0,0 1 0,0 1 0,-1 0 1,1 1-1,-1 1 0,3 2-378,-7-2 172,0 0 1,0 1-1,-1 1 0,-1 0 0,1 1 0,-1 0 0,-1 0 1,0 1-1,-1 1 0,0-1 0,0 1 0,-1 1 0,-1 0 1,3 7-173,-5-7 13,0 0 0,-1-1 0,0 1 0,-1 1 0,-1-1 0,0 0 0,-1 1 0,0-1 0,-1 1 0,-1-1 0,0 1 0,-1-1 0,0 1 0,-1-1 0,0 0 0,-1 0 0,-1 0 0,0-1 0,-1 0 0,0 0 0,-1 0 0,0 0 0,-1-1 0,0-1 0,-1 1 0,-2 2-13,-7 4-304,0 0-1,-1 0 0,-14 8 305,26-20-530,-1-1 1,1 0-1,-1 0 1,0 0 0,-1-1-1,1 0 1,-5 0 529,-15 0-6129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5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18136,'0'0'3042,"0"0"-2882,0 0-160,0 0-304,0 0-8997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1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19417,'0'0'224,"0"0"144,0 0 769,28 171-289,-9-109 113,0 0-289,-13-6-432,3-5-112,-2-12-128,-4-16-128,0-3-304,-3-20-481,0 0-928,-13-26-400,-21-33-5426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1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17464,'0'0'400,"0"0"849,0 0-193,0 0-239,0 0 271,213 0-432,-138 0-127,3-6-481,-9-2-48,-13-4-545,-12 4-1423,-25 2-2755</inkml:trace>
  <inkml:trace contextRef="#ctx0" brushRef="#br0" timeOffset="1">94 369 18312,'0'0'96,"0"0"1441,0 0 0,0 0-481,194 3-479,-72-32-513,18-4-64,7-1-1313,-15 9-1568,-32-1-5459</inkml:trace>
  <inkml:trace contextRef="#ctx0" brushRef="#br0" timeOffset="2">1154 338 17496,'0'0'2177,"0"0"-1457,0 0 881,0 0-1601,0 0-176,0 0-2881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6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60 143 13078,'0'0'427,"0"0"933,-3 25-124,1-6-1037,-4 48 1165,1 45-1364,4 33 1483,1 81 534,-14-364-2301,-3-30-784,6-73 1068,10 234-35,1-1 0,1 1 0,-1 0 0,1-1 0,0 1 0,1 0 0,0 0 0,0 0 0,1 0 0,-1 0 0,2 0 0,-1 1 0,1 0 0,0-1-1,0 1 1,0 1 0,1-1 0,0 1 0,0-1 0,0 1 0,1 1 0,0-1 0,0 1 0,6-3 35,0 1-46,-1 1-1,1 1 1,1 0-1,-1 0 0,0 2 1,1-1-1,0 2 1,-1-1-1,1 2 1,0 0-1,0 0 0,0 1 1,2 1 46,-12 0-34,0-1-1,0 0 1,0 1 0,0 0 0,0 0 0,0 0 0,-1 0 0,1 0 0,-1 0 0,1 1-1,-1-1 1,0 1 0,0 0 0,0 0 0,-1-1 0,1 1 0,0 0 0,-1 1-1,0-1 1,0 0 0,0 0 0,0 0 0,-1 1 0,1-1 0,-1 0 0,1 1-1,-1-1 1,-1 2 34,2 11-119,0 1 0,-2 0 1,0 0-1,-1-1 0,0 2 119,-2-4-13,-1 0 0,0 0-1,-1 0 1,0-1 0,-1 0 0,-1 0 0,0-1 0,-8 10 13,4-6 68,1 1 0,1 1 0,0-1 0,-1 6-68,9-17 24,0 1 0,0 0 0,0-1 0,1 1 0,-1 0 0,2 0 0,-1 0 0,1 0 0,0 0 1,1 0-1,-1 0 0,1 0 0,1 0 0,0 2-24,-1-5 1,1 0 0,0-1 0,0 1 0,0-1 0,0 0 0,0 1-1,1-1 1,-1 0 0,1 0 0,0-1 0,0 1 0,0-1 0,0 1 0,1-1 0,-1 0 0,0 0 0,2 0-1,72 29 9,-40-18 19,-22-7-12,51 23 153,-64-28-160,0 0 1,0 0-1,0 0 0,0 1 0,-1-1 0,1 0 1,0 1-1,-1 0 0,1-1 0,-1 1 0,1 0 1,-1-1-1,0 1 0,1 0 0,-1 0 0,0 0 1,0 0-1,-1 0 0,1 1 0,0-1 0,-1 0 1,1 0-1,-1 0 0,0 1 0,0-1 0,0 2-9,-1-1 22,0-1 0,0 0 0,-1 1 0,1-1 0,-1 0 0,1 0-1,-1 0 1,0 0 0,0 0 0,0-1 0,0 1 0,0 0-1,0-1 1,0 0 0,-1 1 0,1-1 0,-1 0 0,1 0-1,0 0 1,-3 0-22,-61 17 432,52-15-377,-30 7-262,1-2 1,-1-3 0,0-1 0,-10-2 206,56-7-2225,14-21-2785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6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375 1 9092,'0'0'3284,"0"0"-1213,0 0 135,0 0-883,-33 9-522,-22 6-132,-29 13-669,75-24 88,0 1 0,0-1 0,0 1 0,1 1 0,-1 0 0,1 0 0,1 0 0,-1 1 0,1 0 0,0 1 0,1 0 0,-2 3-88,-5 4 139,1 0-32,0 1 0,1-1-1,1 2 1,1-1-1,-5 12-106,11-21 16,0 0 0,0 0 0,1 1 1,0-1-1,1 1 0,-1-1 0,1 1 0,1 0 0,-1-1 0,1 1 0,1 0 0,-1-1 0,1 1 0,1 0 0,1 4-16,-2-7-18,2-1 0,-1 0 0,0 0 1,1-1-1,-1 1 0,1 0 0,0-1 0,0 1 0,1-1 0,-1 0 0,1 0 0,0-1 0,-1 1 1,1-1-1,0 1 0,0-1 0,1-1 0,-1 1 0,0 0 0,1-1 0,-1 0 0,1 0 0,-1 0 18,19 2-307,-1 0 0,1-1 0,0-1 0,4-1 307,-17-1-161,25 2-417,1 0-1248,-1-2 0,0-1 0,15-4 1826,50-23-6211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7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54 13446,'0'0'798,"0"0"592,-4 31 120,-1 5-1141,-1 16 293,1-1 1,3 35-663,1-36 543,-1-30-350,1 0 0,2 0 1,0-1-1,1 1 1,0 0-1,2-1 1,5 16-194,-9-33 75,-3-151 1405,-9-24-1480,6 45-125,6 128 34,28 3-320,-4 6 409,0 1-1,-1 2 1,0 0-1,-1 2 1,0 0-1,-1 1 1,11 12 2,-2-4 28,40 29-37,2-2-1,57 28 10,-129-78 0,0 0 1,1 0-1,-1 0 0,0 1 0,0-1 0,0 0 1,0 0-1,1 0 0,-1 0 0,0 1 0,0-1 1,1 0-1,-1 0 0,0 0 0,0 0 0,0 0 1,1 0-1,-1 0 0,0 0 0,0 0 0,1 1 1,-1-1-1,0 0 0,0 0 0,1 0 0,-1 0 1,0-1-1,0 1 0,1 0 0,-1 0 0,0 0 1,0 0-1,1 0 0,-1 0 0,0 0 0,0 0 1,1 0-1,-1-1 0,0 1 0,0 0 0,0 0 1,0 0-1,1 0 0,-1-1 0,0 1 0,0 0 1,0 0-1,0-1 0,0 1 0,1 0 0,-1 0 1,0 0-1,0-1 0,0 1 0,0 0 0,0 0 1,0-1-1,0 1 0,0 0 0,0 0 0,0-1 1,0 1-1,0 0 0,0 0 0,0-1 0,0 1 1,0 0-1,0-2 21,13-369 278,-13 370-413,0 0-1,0 0 1,1 0 0,-1 0 0,0 0 0,1 0 0,-1 0 0,1 0-1,-1 0 1,1 0 0,0 0 0,-1 0 0,1 0 0,0 1 0,0-1-1,0 0 1,-1 0 0,1 1 0,0-1 0,0 1 0,0-1 0,0 1-1,0-1 1,0 1 0,0 0 0,0-1 0,0 1 0,0 0-1,1 0 115,31-5-6392,-13 5-548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7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0 198 14599,'0'0'1110,"0"0"87,0 0-316,0 0-372,0 0 401,2 32 80,7 103-211,-7-116-620,1 0-1,1 0 1,0 0 0,2-1-1,4 10-158,9 41 250,-15-253 286,-6 123-559,1 32-3,0 1 0,2-1 1,1 1-1,1 0 0,3-6 26,-5 27-13,2 0-1,-1 1 0,1 0 1,0-1-1,0 1 1,0 0-1,1 1 1,0-1-1,0 0 0,1 1 1,-1 0-1,1 0 1,0 1-1,1-1 0,-1 1 1,1 0-1,0 1 1,0-1-1,4-1 14,2 0-109,1 0 0,0 1 0,0 0-1,1 1 1,-1 0 0,1 1 0,0 1 0,-1 0 0,5 1 109,-17 0-110,0 0-1,1 0 1,-1 0 0,1 0 0,-1 0 0,0 0 0,1 0-1,-1 0 1,0 1 0,1-1 0,-1 0 0,0 1 0,0-1 0,1 1-1,-1 0 1,0-1 0,0 1 0,0 0 0,0 0 0,0 0 0,0 0-1,0 0 1,0 0 0,1 1 110,-1 1-671,0 0-1,0 0 1,-1 0-1,1 1 1,0-1-1,-1 0 1,0 1-1,0-1 1,0 3 671,0 25-8793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8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71 960,'0'0'11510,"0"0"-11206,0 0 1745,0 0-1169,0 0 625,0 0-849,234 2-560,-130-21-96,8-4-2529,-9-8-3041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8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392 43 15175,'0'0'64,"0"0"2097,0 0-944,0 0-625,144 146 528,-88-87-527,3 1-305,7 1 0,0 1 400,-4-20-544,-12-8-144,-15-6-240,-10-11-672,-22-14-945,-3-3-2273,0 0-1761</inkml:trace>
  <inkml:trace contextRef="#ctx0" brushRef="#br0" timeOffset="1">745 1 7876,'0'0'7603,"0"0"-7507,0 0 1713,0 0-448,-56 217 79,3-130-351,-32 8-321,-31 7-768,-34 7-192,3 1-2673,10-6-7108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51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21 7940,'0'0'733,"0"0"-300,0 0 500,0 0 25,0 0-219,0 0 270,0 0-343,0 0-193,0 0-78,-2-15 2040,1 9-5444,-1 14 1648,-9-6-2227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52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15 10725,'0'0'880,"0"0"-287,0 0 847,0 0-223,0 0-193,0 0 257,-16 6-481,16-6-400,3 0-400,31 2 32,32-2-16,31 0-16,25 0-816,19 0-1617,2-11-1569,-8 0-2977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30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218 516 10949,'0'0'3692,"0"0"-826,0 0-468,-30 12-666,-92 37-823,118-47-894,0 0-1,0 0 1,0 0-1,0 0 0,1 0 1,-1 1-1,1 0 1,0 0-1,-1 0 0,1 0 1,1 0-1,-1 1 1,0-1-1,1 1 1,0 0-1,0-1 0,0 1 1,0 0-1,0 0 1,1 0-1,0 1 0,0-1 1,0 0-1,0 1 1,1-1-1,-1 0 1,1 1-1,0-1 0,1 0 1,0 4-15,-1 3 2,0-9-9,1-1-1,-1 1 1,1 0-1,-1 0 1,1 0-1,0-1 1,0 1-1,0 0 1,0-1-1,0 1 1,0-1-1,1 1 1,-1-1-1,0 1 1,1-1-1,-1 0 1,1 0-1,-1 0 1,1 0-1,0 0 1,-1 0-1,1 0 1,0 0-1,0-1 1,-1 1-1,1-1 1,0 1-1,0-1 1,0 0-1,0 0 1,0 0-1,0 0 1,0 0 7,12 1-36,0 0-1,0-1 1,-1-1 0,4-1 36,-9 0-7,0 0 0,-1-1 0,1 0-1,-1 0 1,1-1 0,-1 0 0,0 0 0,-1-1 0,1 1-1,-1-2 1,0 1 0,0-1 0,-1 0 0,1 0 0,-1 0-1,-1-1 1,1 0 7,16-24-97,-1 0 0,-1-2-1,-2-1 98,-5 9-9,-1 0-1,0-1 0,-3 0 0,0-1 1,-1 0-1,-2 0 0,0 0 0,-2-1 0,-2 0 1,0 1-1,-2-1 0,-3-23 10,2 41 92,-1 0-1,0 1 1,-1 0-1,0-1 1,0 1-1,-1 1 1,0-1 0,0 1-1,-7-8-91,-15-25 67,27 40-66,0 1-1,0-1 1,0 1-1,-1-1 1,1 1 0,0-1-1,0 1 1,-1-1-1,1 1 1,0-1-1,-1 1 1,1 0 0,0-1-1,-1 1 1,1-1-1,-1 1 1,1 0-1,-1-1 1,1 1 0,-1 0-1,1 0 1,-1-1-1,1 1 1,-1 0 0,1 0-1,-1 0 1,1 0-1,-1 0 1,1-1-1,-1 1 1,0 0 0,1 0-1,-1 1 1,1-1-1,-1 0 1,1 0-1,-1 0 1,0 0 0,1 0-1,-1 0 1,1 1-1,-1-1 1,1 0-1,-1 1 1,1-1 0,0 0-1,-1 1 1,1-1-1,-1 0 1,1 1-1,-1-1 1,1 1 0,0-1-1,0 1 1,-1-1-1,1 1 1,0-1-1,-1 1 1,1-1-1,-19 40-125,16-33 123,-8 21 20,2 2 0,0-1 0,2 1-1,1 0 1,2 1 0,1-1 0,0 22-18,3-42 21,0 34 90,2 0-1,2 5-110,-1-33 22,0 0 0,1 0 0,0 0-1,2 0 1,0 0 0,0-1 0,3 2-22,1 3 2,1-2-1,1 1 1,1-1-1,0-1 1,1-1-1,2 1-1,-10-10-16,0-1-1,1 0 0,0-1 0,0 0 1,1 0-1,-1 0 0,1-1 0,0 0 1,0-1-1,1 0 0,-1 0 0,1-1 0,-1 0 1,1 0-1,0-1 0,1 0 17,9 1-39,0-1-1,-1-1 1,1-1-1,0-1 1,-1 0 0,1-2-1,-1 0 1,0-1-1,0 0 1,0-2-1,-1 0 1,0-1-1,0-1 1,6-4 39,6-7-243,0 0 0,-1-2 1,-2-1-1,0-2 0,3-4 243,-27 27 2,0 0-1,-1 0 1,1 0-1,0 0 1,-1 0 0,1 0-1,-1-1 1,1 1-1,-1 0 1,0-1-1,0 1 1,0-1 0,-1 0-1,1 1 1,-1-1-1,1 0 1,-1 1 0,0-1-1,0 0 1,0 1-1,0-1 1,0 0-1,-1 1 1,1-1 0,-2-2-2,1 2 31,-1 0 0,-1 1 0,1-1 0,0 0 0,-1 1 0,1 0 0,-1-1 0,0 1 0,1 0 0,-1 1 0,0-1 0,-1 0 0,1 1 0,0-1 0,0 1 0,-1 0 0,1 0 0,-2 0-31,-7-2 20,0 0 0,-1 0 1,1 2-1,0-1 0,-1 2 1,1-1-1,-12 2-20,20 0-4,0 0-1,0-1 1,0 1-1,0 0 1,0 1 0,0-1-1,1 1 1,-1 0-1,0 0 1,1 0 0,-1 0-1,1 0 1,0 1-1,0 0 1,0-1-1,0 1 1,1 0 0,-1 1-1,1-1 1,-1 0-1,1 1 1,0-1 0,1 1-1,-1 0 1,-1 3 4,1-1 0,0 0-1,0 0 1,0 1 0,1-1 0,0 1-1,0-1 1,1 1 0,0-1 0,0 1 0,0 0-1,1-1 1,0 1 0,0-1 0,2 3 0,-1-4-3,0 1 0,1-1-1,-1-1 1,1 1 0,1 0 0,-1-1 0,1 1 0,0-1 0,0 0 0,0 0-1,0-1 1,0 1 0,1-1 0,0 0 0,0 0 0,0-1 0,1 1 3,8 4-92,0 0 1,0-2-1,0 1 1,1-2-1,0 0 1,0-1-1,0 0 0,0-1 1,1-1-1,-1-1 1,1 0-1,-1-1 1,13-2 91,-22 2-17,0-1 0,-1-1 0,1 1 1,-1-1-1,0 0 0,1 0 0,-2 0 0,1-1 1,0 1-1,-1-1 0,1 0 0,-1-1 0,1-1 17,51-71-177,-27 35 42,-16 28 68,-10 11 59,1-1 0,-1 1 1,0-1-1,0 1 0,0-1 0,-1 0 1,1 0-1,-1 0 0,0 0 1,0 0-1,0-1 8,-2 5 48,10 25-75,33 49 36,-36-65 21,0 0-1,-1 0 1,0 1-1,-1 0 1,0 0-1,0 0 1,-1 1-1,0-1 1,-1 1-1,-1 0 1,1 0-1,-1 8-29,22-65 1441,-17 34-1439,1-1 0,1 1 0,0 1 0,0-1 0,1 2 0,1-1 1,10-7-3,17-11-277,32-18 277,-27 19-160,-43 28 153,0 0 0,1 0-1,-1 0 1,1 1 0,-1-1 0,0 0-1,1 0 1,-1 0 0,0 1 0,1-1-1,-1 0 1,0 0 0,1 1 0,-1-1-1,0 0 1,0 1 0,1-1 0,-1 0-1,0 1 1,0-1 0,1 1 0,-1-1 0,0 0-1,0 1 1,0-1 0,0 1 0,0-1-1,0 0 1,0 1 0,0-1 0,0 1-1,0-1 1,0 1 0,0-1 0,0 0-1,0 1 1,0-1 0,0 1 0,-1-1 7,2 26 27,-1-22-36,0 3 20,1 1 0,0-1-1,0 1 1,0 0 0,1-1 0,0 0 0,0 1 0,0-1-1,1 0 1,1 0 0,1 3-11,-2-6 4,0-1 1,-1-1-1,1 1 1,0 0-1,1-1 0,-1 1 1,0-1-1,1 0 1,-1 0-1,1 0 1,0 0-1,-1-1 0,1 0 1,0 0-1,0 0 1,0 0-1,0 0 0,0-1 1,0 0-1,0 1 1,0-2-1,1 1-4,16 1-50,-1-1 0,0-1 0,0 0 0,0-2 0,0 0 0,0-2 0,-1 0 0,14-6 50,13-7-220,-18 8-38,-1-2 0,24-14 258,-50 26 22,0-1 0,0 0 0,0 0 0,0 0 0,0 0 0,0 0 0,0 0 0,-1 0 0,1 0 0,0 0 0,-1-1 0,1 1 0,-1 0 0,1 0 0,-1 0 0,0-1 0,1 1 0,-1 0 1,0-2-23,7-19 362,-7 20-274,-5 3-75,0 0 0,-1-1 0,1 2 0,0-1 0,0 0 0,0 1-1,0 0 1,0 0 0,1 1 0,-1-1 0,1 1 0,-1 0 0,1 0-1,0 1 1,0-1 0,0 1 0,1 0 0,-1 0 0,1 0 0,0 1-1,0-1 1,1 1 0,-1-1 0,1 1 0,0 0 0,0 0 0,0 1-13,0-2 0,1 0 0,0 0 0,0 0 1,0 0-1,0 0 0,1 0 1,0 1-1,-1-1 0,1 0 1,1 0-1,-1 0 0,1 0 0,-1 1 1,1-1-1,1 0 0,-1 0 1,0-1-1,1 1 0,0 0 1,0 0-1,0-1 0,0 1 1,1-1-1,-1 1 0,1-1 0,0 0 1,0 0-1,0-1 0,0 1 1,1 0-1,-1-1 0,1 0 1,-1 0-1,4 1 0,5 2-77,1 0-1,0-2 1,1 1 0,-1-2 0,1 0-1,-1 0 1,1-1 0,-1-1 0,1-1-1,0 1 1,-1-2 0,7-1 77,8-3-183,1-1-1,-1-2 1,0 0 0,-1-2-1,6-4 184,-14 7-85,-1-1-1,0-1 0,0-1 1,-1 0-1,-1-1 1,0-1-1,0 0 0,-1-1 1,-1-1-1,0-1 86,-13 15 13,0 0 0,0 0 0,0 0 1,-1 0-1,1 0 0,0 0 0,-1 0 0,1 0 0,-1-1 1,0 1-1,1 0 0,-1 0 0,0 0 0,1 0 0,-1-1 1,0 1-1,0 0 0,0 0 0,0-1 0,0 1 0,-1-1-13,1 1 23,0 1-1,-1-1 1,1 1-1,-1 0 1,1-1-1,-1 1 1,1-1-1,-1 1 1,0 0-1,1-1 1,-1 1-1,1 0 0,-1 0 1,0 0-1,1-1 1,-1 1-1,1 0 1,-1 0-1,0 0 1,1 0-1,-1 0 1,0 0-1,1 0 1,-1 0-1,0 1 1,1-1-1,-1 0-22,-1 0 31,0 1 0,0-1 0,1 1 0,-1-1 0,0 1 0,1 0 0,-1 0 0,0-1 0,1 1 0,-1 0 0,1 0 0,0 1 0,-1-1 0,1 0-1,0 0 1,-1 1 0,1-1 0,0 1 0,0-1 0,0 1 0,1-1 0,-1 1 0,0 0 0,0-1 0,1 1 0,-1 0 0,1-1 0,0 1-31,0 0-8,0 0 0,0 0-1,0-1 1,0 1 0,1 0-1,-1-1 1,1 1 0,-1-1 0,1 1-1,0 0 1,0-1 0,-1 1 0,1-1-1,0 0 1,0 1 0,0-1 0,1 0-1,-1 0 1,0 1 0,0-1-1,1 0 1,-1 0 0,1 0 0,-1-1-1,1 1 1,-1 0 0,1 0 0,-1-1-1,1 1 1,0-1 0,-1 0 0,1 1-1,1-1 9,10 2-95,-1-1 1,0-1-1,0 0 0,12-2 95,5 1-172,-23 1 169,1 0-1,-1-1 1,1 0 0,-1 0 0,1 0 0,-1-1 0,1 1 0,-1-2 0,0 1-1,0-1 1,0 0 0,0 0 0,-1 0 0,1-1 0,-1 0 0,0 0-1,0 0 1,0-1 0,-1 0 0,0 0 0,1 0 0,-2 0 0,4-5 3,-25 45 743,2 0 1,1 2 0,2 0-1,2 0 1,-5 31-744,-6 58 886,3 17-886,-14 91 953,23-178-798,-3 1-1,-2-2 1,-3 0 0,-2-1 0,-8 12-155,24-58-5,2-3-6,0-1 1,1 1-1,-2-1 1,1 0-1,0 0 1,-1 0-1,0 0 1,0 0-1,0-1 1,-1 1-1,1-1 0,-1 0 1,1 0-1,-1 0 1,-3 1 10,7-4-40,0 0 1,-1 0-1,1 0 1,-1 0-1,1 1 0,0-1 1,-1 0-1,1 0 1,-1 0-1,1 0 1,0 0-1,-1 0 1,1 0-1,-1 0 0,1 0 1,0-1-1,-1 1 1,1 0-1,0 0 1,-1 0-1,1 0 1,0 0-1,-1-1 0,1 1 1,0 0-1,-1 0 1,1-1-1,0 1 1,-1 0-1,1 0 1,0-1-1,0 1 0,-1 0 1,1-1-1,0 1 1,0 0-1,0-1 40,-5-20-1112,7-27-893,-2 45 1712,1-10-1000,1 0 0,1 1 0,0-1 0,0 1 0,2-2 1293,39-75-14385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7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10 190 12934,'0'0'1024,"0"0"-418,0 0 453,0 0-61,-1 27-326,-7 208 1473,8-225-2035,0 1 0,0-1 0,1 1 0,0-1 0,1 1 0,0-1-1,1 0 1,3 7-110,-4-12 18,1-1-1,0 0 0,0 1 1,0-1-1,0-1 0,0 1 1,1 0-1,0-1 0,0 0 1,0 0-1,0 0 0,0 0 1,1-1-1,-1 1 0,1-1 1,-1 0-1,1-1 0,0 1 1,2 0-18,3 1-49,0-1 0,1 0 0,-1-1-1,0 0 1,0 0 0,1-1 0,-1 0 0,0-1 0,1 0 0,-1-1 0,0 0 0,0 0 0,0-1 0,9-4 49,8-6-783,0-1 0,-1-2 0,-1 0 0,9-8 783,-2 1-1472,-29 21 1536,0 0 1,0 0-1,0-1 0,0 1 0,-1-1 0,1 0 0,-1 1 0,0-1 1,0-1-1,0 1 0,0 0 0,0 0 0,-1-1 0,1 1 0,-1-1 0,0 1 1,0-1-1,0 1 0,-1-1 0,1 0 0,-1 1 0,0-1 0,0 0 1,0 0-1,0 1 0,-1-2-64,1 5 371,0 0-169,0 3-191,0 12-48,-1-10 55,1 1 0,0-1 0,1 0 1,-1 1-1,1-1 0,0 1 0,2 4-18,-2-8 7,0 1 0,0-1-1,1 0 1,-1 1 0,1-1 0,0 0 0,0 0-1,0 0 1,0-1 0,0 1 0,0 0-1,0-1 1,0 1 0,1-1 0,-1 0-1,1 0 1,-1 1 0,1-2 0,0 1-7,5 2-103,-1-1 0,1-1 1,0 1-1,1-1 0,-1-1 1,0 1-1,0-1 0,0-1 0,0 0 1,0 0-1,0 0 0,0-1 1,0 0-1,1-1 103,-3 1-289,-1 0 0,1 0 1,-1-1-1,0 1 0,0-1 1,0-1-1,0 1 0,0 0 1,0-1-1,-1 0 0,0 0 1,0-1-1,0 1 0,0-1 0,-1 0 1,0 0-1,0 0 0,0 0 1,1-4 288,-2-16-801,-2 17 1727,0 15 2694,0 1-3405,0-4-71,0 0 0,0 0 0,0 0 0,0 0 0,1 0 0,0 0 0,0 0-1,0 0 1,1 2-144,-1-4 28,0 0-1,1-1 1,-1 1 0,1 0-1,-1-1 1,1 1 0,0-1-1,0 0 1,-1 0-1,1 1 1,0-1 0,0 0-1,0-1 1,0 1 0,0 0-1,1 0 1,-1-1-1,0 0 1,0 1 0,2-1-28,11 3 51,0-1 0,0 0 0,0-1 1,0-1-1,0 0 0,0-1 1,0-1-1,-1 0 0,3-1-51,-11 1-37,0 0 0,0-1-1,0 1 1,0-1-1,0 0 1,0-1 0,-1 1-1,1-1 1,-1 0 0,0 0-1,-1-1 1,1 0 0,-1 1-1,0-2 1,0 1 0,0 0-1,0-1 1,-1 0 0,0 1-1,-1-1 1,1-1-1,-1 1 38,7-27-522,-2 0 0,-1-1 0,-2 1-1,-1-1 1,-2 0 0,-1 0 0,-2-10 522,1-23 1046,1 66-1015,0-1 0,0 1 0,0 0 0,0 0 0,0-1 0,0 1-1,-1 0 1,1 0 0,0-1 0,-1 1 0,1 0 0,-1 0 0,1 0 0,-1 0-1,1-1 1,-1 1 0,0 0 0,0 0 0,1 0 0,-1 0 0,0 1 0,0-1-1,0 0 1,0 0 0,0 0 0,0 1 0,0-1 0,-1 1 0,1-1 0,0 1-1,0-1 1,0 1 0,-1 0 0,1-1 0,0 1 0,0 0 0,-1 0 0,1 0-1,0 0 1,0 0 0,-1 0 0,1 0 0,-1 1-31,-1-1 24,0 1 1,-1-1-1,1 1 1,0 0-1,-1 0 1,1 1-1,0-1 0,0 1 1,0-1-1,0 1 1,0 0-1,0 0 1,1 1-1,-1-1 0,1 0-24,-6 9 162,1 0 0,0 0 0,1 1-1,0-1 1,1 1 0,1 0 0,0 1 0,0-1-1,1 1 1,-1 10-162,1-1 233,1-1 1,1 1-1,1 0 0,1 0 1,1 0-1,1 1-233,0-13 52,0 0 0,0 0 1,1 0-1,1 0 0,-1-1 1,2 0-1,-1 0 0,1 0 1,0-1-1,1 1 0,0-2 1,0 1-1,1-1 0,0 0 1,0 0-1,1-1 0,-1 0 1,2-1-1,-1 0 0,0 0 1,1-1-1,0 0 0,0-1 1,0 0-1,0-1 0,1 0 1,-1 0-1,1-1 0,-1 0 1,1-1-1,3-1-52,-11 1 5,0-1-1,1 0 1,-1 0 0,0 0-1,0-1 1,1 1 0,-1-1-1,0 0 1,0 0 0,-1 0-1,1 0 1,0 0 0,-1-1-1,1 1 1,-1-1 0,0 1 0,0-1-1,2-3-4,33-66-146,-31 59-178,0 0 0,0 1 0,1 0 0,3-3 324,-10 14-7,0 1 1,1-1-1,-1 1 1,1-1-1,-1 1 1,0 0-1,1-1 0,-1 1 1,1 0-1,-1 0 1,1-1-1,-1 1 1,1 0-1,-1 0 1,1-1-1,-1 1 1,1 0-1,0 0 0,-1 0 1,1 0-1,-1 0 1,1 0-1,-1 0 1,1 0-1,-1 0 1,1 0-1,-1 0 0,1 1 1,0-1-1,-1 0 1,1 0-1,-1 0 1,1 1-1,-1-1 1,0 0-1,1 1 0,-1-1 1,1 0-1,-1 1 1,1-1-1,-1 1 1,0-1-1,1 0 1,-1 1-1,0-1 0,0 1 1,1-1-1,-1 1 1,0-1-1,0 1 1,0-1-1,1 1 1,-1 0-1,0-1 1,0 1-1,0-1 0,0 1 1,0-1-1,0 1 1,0 0 6,1 1-31,8 12 89,2 3 104,0-1 0,1 0 0,1-1 1,7 7-163,-16-18 18,1 0 1,0 0-1,0-1 1,0 1-1,0-1 1,1 0-1,-1-1 1,1 1-1,-1-1 1,1 0-1,0-1 1,0 1-1,0-1 1,0 0-1,0-1 1,5 1-19,7-1-22,-10 1-9,0-1-1,0-1 1,0 1-1,0-1 1,0-1-1,2 0 32,-6 1-44,-1 0 1,0-1-1,0 1 1,0-1-1,0 0 0,0 0 1,-1 0-1,1 0 0,-1 0 1,1-1-1,-1 1 1,0-1-1,0 0 0,0 0 1,0 1-1,0-1 0,0-1 44,1-2-146,1 0 0,-1 0 0,-1 0 0,1 0-1,-1 0 1,0-1 0,0 1 0,-1-1 0,0 1-1,0-5 147,-1 11 222,-2 0-187,-1 0-1,1 0 1,-1 0 0,1 1-1,-1-1 1,1 1 0,-1-1-1,1 1 1,0 0 0,-1 0-1,1 0 1,0 1 0,0-1-1,0 0 1,0 1 0,0-1 0,0 1-1,0 0 1,0 0 0,1-1-1,-1 1 1,1 0 0,-1 1-1,1-1 1,0 0 0,-1 0-1,1 0 1,0 3-35,-1 1 39,1 0 0,-1 0-1,1 0 1,0 0 0,1 0 0,0 0 0,0 1-1,0-1 1,1 0 0,-1 0 0,2 4-39,0-7 25,-1 1 0,1-1 0,0 1 1,0-1-1,0 0 0,0 0 0,1 0 1,-1 0-1,1-1 0,0 1 0,0-1 0,0 1 1,0-1-1,0 0 0,0 0 0,0-1 1,1 1-1,0 0-25,4 2 26,0-1 0,0 0 0,0 0 1,0-1-1,0 0 0,1 0 0,4 0-26,-5-2 0,40-1-29,-45 1 32,-1-1 0,0 0 0,1 1 0,-1-1 0,0 0 0,0 0 0,0-1 0,0 1 0,0 0 0,0-1 0,0 1 0,0-1 0,0 1 0,-1-1 0,1 0 0,-1 0-1,1 0 1,-1 0-3,29-53-66,-23 41-68,0 1 0,0-1 0,2 2 0,0-1 0,6-6 134,-14 18-19,-1 0 0,1 1 0,0-1 0,0 1 1,0-1-1,0 1 0,0-1 0,0 1 0,0 0 0,0-1 0,0 1 0,0 0 0,0 0 0,0-1 0,0 1 0,0 0 1,0 0-1,0 0 0,1 1 0,-1-1 0,0 0 0,0 0 0,0 1 0,0-1 0,0 0 0,0 1 0,0-1 0,0 1 1,0-1-1,-1 1 0,1-1 0,1 2 19,30 26 30,-22-19-18,-10-8-10,28 23 246,1 0 1,1-2-1,1-2 0,2 0-248,-29-18 24,1 0 0,-1-1-1,1 1 1,-1-1 0,1 0 0,0 0-1,-1 0 1,1-1 0,0 0-1,0 0 1,0 0 0,-1 0 0,1-1-1,0 0 1,-1 0 0,1 0 0,0 0-1,-1-1 1,1 0 0,-1 0-1,0 0 1,0 0 0,0-1 0,3-2-24,10-8 0,-2 0 0,1-1 0,-2-1 0,0 0 0,2-4 0,1-1-87,-6 8-26,-8 10 80,1-1 1,-1 0-1,0-1 0,0 1 0,0 0 0,-1-1 0,1 0 0,-1 0 1,0 1-1,0-1 0,0-1 0,-1 1 0,1 0 0,-1 0 1,0-2 32,-7 5 15,-1 0 0,1 0 0,-1 1 0,1 0 0,-1 0 0,-2 0-15,4 0 24,2 0 19,-1 0-1,1 0 0,0 0 0,-1 1 1,1-1-1,0 1 0,0 0 0,-1 0 1,1 0-1,0 0 0,0 0 0,0 1 1,0-1-1,1 1 0,-1 0 0,0 0 1,1 0-1,-3 2-42,3-1 54,0 1 0,-1-1 1,2 1-1,-1-1 0,0 1 0,1-1 0,0 1 1,-1 0-1,2 0 0,-1 0 0,0 0 1,1 0-1,-1 0 0,1 0 0,1 2-54,-1-3 5,0-1 0,1 0 0,-1 1 0,1-1 0,0 0 0,0 0 0,0 1 0,0-1 0,0 0 0,0 0 0,0 0 0,1 0 0,-1 0 0,1-1 0,0 1 0,-1 0 0,1-1 0,0 1 0,0-1 0,0 1 0,0-1 0,0 0 0,0 0 0,0 0 0,0 0 0,1-1 0,-1 1 0,0 0 0,1-1 0,-1 1 0,1-1-5,14 3-48,1 0-1,0-1 1,0-1-1,2-1 49,-1 0-118,257 4-4721,-202-4 1226,47 0-4777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55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38 176 11941,'0'0'-192,"0"0"-29,-6-14-233,-19-40 430,18 40 273,7 14 385,0 0 551,2-7 2360,6-13-2883,-3 16-618,-1 1-1,1-1 0,-1 1 0,1 1 1,0-1-1,0 1 0,1-1 0,-1 1 1,0 1-1,1-1 0,-1 1 1,1 0-1,-1 0 0,4 1-43,16-5 13,20-5 4,1 3 0,0 1-1,0 2 1,18 3-17,-59 0-4,-1 1-1,0 0 1,1 0 0,-1 0 0,1 0-1,-1 1 1,1 0 0,-1 0-1,0 0 1,1 1 0,-1-1 0,0 1-1,0 0 1,0 0 0,0 0 0,0 1-1,-1-1 1,1 1 0,-1 0 0,0 0-1,0 0 1,0 1 0,0-1-1,0 1 1,-1-1 0,1 1 0,-1 0-1,0 0 1,0 0 0,0 0 0,-1 1-1,0-1 1,0 0 0,0 1-1,0 1 6,1 6-18,-1 1 0,0-1 0,-1 1 0,0-1 0,-1 1 0,-1-1 0,0 0 1,0 0-1,-1 1 0,-1-2 0,0 1 0,-1 0 0,0-1 0,-1 0 0,0 0 1,0 0-1,-1-1 0,-3 2 17,-18 23 45,-2-1 0,-2-2 1,-1-1-1,-12 8-45,3-6 77,40-31-47,33-5-30,47-12-314,2 3 1,-1 3 0,24 3 313,-101 6-7,-1-1 0,1 1 0,-1 0 0,1 0 0,-1 0 0,1 1-1,-1-1 1,1 0 0,-1 0 0,1 1 0,-1-1 0,0 1 0,1-1-1,-1 1 1,0 0 0,1-1 0,-1 1 0,0 0 0,0 0 0,1 0-1,-1 0 1,0 0 0,0 0 0,0 0 0,0 0 0,-1 1 0,1-1-1,0 0 1,0 1 0,-1-1 0,1 0 0,-1 1 0,1-1 0,-1 1-1,0-1 1,1 1 0,-1-1 0,0 1 0,0-1 0,0 1 7,0 1 7,-1 1 1,0 0 0,1-1 0,-1 1-1,0-1 1,-1 0 0,1 1-1,-1-1 1,1 0 0,-1 0-1,0 0 1,0 0 0,-1 0 0,1 0-1,0-1 1,-1 1 0,-1 0-8,-12 9 136,-1-1 1,0-1-1,0-1 0,-1-1 1,0 0-1,0-1 1,-10 2-137,-4 0 240,-1-1 0,0-1 0,-33 2-240,65-9-3,-1 0-1,1 1 1,0-1-1,-1 0 1,1 0-1,-1 0 1,1 0-1,-1 0 1,1 0-1,0 0 1,-1-1-1,1 1 1,-1 0-1,1-1 1,0 1-1,-1-1 1,1 1-1,0-1 1,0 0-1,-1 0 1,1 1 0,0-1-1,0 0 1,0 0-1,0 0 1,0 0-1,0 0 1,0-1 3,0-1-253,1 0 0,-1 0 0,1-1 0,0 1 0,0 0 0,0 0 0,0-1 1,0 1-1,1 0 0,0 0 0,-1 0 0,2-3 253,14-35-5483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56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32 122 6947,'0'0'6254,"0"0"-4688,0 0-822,3 27 299,16 202 921,-16-159-1013,-2-65-492,-2-21-117,1 2-267,-3-12 4,-1-1 0,-1 1 0,-1 0 0,-4-11-79,3 13-28,0-1 0,2 0 0,1 0 0,1 0 0,1-6 28,2 31-2,0-1-1,0 1 0,0 0 0,0 0 1,0 0-1,0 0 0,0 0 0,0 0 1,0-1-1,0 1 0,0 0 0,0 0 1,0 0-1,0 0 0,0 0 0,0-1 1,0 1-1,0 0 0,0 0 0,0 0 1,0 0-1,0 0 0,0 0 0,0 0 1,0-1-1,0 1 0,1 0 0,-1 0 1,0 0-1,0 0 0,0 0 0,0 0 1,0 0-1,0 0 0,0 0 0,1 0 1,-1 0-1,0 0 0,0 0 0,0 0 1,0 0-1,0 0 0,0 0 0,1 0 1,-1 0-1,0 0 0,0 0 0,0 0 1,0 0-1,0 0 0,1 0 0,-1 0 1,0 0-1,0 0 0,0 0 0,0 0 1,0 0-1,0 0 0,0 0 0,1 0 1,-1 0-1,0 0 0,0 1 0,0-1 1,0 0 2,3 1-40,15 7 19,0 2 1,0 0 0,-1 0-1,0 2 1,13 11 20,22 15 0,-49-36 0,45 30 16,49 24-16,-83-49 2,1 0 0,-1-1 0,2 0-1,-1-2 1,1 0 0,-1 0 0,1-1 0,0-1-1,7-1-1,-21-1 5,0 0-1,0 0 0,0 0 0,0-1 1,0 1-1,0-1 0,0 1 0,0-1 1,0 0-1,0 0 0,-1 0 1,1 0-1,0 0 0,-1 0 0,1 0 1,-1-1-1,1 1 0,-1-1 0,1 1 1,-1-1-1,0 1 0,0-1 1,0 0-1,0 0 0,0 1 0,0-1 1,0 0-1,0 0 0,-1 0 1,1 0-1,-1-2-4,3-8 35,-2 1 0,0-1 0,0 0 1,-1 0-1,0-2-35,0 0 11,0-19 44,1 5-79,-2 0 0,0-1 1,-2 1 23,2 21 60,0 0 0,0 1-1,-1-1 1,0 0 0,0 1 0,-1 0 0,0-1 0,0 1 0,0 0 0,-1 1-1,1-1 1,-2 0 0,1 1 0,-4-3-60,6 21-1088,0 1 0,1 0 1,1 0-1,0 0 1088,5 25-4576,19-6-2766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56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8 345 12806,'0'0'715,"0"0"536,0 0 617,0 27-564,0 89-439,0-98-633,1 0 1,1 1-1,0-1 1,1 0-1,1 0 1,1-1-1,6 16-232,-2-5 80,-7-21-53,-2-5-19,1 0 1,-1-1 0,1 1-1,-1-1 1,1 1 0,-1 0-1,1-1 1,0 1-1,0-1 1,0 1 0,0-1-1,0 1 1,0 0-9,0-2 64,-1-18 291,-1 1-307,-2-1 0,0 1 1,0 0-1,-2 1 1,-5-16-49,2 9-27,1 0 1,2-1-1,-2-11 27,3-26-9,2 1 0,5-35 9,-2 82 2,2 0 0,-1 0 1,2 0-1,0 1 0,0-1 0,1 1 1,1 0-1,0 0 0,0 0 0,1 1 1,1 0-1,0 1 0,0-1 0,1 2 1,0-1-1,1 1 0,0 1 1,1-1-1,0 2 0,3-2-2,-9 6-17,0 0 1,0 1-1,1-1 0,-1 2 1,1-1-1,0 0 0,-1 1 0,1 0 1,0 0-1,0 1 0,0 0 1,0 0-1,0 0 0,-1 1 0,1 0 1,0 0-1,0 0 0,-1 1 1,5 1 16,-6-2-168,0 1 0,0-1 1,0 1-1,0 0 1,0 0-1,0 0 1,-1 1-1,1 0 1,-1-1-1,1 1 0,-1 0 1,0 1-1,0-1 1,-1 0-1,1 1 1,-1 0-1,1-1 0,-1 1 1,0 0-1,-1 0 1,1 0-1,-1 1 1,0-1-1,0 0 1,0 0-1,0 1 168,-1 20-4840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56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15367,'0'0'32,"0"0"1201,0 0-417,0 0-208,0 0 17,238-28-449,-126 8-176,17 6-1745,-7-11-4530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57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0 302 11013,'0'0'4960,"0"0"-3480,0 0-415,0 0-721,7 25-75,-3-9-156,-1 2 41,2 0 0,0 0 1,1-1-1,1 0 0,1 0 0,0-1 0,1 0 0,1 0 0,0-1-154,9 10 203,16 22 275,23 22-478,-47-56 63,1-2 0,1 1 0,0-2 1,0 1-1,1-2 0,0 0 0,10 5-63,-18-12 47,1 0 0,-1 0 0,0 0 0,1-1 0,-1 1 0,0-2 0,1 1 0,0-1 0,-1 0 0,1 0 0,-1-1 0,1 0 0,-1 0 0,0 0 0,1-1 0,-1 0 0,0 0 0,3-2-47,14-7 158,0-1 0,-2-1 0,1-1 0,3-4-158,-4 3 77,335-220 439,-225 157-509,114-48-7,-135 75-67,2 6-1,2 4 0,98-21 68,-170 55-309,1 2 0,1 1-1,-1 3 1,5 1 309,-18 4-1028,-29-3 926,0 0 1,-1 0 0,1-1-1,-1 1 1,1 0 0,0 0-1,-1 0 1,1 0 0,-1 0-1,0 0 1,1 0 0,-1 0-1,0 0 1,0 0-1,1 0 1,-1 0 0,0 0-1,0 0 1,0 0 0,0 0-1,0 0 1,-1 0 0,1 0-1,0 0 1,0 0 101,-6 32-4535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2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0 512 12742,'0'0'309,"0"0"510,0 0 203,0 0-307,0 0-261,0 0-65,15-6-159,2-3-184,-11 6-36,0-1-1,0 1 0,1 0 1,-1 1-1,1 0 0,0 0 1,0 0-1,-1 1 0,6-1-9,-3 2-5,-7 0-38,-14 0 571,9-1-433,0 1 0,0 0 0,0-1 0,0 2-1,0-1 1,0 0 0,1 0 0,-1 1 0,0 0-1,0 0 1,0-1 0,1 1 0,-1 1 0,1-1-1,-1 0 1,1 1 0,-1 0-95,2-2 133,1 0 14,26-1 24,-16-1-150,307-69 486,-135 26-414,359-52 31,-118 25-178,-229 30-514,143-52 568,-326 90-45,36-13-83,-45 16 119,0 0-1,0 1 0,-1-1 0,1 0 1,0 0-1,0 0 0,-1 0 0,1-1 1,-1 1-1,1 0 0,-1-1 0,0 1 1,0-1-1,1 1 0,-1-1 0,0 0 1,0 0-1,-1 1 0,2-2 10,-3 2-16,1 1 1,0-1-1,0 1 0,0-1 0,-1 0 1,1 1-1,0-1 0,-1 1 0,1-1 1,-1 1-1,1-1 0,-1 1 0,1-1 1,-1 1-1,1 0 0,-1-1 0,1 1 1,-1 0-1,1-1 0,-1 1 0,1 0 0,-1-1 1,0 1-1,1 0 0,-1 0 0,0 0 1,1 0-1,-1 0 0,0 0 0,1 0 1,-1 0-1,0 0 0,1 0 0,-1 0 1,1 0-1,-1 0 0,0 1 0,1-1 1,-1 0-1,1 0 0,-1 1 16,-8-1-210,-17 1-917,0 1 1,0 2-1,1 0 1,-8 3 1126,-56 17-4376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2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11333,'0'0'219,"0"0"5,0 0 304,0 0 131,0 0 787,30 13 374,-24-10-1708,51 21 648,1-2 1,0-3-1,24 4-760,590 92 1241,-335-64-1159,-222-33-153,-13-3-676,0 3-1,83 29 748,-179-45-260,29 14-905,-34-15 906,0 0 0,0 0 0,0 0 0,0 0 0,0 0 0,0 0 0,-1 0 0,1 0 1,0 0-1,-1 0 0,1 1 0,-1-1 0,1 0 0,-1 0 0,1 2 259,0 11-4026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3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11685,'0'0'232,"0"0"451,0 0 803,0 0-562,-4 10-762,1-4-152,1 1-1,0 0 1,0-1-1,1 1 0,0 0 1,0 0-1,0 0 1,1 0-1,0 0 0,1 4-9,13 79 413,-3-27 1,0 48 366,-6 1 0,-5 16-780,0-128-44,0 1 0,0-1 0,0 1-1,0 0 1,0-1 0,0 1 0,0-1-1,0 1 1,0 0 0,0-1 0,0 1-1,1-1 1,-1 1 0,0 0 0,0-1-1,1 1 1,-1-1 0,0 1 0,1-1-1,-1 1 1,0-1 0,1 1 0,-1-1-1,1 0 1,-1 1 0,0-1 0,1 1 0,-1-1-1,1 0 1,0 0 0,-1 1 0,1-1-1,-1 0 1,1 0 0,-1 1 0,1-1-1,0 0 45,0 0-184,0-1 0,0 1 0,0-1 0,1 1 0,-1-1 0,0 1 0,0-1 0,0 1 0,0-1 0,0 0 0,0 0 0,-1 1 0,1-1 0,0 0 0,0 0 0,0 0 0,-1 0 0,1 0 0,-1 0 0,1 0 0,-1 0 0,1-1 184,12-38-4455,-11-14-3058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3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9636,'0'0'355,"0"0"222,0 0 39,29-4-312,-10 2-250,-3-1 9,-1 1-1,1 0 0,0 1 0,0 1 0,-1 1 0,1 0 1,0 1-1,-1 0 0,1 2 0,-1 0 0,0 0 0,2 3-62,2 1 38,-1 1 1,-1 1-1,0 1 0,-1 1 0,0 0 0,0 1 1,-1 1-1,-1 0 0,0 1 0,-2 0 0,10 14-38,-13-16 11,-2 1-1,1 0 1,-2 0-1,0 0 1,0 1-1,-1-1 0,-1 1 1,-1 1-1,0-1 1,-1 0-1,0 1 0,-2 0 1,1-1-1,-2 1 1,-1 8-11,-1-13 28,1 0 0,-2 0 0,0 0 0,0-1 0,-1 1 1,0-1-1,0 0 0,-1-1 0,-1 1 0,0-1 0,0 0 1,0-1-1,-1 0 0,-1 0 0,1-1 0,-1 1 0,-10 4-28,0 1 75,0-2 0,-1 0 0,0-1 0,0-1 0,-1-1 0,-1-1 0,1-1-1,-18 3-74,24-7 32,-1 0-1,0-1 1,0-1-1,0 0 1,0-1-32,15 1-60,1 0 0,-1 0 0,0 0-1,1 0 1,-1 0 0,0 0 0,1 0 0,-1 0 0,1 0 0,-1-1 0,0 1 0,1 0 0,-1 0 0,1-1-1,-1 1 1,0 0 0,1-1 0,-1 1 0,1 0 0,-1-1 0,1 1 0,0-1 0,-1 1 0,1-1 0,-1 1 0,1-1-1,0 1 1,-1-1 0,1 1 0,0-1 0,0 0 0,-1 1 0,1-1 0,0 1 0,0-1 0,0 0 0,0 1-1,0-1 1,0 0 0,0 1 0,0-1 0,0 1 0,0-1 0,0 0 60,0-12-3404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3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469 45 9476,'0'0'401,"0"0"860,0 0-217,0 0-273,0 0 253,-32-9-5,-107-23-200,132 30-753,0 2 0,0-1 0,-1 1 0,1 0 0,0 0 0,-1 1 0,1 0 0,0 0 0,0 0 0,-1 1 0,1 1 0,1-1 0,-1 1 0,0 0 0,1 0 0,-1 1 0,1 0-1,0 0 1,0 1 0,1-1 0,-1 1 0,1 1 0,0-1 0,-2 4-66,-11 8 194,7-8-124,2 1-1,-1 0 1,1 0 0,0 1-1,1 0 1,0 0 0,1 1-1,0 0 1,1 0 0,1 1-1,0 0 1,0 0-1,1 0 1,1 0 0,0 1-1,1-1 1,1 1 0,0 0-1,0 3-69,2-11 8,-1 1 0,1-1 0,1 0-1,-1 0 1,1 0 0,0 0 0,1 0-1,-1-1 1,1 1 0,0-1 0,0 1 0,1-1-1,0 0 1,0 0 0,0 0 0,0-1-1,1 0 1,-1 0 0,1 0 0,0 0-1,1-1 1,-1 1 0,1-1 0,-1-1 0,2 1-9,15 7 19,1-1-1,-1-1 1,1-2-1,1 0 1,-1-1-1,6-1-17,60 5-1105,0-4-1,38-5 1106,-77 0-1230,67 0-3434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8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424 0 15879,'0'0'1203,"0"0"-802,0 0-76,0 0 315,0 33 254,1 18-612,1-5 45,-2 0 1,-2 0 0,-2 3-328,1-29 139,-1 0 0,-1 0-1,-1 0 1,0-1 0,-2 0 0,0 0 0,-1-1 0,-1 0 0,0 0 0,-14 15-139,15-20 32,-2 0-1,0 0 1,0-1 0,-1-1 0,-1 0 0,0-1 0,0 0 0,-1-1 0,-1 0 0,1-1-1,-1-1 1,0 0 0,-14 4-32,18-9-9,-1-1 0,1 1 0,-1-2 0,0 1 0,-8-2 9,17 0-10,0 0 0,1 0 1,-1 0-1,0 0 0,1 0 0,-1 0 1,1-1-1,-1 1 0,1-1 1,0 0-1,0 0 0,0 0 0,0 0 1,0 0-1,0 0 0,0 0 0,1 0 1,-1-1-1,1 1 0,0-1 0,0 1 1,0-1-1,0 0 0,0 0 0,0 1 1,1-1-1,-1 0 0,1 0 0,0 1 1,-1-4 9,0-1-46,1 0 1,-1 0-1,1-1 1,0 1-1,1 0 1,-1 0-1,1 0 1,1-1 0,0 1-1,0 1 1,0-1-1,1-1 46,3 0-18,-1 0 0,1 0 1,1 1-1,0 0 0,0 0 0,0 1 0,1 0 0,-1 0 0,2 1 0,-1 0 0,0 0 1,4 0 17,0-1-2,0 1 1,0 0-1,1 1 1,0 0 0,0 1-1,0 1 1,0 0 0,0 0-1,2 2 2,-7-1 1,-1 2-1,0-1 1,0 1-1,1 0 1,-1 0-1,0 1 1,0 0-1,0 1 1,0-1-1,-1 1 1,2 1-1,1 2 0,0 1 1,0 0-1,0 0 0,-1 1 1,0 0-1,-1 0 0,0 1 0,51 64 80,-41-49-65,1-1-1,1 0 1,1-2 0,1 0 0,1-1-1,10 6-14,-26-23-439,0 0 0,0 0 0,0-1 0,0 0-1,0 0 1,1 0 0,-1-1 0,1 0 0,-1 0-1,1-1 1,-1 0 0,1 0 0,0-1 0,2 0 439,-4 1-767,36-2-6142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4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12694,'0'0'3345,"0"0"-3105,0 0 1553,0 0-1008,0 0-529,203 0-160,-87 0 32,12 0-48,-3 0-80,-9 0-160,-13 0-16,-15 0-545,-23-9-447,-24-2-1890,-22 0-1183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4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 11573,'0'0'481,"0"0"-257,0 0 608,0 0 176,94 155 305,-60-96-208,-3 8-481,-15-8 96,-13 6-384,-3-3-64,-9-6-240,-35 0 81,-6 1-97,-3-10-16,15-7-161,7-6-911,15-18-1857,16-13-2706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4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1 162 11685,'0'0'755,"0"0"-397,0 24 589,-1 68 206,3 229 3184,-2-313-4289,0 0-1,1-1 1,0 1-1,0 0 1,1 0-1,0-1 0,0 1 1,1-1-1,3 6-47,-3-48 64,-2-62-347,11-78 283,-8 141-40,2 1 1,1-1-1,1 1 1,2 1 0,2-1-1,13-26 40,-21 50-3,1 0 1,0 1-1,0 0 0,1 0 1,0 0-1,0 1 0,1 0 1,0 0-1,1 1 0,-1 0 1,1 0-1,0 0 0,6-2 3,-9 6 4,0 0-1,1 0 1,-1 0-1,1 1 1,-1 0-1,1 0 1,0 0-1,-1 1 1,1 0-1,-1 0 1,1 0-1,0 1 1,-1 0-1,1 0 1,-1 0-1,1 1 1,-1 0-1,0 0 1,1 0-1,-1 1 0,0-1 1,-1 1-1,4 3-3,19 13 26,-1 1-1,-1 2 1,0 1-1,-2 0 0,-1 2 1,-1 1-1,-1 0 1,0 4-26,11 18 78,-3 3 0,-1 0-1,-3 2 1,3 13-78,-21-51-29,-1 1 0,-1-1-1,-1 1 1,0 0 0,-1 0-1,0 0 1,-1 11 29,-1-26-88,-1-1 0,1 1 0,0 0 0,0 0 0,-1-1 0,1 1 0,0 0 0,-1 0 0,1-1 0,-1 1 1,1 0-1,-1-1 0,1 1 0,-1-1 0,0 1 0,1 0 0,-1-1 0,0 1 0,1-1 0,-1 0 0,0 1 0,1-1 0,-1 0 0,0 1 0,0-1 0,0 0 0,1 0 0,-1 0 1,0 1-1,0-1 0,0 0 0,1 0 0,-1 0 0,0 0 0,0-1 0,0 1 0,1 0 0,-1 0 0,0 0 0,0-1 0,0 1 0,1 0 0,-1-1 88,-9 1-3088,-9 0-4657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5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5106,'0'0'8020,"0"0"-7476,0 0 2754,0 0-2098,0 0-912,0 0 113,134-14-145,-34 6-192,13-9-64,3 0-224,-10 3-641,-25 8-2944,-25 6-3299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5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0 2689,'0'0'7972,"0"0"-7732,0 0 977,-68 166-1,64-113-832,4-5-16,0-11-223,0-12 127,0-11-256,4-11-16,11-3-577,-2-8-639,9-37-961,-13-17-2641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6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0 191 9444,'37'-142'2055,"-36"138"-1980,0 1 1,0 0 0,0 0 0,1 0-1,-1 0 1,1 0 0,-1 0 0,1 1-1,0-1 1,0 1 0,1-1 0,0-1-76,-1 3 41,-1 1-1,0-1 1,1 0 0,-1 1 0,1-1 0,-1 1 0,1-1 0,-1 1 0,1 0 0,-1 0 0,1-1-1,-1 1 1,1 0 0,0 0-41,7 0 231,13-2-133,0 0-1,-1 2 0,1 1 0,0 0 0,0 2 0,0 0 0,-1 2 0,0 0 1,0 1-1,14 7-97,-26-10-12,0 2 0,0-1 0,-1 1 0,0 0 0,0 0 1,0 1-1,-1 0 0,0 1 0,0 0 0,-1 0 0,1 0 0,-1 1 1,-1 0-1,0 0 0,0 0 0,0 1 0,-1-1 0,-1 1 0,1 0 1,-1 0-1,-1 1 0,0-1 0,0 1 0,-1-1 0,0 4 12,0-4-9,-1 0 0,-1 0-1,0 0 1,0 0 0,-1 0-1,0 0 1,0 0 0,-1-1-1,0 1 1,-1-1-1,1 0 1,-2 0 0,0 2 9,-4 3 6,-1 0 0,0-1 0,0 1 0,-2-2 0,1 0 0,-1 0 1,-6 3-7,-10 5 96,0-1 1,-1-1-1,-1-1 1,-1-2 0,0-1-1,0-2 1,-2 0-97,19-7 229,0-1 0,0 0 0,0-1 0,0-1-1,-9 0-228,23-1 5,-1 0-1,1 0 1,-1 0-1,1 0 1,-1 0-1,1 0 0,-1 0 1,1 0-1,-1 0 1,1 0-1,-1 0 1,1 0-1,0 0 0,-1-1 1,1 1-1,-1 0 1,1 0-1,-1-1 1,1 1-1,-1 0 0,1-1 1,0 1-1,-1 0 1,1-1-1,0 1 1,-1 0-1,1-1 0,0 1 1,0-1-1,-1 1 1,1 0-1,0-1 1,0 1-1,0-1 0,-1 1 1,1-1-1,0 1 1,0-1-1,0 1 1,0-1-1,0 1 0,0-1 1,0 1-1,0-1 1,0 1-1,0-1 1,1 1-5,11-24-1126,-4 17 461,0 0 0,0 1 0,1 0 0,-1 1 1,5-3 664,65-33-6601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6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0 4834,'0'0'9381,"-175"17"-8629,106 3 1329,16 8-737,16 6-879,12 5-65,25 12-208,0-3-192,28 2 112,34-5-64,20-11-48,24-9-272,19-5-641,13-14-1472,2-6-2017,-15 0-6387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6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0 130 16039,'0'0'369,"0"0"-353,0 0 1200,0 0-672,169 31 81,-60-26-81,16-2-416,13 6-16,0-9-112,-4 5 0,-15-5-192,-22 0-240,-25 0-353,-19 0-751,-25 0-1810,-19 0 881,-9-5-785,0-9-4177</inkml:trace>
  <inkml:trace contextRef="#ctx0" brushRef="#br0" timeOffset="1">813 0 8340,'0'0'2163,"0"0"-20,0 0-417,0 0-1225,0 0-340,30 15 212,11 3-242,-8-4-9,0 2 1,-1 1 0,-1 2 0,11 9-123,-39-25 3,15 8 83,-2 1-1,1 1 1,-2 1-1,0 0 0,10 13-85,-22-24 43,0 0 0,-1 0 0,0 1 0,1-1 0,-1 0 0,-1 1 0,1-1 0,0 1-1,-1 0 1,0 0 0,0-1 0,0 1 0,0 0 0,-1 0 0,1 0 0,-1 0 0,0 0-1,0 0 1,0 0 0,-1 0 0,0 0 0,1 0 0,-1 0 0,-1-1 0,1 1 0,0 0-1,-1-1 1,0 1 0,0-1 0,0 1 0,0-1 0,-1 0 0,-1 2-43,-6 5 91,-1 0 0,0-1 1,0-1-1,-1 0 0,0 0 1,0-1-1,-1-1 0,0 0 0,-5 1-91,-28 11 77,-1-3-1,-1-2-76,37-10-874,1-1 0,-1 0 0,1 0 1,-11-1 873,17-1-5718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7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15847,'0'0'929,"0"0"-657,0 0 1377,0 174-673,0-121-416,0-5 33,0 3-129,3-9-176,3-5-128,0-12-160,-2-14-112,-4-5-368,0-6-785,0 0-400,0-9-912,0-33-3970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7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76 13030,'0'0'1072,"0"0"1794,0 0-1217,0 0-1073,0 0 0,210-76 0,-145 76-159,4 0-321,3 0-64,0 0 0,-3 0-64,-10 0-289,-18 9-1039,-25-1-1682,-16-2-4865</inkml:trace>
  <inkml:trace contextRef="#ctx0" brushRef="#br0" timeOffset="1">107 380 1072,'0'0'11270,"0"0"-10134,0 0 2322,0 0-2226,231 8-687,-140-16-209,-10-12-272,-15 9-64,-32 5-1233,-31 6-3777,-3 0-6355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9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65 148 14182,'0'0'1751,"0"0"-1170,0 0 337,0 0 227,0 0-481,-10 14-344,-32 43-152,40-55-145,1 0-1,0 0 1,-1 1-1,1-1 1,0 0-1,0 1 1,0-1 0,1 1-1,-1-1 1,1 1-1,-1-1 1,1 1-1,0-1 1,0 1 0,0-1-1,0 2-22,0-3 2,1 0 1,-1 0-1,0 0 1,1 0-1,0 0 0,-1 0 1,1 0-1,-1 0 0,1 0 1,0 0-1,0 0 0,0 0 1,-1-1-1,1 1 0,0 0 1,0-1-1,0 1 0,0-1 1,0 1-1,0-1 0,0 1 1,0-1-1,1 0 1,-1 1-3,3-1-28,0 1 0,0-1 1,0 0-1,0 0 1,0 0-1,0 0 0,0-1 1,0 1-1,-1-1 1,1 0-1,0 0 0,0-1 1,-1 1-1,1-1 1,-1 0-1,3-1 28,2-4-128,-1-1 0,1 0 0,-1-1 0,-1 0 1,1 0-1,-2 0 0,1-1 0,-1 0 0,-1 0 0,1 0 0,-2 0 0,0-1 0,0 0 1,0 1-1,-2-1 0,1-9 128,-2 19 456,-12 26 214,8-16-558,0 0 0,1 1 0,0-1 1,0 1-1,1-1 0,1 1 1,0 0-1,0 0 0,1 0 0,0 0 1,0 0-1,2 3-112,-2-11 13,1 1 0,0-1 1,1 1-1,-1-1 0,0 0 1,1 0-1,-1 1 0,1-1 0,0 0 1,0 0-1,-1-1 0,1 1 1,1 0-1,-1-1 0,0 1 1,0-1-1,0 1 0,1-1 0,-1 0 1,1 0-1,-1 0 0,1-1 1,-1 1-1,1 0 0,1-1-13,10 3-6,-1-1 1,1-1-1,0 0 0,5-1 6,-9 0-97,0-1-1,1 0 0,-1-1 0,0 0 0,0 0 0,0-1 0,-1-1 1,1 1-1,-1-2 0,1 1 0,-1-1 0,0-1 0,-1 1 1,0-2-1,0 1 0,0-1 0,0 0 0,-1-1 0,3-4 98,13-18-1814,-2-1 0,-1-1-1,-2-1 1,11-26 1814,-23 47-784,-5 11 820,-1 1 1,0-1 0,0 1-1,0-1 1,0 1 0,1-1-1,-1 1 1,0-1-1,1 1 1,-1 0 0,0-1-1,1 1 1,-1-1 0,0 1-1,1 0 1,-1 0-1,1-1 1,-1 1 0,1 0-1,-1 0 1,0-1 0,1 1-1,-1 0 1,1 0-1,-1 0 1,1 0 0,-1 0-1,1-1 1,-1 1 0,1 0-1,0 0 1,-1 0 0,1 1-1,-1-1 1,1 0-1,-1 0 1,1 0 0,-1 0-1,1 0 1,-1 1 0,0-1-1,1 0 1,-1 0-1,1 1 1,-1-1 0,1 0-1,-1 1 1,0-1 0,1 0-1,-1 1 1,0-1-1,1 1 1,-1-1 0,0 0-1,1 1-36,14 23 1033,22 44 1013,-19-35-1381,-1 0 1,0 5-666,-15-35 21,-1 1-1,0-1 1,1 0 0,-1 1 0,-1-1-1,1 1 1,0-1 0,-1 1-1,0-1 1,0 1 0,0 0-1,0-1 1,0 1 0,-1-1-1,0 1 1,1-1 0,-1 1 0,-1-1-1,1 0 1,0 1 0,-1-1-1,0 0 1,1 0 0,-1 0-1,0 0 1,-1 0 0,1-1-1,0 1 1,-1-1 0,0 1 0,0-1-21,-9 6 71,0 0 1,-1-1 0,0-1 0,0 0-1,-1-1 1,-13 3-72,10-2 30,3-1-3,-1 0-1,1-1 1,-1-1 0,0 0-1,0-1 1,0-1 0,-4 0-27,36-27-4152,24-15-2363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7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6195,'0'0'6003,"0"0"-3202,0 0 320,0 0-2080,200 14-401,-119-14-304,-9-11-336,-9-3-544,-4 2-3282,-25-2-10644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19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26 134 11381,'0'0'515,"0"0"1243,0 0-264,0 0-728,0 0-198,23-22-226,8-7-245,1 1 0,6-3-97,-35 28 5,1 1-1,-1-1 0,1 1 1,-1 0-1,1 0 0,0 0 1,0 1-1,-1-1 0,1 1 0,0 0 1,1 0-1,-1 0 0,0 1 1,0-1-1,0 1 0,0 0 1,0 0-1,1 1 0,-1-1 0,0 1 1,0 0-1,0 0 0,0 0 1,0 1-1,0-1 0,0 1 1,-1 0-1,1 0 0,1 1-4,-1 1-9,1 0 0,0 1 0,-1-1-1,0 1 1,0 0 0,-1 0 0,1 1 0,-1-1-1,0 1 1,-1-1 0,1 1 0,-1 0 0,0 0-1,0 0 1,0 6 9,0-1-29,0 0-1,0 0 1,-1 0 0,-1 1-1,0-1 1,-1 0 0,0 0-1,0 1 1,-1-1 0,-1 0-1,0 0 1,0-1 0,-1 1-1,0-1 1,-1 0 0,0 0-1,-1 0 1,0 0 0,-3 2 29,-18 15 24,-14 17 61,41-42-98,-1-1 0,1 1 0,-1-1 0,1 1-1,-1-1 1,1 1 0,0-1 0,0 1 0,0-1 0,0 1 0,0-1 0,0 1 0,0 0 0,0-1 0,1 1-1,-1-1 1,1 1 0,-1-1 0,1 1 0,-1-1 0,1 0 0,0 1 0,0-1 0,0 0 0,0 1-1,0-1 1,0 1 13,34 32-63,-28-28 72,30 24-26,-18-15 21,0 1 0,16 18-4,-31-30-9,-1 0 0,1 0 0,-1 0 0,0 0 0,0 1 0,-1-1 0,1 1 0,-1 0 0,0 0 0,0 0 0,-1 0 0,0 0 0,0 0 0,0 1 0,0 3 9,-1-8-13,0 0 1,0 0-1,0 1 1,0-1 0,-1 0-1,1 0 1,0 0-1,-1 0 1,1 0 0,-1 1-1,0-1 1,1 0 0,-1 0-1,0 0 1,1 0-1,-1-1 1,0 1 0,0 0-1,0 0 1,0 0-1,0-1 1,0 1 0,0 0-1,0-1 1,0 1-1,0-1 13,-33 10 104,24-8-99,-37 8 28,-1-2 0,0-3-1,-1-1 1,-43-3-33,88-1-73,0 0 0,0 0 1,0-1-1,0 0 0,0 1 1,0-1-1,1-1 0,-4 0 73,5 1-166,1 0 0,0 1 0,0-1 0,0 0-1,0 0 1,0 0 0,0 0 0,0 0 0,0 0 0,0 0 0,1-1 0,-1 1 0,0 0-1,1 0 1,-1-1 0,1 1 0,-1 0 0,1-1 0,-1 1 0,1 0 0,0-1 0,0 1-1,0-1 1,0 1 0,0-1 0,0 1 166,0-16-4874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20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34 101 12502,'0'0'811,"0"0"717,0 0-124,0 0-764,-5 24-10,-5 23-117,2 0 0,2 0 0,1 38-513,5 63 1113,0-147-1049,0-1 66,0-31 591,1-329-527,-1 354-199,1-1-1,0 1 1,1-1-1,-1 1 1,1-1-1,0 1 1,1 0-1,0 0 0,0 0 1,0 0-1,1 0 1,2-3 5,-5 8-16,1-1 0,-1 0 0,1 0 0,-1 0 0,1 1 0,0-1 0,0 1 0,0-1 0,0 1 0,0 0 0,0 0 1,0 0-1,0 0 0,0 0 0,0 0 0,1 1 0,-1-1 0,0 1 0,1-1 0,-1 1 0,0 0 0,1 0 0,-1 0 0,0 0 0,1 0 0,-1 1 0,0-1 1,1 1-1,-1 0 0,0-1 0,0 1 0,0 0 0,1 0 0,-1 0 0,0 1 0,0-1 0,0 0 16,5 5-24,0 1-1,0-1 1,0 1 0,-1 1-1,0-1 1,0 1 0,-1 0-1,2 4 25,41 80-43,-27-49 41,-5-12 14,2 6 46,2-1-1,16 21-57,-30-48-10,1 0 1,-1-1-1,2 0 0,-1-1 1,1 1-1,0-1 0,0-1 0,1 0 1,0 0-1,0 0 0,1-1 1,4 1 9,-12-5 4,0 0-1,0-1 1,0 1 0,0-1 0,0 1 0,0-1 0,1 0 0,-1 0 0,0 0 0,0 0-1,0 0 1,0 0 0,1-1 0,-1 1 0,0-1 0,0 1 0,0-1 0,0 0 0,0 0-1,0 0 1,1-1-4,1 0 24,-1-1 0,0 0 0,0 0-1,-1 0 1,1 0 0,0-1 0,-1 1 0,0-1-1,0 1 1,0-1 0,0-1-24,5-12 80,-1 0-1,-1 0 1,-1-1-1,2-15-79,-1-7 22,-3 0 0,-1 0 0,-1-3-22,-1 4-450,2 139-4507,-1-98 4690,0-1-1,1 1 1,-1-1 0,0 1-1,0-1 1,1 1 0,-1-1-1,1 1 1,-1-1-1,1 1 1,0-1 0,-1 0-1,1 1 1,0-1-1,0 0 1,0 0 0,0 0-1,1 1 268,35 12-6480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20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47 275 13974,'0'0'1177,"0"0"488,0 0-814,-7 28-259,-22 94 54,24-97-381,2 0 0,1-1 0,1 1 0,1 0 0,2 6-265,-1 19 342,-1-40-260,0-8-60,-1 0 0,1 1-1,0-1 1,0 0 0,0 1-1,0-1 1,1 1 0,-1-1-1,1 0 1,-1 1 0,1-1-1,0 0 1,0 1 0,0-1 0,0 0-1,0 0 1,1 1-22,-1-2 104,-1-33 49,-1-45-16,3 1 0,4 0-1,4-2-136,-6 54-18,1 0 0,1 1 0,2 0 0,0 0 0,1 0 0,1 2 0,1-1 0,1 1 0,1 1 1,1 0-1,9-10 18,-17 24-20,-1 0 1,1 0-1,0 0 1,0 1 0,1 0-1,-1 1 1,1-1-1,0 1 1,0 0 0,1 1-1,-1 0 1,1 0-1,0 1 1,0 0 0,0 0-1,0 1 1,0-1-1,0 2 1,0-1 0,7 2 19,-3 0-52,-1 1 0,0 0 0,0 1 1,-1 0-1,1 1 0,-1 0 0,1 0 1,-1 1-1,0 1 0,-1 0 0,0 0 0,0 1 1,0 0-1,5 6 52,-11-10-200,1 0-1,-1 0 1,0 1 0,0 0-1,-1 0 1,1 0 0,-1 0 0,0 0-1,0 0 1,0 0 0,0 1-1,-1-1 1,0 1 0,0-1-1,0 1 1,0-1 0,-1 1 0,0 0-1,0-1 1,0 1 0,0 0-1,-1-1 1,0 1 0,0-1-1,0 1 201,-23 29-4663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21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8516,'0'0'3073,"0"0"-1424,0 0 1168,0 0-2032,0 0 159,188 3-512,-100-17-432,9 2-944,3 1-4947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21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0 234 14150,'0'0'323,"0"0"1033,0 0 148,0 0-373,3 26-61,10 85-248,-12-108-781,-1-1 0,0 1 0,1 0 0,0 0-1,-1 0 1,1 0 0,0 0 0,1-1 0,-1 1 0,0 0 0,1-1 0,-1 1 0,1-1 0,0 1-1,0-1 1,0 0 0,0 0 0,0 0 0,1 0 0,-1 0 0,1-1 0,-1 1 0,1-1-1,-1 1 1,1-1 0,0 0 0,0 0 0,0 0 0,-1 0 0,1-1 0,0 1 0,0-1 0,0 0-1,0 0 1,0 0 0,0 0 0,2 0-41,0 0 80,19 0 108,0-1 1,0 0 0,0-2-1,-1-1 1,1-1-1,-1-1 1,0 0 0,0-2-1,-1-1 1,1-1-189,39-18 72,77-33 140,-3-7 0,89-60-212,-209 118-51,13-10 87,1 2-1,17-7-35,-38 21-179,0 0 0,-1 1 0,1 0 0,1 0 0,-1 1 0,0 0-1,1 1 1,-1 0 0,0 0 0,1 1 0,7 1 179,-16-1-115,1 0 0,-1 0 0,1 0 0,-1 1 0,1-1 0,-1 1 0,1-1 0,-1 1 0,0-1 1,1 1-1,-1 0 0,0 0 0,1 0 0,-1 0 0,0 0 0,0 0 0,0 0 0,0 0 0,0 0 0,0 0 0,0 1 0,0 0 115,7 35-3210,-6 27-2867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24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90 12054,'0'0'362,"0"0"-138,0 0 171,28-14-235,92-42-88,-110 52-47,0 0-1,0 1 0,-1 0 1,2 1-1,-1 1 0,0-1 1,0 1-1,0 1 0,1 0 0,-1 1 1,0 0-1,0 0 0,1 1 1,-1 0-1,3 2-24,-8-2 1,0 0-1,0 0 1,-1 0-1,1 1 1,-1 0-1,0 0 1,0 0-1,0 1 1,0-1-1,0 1 1,-1 0 0,1 0-1,-1 0 1,0 0-1,-1 1 1,1-1-1,-1 1 1,0 0-1,0-1 1,0 1 0,0 0-1,-1 0 1,0 1-1,0-1 1,-1 0-1,1 1 0,0 0-7,-1 0 0,0 0-1,0 1 1,0-1-1,-1 0 1,0 0 0,0 0-1,0 0 1,-1 0 0,0 0-1,0-1 1,-1 4 7,-4 1 14,0 0 0,-1 0 1,0 0-1,0-1 0,-6 4-14,14-12 1,-9 8 102,1 0 0,0 0 0,1 1 0,0 0 0,1 0 0,0 1 0,-1 1-103,5-6 21,-1 0 0,1 1-1,0-1 1,1 1 0,0 0-1,0-1 1,0 1 0,1 0-1,0 0 1,0-1 0,0 1-1,1 0 1,1 4-21,-1-8-2,0-1 0,0 1 0,0-1-1,0 0 1,0 1 0,1-1 0,-1 0 0,1 0-1,0 0 1,0 0 0,-1 0 0,1 0 0,0-1 0,1 1-1,-1 0 1,0-1 0,0 0 0,1 1 0,0-1 2,56 21-515,-27-12-12,-26-7 445,1 0 0,0 1 0,-1-1 0,0 1 1,0 0-1,0 1 0,0 0 0,-1-1 0,0 2 0,0-1 0,0 1 0,2 4 82,-5-8-7,-1 0 0,0 1-1,0-1 1,0 1 0,0 0-1,0-1 1,0 1-1,-1-1 1,0 1 0,1 0-1,-1 0 1,0-1 0,0 1-1,0 0 1,-1 0-1,1-1 1,-1 1 0,1 0-1,-1-1 1,0 1 0,0-1-1,0 1 1,0-1-1,-1 1 1,1-1 0,-1 0-1,1 0 1,-1 1 0,0-1-1,0 0 1,0 0-1,0-1 1,0 1 0,0 0-1,-2 0 8,-6 5 31,-1 0-1,0 0 1,-1-1-1,1-1 1,-1 0 0,0 0-1,-1-2 1,1 1-1,-1-1 1,0-1-1,-2 0-30,-33 3 531,0-2 0,-17-3-531,64 0-1,0 0-1,0 0 1,1-1-1,-1 1 1,0 0-1,0-1 1,0 1-1,1-1 1,-1 1-1,0-1 1,0 1-1,1-1 1,-1 1-1,0-1 1,1 0-1,-1 1 1,1-1-1,-1 0 1,1 0-1,-1 1 1,1-1-1,-1 0 1,1 0-1,0 0 1,0 1-1,-1-1 1,1 0-1,0 0 1,0 0-1,0 0 1,0 0-1,0 0 1,0 1 0,0-1-1,0 0 1,0 0 1,0-3-173,0 0 1,1 0-1,-1 0 1,1 0 0,0 0-1,0 0 1,0 0 0,2-3 172,0 2-429,0 0 0,1 0 0,-1 0 1,1 0-1,0 1 0,1-1 0,0 0 429,45-36-5738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25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43 10517,'0'0'1515,"-8"26"-186,-2 2-821,3-9-166,1 1 0,1 0 0,0 0 0,2 1 0,0-1 0,1 1 0,1 0-342,0 12 559,-1-3 209,2 0 1,2 16-769,-1-38 73,0-1-1,0 1 0,1-1 1,0 0-1,0 0 0,0 0 1,1 0-1,0 0 0,1 0 1,0-1-1,-1 0 0,4 3-72,-4-8 165,-3-10 53,0 5-222,-3-89 91,-8-22-87,2 18 225,4-25-225,5 122-2,0 0-1,0 0 0,1-1 0,-1 1 0,0 0 0,0 0 0,0 0 0,1-1 1,-1 1-1,0 0 0,0 0 0,0 0 0,1 0 0,-1 0 0,0-1 0,0 1 1,1 0-1,-1 0 0,0 0 0,1 0 0,-1 0 0,0 0 0,0 0 1,1 0-1,-1 0 0,0 0 0,0 0 0,1 0 0,-1 0 0,0 0 0,0 0 1,1 0-1,-1 0 0,0 1 0,0-1 0,1 0 0,-1 0 0,0 0 0,0 0 1,1 0-1,-1 1 0,0-1 0,0 0 0,0 0 0,1 0 0,-1 1 0,0-1 1,0 0-1,0 0 0,0 1 0,0-1 0,1 0 3,17 19-9,-1 1-1,-1 1 0,13 19 10,17 23 18,-40-56-14,74 85 14,-70-82-10,1-1-1,-1 0 1,2 0-1,-1-1 1,1-1 0,0 0-1,8 3-7,-19-9 4,1 0 1,0 1-1,0-2 0,0 1 0,-1 0 0,1 0 1,0-1-1,0 1 0,0-1 0,0 1 0,0-1 1,0 0-1,1 0 0,-1 0 0,0 0 0,0 0 1,0 0-1,0-1 0,0 1 0,0-1 1,0 1-1,0-1 0,0 0 0,-1 0 0,1 0 1,0 0-1,0 0 0,-1 0 0,1 0 0,0 0 1,-1-1-1,1 1 0,-1-1 0,0 1 0,1-1 1,-1 0-1,0 1 0,0-1 0,0 0 1,0 0-1,0 0 0,0-1-4,2-9 47,0 0 1,-1 0-1,-1-1 0,0 1 0,0-1 1,-1-8-48,0 4 19,1-226 904,-2 243-991,0-1-1,1 1 1,-1-1-1,0 1 1,1 0 0,-1-1-1,0 1 1,1 0-1,-1-1 1,0 1-1,0 0 1,1 0-1,-1-1 1,0 1-1,0 0 1,0 0-1,1 0 1,-1 0-1,0 0 1,0 0-1,0 1 1,1-1-1,-1 0 1,0 0-1,0 0 1,1 1 0,-1-1-1,0 0 1,0 1-1,1-1 1,-1 1-1,0-1 1,1 1 68,-4 3-675,1-1 0,1 1 1,-1 0-1,0 0 0,1 0 0,0 1 1,0-1-1,0 0 0,1 1 1,-2 3 674,1 17-6723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25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36 203 5763,'0'0'5495,"0"0"-3483,0 0-27,-6 31-523,-17 100-520,21-117-714,0-1 0,1 1 0,0 0 0,1 0 0,0-1 0,2 4-228,0-9 104,0 0 0,1 0 0,0 0 0,1 0 0,-1 0 0,1-1 0,1 1-104,-2-2 38,-2-63 261,-3-23-194,-1 29 234,3 0-1,5-41-338,-3 79 46,0 1 0,0-1-1,1 0 1,0 1 0,2-1 0,-1 1-1,1 0 1,1 0 0,0 1-1,1 0 1,0 0 0,0 0 0,3-1-46,-5 8-51,0 1 0,0-1 0,1 1 0,0 0 0,-1 0 0,1 0 0,0 1 0,0 0 0,0 0 0,1 1 0,-1-1 0,0 2 0,1-1 0,-1 0 0,1 1 0,-1 1 0,0-1 0,1 1 0,-1 0 1,0 0-1,1 1 0,-1-1 0,0 2 0,0-1 0,0 0 0,0 1 0,-1 0 0,1 1 0,-1-1 0,0 1 0,0 1 51,0 0-589,0 1 0,-1 0 1,0 1-1,0-1 0,0 1 0,-1-1 0,2 6 589,0 19-4690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26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10389,'0'0'1472,"0"0"-303,0 0 1072,0 0-1361,200-15-191,-144 13-161,3-4-480,-8 6-48,-11 0-768,-9 0-3891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19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17160,'0'0'288,"0"0"-240,0 0 768,-10 152 593,39-90-465,-1 0-351,0-3-97,-12-3 0,-1-5-416,-9-6 80,-6-11-160,0-12-128,0-5-208,0-14-736,0-3-529,-18 0-368,-20-23-6979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26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15591,'0'0'267,"0"0"888,0 0 128,31 26-557,98 84-99,170 133 1168,-287-234-1415,3-5-4250,-14-4 3566,0-1 0,0 1 0,0-1 0,0 1 0,0-1 0,-1 1-1,1-1 1,0 1 0,0-1 0,0 0 0,0 0 0,-1 1 0,1-1 0,0 0 0,-1 0-1,1 0 1,-1 0 0,1 0 0,-1 0 0,1 0 0,-1 0 0,0 0 0,1 0 0,-1 0-1,0 0 1,0 0 304,7-24-6141</inkml:trace>
  <inkml:trace contextRef="#ctx0" brushRef="#br0" timeOffset="1">385 28 9268,'0'0'480,"0"0"737,0 0 784,0 0-977,0 0 657,-119 161-32,100-128-929,1 4 1,-4-9-161,3 3-208,-6 0-80,3-6-160,-3 1-112,0-12 0,10-3-528,11 0-1329,4-8-3121,0 5-6595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26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14054,'0'0'369,"0"0"527,0 0-896,0 0-8324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0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1 139 6339,'0'0'541,"0"0"1263,0 0-401,0 0-34,0 0 82,0 0-290,0-5-505,2 1-555,4 12-16,11 34 82,17 60 470,-16-13 5,5 23-276,-23-112-360,1-1-1,-1 1 0,0 0 1,0 0-1,0 0 1,0 0-1,0 0 0,0 0 1,0 0-1,0 0 0,0 0 1,0 0-1,0 0 1,0 0-1,0 0 0,0 0 1,1 0-1,-1 0 0,0 0 1,0 0-1,0 0 1,0 0-1,0 0 0,0 0 1,0 0-1,0 0 0,0 0 1,0 0-1,0 0 1,1 0-1,-1 0 0,0 0 1,0 0-1,0 0 0,0 0 1,0 0-1,0 0 1,0 0-1,0 0 0,0 0 1,0 0-1,0 0 0,0 1-5,2-19 126,-1-25-24,-3-30-95,1-58-24,2 115 21,0 1 0,1 0 1,1 0-1,0 0 0,1 0 0,1 1 0,1-3-4,-5 15-7,0-1 1,0 0-1,1 0 0,-1 1 1,1-1-1,0 1 0,-1 0 1,1-1-1,0 1 0,0 0 1,1 0-1,-1 0 0,0 0 1,1 1-1,-1-1 0,3-1 7,-3 3-1,-1 0 0,1 0 0,0-1 0,-1 1 0,1 1 0,0-1 0,-1 0 0,1 0 0,-1 0 0,1 1 0,0-1 0,-1 1 0,1-1 1,-1 1-1,1 0 0,-1 0 0,1 0 0,-1 0 0,0 0 0,0 0 0,1 0 0,-1 0 0,0 0 0,0 0 0,0 1 0,0-1 0,0 0 0,0 1 0,0-1 0,0 1 1,37 72 20,2 3 16,-36-71-34,0 0 0,0 0 0,1 0 0,0 0 0,0-1 0,1 0 0,-1 0 0,1 0 1,4 2-3,-9-7 5,-1-1 1,1 1 0,0 0 0,-1-1 0,1 1 0,-1-1 0,1 0 0,0 1 0,-1-1 0,1 1 0,-1-1 0,0 0 0,1 1 0,-1-1 0,0 0 0,1 1 0,-1-1 0,0 0 0,0 0 0,1 1 0,-1-1 0,0 0 0,0 0-1,0 0 1,0 1 0,0-2-6,6-30 239,-5 26-200,9-43-430,11-66 1079,-15 48-6470,-6 94 1377,0 9-907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0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0 202 9284,'0'0'350,"0"0"250,0 0 470,0 27-248,1 84-86,-1-102-496,0 0 1,1 0 0,0 0-1,0 0 1,1 0-1,3 7-240,0 13 192,-7-119-1206,1 6-15,5-38 1029,-2 113-26,-1 0 0,1 0 1,1 1-1,-1-1 0,1 0 1,1 1-1,0 0 0,0-1 0,1 2 1,0-1-1,2-3 26,-4 8 7,-1 0 0,0 0 1,0 0-1,1 1 0,0-1 0,-1 1 0,1-1 1,0 1-1,0 0 0,0 0 0,1 1 0,-1-1 1,0 0-1,1 1 0,-1 0 0,1 0 0,-1 0 1,1 0-1,-1 1 0,1 0 0,0-1 0,-1 1 1,1 0-1,0 1 0,-1-1 0,1 1 0,-1-1 1,1 1-1,-1 0 0,2 1-7,-2-1 4,0 1 0,0 0 0,0 0 0,-1 0 0,1 1 0,0-1 0,-1 1 0,1-1 0,-1 1 0,0 0 0,0 0 0,0 0 0,0 0 0,-1 0 0,1 0 0,-1 1 0,0-1 0,0 1 0,0-1 0,0 0 0,0 4-4,1 11 0,0 0 0,0 1 0,-2 13 0,0-24 4,-1-1-12,0 1-1,0 0 0,0 0 1,-1 0-1,0 0 1,-1-1-1,0 1 1,0-1-1,0 0 1,-1 0-1,0 0 1,0 0-1,-1-1 1,0 0-1,0 0 1,-1 0-1,1 0 1,-1-1-1,0 0 1,-1 0-1,1-1 1,-1 1-1,0-1 1,0-1-1,-1 0 1,1 0-1,0 0 0,-1-1 1,0 0-1,0 0 1,0-1 8,-8-1-4205,15-2-3785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1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41 7892,'0'0'2233,"0"0"-1462,0 0 197,0 28-141,0 200 1652,0-147-1638,0-58-540,0-57-294,-1-8-254,-1 27 142,1 0 1,1 0-1,1 0 0,0 0 0,0 0 0,2 1 0,0-1 0,1 0 1,0 1-1,1 0 0,5-11 105,0 9 157,0 0 0,1 1 0,1 0 0,0 0 0,1 1 0,1 1 0,2-1-157,-14 12 19,1 0 0,-1 0 0,1 0-1,0 0 1,0 1 0,0-1 0,0 1 0,0 0 0,0 0-1,0 0 1,0 0 0,0 0 0,1 1 0,-1-1 0,0 1-1,1 0 1,-1 0 0,0 0 0,0 1 0,1-1 0,-1 1-1,0 0 1,0-1 0,0 2 0,0-1 0,0 0 0,0 0-1,0 1 1,0 0 0,0 0 0,-1-1 0,1 2 0,-1-1-1,1 0 1,-1 0 0,0 1 0,1 1-19,7 7-22,-1 1 0,0 0-1,-1 1 1,0 0 0,-1 0 0,0 0 0,3 11 22,-4-7-165,-1-1 1,0 1 0,-1 0 0,-1 0 0,-1 0-1,0 1 1,-1-1 0,-1 1 0,0-1 0,-2 0-1,0 1 165,1-16-181,1 0 0,-1-1 0,0 1 0,0 0 0,0-1 0,0 1-1,0-1 1,-1 1 0,1-1 0,0 0 0,-1 1 0,1-1 0,-1 0-1,1 0 1,-1 0 0,0 0 0,1 0 0,-1 0 0,0-1 0,0 1-1,0 0 1,1-1 0,-1 1 0,0-1 0,0 0 0,0 0 0,0 0 0,0 0-1,-1 0 182,-36 1-7579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1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6003,'0'0'5570,"0"0"-5474,0 0 993,0 0-337,0 0 193,169 0-65,-107-3-880,-6 1-2769,-18-1-5523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2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97 304 15143,'0'0'112,"0"0"0,0 0 848,0 0-367,241-20 607,-113-5-255,16-11-321,9-4-352,4-5-128,-7 0-144,-6 6-128,-22 11-592,-44 8-689,-41 14-1120,-37 6-2081,-53 0-2914</inkml:trace>
  <inkml:trace contextRef="#ctx0" brushRef="#br0" timeOffset="1">0 673 10517,'0'0'1472,"0"0"-735,0 0 1280,0 0 112,213-37-897,-44-11 81,28-8-337,12 0-607,10 2-49,-19 1-224,-21 8-48,-36 5-96,-49 7-1281,-44 16-1168,-43 6-4146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4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10 9492,'0'0'4173,"29"-2"-3431,90-4-1089,-115 5 337,-1 1 1,1 0 0,-1 0-1,1 0 1,-1 1 0,0-1-1,1 1 1,-1 0 0,0 0-1,0 0 1,1 0 0,-1 0 0,0 1-1,0 0 1,0-1 0,0 1-1,-1 0 1,1 1 0,-1-1-1,1 0 1,-1 1 0,1-1-1,-1 1 1,0 0 0,0 0-1,1 2 10,0 3-15,0 1-1,-1-1 1,0 0-1,0 0 1,-1 1-1,0-1 1,-1 1-1,0 2 16,1 2-41,0 1-11,-1 0 1,0 0 0,-1 0 0,0 0-1,-1 0 1,-1-1 0,-2 8 51,2-13-67,0 1 0,-1-1 0,0 0 1,-1 0-1,1 0 0,-2-1 0,1 0 0,-1 0 0,0 0 1,0 0-1,-7 4 67,-13 9 302,-2-2 0,0-1 0,-1-1 0,0-2 0,-1-1 0,-1-1 0,0-1 0,0-2 0,-14 2-302,50-9 2450,41 4-2387,354 0 646,-282-6-1583,-77-2-2378,-16-7-2924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5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79 183 14295,'0'0'378,"0"0"-138,0 0 107,-5 25 387,-2 11-451,-6 30 869,-8 23-1152,12-68 478,9-21-466,0 0-1,0 1 1,0-1-1,-1 0 0,1 0 1,0 0-1,0 0 1,0 0-1,0 0 1,0 0-1,0 1 1,0-1-1,0 0 1,-1 0-1,1 0 0,0 0 1,0 0-1,0 0 1,0 0-1,0 0 1,0 0-1,-1 0 1,1 0-1,0 0 1,0 0-1,0 0 0,0 0 1,0 0-1,-1 0 1,1 0-1,0 0 1,0 0-1,0 0 1,0 0-1,0 0 1,-1 0-1,1 0 0,0 0 1,0 0-1,0 0 1,0-1-1,0 1 1,0 0-1,0 0 1,-1 0-1,1 0 1,0 0-1,0 0 0,0 0 1,0-1-1,0 1 1,0 0-1,0 0 1,0 0-1,0 0 1,0 0-1,0 0 1,0-1-12,-8-38 907,6 28-940,-3-46 82,2 0 1,3-26-50,1 33-27,-1 47 29,-1 1-1,1 0 1,0 0-1,0 0 1,0 0-1,1 0 1,-1 0-1,0 0 1,1-1-1,0 1 1,-1 0-1,1 0 1,0 1-1,0-1 1,0 0-1,0 0 1,0 0-1,1 1 1,-1-1-1,0 0 1,1 1-1,0-1-1,0 1-4,0 0 0,0 1 0,0-1-1,0 1 1,0-1 0,0 1-1,0 0 1,0 0 0,0 0-1,0 0 1,0 0 0,-1 0-1,1 0 1,0 1 0,0-1-1,0 1 1,0-1 0,0 1 0,0 0 4,11 5 4,0 1 1,-1 0 0,0 1 0,0 0 0,5 5-5,-17-13 0,25 20 74,80 62 605,34 15-679,-131-92 4,1 1-10,1 0 0,0 0 1,0-1-1,1 0 1,9 2 5,-19-6 6,-1-1 0,1 0 0,0 0 0,0 0 0,0 0 0,0 0 0,-1 0 0,1 0 0,0 0 0,0 0 0,0 0 0,-1-1 1,1 1-1,0 0 0,0 0 0,-1-1 0,1 1 0,0-1 0,0 1 0,-1 0 0,1-1 0,0 1 0,-1-1 0,1 0 0,-1 1 0,1-1 0,-1 1 1,1-1-1,-1 0 0,1 0 0,-1 1 0,1-1 0,-1 0 0,0 0-6,7-28 127,-5 22-114,6-46-128,-1-1 0,-3 1 0,-3-1 0,-2-21 115,0 48-1132,1 31 891,0 1 0,0-1 0,1 1 0,-1-1 0,1 1 0,0-1 0,0 0 0,0 1 0,1-1 0,-1 0 0,1 0 0,0 0 0,0 0 0,1 0 0,-1 0 0,1 0 0,0-1 0,0 0 0,0 1 1,0-1-1,1 0 0,-1-1 0,1 1 0,0 0 0,0-1 0,0 0 0,0 0 0,1 0 241,9 3-889,1-1 0,0-1 0,0 0 1,0-1-1,0 0 0,0-1 0,15-2 889,14 1-2150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5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37 150 192,'0'0'5784,"0"0"-2676,0 0-1123,0 0-774,0 0 3,-4 16 181,1-2-1089,-2 5 145,1 1-1,1-1 1,1 1-1,1 17-450,1 9 568,2 0 1,3 1-1,2 7-568,-4-37 378,-6-41-129,-10-78-60,7 67-205,1 1 0,2-1 0,1 0 0,2 0 0,2 0 0,1-6 16,-1 34 18,-1 1-1,1 0 1,0-1 0,0 1-1,1 0 1,-1 0-1,2 0 1,-1 0 0,0 1-1,1-1 1,0 1 0,1 0-1,-1 0 1,1 0-1,0 1 1,0 0 0,0 0-1,0 0 1,1 0-1,0 1 1,0 0 0,0 0-1,0 1 1,0 0-1,0 0 1,1 0 0,-1 0-1,1 1 1,-1 0-1,1 1-17,-5 1-39,-1-1-1,1 1 0,-1 0 0,0 0 0,1 0 0,-1 0 0,0 0 0,0 0 0,1 0 0,-1 0 0,0 0 0,0 1 0,0-1 0,0 0 0,0 1 1,-1-1-1,1 1 0,0-1 0,-1 1 0,1-1 0,-1 1 0,0-1 0,1 1 0,-1 0 0,0-1 0,0 1 0,0 0 0,0-1 0,0 1 0,0-1 1,0 1 39,-4 56-6699,-3-40 736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20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13526,'0'0'336,"0"0"1761,0 0 32,172 11-1488,-106-11-513,0 0-128,-4 0-385,-18-2-2864,-10-4-6131</inkml:trace>
  <inkml:trace contextRef="#ctx0" brushRef="#br0" timeOffset="1">491 101 14791,'0'0'3617,"0"0"-3456,0 0 543,0 0 560,0 0-751,194 0-417,-138 0-16,-18 0-80,-10 0-625,-3 0-1343,-25 0-3603,0-5-5394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5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117 1 12166</inkml:trace>
  <inkml:trace contextRef="#ctx0" brushRef="#br0" timeOffset="0.99">117 1 12166,'-116'180'144,"116"-180"1200,28 11 913,25-8-1392,16-3 255,15 0-640,7 0-271,6 0-209,-6 0-1457,-16 0-3746,-22-17-5826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6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14231,'0'0'747,"0"0"1000,0 0-781,0 0-387,22 24 400,-4-5-745,52 54 1215,20 13-1449,-54-53 167,2-2 0,2-1 0,0-2 0,2-2 0,1-1 0,0-3 0,7 1-167,-49-23-19,-1 0 1,0 0-1,1 1 0,-1-1 1,0 0-1,1 0 1,-1 1-1,1-1 0,-1 0 1,1 0-1,-1 0 1,0 0-1,1 0 1,-1 0-1,1 0 0,-1 0 1,1 0-1,-1 0 1,1 0-1,-1 0 0,0 0 1,1 0-1,-1 0 1,1 0-1,-1 0 0,1-1 1,-1 1-1,0 0 1,1 0-1,-1-1 0,0 1 1,1 0-1,-1 0 1,1-1 18,-6-15-1590,-28-36-2620,18 30 2377,-6-19-1758,4-3-1276</inkml:trace>
  <inkml:trace contextRef="#ctx0" brushRef="#br0" timeOffset="1">522 12 2753,'0'0'7204,"0"0"-6132,0 0 1265,0 0-368,0 0-560,-178 118-81,122-76-319,3-2-545,0-1-64,9-5-240,12-6-128,7-11 16,0 5-48,7-13-560,-7-4-1201,12-2-2769,13-3-6451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6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0 11317,'0'0'608,"0"0"321,0 0 1648,0 0-1344,0 0-177,-32 174 113,32-137-305,0-6-448,0-6-304,0-2-96,0-6-16,0-3-224,0-3-800,0 0-1329,0-2-2305,0-4-2898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7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12598,'0'0'835,"0"0"1014,0 0-262,0 0-845,0 0-131,4 0-102,-2 2-495,0-1-1,0 0 1,0 1-1,0-1 1,0 1-1,0-1 1,-1 1 0,1 0-1,-1 0 1,1 0-1,-1 0 1,0 0-1,0 0 1,0 0-1,0 0 1,0 0-1,0 1 1,-1-1-1,1 0 1,-1 0-1,1 1 1,-1 0-14,11 70 311,-9-51-109,3 30 772,-3 53-974,-2-104 61,1-32 428,1-40-419,-1 14-144,3 1 0,7-29 74,-11 84 2,1 0 1,-1 1-1,1-1 0,0 0 0,-1 1 0,1-1 0,0 1 1,-1-1-1,1 1 0,0-1 0,0 1 0,0 0 0,0-1 0,-1 1 1,1 0-1,0 0 0,0 0 0,0-1 0,0 1 0,0 0 1,0 0-1,-1 0 0,1 0 0,0 1 0,0-1 0,0 0-2,27 3-37,-22 0 44,1 0 0,-1 0 0,0 0 0,0 1 0,0 0 0,0 0 0,0 1 0,-1-1 0,4 6-7,46 53 13,-28-31-17,-5-6-7,-4-4 10,2 0-1,0-2 0,18 14 2,-31-29-1,0 1-1,1-2 1,-1 1-1,1-1 1,0 0-1,0-1 1,0 0-1,0 0 0,1-1 1,-1 0-1,1 0 1,0-1-1,-1 0 1,5 0 1,-10-1 3,0 0 0,-1 0 1,1 1-1,0-1 0,0-1 1,-1 1-1,1 0 0,0-1 0,-1 1 1,1-1-1,-1 0 0,1 0 1,0 0-1,-1 0 0,0-1 1,1 1-1,-1 0 0,0-1 1,0 0-1,0 0 0,0 1 1,0-1-1,0 0 0,0 0 0,-1-1 1,1 1-1,-1 0 0,1-1 1,-1 1-1,0-1 0,0 1 1,0-1-1,0-1-3,4-13 53,-1 0 0,-1 0-1,0 0 1,-1 0 0,-1-1 0,-1 1-1,0 0 1,-1-1 0,-3-13-53,3 30-6,1 0 1,-1 0-1,1 0 0,-1 0 0,1 0 1,-1 1-1,0-1 0,1 0 1,-1 1-1,0-1 0,0 0 1,1 1-1,-1-1 0,0 1 1,0-1-1,0 1 0,0-1 0,0 1 1,0 0-1,0-1 0,0 1 1,0 0-1,0 0 0,0 0 1,0 0-1,0 0 0,0 0 1,0 0-1,0 0 6,1 0-129,-1 0-1,0 0 1,0 0 0,0 0-1,1 0 1,-1 0 0,0 0-1,0 0 1,0 0 0,1 0-1,-1 0 1,0 1 0,0-1-1,1 0 1,-1 1 0,0-1-1,0 1 1,1-1 0,-1 0-1,0 1 1,1 0 0,-1-1-1,1 1 1,-1-1 0,1 1-1,-1 0 1,1-1 0,-1 1-1,1 0 1,0-1 0,-1 1-1,1 0 1,0 0 0,-1 0 129,3 14-4760,6-3-1109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7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47 129 12582,'0'0'587,"0"0"1077,0 0 161,-6 25-600,-22 84-241,24-90-673,1 1-1,0-1 0,2 1 0,0 0 0,1 0 1,1 3-311,1 21 379,-2-41-335,-1 1-7,1 1 0,0-1 0,0 0 0,0 0 0,1 0-1,0 1 1,-1-1 0,1 0 0,1 0 0,-1 0 0,1 0-1,-1 0 1,2 1-37,-2-4 64,-1-1-112,2-66-429,-2 39 243,1 1 0,2 0 0,0-1-1,5-15 235,2 6-101,1 0-1,2 1 1,3-3 101,-10 25 1,0 1 1,1 0 0,0 0-1,1 1 1,0 0 0,1 0-1,0 1 1,1 1-1,0-1 1,2 0-2,-5 6 55,0 0 0,1 0 0,0 0 0,0 1 0,0 0 0,0 1 0,0 0 0,0 0 0,1 1 0,-1 0 0,7 0-55,96 3-262,-101-1 130,-9-1 58,1 0 0,-1 0-1,1 0 1,-1 0 0,1 0 0,-1 1 0,1-1 0,-1 0 0,1 1-1,-1 0 1,0-1 0,1 1 0,-1 0 0,0 0 0,1-1 0,-1 1-1,0 0 1,0 0 0,0 1 0,0-1 0,0 0 0,0 0-1,0 0 1,0 1 0,-1-1 0,1 0 0,0 1 0,-1-1 0,1 1-1,-1-1 1,1 1 0,-1-1 0,0 1 0,1-1 0,-1 1 0,0-1-1,0 1 1,0-1 0,-1 1 0,1-1 0,0 1 0,0-1 0,-1 1-1,0 1 75,0 2-511,-1-1-1,1 1 1,-1 0 0,0 0-1,0-1 1,-1 1-1,0-1 1,0 0-1,0 1 1,0-1 0,0-1-1,-1 1 1,-3 2 511,-48 28-7124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38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13382,'0'0'576,"0"0"1970,0 0-2130,235 0-176,-148-11-240,-2 5-3394,-7 1-10052</inkml:trace>
  <inkml:trace contextRef="#ctx0" brushRef="#br0" timeOffset="1">688 116 8388,'0'0'0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0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114 136 5859,'0'0'1016,"0"0"-762,0 0 202,0 0 995,0 0 51,-10-21-64,-45-92 1694,54 112-2006,0 1-1063,0 1 1,0 0-1,0-1 0,0 1 1,1 0-1,-1 0 0,0-1 1,0 1-1,1 0 0,-1 0 0,0 0 1,1 0-1,-1 0 0,1 0 1,-1 0-1,1 0 0,-1 0 1,1 0-1,0 0 0,-1 1 0,1-1 1,0 0-1,0 0 0,0 1-63,-6 41-139,4-30 312,-14 166 735,7 1 1,11 110-909,0-159 405,44 619 707,-21-440-781,24 477 345,65 704 126,-59-1131-456,15-2 0,15-4 0,107 271-346,-155-517 98,25 72 306,13 85-404,-67-215 133,-5-33-294,-2-15-193,-1-4-265,-1-15 358,-1 0-1,-1 0 0,0 0 0,-1 0 0,-3-7 262,-5-19-502,-60-324-5943,72 364 6346,-43-253-11045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08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18440,'0'0'16,"0"0"-16,0 0-1248,0 0-5555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6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31 13126,'0'0'846,"0"0"-438,0 0 563,0 0 446,0 0-537,0 0-354,-4 7-230,0 1-214,0 0 1,1 0 0,0 0-1,0 1 1,1-1 0,0 1-1,0 0 1,1-1 0,0 7-83,1 94 1003,1-54-605,0 7-52,1-19-161,-2 0 0,-2 0 1,-2 0-1,-2 0 0,-6 20-185,14-76 54,-1 0-1,0 0 1,-1 0-1,0 0 0,-2-7-53,0-30-75,4 12-127,1-1-1,2 0 1,2 1 0,1 0-1,6-14 203,-7 31-62,0 0 1,2 0-1,0 0 0,1 1 0,1 1 0,1 0 1,1 0-1,1 1 0,0 1 0,2-1 62,-13 14-1,1 1-1,0-1 1,0 1-1,0 0 1,0 0 0,0 1-1,1-1 1,-1 1-1,1 0 1,-1 0-1,1 0 1,0 1-1,0-1 1,0 1-1,0 1 1,0-1-1,0 1 1,0-1-1,0 1 1,0 1 0,0-1-1,0 1 1,0 0-1,0 0 1,0 0-1,0 1 1,-1 0-1,2 0 2,5 4 17,0 0 1,0 1-1,0 0 0,-1 1 0,0 0 0,0 1 1,-1 0-1,0 0 0,-1 1 0,1 2-17,8 11 70,-2 0 0,0 1 1,-2 1-1,-1 0 0,-1 0 0,-1 2-70,9 27 138,-3 0-1,2 26-137,-14-64-229,-2-1 0,0 1 0,0 0 0,-2-1 0,0 1 0,0 0 0,-3 9 229,2-24-166,1 0 0,-1 0-1,0 0 1,0 0 0,0-1 0,0 1-1,0 0 1,0 0 0,0-1 0,0 1-1,0 0 1,0-1 0,0 1 0,-1-1 0,1 0-1,0 1 1,0-1 0,0 0 0,-1 0-1,1 0 1,0 1 0,0-1 0,-1-1-1,1 1 1,0 0 0,0 0 0,-1 0 0,1-1-1,-1 1 167,-6-1-1518,-36 1-6438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6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13494,'0'0'2081,"0"0"-1441,0 0 273,0 0-497,0 0-16,0 0-144,138 0-48,-66 0-208,3 0-128,-7 0-1264,-8 0-2050,-7 0-1280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20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16648,'0'0'213,"0"0"187,0 0 417,0 0-30,24 23-344,77 75 5,-92-89-331,-2-1 1,1 1-1,-1 1 1,0-1-1,-1 1 1,5 9-118,-9-13 49,0 0 1,0 0-1,-1 0 1,0 0-1,0 0 0,0 0 1,-1 0-1,1 1 1,-2-1-50,-9-18 261,4-1-286,1 0 1,0 0-1,1 0 1,0 0-1,1-1 0,1 1 1,0-1-1,1 0 0,0 0 1,1 1-1,1-1 1,0 0-1,1-1 25,-1 13-4,0 0 0,0 0 0,0 1 0,0-1 0,0 0 0,0 1 0,0-1 0,0 1 0,1-1 0,-1 1 0,0 0 0,1-1 0,0 1 1,-1 0-1,1 0 0,0 0 0,-1 0 0,1 0 0,0 0 0,0 1 0,0-1 0,0 1 0,0-1 0,0 1 0,-1 0 0,1 0 0,0-1 0,0 2 0,0-1 0,0 0 4,5 0-12,-1 0 0,0 0-1,1 0 1,-1 1 0,0 0-1,0 1 1,0 0 0,0-1-1,2 2 13,4 4 12,-1 1-1,0 0 1,0 0-1,-1 1 1,7 8-12,43 33-295,-56-47-456,1-1-1,0 1 1,-1-1 0,1 1 0,0-1-1,0-1 1,0 1 0,1-1 0,-1 1 0,0-2-1,0 1 1,4 0 751,9-1-7651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6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78 166 14247,'0'0'1216,"0"0"-624,0 26 422,0 202 2108,0-121-2242,0-106-789,-3-4 53,-6-13-162,0 0-1,2 0 1,-1-1 0,2 0 0,0 0 0,1 0-1,1-1 1,-2-17 18,0-16-282,2 1 0,2-32 282,1 54-98,0 15 61,1 1-1,0-1 0,1 0 0,2-10 38,-3 20-4,1 0 0,0 0 0,-1 0-1,1 1 1,1-1 0,-1 0 0,0 1 0,1-1-1,-1 1 1,1-1 0,0 1 0,-1 0 0,1-1-1,0 1 1,1 0 0,-1 0 0,0 1-1,1-1 1,-1 0 0,1 1 0,-1 0 0,3-2 4,14-2-7,0 1 1,0 1 0,0 0 0,1 2-1,-1 0 1,1 1 0,-1 1 0,1 1 0,15 3 6,-30-4-7,1 0 0,-1 1 0,1 0 0,-1 0 0,0 0 0,0 0 0,0 1 0,0 0 0,0 0 0,0 0 0,-1 1 0,0 0 0,1 0 0,-1 0 0,-1 0 0,1 0 0,-1 1 0,1 0 0,-1-1 0,-1 1 0,1 0 0,-1 1 0,0-1 0,0 0 0,0 1 0,-1-1 0,1 1 0,-1 3 7,0-1 2,-1 0-1,0 0 0,0-1 1,0 1-1,-1 0 1,0 0-1,-1 0 0,0-1 1,0 1-1,-1-1 0,0 1 1,0-1-1,0 0 0,-1 0 1,0-1-1,-1 1 0,1-1 1,-1 0-1,-1 0 0,-1 2 0,-7 2 66,11-8-49,0 0-1,0-1 1,0 1 0,0 1 0,0-1 0,1 0-1,-1 1 1,1-1 0,0 1 0,-1 0 0,1 0 0,1 0-1,-2 1-17,4-3-17,-1 0 0,1 0-1,0 0 1,0 0 0,-1 0-1,1 0 1,0-1 0,0 1-1,0 0 1,0 0 0,0-1-1,0 1 1,0 0 0,0-1-1,0 1 1,0-1-1,1 0 1,-1 1 0,0-1-1,0 0 1,0 1 0,1-1 17,4 2-59,64 18 10,29 9 113,-90-26-58,0 1 1,-1 0-1,0 0 0,0 1 1,0 0-1,0 0 0,-1 1 1,1 0-1,-1 1-6,-4-5 0,-1 0 1,0 0-1,0 1 0,0-1 1,0 0-1,-1 1 0,1 0 1,-1-1-1,1 1 0,-1 0 1,0 0-1,0 0 0,0-1 1,0 1-1,-1 0 0,1 0 0,-1 0 1,0 0-1,0 0 0,0 1 1,0-1-1,0 0 0,-1 0 1,0 0-1,1 0 0,-1-1 1,0 1-1,0 0 0,-1 0 1,1 0-1,0-1 0,-2 3 0,-2 0 7,1 1-1,-1-1 1,0 0-1,0 0 1,-1 0-1,0-1 1,1 0-1,-1 0 1,-1-1-1,1 1 1,-1-1-1,-5 1-6,-2 2 6,1-1-1,-1-1 1,0-1-1,-1 0 1,1-1 0,-1 0-1,1-1 1,-1-1-1,1 0 1,-1-1 0,-5-1-6,18 1-58,-1 0 1,1 0 0,0 0 0,0 0 0,0-1 0,0 1 0,0-1 0,0 1 0,0-1 0,0 0 0,0 0 0,1 1 0,-1-1-1,1-1 1,-1 1 0,1 0 0,0 0 0,0 0 0,0-1 0,0 1 0,0 0 0,1-1 0,-1 1 0,1-1 0,-1 1 0,1-1-1,0-2 58,-1-8-1324,1 0 0,1 0 0,0-1 0,2-9 1324,13-41-6934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7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82 3874,'0'0'4965,"0"0"-2265,0 0 24,0 27-83,0 207 875,-2-176-2572,-9 58-944,10-116-60,1 1-1,-1 0 0,1 0 0,-1-1 0,1 1 0,-1 0 0,0-1 0,1 1 0,-1-1 0,0 1 1,1-1-1,-1 1 0,0-1 0,0 1 0,1-1 0,-1 0 0,0 1 0,0-1 0,0 0 1,1 0-1,-1 0 0,0 0 0,0 1 0,0-1 0,0 0 0,0 0 0,1-1 0,-1 1 0,0 0 1,0 0-1,0 0 0,0-1 0,1 1 0,-1 0 0,0-1 0,0 1 0,1 0 0,-1-1 0,0 1 1,0-1-1,1 1 0,-1-1 0,1 0 0,-1 1 0,0-1 0,1 0 61,-7-7-644,0 1-1,1-2 0,0 1 1,1-1-1,0 1 1,0-1-1,1-1 0,-2-6 645,-27-83-3974,31 94 3818,-4-20-193,0-1 0,2 1 1,1-1-1,1 0 0,1 0 0,1 0 0,2-1 0,0 2 0,2-3 349,-3 24 202,-1 1-1,1 0 0,0-1 1,0 1-1,0 0 1,0 0-1,1-1 0,0 1 1,-1 0-1,1 0 1,0 1-1,0-1 0,1 0 1,-1 1-1,0-1 1,1 1-1,0 0 0,-1 0 1,1 0-1,0 0 1,0 0-1,0 0 0,0 1 1,1 0-1,-1-1 0,0 1 1,1 1-1,-1-1 1,0 0-1,1 1 0,-1 0 1,1-1-1,-1 1 1,1 1-1,-1-1 0,1 0-201,11 3 576,0 0 0,0 0-1,0 2 1,0 0 0,-1 0-1,0 2 1,9 4-576,133 57 1444,-110-51-1085,-1 3-1,0 1 1,-1 2 0,33 25-359,-72-44 15,0 0-1,0 1 1,-1-1 0,1 1 0,-1 0 0,0 0 0,-1 1 0,1-1 0,-1 1 0,0-1 0,0 1 0,-1 0 0,0 0-1,0 0 1,0 2-15,-1-5-7,-1 1 0,1-1-1,-1 0 1,0 1-1,0-1 1,0 1-1,-1-1 1,1 1 0,-1-1-1,1 1 1,-1-1-1,0 0 1,-1 1-1,1-1 1,0 0 0,-1 0-1,0 0 1,0 0-1,0 0 1,0 0 0,0-1-1,-1 1 1,1-1-1,-1 1 1,1-1-1,-1 0 1,0 0 0,-1 1 7,-14 6-236,-1 1-1,0-2 1,0-1 0,0 0 0,-1-1 0,0-1 0,0-1 0,-1-1 0,1-1 0,-1-1-1,1 0 1,-17-3 236,36 2-130,0 0-1,1-1 0,-1 1 0,0-1 1,0 1-1,1-1 0,-1 1 0,0-1 1,1 0-1,-1 1 0,1-1 1,-1 0-1,1 1 0,-1-1 0,1 0 1,0 0-1,-1 1 0,1-1 0,0 0 1,-1 0-1,1 0 0,0 0 0,0 1 1,0-1-1,0 0 0,0 0 1,0 0-1,0 0 0,0 0 0,0 0 1,0 1-1,0-1 0,1 0 0,-1 0 1,0 0-1,1 1 0,-1-1 1,0 0-1,1 0 131,0-2-632,12-34-5016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7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770 1 15303,'0'0'672,"0"0"-416,0 0 913,169 141 208,-94-77-353,3 7-368,-9 4-239,-26 13-385,-27 2 32,-16 5-64,-44 7-208,-53-1-65,-40 0-383,-32-11-112,-25-31 111,-3-22-1792,6-32-688,1-5-2546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8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0 14407,'0'0'864,"-47"195"80,28-60-207,-3 5 639,-3 12-111,9 0-625,7-9-336,9-2-272,25-14 193,53-12-225,41-14-465,53-25-511,47-37-401,40-39-2112,23-19-1730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8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16055,'0'0'1217,"0"0"-454,0 0 83,0 0-62,0 0-184,-1 10-256,-2 62 858,3 0 1,5 22-1203,0 62-3989,-8-156 544,-16-2-2659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8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12742,'0'0'3057,"0"0"-2929,0 0 192,0 0 1393,0 0-768,197 8-577,-94-8-368,13 0-32,3 0-2065,-7-14-9108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39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1 18072,'0'0'1873,"-163"217"-1425,95-80 449,14 21 79,36 13-95,18-2-209,18 0-528,67-26-144,34-30-208,34-34-400,25-29-129,10-38-1008,-19-12-1888,-19-54-7140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0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4 243 17960,'0'0'643,"0"0"-464,0 0 10,0 0 9,0 0 95,-1 4 46,1-1-250,-1-2-45,1 0 0,-1 1 0,1-1 0,0 0 0,0 0 1,-1 1-1,1-1 0,0 1 0,0-1 0,0 0 0,1 1 0,-1-1 0,0 0 0,0 1 1,1-1-1,-1 0 0,1 0 0,-1 1 0,1-1 0,-1 0 0,1 0 0,0 0-44,0 0 520,28 4 2362,-23-5-2811,1 0 1,-1 0 0,0-1-1,1 0 1,-1 0 0,1-1-1,-1 0 1,0 0 0,0 0-1,0-1 1,0 0 0,-1 0-1,1-1 1,-1 1-72,-3 1 101,-1 0 0,1 0 0,-1 0 0,0 0 0,0-1 0,0 1 0,0 0 0,0 0 0,0-1 0,-1 1 0,1-2-101,10-22 92,-9 25-108,0-1-1,0 1 0,-1-1 1,1 1-1,0 0 1,1-1-1,-1 1 1,0 0-1,0 1 1,0-1-1,1 0 0,-1 0 1,0 1-1,1 0 1,-1-1-1,0 1 1,1 0-1,-1 0 1,0 0-1,1 1 0,-1-1 1,1 0-1,-1 1 17,0-1-22,-1 1 0,1-1 0,0 1-1,-1-1 1,1 1 0,0 0 0,-1-1 0,1 1-1,-1 0 1,1 0 0,-1 0 0,0 0-1,1 0 1,-1 1 0,0-1 0,0 0-1,0 1 1,0-1 0,0 1 0,0-1 0,0 1-1,0-1 1,-1 1 0,1-1 0,0 1-1,-1 0 1,0 0 0,1-1 0,-1 1 0,0 0-1,0 0 23,0-2-13,0 0 0,1 0-1,-1 1 1,0-1-1,0 0 1,0 0 0,0 0-1,0 1 1,1-1-1,-1 0 1,0 0 0,0 0-1,0 0 1,1 1-1,-1-1 1,0 0 0,0 0-1,0 0 1,1 0-1,-1 0 1,0 0 0,0 0-1,1 0 1,-1 0-1,0 0 1,0 0 0,1 0-1,-1 0 1,0 0-1,0 0 1,1 0 0,-1 0-1,0 0 1,0 0-1,1 0 1,-1 0 0,0 0-1,0 0 1,0 0 0,1 0-1,-1-1 1,0 1-1,0 0 1,0 0 0,1 0-1,-1 0 1,0-1-1,0 1 1,0 0 0,0 0-1,1 0 1,-1-1-1,0 1 1,0 0 0,0 0-1,0-1 1,0 1-1,0 0 1,0 0 0,0-1-1,0 1 1,0 0-1,0 0 1,0-1 0,0 1-1,0 0 14,1 0-9,-1-1 0,0 1-1,0 0 1,1 0-1,-1-1 1,0 1 0,0 0-1,0-1 1,0 1 0,1 0-1,-1 0 1,0-1 0,0 1-1,0-1 1,0 1-1,0 0 1,0-1 0,0 1-1,0 0 1,0-1 0,0 1-1,0 0 1,0-1 0,0 1-1,0 0 1,0-1-1,0 1 1,0 0 0,-1-1-1,1 1 1,0 0 0,0-1-1,0 1 1,-1 0-1,1 0 1,0-1 0,0 1-1,-1 0 1,1 0 0,0-1-1,0 1 1,-1 0 0,1 0-1,0 0 1,-1-1-1,1 1 1,0 0 0,-1 0-1,1 0 1,0 0 0,-1 0-1,1 0 1,0 0 0,-1 0-1,1 0 1,0 0-1,-1 0 1,1 0 0,0 0-1,-1 0 1,1 0 0,-1 0 9,0 0-93,-1 0 1,0 0-1,0-1 1,0 1-1,1-1 1,-1 1-1,0-1 1,1 0 0,-1 0-1,0 0 1,1 0-1,-1 0 1,0-1 92,0 1-79,1 0 0,-1 0-1,1 0 1,-1 0 0,0 0 0,1 1 0,-1-1 0,0 0 0,1 1 0,-1 0 0,0-1-1,0 1 1,-1 0 79,2 0-40,1 0-34,0 0 23,-34 0-1553,33 0 1596,0 0 0,0 0 0,-1 0 0,1-1 0,0 1 0,0 0 0,-1 0 0,1-1 0,0 1 0,0 0 0,0-1 0,-1 0-1,1 1 1,0-1 0,0 1 0,0-1 0,0 0 0,0 0 0,0 0 0,0 0 0,1 0 0,-1 0 0,0 0 0,0 0 0,1 0-1,-1 0 1,0 0 0,1 0 0,-1 0 0,1 0 0,0-1 0,-1 1 0,1 0 0,0 0 0,0-1 0,0 1 8,0 0 18,0 1-28,0 0 28,-1 0-2,-4-2-34,4 2-62,-4 7 90,1 15 51,1 1 0,1 0 0,1 0 0,1 0 0,2 13-61,-1 15 256,-1 310 976,0-359-1138,0-2 84,0 0 102,-22-83 180,6 24-723,2-1-1,2 0 1,-1-44 263,8 46-258,2 26 162,1 0 1,1 0-1,2 0 0,4-26 96,-3 51-18,0 0 0,1 1 0,1-1 0,-1 1 0,1 0 0,0 0 0,0 0 0,0 0 0,1 1 0,0 0 0,0 0 0,1 0 0,-1 1 0,1-1 0,0 1 0,0 1 0,1-1 0,-1 1 0,1 0 0,5-2 18,-6 3-5,-1-1 0,0 1 0,1 0 0,0 1 1,-1-1-1,1 1 0,0 0 0,0 1 1,0-1-1,-1 1 0,1 0 0,0 1 0,0-1 1,0 1-1,0 0 0,-1 1 0,1-1 1,0 1-1,-1 0 0,0 1 0,1-1 0,-1 1 1,0 0-1,0 1 0,2 1 5,0 4 11,0 0-1,0 0 1,-1 1 0,-1 0 0,1 1-1,-2-1 1,1 1 0,-1 0-1,-1 0 1,0 0 0,-1 0-1,0 0 1,0 9-11,1 17 232,-2 0 0,-1-1 0,-5 28-232,-3-18 111,6-37-111,0-1 0,0 1 0,1-1 0,0 1 0,1 0 1,-1 0-1,2-1 0,-1 1 0,1 0 0,1 1 0,-1-9-8,0 0 0,0 0-1,1 0 1,-1 0 0,0-1-1,1 1 1,-1 0 0,1-1-1,-1 1 1,1 0 0,-1-1 0,1 0-1,-1 1 1,1-1 0,0 0-1,-1 0 1,1 0 0,-1 0-1,1 0 1,0 0 0,-1 0 0,2-1 8,5 1-39,29 1-28,18 0-53,-1 3 0,7 3 120,-45-5-21,-1 1 0,1 1-1,-1 1 1,0 0-1,0 0 1,0 2 0,-1 0-1,0 0 1,6 6 21,-17-12 0,-1 1 0,1-1 0,-1 1 0,0 0-1,0 0 1,0 0 0,0 0 0,0 0 0,0 0 0,0 0 0,-1 0 0,1 1 0,-1-1 0,1 1 0,-1-1 0,0 1 0,0 0 0,0-1 0,0 1 0,-1 0-1,1 0 1,-1-1 0,0 1 0,0 0 0,0 0 0,0 0 0,0 0 0,0-1 0,-1 1 0,0 0 0,1 0 0,-2 2 0,-1 0 39,0 0 1,0 0-1,-1 0 1,1-1-1,-1 1 0,0-1 1,0 0-1,-1 0 1,1 0-1,-1-1 1,0 0-1,0 0 1,0 0-1,0 0 0,-2 0-39,-21 8 205,0-1-1,-1-1 0,0-1 1,0-2-1,-21 2-204,-18-1 590,-66-3-590,132-4-18,-42-4 31,43 3-58,-1 1 1,1-1-1,0 1 0,-1-1 0,1 1 0,0-1 0,0 0 1,0 0-1,0 0 0,-1 0 0,1 1 0,0-1 1,0-1-1,1 1 0,-1 0 0,0 0 0,0 0 1,0 0-1,1-1 0,-1 1 0,1 0 0,-1 0 1,1-1-1,-1 1 0,1-1 0,0 1 0,0 0 1,-1-1 44,1 1-90,0 0 1,0 0 0,0 0-1,0 1 1,0-1 0,0 0-1,0 0 1,0 0 0,1 1-1,-1-1 1,0 0 0,0 0-1,1 0 1,-1 1 0,0-1-1,1 0 1,-1 1 0,1-1-1,-1 0 1,1 1 0,-1-1 0,1 0-1,-1 1 1,1-1 0,0 1 89,38-18-4413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 1 14295,'0'0'2310,"0"0"-677,-36 15-187,-117 56-168,140-64-1073,-1 1 0,2 0 0,-1 0 0,1 2 0,0-1 0,1 2 0,0-1 0,1 1 0,0 1 0,1 0 0,0 0 0,1 1 0,0 0 0,-2 7-205,5-9 80,-1 1 0,1-1 0,1 1 0,0 0-1,0 1 1,2-1 0,-1 1 0,1 3-80,2-11-1,-1-1 0,1 0 0,0 0-1,0 1 1,0-1 0,1 0 0,0 0 0,0 1 0,0-1 0,0 0 0,0 0 0,1 0 0,0 0-1,0 0 1,0-1 0,0 1 0,0-1 0,1 1 0,0-1 0,0 0 0,0 0 0,0 0-1,0 0 1,0 0 0,2 0 1,11 5-131,0 0 0,1-1 0,-1-1 0,2-1 0,-1 0 0,0-1 0,1-1 1,0 0-1,6-1 131,43 1-2074,57-5 2074,-83 1-542,-11 0-61,0-2 0,0-1-1,-1-1 1,1-1 0,-1-1-1,5-4 604,57-27-3503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1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 18392,'0'0'433,"0"0"79,0 0 448,-53 143 81,47-81-273,6 3-176,0 2-400,0-2-176,16-12 113,2-8-129,-8-14 0,-1-8-32,-9-15-353,0-8-463,0 0-673,0-22-384,0-32-8083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21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1 16888,'0'0'1152,"0"0"-277,0 0 353,0 0 7,0 0-760,-19 26-366,-56 82-56,73-106-55,1 1 0,-1-1-1,0 1 1,1 0-1,-1 0 1,1 0-1,0 0 1,0 0-1,0 0 1,0 0-1,1 0 1,-1 0 0,1 0-1,0 4 3,0-7-16,0 1-1,1 0 1,-1 0-1,0 0 1,1 0-1,-1 0 1,1 0 0,-1 0-1,1-1 1,-1 1-1,1 0 1,0 0-1,-1-1 1,1 1 0,0-1-1,0 1 1,-1 0-1,1-1 1,0 1-1,0-1 1,0 0-1,0 1 1,0-1 0,0 0-1,0 1 1,0-1-1,0 0 17,5 1-116,-1-1-1,0 0 0,1 0 0,-1 0 1,1-1-1,-1 0 0,0 0 0,0 0 1,4-2 116,-1-1-203,0-1 1,0 0-1,-1 0 0,0-1 1,0 0-1,0 0 1,-1-1-1,0 0 1,5-6 202,-7 6-120,1 1 0,0 0 0,1 0 0,0 0 0,-1 0 0,2 1 0,-1 0 0,1 1 0,0-1 0,0 1 0,0 0 0,0 1 0,3-1 120,-8 4 37,0-1 0,0 1 0,0 0 1,0 0-1,-1 0 0,1 0 0,0 1 0,0-1 0,0 0 1,-1 1-1,1-1 0,0 1 0,0 0 0,-1 0 1,1-1-1,-1 1 0,1 0 0,0 0 0,-1 1 0,1-1-37,29 34 677,-27-30-574,0 0-1,1 1 0,-1-1 0,1-1 0,0 1 0,5 2-102,-10-6-10,1-1 0,0 0 0,-1 1-1,1-1 1,0 0 0,-1 0 0,1 1 0,0-1 0,-1 0 0,1 0 0,0 0 0,0 0 0,-1 0 0,1 0 0,0 0 0,-1 0 0,1 0 0,0-1-1,0 1 1,-1 0 0,1 0 0,0-1 0,-1 1 0,1 0 0,0-1 0,-1 1 0,1 0 0,-1-1 0,1 1 0,-1-1 0,1 1 0,-1-1 0,1 1-1,-1-1 1,1 0 0,-1 1 10,17-32-389,-4 6-44,-7 20 388,0-1-1,0 1 1,0 0-1,0 1 1,1 0-1,0 0 1,0 0-1,1 1 1,-1 0-1,1 0 1,0 1-1,5-2 46,-9 4 13,-1 0 0,1 0-1,-1 0 1,1 0 0,0 1 0,-1-1-1,1 1 1,0 0 0,0 0 0,-1 0 0,1 1-1,0-1 1,-1 1 0,1 0 0,-1 0-1,1 0 1,-1 1 0,1-1 0,-1 1-1,0 0 1,1 0 0,-1 0 0,0 0-1,-1 1 1,1-1 0,0 1 0,-1-1-1,1 1 1,-1 0-13,13 25 244,-13-24-146,0 1 0,1-1 0,-1 0-1,1 1 1,0-1 0,0-1 0,3 4-98,-6-6 37,0-1-13,0 0 56,0-17 0,-1 13-28,1 0-1,0 0 1,0 0 0,1-1-1,-1 1 1,1 0-1,0 0 1,0 0 0,0-1-52,0 4 11,0 0 0,-1 0 0,1-1 0,0 1 0,1 0 0,-1 0 0,0 0 0,0 0 0,0 0 0,1 0 0,-1 0 0,0 0 0,1 1 0,-1-1 0,1 1 0,-1-1 1,1 1-1,-1-1 0,1 1 0,-1 0 0,1-1 0,0 1 0,-1 0 0,1 0 0,-1 0 0,1 1 0,-1-1-11,5 0-4,0 0-1,-1 0 1,1 1-1,0 0 1,-1 0-1,1 0 1,-1 1-1,0 0 1,1 0-1,-1 0 1,0 1-1,0-1 1,0 1 0,-1 0-1,1 1 1,-1-1-1,1 1 1,-1 0-1,0 0 1,0 1 4,8 6 1,-11-10 4,-1-1 1,1 0-1,-1 0 1,0 0-1,1 0 1,-1 1-1,1-1 1,-1 0-1,1 0 1,-1 0-1,1 0 1,-1 0-1,1 0 1,-1 0-1,0 0 0,1 0 1,-1-1-1,1 1 1,-1 0-1,1 0 1,-1 0-1,1 0 1,-1-1-1,0 1 1,1 0-1,-1 0 1,0-1-1,1 1 1,-1 0-1,0-1 1,1 1-1,-1 0 0,0-1 1,1 1-1,-1-1 1,0 1-1,0-1-5,14-18-30,-11 13 21,-1 3-10,1-1-1,-1 1 1,1 0 0,0 0 0,0 0 0,0 0 0,0 1 0,0-1-1,1 1 1,1-1 19,-3 2-1,-1 1-1,0 0 1,1 0-1,-1-1 0,0 1 1,0 0-1,1 0 1,-1 0-1,0 0 0,1 1 1,-1-1-1,0 0 1,1 0-1,-1 1 1,0-1-1,0 1 0,1-1 1,-1 1-1,0 0 1,0-1-1,0 1 0,0 0 1,0 0-1,0 0 1,0 0-1,0 0 0,0 0 1,0 0-1,-1 0 1,1 0-1,0 0 0,-1 0 1,1 0-1,-1 1 2,4 3 15,1 0 1,-1-1-1,1 1 0,-1-1 0,1 0 0,0 0 1,1-1-1,-1 0 0,1 1 0,-1-2 0,1 1 0,0-1 1,0 0-1,0 0 0,0 0 0,0-1 0,1 0 0,0 0-15,10 1 14,-1-1-1,0-1 0,1 0 0,-1-1 0,0-1 0,10-2-13,-16 2-61,-1 0 0,0-1 0,0 0 0,0-1 0,0 0 0,0 0 0,-1-1 0,0 0 0,0-1 0,0 1 0,-1-2 0,1 1 0,-1-1 0,-1 0 0,0 0 61,-7 6 16,-1 0 0,1 0 0,-1 1-1,0-1 1,1 1 0,-1 0 0,0 0-1,1-1 1,-1 1 0,0 0 0,0 0-1,1 0 1,-2 1-16,2-1 25,-9-1 235,0 1 1,-1 1 0,1 0-1,0 0 1,0 1 0,0 0-1,0 0 1,0 1-261,8-1 53,-1-1 1,0 1-1,0 0 1,1 0-1,-1 0 1,1 0-1,-1 0 1,1 0-1,0 1 1,0-1-1,0 1 1,0-1-1,1 1 1,-1 0-1,1 0 1,-1 0-1,1 0 1,0 0-1,0 0 1,0 0-1,1 0 1,-1 0-1,1 0 1,0 1-1,0-1 1,0 0-1,0 0 1,0 0-54,0 0-24,0-1-1,1 1 1,-1-1 0,1 1 0,-1-1-1,1 1 1,0-1 0,0 0 0,0 0 0,0 1-1,0-1 1,1 0 0,-1 0 0,0 0-1,1 0 1,0 0 0,-1-1 0,1 1 0,0 0-1,0-1 1,0 1 0,0-1 0,0 0-1,1 0 1,1 1 24,6 3-264,1-1 0,0-1 0,0 0-1,0 0 1,1-1 264,-8-1-106,52 9-1924,0-2-1,0-3 1,44-3 2030,-5-2-4799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1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14727,'0'0'1275,"0"0"763,0 0-811,0 0-648,28 4-122,-12-2-389,6 0 16,0 1 0,0 1 0,-1 1 1,1 1-1,-1 1 0,-1 1 0,1 1 0,14 8-84,-11-3 73,-1 2 1,0 0-1,-1 2 0,-1 0 0,0 1 0,16 22-73,-28-30 49,-1 0-1,0 1 0,0 0 0,-2 0 0,1 0 0,-2 1 0,0 0 0,0 0 0,-1 1 0,-1-1 1,0 1-1,-1 0 0,0 0 0,-1 12-48,-1-20 11,-1 0 1,1 0-1,-1 0 0,-1 0 1,1 0-1,-1 0 1,0-1-1,0 1 0,-1-1 1,0 1-1,1-1 0,-2 0 1,-2 4-12,-2 0 22,0 0 1,0 0-1,-1-1 0,1-1 1,-2 0-1,1 0 0,-5 2-22,-3 1 8,-1 0-1,0-2 0,-1 0 1,0-1-1,0-1 0,0 0 0,-1-2 1,-14 2-8,20-5-146,1 0 0,0 0 1,0-1-1,-8-2 146,17 2-169,1-1-1,-1 1 1,1-1 0,0 0-1,-1 0 1,1-1 0,0 1-1,0-1 1,0 1 0,0-1-1,0 0 1,0 0-1,0 0 1,1-1 0,-1 1-1,1-1 1,-1 1 0,0-3 169,-17-40-5619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2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89 127 19689,'0'0'16,"0"0"304,0 0 625,172 169-449,-107-102 32,1 12 48,-7 6-304,-21 2 129,-16 3-305,-22 0 48,-13-3-144,-46-8-112,-19-20-16,-10-17 0,0-17-561,13-22-735,10-3-1058,21-34-5281</inkml:trace>
  <inkml:trace contextRef="#ctx0" brushRef="#br0" timeOffset="1">617 1 18232,'0'0'705,"0"0"-609,0 0 1472,44 146-703,-26-90-129,1 3 65,-9-3-513,-1-2-112,-9-4-144,0-7-64,0-15-368,-12-9-961,-23-13-1312,-2-6-3602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0:42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17688,'0'0'272,"0"0"2225,0 0-1024,179 3-1137,-98-3-336,3-17-544,-12-6-3042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4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12550,'0'0'1809,"0"0"-1249,0 0-352,0 0 320,0 0 305,225-5-513,-100 5-16,10 0-160,-7 0-128,-15 0-16,-10 0-720,-16 0-1025,-12 0-464,-15-6-432,-26-8-1505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5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0 11205,'0'0'1089,"0"0"-1089,0 0 288,0 0-288,162 79 1376,-102-25-479,-23 10-385,-15 4-112,-22 11-64,-9 5 81,-57 14-241,-22 1-176,-8-6 0,11-15-945,26-27-575,31-26-1266,28-25-3649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5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28 345 13478,'0'0'424,"-4"33"769,-10 100 1099,5 123-2292,27 66 2078,-15-295-1927,0-22 67,0-45 21,-4-134-406,4-236-541,-1 378 513,0 0 1,2 0-1,2 1 0,1-1 0,1 1 0,1 1 1,2 0-1,7-12 195,-12 28-132,1 1 1,1 0-1,1 1 1,-1 0 0,2 0-1,0 1 1,0 0-1,1 1 1,0 0-1,1 0 1,0 1-1,1 1 1,0 0-1,0 1 1,0 0 0,1 1-1,0 1 1,12-3 131,-5 2-14,-1 2 1,1 0 0,0 2-1,0 0 1,1 1 0,-1 1-1,0 1 1,14 3 13,-31-3 0,-1-1 1,0 1-1,0 1 0,1-1 0,-1 0 1,0 1-1,0-1 0,0 1 0,-1 0 1,1 0-1,0 0 0,-1 0 1,1 1-1,-1-1 0,0 1 0,1-1 1,-1 1-1,0 0 0,-1 0 1,1 0-1,-1 0 0,1 0 0,-1 0 1,0 0-1,1 3 0,-1-1 3,0 0 0,0 1 0,0-1 0,-1 0-1,0 1 1,0-1 0,0 1 0,-1-1 0,0 0 0,0 1 0,0-1 0,-1 0 0,1 0 0,-1 0-1,-1 0 1,-1 4-3,-3 1 20,0 0 0,0-1 0,-1 0 0,-1 0 0,1-1-1,-1 0 1,-1-1 0,-1 2-20,-88 54 233,79-51-155,-42 24 359,16-10 282,2 2 0,-19 15-719,61-41 28,0-1 0,1 0 0,-1 1-1,0 0 1,1-1 0,-1 1-1,1 0 1,-1 0 0,1 0 0,0 0-1,-1 0 1,1 0 0,0 0-1,1 0 1,-1 0 0,0 0 0,1 1-1,-1-1 1,1 0 0,0 1-1,-1-1 1,1 0 0,0 2-28,1-1 31,0 1-1,0-1 1,1 1 0,-1-1 0,1 1 0,-1-1-1,1 0 1,0 0 0,0 0 0,0 0 0,1 0 0,-1 0-1,3 1-30,9 9 99,1-2 0,0 0-1,0-1 1,1 0 0,8 3-99,136 69 342,3 2-1174,-56-26-4009,-61-32-1033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5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0 13126,'0'0'672,"0"0"129,0 0-161,-50 206 1105,50-133-785,0 3-512,22 0-448,3-9-672,-9-16-1665,-1-23-2865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6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445 1 17320,'-163'118'912,"16"3"-495,57 0 287,46 8 624,44 0-639,25-2-449,78-12-208,44-19-32,28-15-432,13-10-897,-4-12-1600,-18-11-3954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6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17000,'0'0'672,"0"0"-400,0 0-160,0 0-48,0 0 176,0 0 193,47 149-305,-38-87-48,-6 3-80,-3-6-416,0-6-305,-3-19-1392,-12-20-1056,-7-14-2258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7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11093,'0'0'1025,"31"-3"-393,-5 0-532,-7 0-3,0 1 1,0 0 0,1 2 0,-1 0 0,1 1-1,-1 1 1,0 1 0,0 1 0,0 0 0,7 4-98,-7-1 154,1 2 0,-2 1 0,1 0 0,-1 1-1,-1 1 1,0 0 0,0 2 0,-2 0 0,0 1 0,0 0 0,-1 1 0,9 15-154,-16-22 26,-2 0-1,1 0 1,-1 1 0,-1 0-1,0 0 1,0 0-1,-1 0 1,0 1 0,-1-1-1,0 1 1,-1 0-1,0 0 1,0-1 0,-2 1-1,1 0 1,-1 0-1,-1-1 1,1 1 0,-2 0-1,0-1 1,0 0-1,-1 1 1,0-1 0,-1-1-1,0 1 1,-1 0-26,-8 11 49,-1-1 0,0-1 0,-2 0 0,-1-1 1,0-1-1,-1-1 0,0 0 0,-22 12-49,13-10-11,-1-2-1,0 0 1,-1-2 0,0-2 0,-1 0-1,-20 3 12,112-29-6205,33-18-846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21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17912,'0'0'1137,"0"0"-1105,0 0 896,0 0 305,191 20-1105,-123-20-128,4 0-833,-22-8-447,-3-6-1569,-25 2-5107</inkml:trace>
  <inkml:trace contextRef="#ctx0" brushRef="#br0" timeOffset="1">29 180 13014,'0'0'4178,"0"0"-3938,0 0 1057,0 0 655,0 0-719,0 0-897,163 17-336,-91-17-272,-10-3-928,-9-11-1778,-12-2-6578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7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634 15 12758,'0'0'963,"-39"-3"-83,-134-6 796,150 7-1251,-1 2 1,1 0-1,0 2 1,0 1-1,0 0 1,1 2-1,-22 6-425,30-5 135,0 1-1,0 0 0,0 1 1,1 0-1,0 1 0,0 0 1,1 1-1,1 1 0,0 0 1,-3 3-135,6-5 40,1-1 0,0 1 0,0 1 1,1-1-1,1 1 0,-1 0 0,1 1 0,1-1 1,0 1-1,1 0 0,0 0 0,0 0 1,1 0-1,0 0 0,1 1 0,1-1 0,0 1 1,0-1-1,1 0 0,1 1 0,0-1 0,0 1-40,3 6 2,1-1 0,0 0 0,1 0 0,1 0 0,1-1 0,0 0 0,1 0 0,0-1 0,2-1 0,0 0 0,0 0 0,1-1 0,6 4-2,5 2-29,1 0 0,1-2 0,1-1 0,0-1 0,1-1 0,1-1 0,0-2 0,0-1 0,1-1 0,0-2 1,10 1 28,36 3-162,0-4 1,0-3 0,1-4-1,-1-3 162,-70 3-2,5 1 16,-1-1 0,0 0 0,0-1 0,1 0 0,-1-1 0,0 0-1,0-1 1,0 0 0,-1 0 0,1-1 0,-1 0 0,0-1 0,1 0-14,-9 3 130,0 1-1,0-1 1,0 0-1,0 1 1,0-1 0,0 0-1,0 0 1,0 0-1,-1 0 1,1 0 0,-1 0-1,0 0 1,1 0-1,-1 0 1,0 0-1,0 0 1,0 0 0,0 0-1,-1 0 1,1-1-130,-1-7 604,1 10-545,0 0-190,24 8-1673,-23-8 1697,-1 1 0,0-1 0,1 0 0,-1 1 0,1-1 0,-1 1 0,0-1 0,1 1 0,-1-1 1,0 1-1,0-1 0,1 1 0,-1-1 0,0 1 0,0-1 0,0 1 0,0-1 0,0 1 0,0-1 0,0 1 0,0 0 0,0-1 0,0 1 1,0-1-1,0 1 0,0-1 0,0 1 0,0-1 0,0 1 0,-1-1 0,1 1 0,0-1 0,0 1 0,-1-1 0,1 1 0,0-1 1,-1 1-1,1-1 0,-1 1 0,1-1 0,0 0 0,-1 1 0,1-1 0,-1 0 0,1 1 0,-1-1 107,-15 7-4591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8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 10917,'0'0'-504,"0"0"685,0 0 630,22 22 750,-4-6-1148,-10-10-255,1 1 0,-1 1 0,-1 0 0,1 0 1,-1 0-1,-1 1 0,0 0 0,0 0 0,0 0 1,-1 1-1,-1 0 0,0 0 0,0 0 0,-1 0 1,0 1-1,-1-1 0,0 1 0,0 0-158,0 22 394,-1 0-1,-2 0 1,-1-1 0,-1 1-1,-2-1 1,-1 0 0,-2 0-1,-1 0 1,-3 4-394,-6 3 329,13-31-157,0 0 1,1 1-1,1 0 0,-1 0 0,-1 9-172,3-60-195,1-1-1,2 1 1,3-1-1,1 1 1,1 0 0,3 1-1,12-36 196,-12 51-93,1 0-1,1 1 1,1 0-1,2 1 1,0 0-1,1 1 1,2 0 0,0 2-1,1 0 1,1 1-1,1 1 1,16-12 93,-31 27-13,1 0 0,-1 0 0,1 1 0,0-1 0,0 1 0,0 1 0,1-1 0,-1 1 0,1 0 0,-1 0 0,1 1 0,0 0 0,-1 0 0,1 1 0,0 0 1,6 0 12,-5 2 17,0-1 1,0 1-1,0 1 1,0-1-1,0 2 1,-1-1 0,1 1-1,-1 0 1,0 0-1,0 1 1,0 0 0,-1 0-1,1 1-17,29 28 220,-1 2 0,-2 1 0,-2 1 1,-1 2-1,-2 1 0,-2 1 0,-2 1 0,7 21-220,-25-53-102,-1 0 0,-1 0 0,0 1 0,0 0 0,-1-1 0,-1 1 1,0 0-1,-1 1 0,0-1 0,-1 11 102,0-22-99,0 0 1,0 0-1,0 0 0,0 0 1,0 0-1,-1 0 1,1 0-1,0 0 0,0 0 1,-1 0-1,1 0 1,-1 0-1,1 0 0,-1 0 1,1-1-1,-1 1 1,0 0-1,1 0 0,-1-1 1,0 1-1,0 0 1,1-1-1,-1 1 0,0 0 1,-1-1 98,-43 9-5915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8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11861,'0'0'3458,"0"0"-3282,172-36-64,-72 25 689,13-1-401,8 10-400,-8-7-96,-13-5-3890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9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35 138 13686,'0'0'545,"0"0"1487,0 147-639,3-85 80,6-1-321,1 4-463,-1-17-305,-3-3-272,-3-14-32,-3-9-80,0-16-240,0-6-657,0 0-495,-9-22 287,-19-32-2657,3-27-527,12-12-2082</inkml:trace>
  <inkml:trace contextRef="#ctx0" brushRef="#br0" timeOffset="1">35 138 7187,'69'-129'2033,"-60"121"-112,3 8-192,4 0-481,6 0-303,16 5 319,12 9-159,9 0-401,7 3-207,6-3-273,-4 0-160,-8-2-64,-13-1-497,-22 0-1856,-25 0-2673,0-2-5043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9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12438,'0'0'928,"0"0"-240,0 0 689,0 0 464,0 0-528,172 48-753,-62-48-544,2-9-16,-6 4-1297,-37-9-3345,-44 5-5795</inkml:trace>
  <inkml:trace contextRef="#ctx0" brushRef="#br0" timeOffset="1">0 318 16600,'0'0'0,"0"0"96,0 0 528,0 0 464,241 17-735,-128-17-353,12 0-176,0 0-993,-6-3-864,-13-28-1921,-22-20-7475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49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0 16776,'0'0'720,"0"0"-672,178 186 944,-112-77 145,-16 21-225,-25 27-367,-25 21-465,-19 27-80,-56 11-513,-31-10-207,-32-21-1473,-31-50-9604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0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19 631 7652,'0'0'989,"0"0"-762,0 0-16,0 0 426,0 0-146,-4 4 734,2-6 3956,5-162-3745,1 64-1376,-4 0-1,-13-83-59,6 99-2,7 83-20,0 1-55,0 3-75,0 2 149,0-1 0,1 1 0,-1-1 0,1 1 0,0 0 0,0-1 1,0 0-1,1 1 0,0-1 0,-1 0 0,1 1 0,1-1 0,-1 0 0,1-1 0,-1 1 0,1 0 1,1 0 2,2 1 8,-1-1 1,0 1 0,1-1-1,0-1 1,0 1 0,0-1-1,1 0 1,-1-1-1,1 1 1,6 1-9,17 1 36,0 0-1,0-2 1,1-1-1,0-1 1,3-2-36,-9 1-12,222-1-13,285 2-567,-496 0 593,0 2 0,0 2 0,0 1-1,0 1 1,-1 2 0,-1 2 0,32 14-1,-63-23 8,0-1 0,-1 1 1,0 0-1,1 0 0,-1 0 0,0 0 1,0 0-1,0 0 0,0 1 1,0-1-1,-1 1 0,1 0 0,-1-1 1,0 1-1,0 0 0,0 0 1,0-1-1,0 1 0,0 0 0,-1 0 1,1 2-9,1 12 136,-1 1-1,0 0 1,-1 9-136,0 14 264,10 61 170,4 0 0,5-1 0,31 95-434,-44-169-39,3 13 235,-8-39-289,-1 0-1,1 0 0,0 0 0,-1 1 0,1-1 0,0 0 0,0 0 1,0 0-1,0-1 0,0 1 0,0 0 0,0 0 0,0 0 0,0-1 1,0 1-1,0-1 0,0 1 0,1-1 0,-1 1 0,0-1 0,0 1 1,1-1-1,-1 0 0,0 0 0,0 0 0,1 0 0,-1 0 94,4-3-3065,-2-13-982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1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26 8740,'0'0'875,"0"0"-547,0 0 483,0 0 782,-3 3-392,3-3-1194,-1 0 1,1 1 0,0-1-1,0 0 1,0 1 0,-1-1 0,1 0-1,0 0 1,0 1 0,0-1-1,-1 0 1,1 1 0,0-1-1,0 0 1,0 1 0,0-1 0,0 0-1,0 1 1,0-1 0,0 0-1,0 1 1,0-1 0,0 1 0,0-1-1,0 0 1,0 1 0,0-1-1,0 0 1,0 1 0,1-1 0,-1 0-1,0 1 1,0-1 0,0 0-1,1 0 1,-1 1 0,0-1 0,0 0-1,1 0 1,-1 1 0,0-1-1,0 0 1,1 0 0,-1 1-8,24 5 389,46-4 472,-55-2-626,721-17 1721,931-17-1729,-1420 43 1275,-248-7-1504,0 1 1,0 0 0,0-1 0,0 1-1,0 0 1,1 0 0,-1-1-1,1 1 1,0 0 0,0 0-1,0 0 1,0 0 0,0-1-1,1 2 3,-1 0-2,0 31 13,-1 49 13,4 0-1,3 0 0,7 16-24,-6-63 14,-2 2-1,-1-1 0,-2 0 1,-1 1-1,-4 24-13,2-61-6,1-1 0,0 1 0,-1 0 0,0-1 1,1 1-1,-1-1 0,0 1 0,1-1 0,-1 1 0,0-1 0,0 0 0,0 1 0,-1-1 0,1 0 0,0 0 0,0 0 0,-1 0 1,1 0-1,0 0 0,-1 0 0,1 0 0,-1 0 0,1-1 0,-1 1 0,0-1 0,1 1 0,-1-1 0,-1 1 6,-52 2-272,41-3 281,7-1-2,-1-1 0,0 0 1,0 0-1,1 0 0,-1-1 1,1 0-1,0 0 1,-1-1-1,2 0 0,-1-1 1,0 1-1,1-1 0,0 0 1,0-1-1,0 1 0,1-1 1,0 0-1,-4-7-7,-2-1 20,1 0-1,1-1 1,0 0-1,1 0 0,1-1 1,0 0-1,1-1 1,-1-7-20,6 21 28,-3-26 141,4 29-162,0 0 0,-1-1-1,1 1 1,0-1 0,0 1-1,0 0 1,0-1 0,0 1 0,0-1-1,0 1 1,1 0 0,-1-1-1,0 1 1,0 0 0,0-1 0,0 1-1,0 0 1,0-1 0,1 1-1,-1 0 1,0-1 0,0 1 0,1 0-1,-1-1 1,0 1 0,0 0-1,1 0 1,-1-1 0,0 1 0,1 0-1,-1 0 1,0 0 0,1-1-1,-1 1 1,0 0 0,1 0 0,-1 0-1,0 0 1,1 0 0,-1 0-1,1 0 1,-1 0 0,0 0 0,1 0-1,-1 0 1,1 0 0,-1 0-1,0 0 1,1 0 0,-1 0-1,0 0 1,1 0 0,-1 1 0,0-1-1,1 0 1,-1 0 0,0 0-1,1 1 1,-1-1 0,0 0 0,1 0-1,-1 1-6,13 8 10,0 1-1,-1 1 0,0 0 0,-1 0 1,5 8-10,22 21 52,-28-31-33,1-1-1,-1 0 1,1 0 0,1-1 0,-1-1-1,1 0 1,1 0 0,-1-1-1,1-1 1,-1 0 0,6 1-19,-9-3 2,-1-1 1,1 0 0,0 0-1,-1-1 1,1 0 0,0 0-1,0-1 1,-1 0 0,1-1-1,-1 0 1,1 0 0,-1-1-1,0 0 1,0 0 0,0-1-1,0 0 1,5-4-3,7-5 20,-1-1 0,0 0 0,-1-2 1,-1 0-1,-1-1 0,0-1 0,2-4-20,-7 8-395,-10 13-29,0 0 0,0 0-1,0 0 1,1 1 0,-1-1-1,0 0 1,1 1 0,-1-1-1,0 1 1,1 0-1,-1-1 1,1 1 0,-1 0-1,1 0 1,-1 0 0,0 0-1,1 0 1,-1 0 0,1 0-1,0 1 425,8-1-840,23 0-4789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2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13846,'0'0'139,"0"0"-16,0 0 216,0 0 640,0 0-438,28 10-47,28 9-177,1-3 1,1-2-1,50 5-317,109-1 768,45-8-768,223-12 18,-474 2-22,23-1 57,-1 0-1,0-3 1,0 0 0,0-3-1,-1 0 1,0-2 0,0-2 0,25-11-53,-56 21 3,1 1 1,-1-1-1,0 1 1,0 0-1,1 0 1,-1 0-1,0 0 1,1 0-1,-1 0 1,0 0-1,1 0 0,-1 0 1,0 0-1,0 1 1,1-1-1,-1 1 1,0-1-1,0 1 1,0-1-1,0 1 1,1 0-1,-1-1 1,0 1-1,0 0 1,0 0-1,-1 0 1,1 0-1,0 0 1,0 0-1,0 0 1,0 0-4,21 39-18,-19-33 29,6 15 1,-1 0 0,0 1 0,-2 0 1,-1 1-1,-1-1 0,0 18-12,2 41 95,-5 23-95,-1-96 8,-3 32 3,-1 0 0,-2 0 0,-1-1 0,-3 0 0,-1 0 0,-2-1 0,-2 0 0,-3 3-11,17-39 16,-11 17-37,11-19 23,0-1 0,1 0-1,-1 0 1,0 1 0,0-1 0,0 0 0,1 0 0,-1 0 0,0 0-1,0 0 1,0 0 0,0 0 0,1 0 0,-1-1 0,0 1 0,0 0-1,0 0 1,1-1 0,-1 1 0,0 0 0,0-1 0,1 1 0,-1-1 0,0 1-1,1-1 1,-1 1 0,1-1 0,-1 1 0,1-1 0,-1 0-2,-12-12 8,0-1 0,1 0 1,1 0-1,0-2 0,0-1-8,-41-53 322,44 64 126,8 12-282,7 13-154,-2-12 21,0 0-1,1 0 0,-1-1 0,1 1 0,1-1 0,-1-1 0,1 1 0,0-1 0,0 0 0,0-1 0,1 0 0,0 0 0,0-1 0,3 2-32,1-2 41,0 0 1,0-1 0,0 0 0,1-1 0,-1 0 0,0-1 0,1 0 0,-1-1-1,7-1-41,13-5 63,0 0-1,0-3 1,-1 0-1,0-2 1,-1-2-1,0 0 0,2-4-62,-22 13 39,-7 4-27,0 0-1,0 0 0,0-1 1,-1 1-1,1-1 0,0 1 1,-1-1-1,1 0 1,-1 0-1,1 0 0,-1 0 1,0-1-1,0 1 0,0 0 1,0-1-1,0 0 0,-1 1 1,1-1-1,-1 0 1,0 0-1,1-1-11,-5 3-148,1 0 1,-1 0-1,1 0 1,-1 0-1,1 0 0,-1 1 1,0-1-1,1 1 1,-1 0-1,0 0 1,1 0-1,-1 0 1,0 0-1,0 0 0,-1 1 148,-3 0-518,-36 2-3321,2 13-4589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4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31 218 12278,'0'0'699,"0"0"-523,0 0 77,3 30 785,-2 5-569,2 12 522,2 0 1,8 36-992,-1-28 383,-3-17-88,-3-1-1,0 1 1,-1 29-295,-5-65 72,3-38-104,-2 1-1,-3-28 33,0-5-143,1 11-140,0 8-180,2-1 1,2 1-1,6-30 463,-7 66-109,1 0 0,0 0 0,1 0 0,0 0 0,1 1 0,1 0 0,0 0 0,1 0 0,0 1 0,0 0 0,1 0 0,1 1 0,0 0 0,0 0 0,6-4 109,13-3-180,-27 17 174,-1-1 1,1 1-1,0 0 1,-1-1-1,1 1 0,-1 0 1,1-1-1,0 1 1,0 0-1,-1 0 0,1-1 1,0 1-1,-1 0 1,1 0-1,0 0 0,0 0 1,-1 0-1,1 0 1,0 0-1,-1 0 0,1 0 1,0 1-1,-1-1 1,1 0-1,0 0 1,0 1-1,-1-1 0,1 0 1,-1 1-1,1-1 1,0 1-1,-1-1 0,1 0 1,-1 1-1,1 0 1,-1-1-1,1 1 0,-1-1 1,0 1-1,1-1 1,-1 1-1,1 0 0,-1-1 1,0 1-1,0 0 6,2 12 3,0-1 1,-2 0-1,1 1 0,-2-1 0,1 1 1,-2-1-1,0 1 0,0-1 0,-1 0 0,-1 0 1,0 0-1,0-1 0,-1 1 0,-1-1 0,0 0 1,0 0-1,-7 6-3,-14 18 301,-2-1 0,-2-2 0,-1-1 0,-14 10-301,28-25 102,16-15-172,0 1 1,0 0-1,0-1 0,0 1 1,0 0-1,0 0 0,1 0 1,-1 0-1,0 1 0,1-1 1,0 0-1,-1 1 0,1-1 1,0 1-1,1-1 0,-1 1 1,0-1-1,0 3 70,1-4-133,1-1 0,-1 1 0,0-1 0,0 1-1,1-1 1,-1 1 0,0-1 0,1 0 0,-1 1 0,0-1 0,1 0 0,-1 1 0,1-1 0,-1 0-1,0 1 1,1-1 0,-1 0 0,1 0 0,-1 0 0,1 1 0,-1-1 0,1 0 0,-1 0 0,1 0 0,-1 0-1,1 0 1,-1 0 0,1 0 0,-1 0 0,1 0 0,-1 0 0,1 0 0,-1 0 0,1 0 0,-1-1-1,1 1 1,0 0 133,5 0-1446,31 0-5362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22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14407,'0'0'1440,"0"0"273,0 0-432,0 0-993,0 0-288,0 0-544,35 62 175,-23-12-415,4 12-1601,3 0-657,-1-3-1247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4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9268,'0'0'1329,"0"0"-1185,0 0 816,0 0 561,0 0 48,-6 211-481,9-143-207,13-3-417,-4-12-176,1-8-240,-4-8-48,-3-15-32,7-8-608,3-14-1601,5 0 160,4-39-192,-6-17-2097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4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 6531,'0'0'1505,"0"0"-177,0 0 257,0 0 80,0 0-497,0 0-255,-154 154-81,142-131 177,3-1-193,9-5-576,3-3-32,40 3-176,17 0 144,18-6-80,16-5-96,-10 0-672,7-6-1889,-19 0-2417</inkml:trace>
  <inkml:trace contextRef="#ctx0" brushRef="#br0" timeOffset="1">785 248 14887,'0'0'1168,"0"0"-1008,0 0-48,0 0-112,0 0-1808,0 0-6212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5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1 158 12966,'0'0'1024,"0"0"-639,0 0-241,0 0 512,0 0 865,222 0-1105,-129 0-128,1 0-288,-3-17 0,-4-5-480,-5-9-1425,-10-9-1569,-25-7-2448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6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0 10501,'0'0'2401,"0"0"-2241,0 0 16,238 76-80,-163-25 1297,-19 13-209,-21 12-559,-29 14-225,-6 3 48,-59-3-80,-29 0-144,-18-14-224,-1-14-672,29-23-369,31-27-911,35-12-530,12-40-175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6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1 253 14599,'0'0'528,"0"31"-61,0 223 1723,0-141-944,4 214-96,-1-304-1072,0-44-25,-5-137-352,7-224-688,-3 347 857,3 1 0,0-1 0,2 1 0,2 1 1,1-1-1,1 2 0,5-8 130,-9 27-32,-1 1 0,2-1 0,-1 1 0,2 1 0,-1-1 0,2 1 0,0 1 0,7-7 32,-9 11-10,-1 0 0,1 1 0,0 0 0,1 1 0,-1-1 0,1 1 0,-1 1 0,1 0 0,0 0 1,1 1-1,-1 0 0,0 1 0,8-1 10,-13 2 3,1-1 1,0 1-1,0 1 1,0-1-1,0 1 0,0 0 1,0 0-1,0 0 1,0 1-1,-1 0 1,1 0-1,-1 0 1,1 0-1,-1 1 1,0 0-1,0-1 0,0 2 1,0-1-1,0 0 1,0 2-4,2 2 5,0 0 0,-1 1 0,0 0 0,-1 0 0,0 0 0,0 1 0,-1-1 0,1 1 0,-2 0 0,0 0 0,1 1-5,0 5 11,-1 0 0,0 0 1,-1 0-1,-1 0 0,0 0 1,-1 0-1,-1 0 0,0 0 1,-1 0-1,-1-1 1,0 1-1,-1-1 0,0 0 1,-3 4-12,-9 7 106,-1-1 0,-1-1 0,-1-1 1,-1 0-1,-6 3-106,-57 62 877,83-86-868,0-1 0,1 1 0,-1 0 0,0 0 0,1-1 0,-1 1 0,0 0 0,1 0 0,-1 0 0,1 0 0,0 0-1,-1-1 1,1 1 0,0 0 0,-1 0 0,1 0 0,0 0 0,0 0 0,0 0 0,0 0 0,0 0 0,0 0 0,0 0 0,0 0 0,0 0 0,1 0-1,-1 0 1,0 0 0,0 0 0,1 0 0,-1 0 0,1 0 0,-1 0 0,1 0 0,-1-1 0,1 1 0,0 0 0,-1 0 0,1-1 0,0 1 0,0 0-9,40 18-6,-32-16 67,143 45 513,-81-27-247,52 23-327,-113-40-30,0 1-1,-1 0 0,1 0 0,-1 1 0,-1 1 0,1-1 0,3 5 31,-10-9-212,1 0-1,-1 1 0,0-1 1,0 0-1,0 1 1,-1-1-1,1 1 1,0 0-1,-1 0 1,0-1-1,0 1 1,0 0-1,0 0 1,0 0-1,0 0 1,-1 0-1,1 0 1,-1 0-1,0 1 0,0-1 1,0 0-1,0 0 1,-1 0-1,1 0 1,-1 0-1,0 0 1,-1 1 212,-18 23-8068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6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10725,'0'0'4178,"0"0"-3178,0 0-773,31-1 672,99 4 232,-125-3-1073,0 1 0,0-1 0,0 1 0,0 1 0,0-1 0,-1 1 0,1-1 0,0 1 0,-1 1 0,1-1-1,-1 1 1,0-1 0,0 1 0,0 0 0,0 1 0,0-1 0,-1 1 0,1 0 0,-1-1 0,0 1 0,0 1 0,-1-1 0,1 0-1,-1 1 1,0-1 0,0 1 0,0 0-58,1 11 117,1-1 0,-2 1 0,0 0 0,-1 0 0,0 0 1,-1-1-1,-1 2-117,0 8 268,1-4-50,-2-1 1,0 0-1,-1 1 0,-1-1 0,-2 2-218,6-21 14,-1 1-1,0-1 0,1 1 1,0 0-1,-1 0 0,1-1 0,0 1 1,0 0-1,0-1 0,0 1 1,0 0-1,0 0 0,0-1 0,1 1 1,-1 0-1,0-1 0,1 1 1,0 0-1,-1-1 0,1 1 0,0-1 1,0 1-1,0-1 0,0 1 1,0-1-1,0 0 0,0 1 1,0-1-1,1 0 0,-1 0 0,0 0 1,1 0-1,-1 0 0,1 0 1,-1 0-1,1-1 0,0 1 0,-1-1 1,1 1-14,8 1-1,0 0 1,0-1-1,0-1 1,0 0-1,0 0 1,7-1 0,10 0 7,344-4-1240,-124-10-3979,-112 1-4014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7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676 1 16392,'0'0'416,"-294"177"176,147-39 432,22 13 385,44-1-208,53-4-609,28-11-512,84-11 32,57-12-64,50-22-96,37-8-464,16-21-689,-3-13-416,-22-22-2656,-54-24-3827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7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13782,'0'0'961,"0"0"-865,0 0 1296,22 186 305,-4-105-736,-5 3-497,-4-2-64,-9-6-96,0-8-208,0-9-96,0-17-16,-6-14-944,0-17-657,0-11-2033,2-8 257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8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12758,'0'0'3650,"0"0"-2594,0 0-656,0 0 208,166-53 401,-73 53-385,17-3-416,2 3 32,-2 0-240,-23 0-32,-24 0-480,-32 17-896,-28 0-2258,-3 2-960,-65 4-2257</inkml:trace>
  <inkml:trace contextRef="#ctx0" brushRef="#br0" timeOffset="1">76 368 11301,'0'0'1057,"0"0"-1057,0 0 1184,0 0 1682,0 0-1138,228 82-1039,-131-82-497,3 0 32,-6 0-224,-19 0-448,-31 0-4034,-44 0-9173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8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14054,'0'0'673,"0"0"255,0 0 1009,160 22-544,-57-22-1025,28 0-368,20-5-144,5-6-1201,6-6-1504,-11-6-3538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23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454 8 8948,'0'0'3170,"0"0"-1855,0 0 328,-27-3 278,-9 0-1321,0 2 1,-8 1-601,39 1 36,-1 0 1,1-1 0,-1 2-1,1-1 1,0 1 0,0 0-1,-1 0 1,1 0 0,0 1-1,1 0 1,-1 0-1,0 0 1,1 0 0,0 1-1,0 0 1,0-1 0,0 2-1,0-1 1,-1 3-37,-6 6 67,-14 15 56,2 0 1,2 2 0,0 0 0,2 1-1,2 1 1,-1 3-124,8-11 132,0 1-1,1 0 1,1 0 0,2 0-1,0 1 1,2 0 0,1 1-1,0 21-131,3-35 11,-1 4 45,2 0-1,0 0 1,3 13-56,-3-24 17,0-1 0,1 1 1,0-1-1,0 1 0,1-1 0,-1 0 0,1 0 1,0 0-1,1 0 0,-1 0 0,1-1 0,3 4-17,2 0-14,1 1 0,-1-2 0,1 1 0,1-2-1,0 1 1,0-1 0,0-1 0,0 0 0,1-1-1,0 0 1,0 0 0,0-1 0,0-1 0,1 0-1,-1-1 1,1 0 0,-1-1 0,1-1 0,-1 1-1,0-2 1,1 0 0,-1-1 0,0 0 0,0 0-1,4-3 15,-5 2-86,0-1 0,-1 0 0,0 0-1,0-1 1,0 0 0,0-1 0,-1 0-1,-1-1 1,1 1 0,-1-2 0,0 1-1,-1-1 1,0 0 0,0-1 0,-1 0-1,-1 0 1,1 0 0,-1-1 0,-1 1-1,0-1 1,-1 0 0,0 0 0,-1-1-1,0 1 1,0-1 0,-1 1-1,-1-5 87,0 12-24,0 0-1,0 0 1,0 1-1,-1-1 1,1 0-1,-1 0 1,0 1-1,0-1 1,0 0-1,-1 1 1,1-1-1,-1 1 1,0-1-1,0 1 1,0 0-1,-1 0 1,1 0-1,-1 0 1,1 0-1,-1 1 1,0-1-1,0 1 1,0 0-1,0 0 1,-1 0-1,1 0 1,0 0-1,-1 1 1,0-1-1,1 1 1,-1 0-1,-2 0 25,6 1-3,-1 0 1,1 0-1,0 0 0,0 0 0,0 0 0,0 0 1,0 0-1,-1 0 0,1 0 0,0 0 1,0 0-1,0 0 0,0 0 0,-1 0 0,1 0 1,0 0-1,0 0 0,0 0 0,0 0 1,-1 0-1,1 0 0,0 0 0,0 0 0,0 0 1,0 0-1,0 0 0,0 0 0,-1 0 1,1-1-1,0 1 0,0 0 0,0 0 0,0 0 1,0 0-1,0 0 0,0 0 0,-1-1 1,1 1-1,0 0 0,0 0 0,0 0 0,0 0 1,0 0-1,0-1 0,0 1 0,0 0 1,0 0-1,0 0 0,0 0 0,0-1 0,0 1 1,0 0-1,0 0 0,0 0 0,0 0 1,0 0-1,0-1 0,0 1 0,0 0 0,0 0 1,0 0-1,1 0 0,-1 0 0,0-1 3,14-2-270,22 0 96,-30 3 171,0 1 0,0-1 0,0 1 0,0 0 0,0 0 0,0 1 0,-1 0 0,1 0 0,-1 0 0,1 0 0,-1 1 0,0 0 0,1 0 0,-2 1 0,1-1 0,0 1 0,2 3 3,-1 0 51,1 1 1,-1 1-1,0-1 1,0 1-1,-1 0 1,-1 0-1,1 1 1,-2-1-1,4 10-51,1 14 242,-1 1-1,-2 0 1,-1 0-1,-1 1 1,-3 24-242,0-47-11,0-9-18,0 1-1,0 0 0,0-1 0,0 1 1,1 0-1,-1-1 0,1 1 1,0 0-1,0-1 30,0-2-158,-1 0 0,1 0 0,0 0 0,0 0-1,0 0 1,0 0 0,0-1 0,0 1 0,0 0 0,0-1 0,0 1 0,0 0-1,0-1 1,0 1 0,0-1 0,0 0 0,1 1 0,-1-1 0,0 0-1,0 0 1,0 0 0,1 0 0,-1 0 0,0 0 0,0 0 0,0 0 0,1 0-1,-1-1 1,0 1 158,29-5-5914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8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78 130 19689,'0'0'480,"0"0"-480,0 0 0,0 0 544,-34 211 529,34-127-545,0 1-160,28-4-256,0-10 33,-3-12-145,-9-14-17,-10-17-31,-6-8-352,0-18-608,0-2-449,-34-19-752,-7-32-2993</inkml:trace>
  <inkml:trace contextRef="#ctx0" brushRef="#br0" timeOffset="1">0 9 14919,'0'0'2289,"0"0"-1377,0 0-496,163-8 881,-85 8-320,10 0-433,8 8-288,-5 3-128,0 1-16,-13-4-112,-22 1-256,-18-1-1233,-38-2-1840,-10-4-6084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1:59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1 512 15351,'0'0'1361,"0"0"-177,190 59 129,-108-59 223,8 0-879,20 0-481,-1-5-176,4-23-752,-16-20-3026</inkml:trace>
  <inkml:trace contextRef="#ctx0" brushRef="#br0" timeOffset="1">1404 0 18969,'0'0'368,"0"0"752,166 152 289,-100-67-449,-13 16-207,-16 17-545,-30 23-208,-7 19-384,-72 9-881,-53 16-576,-50-2-2545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00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291 946 9508,'0'0'1844,"0"0"-305,0 0 193,0 0-4,0 0-514,-2-5-539,-4-4-536,0-1 1,-1 1-1,0 1 0,-1-1 0,0 1 0,-3-2-139,-40-46 235,31 25-187,1-2 0,2 0 0,1 0 1,1-1-1,3-1 0,-3-11-48,-5-29 18,3-1 1,-1-33-19,11 69 4,3 1 0,1-1 0,2 0 1,2 0-1,1-5-4,-2 43 20,0 2-16,0-1 0,0 0-1,0 1 1,0-1-1,0 1 1,0-1 0,0 1-1,0-1 1,1 1 0,-1-1-1,0 1 1,0-1-1,0 1 1,1-1 0,-1 1-1,0-1 1,0 1-1,1 0 1,-1-1 0,0 1-1,1-1 1,-1 1-1,0 0 1,1-1 0,-1 1-1,1 0 1,-1-1-1,1 1 1,-1 0 0,1 0-1,-1 0 1,0-1-1,1 1 1,0 0 0,-1 0-1,1 0 1,-1 0-1,1 0-3,-1 0-26,0 0 15,0 0 22,0 0-25,0 0 68,8 6-1,3-2-14,0 0-1,0 0 1,0-1 0,1 0-1,-1-1 1,1-1 0,-1 1-1,1-2 1,5 0-39,4 1-6,656 8 301,-399-12-444,20 4-85,762-11-420,-866 3 693,1-9-1,89-22-38,-280 37 18,27-6-85,-30 7 75,0 0 0,0-1 0,0 1 0,0 0-1,0 0 1,0-1 0,0 1 0,0-1 0,0 1-1,0-1 1,0 1 0,0-1 0,0 0 0,0 1-1,0-1 1,-1 0 0,1 0 0,0 0 0,-1 1-1,1-1 1,0 0 0,0-1-8,-1 2 181,0 0 134,0 0-99,0 60-96,3-13-61,2 0 0,2 0-1,2-1 1,11 33-59,13 64 14,-18-35 14,-4 1 0,-6 0 1,-4 5-29,-1-114-1,0 1 0,0-1 0,0 1 0,-1-1 0,1 1 0,0-1 0,0 0 0,-1 1 0,1-1 0,0 1 0,0-1 0,-1 0 0,1 1 1,0-1-1,-1 0 0,1 1 0,0-1 0,-1 0 0,1 0 0,-1 1 0,1-1 0,-1 0 0,1 0 0,0 0 0,-1 0 0,1 0 0,-1 1 0,1-1 0,-1 0 0,1 0 0,-1 0 0,1 0 0,-1 0 0,1 0 0,-1 0 0,1-1 1,0 1-1,-1 0 0,1 0 0,-1 0 0,1 0 0,-1-1 0,1 1 1,-2 0 1,-3-1 10,-1-1 1,0 1-1,1-1 1,-1 0-1,1 0 0,0-1 1,-1 0-1,1 0 1,1 0-1,-1 0 1,0-1-1,1 0 0,-3-2-11,-58-64 52,51 52-36,-19-20 135,2-2 0,2-2 0,-17-33-151,44 74 110,9 17-276,3-5 171,0 0 0,1-1 0,0-1 0,1 0 0,0 0 0,0-1 0,1 0 0,0-1-1,0-1 1,1 0 0,0-1 0,0 0 0,0-1 0,0-1 0,8 1-5,-4-1 21,0-1 0,1-1 0,-1 0 0,0-2 0,1 0 0,-1-1 0,0 0 0,0-2 0,0 0 0,-1-1 0,1-1 0,7-4-21,10-6 65,-2-2-1,5-4-64,-27 15 9,0 0 0,-1-1 0,0 0 0,-1-1 0,1 0-1,-2 0 1,1-1 0,0-2-9,-9 11-7,0 1 0,0 0-1,0-1 1,-1 1 0,1 0 0,0 0 0,0-1-1,0 1 1,-1 0 0,1 0 0,0 0-1,0-1 1,-1 1 0,1 0 0,0 0 0,-1 0-1,1 0 1,0-1 0,-1 1 0,1 0 0,0 0-1,-1 0 1,1 0 0,0 0 0,-1 0-1,1 0 1,0 0 0,-1 0 0,1 0 0,0 0-1,0 0 1,-1 0 0,1 0 0,0 0 0,-1 1-1,1-1 1,0 0 0,-1 0 0,1 0-1,0 0 1,0 1 0,-1-1 0,1 0 0,0 0 7,-9 3-257,1 0 0,0 0 0,0 1 0,0 0 0,0 0 0,0 1 0,1 0 0,-4 4 257,-32 31-4153,12-1-6049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02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1 129 11605,'0'0'977,"0"0"-657,0 0 235,17 33 784,1 0-1009,0-2-64,-2 1 0,-1 1 0,-2 0 0,-1 1 0,2 15-266,12 64 647,-14-54 277,17 45-924,-24-97 83,-4-14-70,-2-21-104,-6-12-387,-2 1 0,-1 0 478,-15-75-1047,16 26-193,3 0 1,5-15 1239,1 94-68,0-1-1,1 1 0,0 0 1,0 0-1,1 0 0,0 0 1,1 0-1,0 1 1,1-1-1,2-4 69,-4 10-2,-1 0 0,1 0 0,0 0 0,0 1-1,1-1 1,-1 1 0,0 0 0,1 0 0,0-1 0,-1 2 0,1-1 0,0 0 0,0 0 0,0 1 0,0 0-1,0 0 1,0 0 0,0 0 0,1 0 0,-1 0 0,0 1 0,1-1 0,-1 1 0,0 0 0,1 0-1,-1 1 1,0-1 0,1 1 0,2 0 2,-5 0 0,1-1 1,-1 1-1,1 0 0,-1 0 0,0 0 0,0 0 1,1 0-1,-1 0 0,0 0 0,0 0 0,0 1 1,0-1-1,0 0 0,0 1 0,0-1 1,-1 1-1,1-1 0,0 1 0,-1-1 0,1 1 1,-1-1-1,0 1 0,0-1 0,1 1 0,-1 0 1,0-1-1,0 1 0,1 52 52,-2-41 16,0 4 97,0-1 1,-2 1-1,0-1 1,-1 0-1,-1 0 0,0-1 1,-1 1-1,0-1 1,-2 0-1,-1 1-165,2-1-22,4-7-104,0-1 0,0 1 0,0 0 0,1 1 0,0-1 1,0 3 125,0 28-5058,2-31-1529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02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2913,'0'0'9397,"0"0"-8981,0 0-208,0 0-144,15 146 160,-5-107-64,-7 1-144,0-15-16,-3-8-560,0-17-961,0 0-784,0-14-6707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03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0 10725,'0'0'691,"0"0"-360,0 0 93,-11 28 435,-39 91-341,44-106-459,0 0 1,-1-1-1,0 0 1,-1 0-1,0 0 1,-1-1-1,-1-1 1,-8 9-60,13-15-4,-1 0-1,1 0 1,0 0 0,-1 0 0,0-1 0,0 0-1,0-1 1,0 1 0,0-1 0,-1 0 0,1-1 0,-1 1-1,1-1 1,-1 0 0,-4-1 4,9 0-179,3-2 139,0 1-1,1-1 0,-1 1 1,1 0-1,0-1 1,-1 1-1,1 0 0,0 0 1,0 0-1,0 0 0,0 0 1,0 1-1,2-1 41,2-2-67,14-5 100,1 2-1,-1 0 1,1 1 0,0 2-1,0 0 1,13 0-33,46 0 322,11 4-322,2 0-64,24-4-787,-4-5-1934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04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1463 6243,'0'0'1315,"0"0"-325,0 0 213,0 0 355,0 0-549,0 0-382,0 0-48,0 0 136,13-3 522,123-70-212,65-4-425,95-18-600,-98 33 166,357-115 49,270-90-129,34 3-52,-316 101-49,-354 108 67,122-41 251,-292 88-252,-1-1 0,0-1 0,15-10-51,43-22 44,-55 34-39,1 0 1,0 1-1,0 2 0,1 0 1,0 1-1,21-1-5,-82 24-459,8-2-1112,-35 9-3573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06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14 409 3554,'0'0'5912,"0"0"-3935,0 0-828,0 0 412,0 0-144,-4-4-678,4 4-737,0 0 0,0 0-1,0-1 1,0 1 0,0 0 0,-1 0 0,1 0 0,0-1 0,0 1 0,0 0 0,0 0-1,0 0 1,0-1 0,-1 1 0,1 0 0,0 0 0,0 0 0,0 0 0,0 0-1,-1-1 1,1 1 0,0 0 0,0 0 0,0 0 0,-1 0 0,1 0 0,0 0 0,0 0-1,-1 0 1,1 0 0,0 0 0,0 0 0,-1 0 0,1 0 0,0 0 0,0 0-1,0 0 1,-1 0 0,1 0 0,0 0 0,0 0 0,-1 0 0,1 0 0,0 0 0,0 0-1,0 0 1,-1 1 0,1-1 0,0 0 0,0 0 0,0 0 0,0 0-2,7 18 220,34 46 455,-10-15-25,29 73-69,-37-74-402,1-1 0,15 20-179,-35-90-162,-6-14-27,-1-1 1,-2 1 0,-2 0 0,-1 0 0,-2 1 0,-3-5 188,1 4-53,2-1-1,1-1 1,1 0 0,3 0-1,1-1 1,2 1 0,2-1-1,3-23 54,-2 56-8,0-1 0,1 1 0,0-1-1,0 1 1,1 0 0,0 0 0,0 0 0,1 0 0,-1 0-1,1 1 1,1 0 0,0-1 0,-1 2 0,2-1 0,-1 1-1,1-1 1,0 1 0,0 1 0,0-1 0,0 1 0,1 0-1,0 1 1,0 0 0,0 0 0,0 0 0,0 1-1,1 0 1,-1 0 0,1 1 0,0 0 0,3 0 8,-10 1-78,1 0 0,-1 0 0,0 0 0,1 0 0,-1 1 0,1-1 0,-1 0 0,0 1 0,1-1 0,-1 1 0,0 0 0,0-1 0,1 1 0,-1 0 0,0 0 0,0 0 0,0 0 0,0 0 0,0 0 0,0 0 0,0 0 0,0 0 0,-1 0 0,1 0 0,0 1 0,-1-1 0,1 0 0,0 1 0,-1-1 0,1 1 78,0 4-800,0 0 1,0 0-1,0 0 1,-1 0 0,0 1-1,0 4 800,-3 23-6133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06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1 172 10741,'0'0'1104,"0"0"-735,0 0 511,0 0 689,209-70-1361,-149 42-208,-7 5-352,-6 1-2418,-13-6-4145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07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8500,'0'0'1331,"0"0"-320,0 0 107,0 0-56,0 4-248,1 10-412,0-1 0,1 0 1,1 0-1,0 0 1,1 0-1,0 0 0,1-1 1,1 0-1,2 5-402,19 32 1063,24 31-1063,-14-23 398,-23-34-912,-3-6 810,-1 0 0,0 0 0,3 11-296,-11-21-1014,1 0 0,-1 0 0,-1-1 0,0 1 1,0 0-1,0 0 0,0 4 1014,-1-11-2783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31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326 93 8980,'0'0'3962,"0"0"-2497,0 0 309,0 0-350,0 0-402,0-7-291,0 5-692,0 1-1,1-1 1,-1 1-1,0 0 1,0-1-1,-1 1 1,1-1-1,0 1 1,0-1-1,-1 1 1,1-1-1,-1 1 1,1 0-1,-1-1 1,0 1-1,1 0 1,-1 0-1,0-1 1,-1 0-39,0 1 89,-1 0 1,0 0 0,0 0-1,1 0 1,-1 1-1,0-1 1,0 1-1,0-1 1,0 1-1,0 0 1,0 0-1,-2 1-89,-24-2 540,23-1-436,-1 2 0,0-1-1,0 1 1,0 0 0,0 0 0,0 1 0,0 0-1,1 0 1,-1 1 0,0 0 0,1 0 0,-1 1-1,1-1 1,-2 2-104,-14 15 191,1 1 0,1 1 0,-14 19-191,4-5 198,28-33-196,0-1 0,0 1 0,1 0 0,-1-1 0,1 1 0,0 0 0,-1 0 0,1 0 0,0 0-1,0 0 1,0 1 0,0-1 0,1 0 0,-1 0 0,0 1 0,1-1 0,0 0 0,-1 1 0,1-1 0,0 0 0,0 1 0,1-1-1,-1 0 1,0 1 0,1-1 0,-1 0 0,1 1 0,0-1-2,1 0-17,-1 0 0,1 0 0,0 0 1,0 0-1,0 0 0,0-1 0,1 1 0,-1-1 0,0 1 0,1-1 0,-1 0 1,1 0-1,-1 0 0,1 0 0,-1 0 0,1-1 0,0 1 0,-1-1 0,1 0 1,0 0-1,0 0 0,2 0 17,12 0-107,18 0-359,-1-1 1,28-5 465,-50 4-153,0 0-1,-1-1 0,1-1 1,-1 0-1,0-1 1,0 0-1,0 0 1,0-1-1,7-6 154,-3 0-227,-1-1-1,-1 0 1,0-1-1,10-13 228,-12 13-8,1 0 0,0 1-1,1 0 1,7-4 8,-14 13-7,-1 1 1,1-1 0,0 1-1,0 0 1,0 0 0,1 1-1,-1 0 1,0 0-1,1 0 1,0 1 0,-1 0-1,1 0 1,0 1 0,1 0 6,2 0-63,-1 1 0,1 1 0,0 0 0,-1 0 0,1 1 0,-1 0 0,0 1 0,0 0 0,0 0 0,-1 1 0,0 0 0,1 1 0,-2-1 0,1 2 0,-1-1 0,0 1 0,2 2 63,0 1-108,0 1 0,0 0 0,-1 0 0,0 1 1,-1 0-1,0 0 0,-1 1 0,0 0 0,-2 0 0,1 1 1,1 10 107,-6 6 266,0-30-223,0 1 1,0-1 0,0 1-1,0-1 1,-1 1 0,1-1-1,0 0 1,-1 1 0,1-1-1,0 1 1,-1-1-1,1 1 1,0-1 0,-1 0-1,1 1 1,-1-1 0,1 0-1,0 0 1,-1 1 0,1-1-1,-1 0 1,1 0-1,-1 1 1,1-1 0,-1 0-1,1 0 1,-1 0 0,0 0-44,-1 0 80,1-1-1,-1 1 1,0-1 0,1 0 0,-1 0 0,1 0 0,-1 0 0,0 0 0,1 0 0,0 0 0,-1 0 0,1 0 0,0-1 0,0 1 0,-1 0 0,1-1 0,0 1 0,0-1 0,1 1 0,-1-1-1,0 0 1,0 1 0,1-2-80,-4-4 149,1 0-1,0 0 1,1 0 0,0 0-1,0 0 1,1 0-1,0-1 1,0 1-1,0 0 1,1-1-1,0 1 1,1-1-1,-1 1 1,1 0-1,1-1 1,0 1 0,0 0-1,0 0 1,1 0-1,0 0 1,0 1-1,0-1 1,1 1-1,0-1 1,1 1-1,-1 1 1,1-1-1,0 1 1,1-1 0,-1 2-1,1-1 1,0 0-1,0 1 1,5-2-149,4-3-63,0 1 0,0 0 0,1 1-1,0 1 1,1 0 0,-1 1 0,1 1 0,12-1 63,44 0-5727,-72 5 1559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23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0 13286,'0'0'1942,"0"0"-621,0 0 109,-31 3 80,-98 15-536,126-18-941,-1 1 1,0 0-1,0 0 0,1 0 1,-1 0-1,0 1 1,1-1-1,-1 1 1,1 0-1,0 0 0,0 0 1,0 1-1,0-1 1,0 1-1,0 0 0,0 0 1,1 0-1,0 0 1,-1 0-1,1 0 1,0 0-1,0 2-33,0 1 16,0 1 0,1 0 0,0-1 0,0 1 0,0 0 0,1 0 0,0 0 0,0 7-16,1 1-36,-1-14 6,0 0-1,1 0 1,-1 1 0,1-1 0,-1 0 0,1 0 0,0 0 0,-1 0 0,1 0-1,0 0 1,0 0 0,0 0 0,0 0 0,-1 0 0,1-1 0,1 1-1,-1 0 1,0 0 0,0-1 0,0 1 0,0-1 0,0 1 0,0-1 0,1 0-1,-1 1 1,0-1 0,0 0 0,1 0 0,-1 0 0,0 0 0,0 0-1,1 0 1,0 0 30,54-1-1161,-42 0 956,42-12-942,6-2 752,-59 15 423,-1 0-1,1 0 1,-1 0 0,1 0-1,-1 0 1,1 0-1,0 1 1,-1 0 0,1-1-1,-1 1 1,0 0-1,1 0 1,-1 0-1,0 0 1,1 0 0,-1 1-1,0-1 1,0 1-1,0 0 1,1 0-28,6 9-399,20 20 979,-8-22-7140,-21-9 106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07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944 0 8452,'0'0'2657,"0"0"-2209,0 0 97,-171 113 1071,130-85-239,16 3-641,12 2-320,7-7 241,6 2-273,0-11-48,3-3-144,35-6 16,18-8-208,22 0 48,16 0-48,6-22-1376,-16 5-2498,-30 3-3602</inkml:trace>
  <inkml:trace contextRef="#ctx0" brushRef="#br0" timeOffset="1">0 861 9780,'0'0'321,"0"0"1055,0 0 1217,160-11 113,-57-26-1922,28-5-464,16-3 16,19-6-16,-7 3-175,-9 3-145,-21 6-48,-32 5-1425,-35 3-3730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07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1 479 12182,'0'0'240,"0"0"-80,0 0 528,0 0 2177,0 0-1360,206-11-993,-100-20-31,32-6-273,12-13-96,9-9-112,7 0-96,-13-6-577,-12 3-879,-22 9-2978,-22 2-3698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11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18 6435,'0'0'440,"0"0"-202,0 0 434,0 0 608,0 0-468,0 0-452,-16-16 2553,16 15-2259,0 1 282,0 0-240,0 0-87,0 0-140,0 0-462,-1 0 0,0 1 0,1-1 0,-1 0 0,0 1 0,1-1 0,-1 1 0,1-1-1,-1 1 1,1-1 0,-1 1 0,1-1 0,0 1 0,-1-1 0,1 1 0,-1 0 0,1-1 0,0 1 0,0 0-1,-1-1 1,1 1 0,0 0 0,0-1 0,0 1 0,0 0 0,0-1 0,0 1 0,0 0 0,0-1 0,0 1-1,0 0-6,0 33-113,1-21 151,-1 102 673,5-1 0,14 78-711,13 33 1323,-9 1 0,-9 70-1323,-1 28 881,-13-323-1721,0-22-3069,-1-17-1331,-4-16-2899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12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1 338 13622,'0'0'2060,"0"0"-1177,0 0-224,0 0 275,0 0-161,25-6-348,307-51-119,-154 31-1314,33-16 1008,-199 39-611,-1 0-1,1-1 1,-1 0 0,-1-1-1,10-5 612,-19 10-169,1-1-1,-1 0 0,0 0 0,1 0 1,-1 0-1,0 0 0,0 0 0,0 0 1,0 0-1,0-1 0,0 1 0,0 0 1,0-1-1,-1 1 0,1 0 0,0-1 1,-1 1-1,1-1 0,-1-1 170,0 2-134,0-1 1,-1 0-1,1 0 1,-1 1-1,1-1 1,-1 1-1,0-1 1,0 1-1,0-1 0,1 1 1,-1-1-1,-1 1 1,1 0-1,0-1 1,0 1-1,0 0 0,-1 0 1,1 0-1,-1 0 1,1 0-1,-1 0 1,-1 0 133,-10-6-766,0 1 0,0 0 1,-1 1-1,-7-2 766,11 5 213,1-1 0,-1 0 0,1 0 0,0-1 0,0-1 0,0 1 0,0-1 0,1-1 0,-1 0 0,2 0 0,-1 0 0,-4-6-213,12 12 85,-1 0 0,1-1 0,0 1 0,-1 0 0,1-1 0,0 1 0,-1-1 0,1 1 0,0 0 0,0-1 0,-1 1 0,1-1 0,0 1 0,0-1 0,0 1 0,0-1 0,0 1 0,-1-1 0,1 1 0,0-1 0,0 1 0,0-1 0,0 1 0,0-1 0,1 1 0,-1-1 0,0 1 0,0 0 0,0-1 0,0 1 0,0-1 0,1 1 0,-1-1 0,0 1 0,0-1 0,1 1 0,-1 0 1,0-1-1,1 1 0,-1 0 0,0-1 0,1 1 0,-1 0 0,1-1 0,-1 1 0,1 0 0,-1 0 0,0 0 0,1-1-85,26-4 921,-4 4-780,1 1 0,0 1-1,-1 1 1,1 1 0,-1 1-1,0 1 1,0 1 0,-1 1-1,0 1 1,12 6-141,-23-9 140,-1 1 0,1 0 0,-1 0 0,0 1 0,0 0 0,-1 1 0,0 0 0,0 1 0,-1 0 0,0 0 0,0 1 0,-1-1 0,-1 2 0,1-1 0,-2 1 0,1 0 0,-2 0-1,1 0 1,-2 1 0,1 0 0,0 6-140,-2-6 78,0 0 0,-1 0 0,0-1 0,0 1 0,-1 0 0,-1 0 0,0 0 0,-1 0 0,0-1-1,-1 1 1,0-1 0,-1 1 0,0-1 0,0 0 0,-2 0 0,1-1 0,-1 0 0,-1 0 0,0 0-1,-7 8-77,-17 15 52,-2-1-1,0-2 1,-11 5-52,25-20-260,-1-1 0,-1-1 0,0-1 0,-1 0 0,0-2-1,-17 5 261,9-11-2294,24-9-1742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12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1 142 11733,'0'0'747,"8"30"43,8 21-259,19 68 4103,13 85-4634,-37-103 1091,-4 1-1,-7 89-1090,0-96 343,-1-114-231,-1-1 1,-1 1 0,-3-13-113,-4-25-18,2-13-196,3 0 0,3 0 0,4-1 0,3-7 214,-1 52-86,1 0 0,2 1 0,0-1 0,2 2 1,1-1-1,0 1 0,2 0 0,1 1 1,1 1-1,5-7 86,2 1-25,0 1 1,2 1-1,1 1 1,1 1-1,1 1 0,1 2 1,18-11 24,-37 26-11,1 0 1,-1 1 0,1 0-1,0 0 1,0 1-1,1 0 1,-1 1-1,1 0 1,0 0 0,0 1-1,5 0 11,-15 31-579,-2-20 555,-1 0 0,0 1 0,0-1 0,-1 0 0,0-1 0,0 1-1,-1-1 1,0 1 0,-3 2 24,-60 74 52,40-52 20,13-14 60,-9 9 299,1 2 0,-13 23-431,31-44 86,-1 1 1,1 0-1,1 0 0,0 1 0,0-1 0,1 1 0,1 0 1,0 0-1,0 0 0,1 0 0,0 3-86,2-9 16,-1-1 1,1 1-1,0-1 1,1 1-1,-1-1 0,1 0 1,0 0-1,0 1 0,0-1 1,1-1-1,-1 1 0,1 0 1,0-1-1,0 1 1,0-1-1,0 0 0,1 0 1,-1 0-1,1 0 0,0-1 1,0 1-1,0-1 1,4 1-17,15 9 118,1-2 0,1 0 0,21 4-118,-18-5 104,72 23 109,-44-13-1564,-1-1-4290,-30-12-1279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13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1 11349,'0'0'3986,"0"0"-2569,0 0-574,0 0 392,0 0-2,28 9-548,87 31-407,-113-39-275,1 0 0,0 0 1,0 0-1,-1 1 1,1-1-1,0 1 0,-1 0 1,1-1-1,-1 1 1,0 0-1,0 0 0,0 1 1,0-1-1,0 0 1,0 1-1,0-1 0,0 2-3,-1-2-3,-1 1-1,1-1 0,-1 1 1,0-1-1,1 1 0,-1 0 1,0-1-1,0 1 0,-1-1 0,1 1 1,-1-1-1,1 2 4,-2 9-32,1-9 27,0 1 0,0-1 1,0 0-1,-1 0 0,1 1 0,-1-1 0,0 0 1,0-1-1,-1 1 0,1 0 0,-1 0 0,0-1 1,0 0-1,0 0 0,0 1 0,0-2 0,-3 3 5,-14 10 58,-2 0-1,-18 10-57,-29 21 212,63-41-230,5-4-89,46 11-178,-18-8 285,-6-1-90,-1 0-1,1 1 1,-1 2-1,0 0 1,18 8 90,-33-11-16,0-1 0,0 1 0,0 0 1,0 1-1,-1-1 0,1 1 1,-1 0-1,0 0 0,0 0 0,-1 1 1,1-1-1,-1 1 0,0 0 0,0 0 1,-1 0-1,1 1 0,-1-1 0,0 0 1,0 1-1,-1-1 0,0 1 1,0 0-1,0 5 16,1 0 5,-1 0 0,-1 1 0,0-1 0,-1 0 0,0 0 0,0 0 0,-1 0 0,-2 5-5,1-9 56,1-1 0,-1 0-1,0 0 1,-1-1 0,0 1 0,0-1 0,0 1 0,0-1 0,-1 0-1,0-1 1,0 1 0,0-1 0,0 0 0,-1-1 0,-1 2-56,-8 4 131,-1-1 1,0 0 0,0-1 0,-1-1-1,1 0 1,-2-1 0,1-1 0,-6 0-132,-19 1 125,-1-1 0,-36-3-125,73-1-49,1 0-1,0 0 1,-1-1 0,1 1-1,0-1 1,-1-1 0,1 1-1,0-1 1,0 0 0,0 0-1,-2-1 50,4 1-186,1 0-1,-1 0 1,1 0-1,-1-1 1,1 1-1,0-1 1,-1 1-1,1-1 0,1 0 1,-1 0-1,0 0 1,1 0-1,-1 0 1,1 0-1,0 0 1,0 0-1,0 0 1,0-2 186,-1-32-4784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14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470 0 9748,'0'0'2161,"0"0"-672,0 0 144,-194 152 544,116-28-640,0 20-481,6 13-240,34-8-335,29-3-97,9-19-256,81-15-80,47-19-48,47-25-304,38-23-513,12-28-703,3-17-1138,-24 0-3056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15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76 181 12822,'0'0'603,"0"0"744,4 28 350,-2-20-1564,7 57 1421,-3 1 0,-2 24-1554,-4 130 1807,-7-175-1571,6-44-232,1 1 0,-1-1 0,1 1 0,-1-1 0,1 1 1,-1-1-1,0 0 0,0 1 0,1-1 0,-1 0 0,0 1 0,0-1 0,-1 0 0,1 0 0,0 0 0,0 0 1,0 0-1,-1 0 0,1 0 0,0-1 0,-1 1 0,1 0 0,-1-1 0,1 1 0,-1-1 0,1 1 0,-2-1-4,1-1-1,1 1-1,-1-1 0,1 0 0,-1 0 0,0 0 1,1 0-1,-1 0 0,1 0 0,0 0 1,-1 0-1,1-1 0,0 1 0,0 0 1,0-1-1,0 1 0,0-1 0,0 0 0,0 1 1,1-1-1,-1 0 0,0 1 0,1-1 1,0 0-1,-1-1 2,-12-52-106,12 48 86,-7-39-238,2 0 0,1 0 1,3 0-1,2-1 0,2 1 0,5-25 258,-3 52-70,1 1-1,0 0 1,2 0 0,0 0-1,1 1 1,0 0 0,2 0-1,0 1 1,1 0 0,0 1-1,1 0 1,1 1 0,0 0-1,6-3 71,-13 12 4,1 1-1,0 0 1,0 0-1,0 0 0,0 1 1,0 0-1,1 0 0,0 1 1,-1 0-1,1 0 0,0 1 1,0 0-1,0 0 0,0 1 1,0 0-1,0 1 1,0-1-1,0 2 0,0-1 1,6 3-4,5 1 34,-1 1 0,0 0 0,0 2-1,-1 0 1,0 1 0,0 0 0,-1 2 0,1 1-34,47 40 314,-2 2-1,-3 3 1,-2 3-1,-4 2 1,-1 3-1,29 51-313,-80-115-6,47 81 124,-45-76-217,-1 0 0,1 0 0,-1 0 0,-1 1 0,1-1 0,-1 1 0,0-1 1,0 1-1,-1 0 0,0-1 0,0 1 0,-1 3 99,0-8-152,1-1 0,-1 0 0,0 0 0,0 0 0,0 0 0,0 0 0,-1 0 0,1 0 0,0 0 1,0 0-1,0 0 0,-1-1 0,1 1 0,0 0 0,-1-1 0,1 1 0,-1-1 0,1 0 0,-1 1 0,1-1 0,-1 0 0,1 0 0,-1 0 0,1 0 0,-1 0 0,1 0 1,0-1-1,-1 1 0,1 0 0,-1-1 0,0 1 152,-7-1-1402,-48 1-5959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15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 14247,'0'0'1984,"0"0"-1936,0 0-48,216-37 753,-104 18-417,1 7-336,-1-7-688,-9-1-2866,-21-5-5970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16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0 401 7459,'0'0'2241,"0"0"129,0 0-183,0 0-117,0 0-680,12 28-480,86 189 464,-88-194-1235,-1 0 0,-1 0 0,-1 1 0,-1 0 0,-2 0 0,0 1 0,-1-1 0,-2 1 0,0 1-139,-1-26 1,0 0-1,-1-1 1,1 1-1,0 0 1,0 0-1,0-1 0,-1 1 1,1 0-1,0 0 1,0 0-1,0-1 1,-1 1-1,1 0 0,0 0 1,0 0-1,-1 0 1,1 0-1,0-1 1,0 1-1,-1 0 0,1 0 1,0 0-1,-1 0 1,1 0-1,0 0 1,0 0-1,-1 0 0,1 0 1,0 0-1,-1 0 1,1 0-1,0 0 1,0 0-1,-1 1 0,1-1 1,0 0-1,0 0 1,-1 0-1,1 0 1,0 0-1,0 1 0,-1-1 1,1 0-1,0 0 1,0 0-1,0 1 1,-1-1-1,1 0 0,0 0 1,0 1-1,0-1 1,0 0-1,0 0 1,-1 1-1,1-1 0,0 0 0,-6-21-43,1 0 0,1-1 0,0 0 0,2 0-1,0 0 1,2-14 43,-1-1-58,-2-301-919,4 315 931,1 0-1,2 1 0,0-1 0,1 1 0,1 0 0,1 1 0,1 0 0,8-16 47,-13 29-12,2-1 0,-1 1 0,1 0 0,1 0 0,-1 0-1,1 1 1,0 0 0,1 0 0,0 1 0,0 0-1,1 0 1,-1 0 0,1 1 0,0 0 0,1 1 0,-1-1-1,1 2 1,0-1 0,0 1 0,0 1 0,0 0 0,2-1 12,-3 2-7,0 0 1,0 1 0,0 0 0,-1 0 0,1 0 0,0 1 0,0 0 0,0 1 0,0 0-1,-1 0 1,1 0 0,0 2 6,-3-1-2,0 0 1,-1 0-1,0 0 0,0 1 0,0-1 0,0 1 0,0 0 0,-1 0 1,1 1-1,-1-1 0,0 1 0,-1 0 0,1-1 0,-1 1 0,0 0 1,0 1-1,-1-1 0,1 1 2,2 10-4,-1 0 1,0 1 0,-2-1-1,0 0 1,0 1 0,-2-1-1,0 1 1,-1-1 0,0 0-1,-1 0 1,-1 0 0,-1 0-1,0 0 1,-1-1 0,-1 0-1,-1 1 4,4-7 11,0 0 0,1 0-1,-1 1 1,2-1 0,-1 1-1,1 3-10,2-10 1,-1 0-1,1 0 1,0 0-1,0 0 1,1 1-1,-1-1 1,1 0-1,-1 0 1,1-1-1,0 1 1,0 0-1,0 0 1,0 0-1,1-1 1,-1 1-1,1 0 1,0-1-1,0 1 1,0-1-1,0 0 1,0 0-1,1 1 0,17 12-6,1 0-1,1-2 0,8 3 7,-4-2-37,-1 1 0,0 1 0,4 6 37,-23-17-3,0 0-1,-1 0 0,1 0 1,-1 1-1,-1 0 1,1 0-1,-1 0 0,0 0 1,-1 1-1,1-1 1,-1 1-1,0 0 0,-1 0 1,2 5 3,-4-9 2,0 0 0,1-1 1,-1 1-1,0 0 0,0-1 1,-1 1-1,1 0 0,-1-1 0,1 1 1,-1 0-1,0-1 0,0 1 1,0-1-1,0 1 0,0-1 1,0 0-1,-1 1 0,1-1 0,-1 0 1,0 0-1,0 0 0,1 0 1,-1 0-1,-1 0 0,1-1 0,0 1 1,0-1-1,0 0 0,-1 1 1,1-1-1,-1 0 0,1 0 1,-1 0-1,0 0-2,-14 4 58,0-1-1,0 0 1,0-1-1,-18 1-57,29-3 7,-53 5-2,0-4 0,-1-1 1,-38-7-6,74-1-409,23 6 348,1 1 1,0 0-1,-1-1 0,1 1 1,-1-1-1,1 1 1,0-1-1,-1 0 0,1 1 1,0-1-1,0 1 1,-1-1-1,1 1 1,0-1-1,0 0 0,0 1 1,0-1-1,0 0 1,0 1-1,0-1 0,0 1 1,0-1-1,0 0 1,0 1-1,0-1 0,1 1 1,-1-1-1,0 0 1,0 1-1,1-1 0,-1 1 1,0-1 60,16-19-4074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23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0 0 11701</inkml:trace>
  <inkml:trace contextRef="#ctx0" brushRef="#br0" timeOffset="1">0 0 11701,'178'69'355,"-170"-66"-261,0 1 0,0 0 1,0 1-1,-1-1 0,0 1 0,1 1 0,-2-1 0,1 1 1,2 3-95,9 8 860,7 2 677,-18-15-958,0 0 1,-1 1-1,1 0 0,-1 0 0,-1 1 1,6 5-580,-7-3 2280,-7-28-1356,4 17-966,0 0 1,-1 0-1,1 0 0,0 0 1,1-1-1,-1 2 1,1-1-1,-1 0 1,1 0-1,0 0 1,0 1-1,0-1 0,0 1 1,0-1-1,1 1 1,-1 0-1,1 0 1,-1 0-1,1 1 1,0-1-1,2-1 42,7-3-1194,0 0 0,0 0 1,1 1-1,11-3 1194,10-1-5544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21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219 763 3906,'0'0'4452,"0"0"-2379,0 0-629,0 0 215,0 0 147,-4-18 345,-55-107-465,-35-89-1295,79 175-440,2-2 0,2 1 0,2-1 0,-2-23 49,8 44 31,3 20-22,1 2-8,0 0-1,0-1 0,0 1 1,1 0-1,-1 0 0,0-1 1,1 1-1,-1-1 1,1 1-1,-1-1 0,1 0 1,0 0-1,1 1 0,16 7 28,1-1 0,-1-1 1,1-1-1,0-1 0,0-1 1,1-1-1,6 0-28,50 3 163,22-3-163,-83-3 4,111 4 8,0-7 0,0-4-1,102-21-11,879-170-83,-1106 197 127,0 0 0,1 0 0,-1 1 0,0-1 0,0 1 0,0 0 0,0-1-1,0 1 1,0 0 0,1 0 0,-1 1 0,0-1 0,0 0 0,0 1 0,0-1-1,0 1 1,0-1 0,0 1 0,0 0 0,0 0-44,-1 2 52,0-1 0,0 1 0,-1-1 0,1 1 0,-1 0 0,0-1 0,0 1 0,0 0 0,0-1 0,0 1 0,0 0 0,-1-1 0,0 1 0,0 0-52,0 6-144,-7 97 541,5 0-1,4 17-396,0-10 216,-1-102-209,4 52 133,-4-59-123,1 0 0,0 0 0,0-1 1,1 1-1,-1 0 0,1-1 0,0 1 0,0-1 0,0 1 0,0-1 0,0 0 0,1 0 1,0 0-1,0 1-17,-2-3 48,-1-1 42,0 0 70,0-34 289,0 34-588,0 0-307,0 28-5786,3-6-221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22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1 183 11685,'0'0'507,"0"0"-251,0 0 451,0 0 715,29-3-218,-4 0-1002,37-4 232,1 2-1,6 3-433,1105-12 1377,-1089 12-1347,0-5 0,70-14-30,165-45 104,-128 24-36,-175 38 4,33-3 374,-31 61 429,-17-49-840,59 178 689,-7 2 0,6 74-724,-56-239 34,0 0-22,-1 0 0,-1 1 1,-1-1-1,-1 4-12,0-22-16,-16-8 22,0 0-1,0-2 1,1 0 0,0 0-1,1-2 1,-1 0 0,-4-5-6,-20-12-19,30 21 22,-26-17 18,0-2 1,-9-10-22,41 34 32,3 1-153,2 20 49,0-15 86,0 0-1,0-1 0,1 1 0,-1-1 0,1 1 1,0-1-1,0 0 0,1 0 0,-1-1 0,1 1 1,0-1-1,0 0 0,0 1 0,0-2 0,1 1 0,-1 0 1,1-1-1,-1 0 0,1 0 0,0-1 0,0 1 1,0-1-1,2 1-13,15 2 68,0 0 0,0-2 0,0 0 1,18-2-69,-21 0 27,0-1 1,-1 0 0,1-2 0,-1 0 0,0-1-1,0-1 1,0-1 0,2-1-28,-10 2 14,1 0-1,0-1 1,-1 0 0,0 0-1,-1-1 1,0-1 0,0 0-1,0 0 1,-1 0 0,0-1 0,0 0-1,-1-1 1,3-6-14,-2 6-28,-8 23-598,-1 4-211,1 17-2757,0-3-5170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32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2952 38 8020,'0'0'1059,"0"0"-371,0 0 438,0 0 173,0 0-474,0 0-329,7-20 808,402 3-63,-357 17-1232,-1 1-1,0 3 1,0 2 0,0 2-1,-1 2 1,0 3 0,-1 1-1,0 3-8,2 1 37,2-3 0,34 5-37,-21-5-36,23 10 36,-68-18-2,1 2 0,-1 0 0,-1 1 1,0 1-1,0 1 0,-1 1 2,-9-5-28,0 0-1,-1 1 1,0 1-1,0 0 1,-1 0-1,-1 0 1,0 1-1,0 0 1,-1 1 0,4 9 28,8 23-43,-2 1 1,3 17 42,3 11 62,75 221-3,-83-244-58,-3 0 0,-1 1 0,-3 0 1,-1 14-2,0 206 329,-5-103-159,1 362 360,-3-275-355,-2-212-144,-2 0 1,-2 0 0,-2 0 0,-2-1 0,-6 14-32,8-25 38,-9 24 14,-2 0 0,-3-2 1,-2 0-1,-8 10-52,-17 20 150,-3-1 0,-11 6-150,38-57 54,-2-1-1,-2-1 0,0-1 0,-26 17-53,20-17-26,2 2-1,1 1 1,-20 24 26,-21 38-170,3 4 1,-34 65 169,85-125 26,-2-2 1,-1 0-1,-2-2 0,-2 0 1,-1-2-1,-1-1 0,-1-2 1,-4 1-27,-1-2-32,-145 118 53,174-139-26,1-1 3,0 0 1,0 0 0,0-1-1,0 1 1,-1-1 0,0-1-1,0 1 1,0-1 0,0 0-1,0 0 1,-1-1 0,1 0-1,-1 0 1,-3 1 1,-9-1-48,0 0 0,0 2 0,1 1-1,0 0 1,0 1 0,0 1 0,-5 3 48,-40 14-95,-394 135 20,-42 63 57,459-206 29,0-1 1,-2-2 0,-39 7-12,-18 4-94,-304 83 136,70-20 1,214-59-42,60-15-17,0 3-1,-18 9 17,12-4-20,0-2 0,-1-4 0,-1-2 0,-36 1 20,-127 19 83,213-29-197,3-4 1473,9-23-1716,5-6-2665,-3-2-3224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18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2961,'0'0'0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19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985 4 5987,'-27'-1'2545,"6"1"-2032,-41-2 1280,-1 3-1,0 2 1,1 3-1,-31 9-1792,54-5 439,1 2-1,0 2 0,1 1 1,1 2-1,0 1 0,2 2 1,0 1-1,1 2 0,1 2 1,-17 16-439,31-24 139,1 1-1,0 1 1,2 0 0,0 1 0,1 1 0,1 0 0,1 1 0,1 0 0,1 1 0,0 0-1,2 0 1,1 1 0,1 0 0,1 1 0,1-1 0,1 1 0,1 12-139,2-27 29,0 0 0,0 0 1,1 1-1,0-1 0,1 0 1,0 0-1,1 0 0,0-1 0,0 1 1,4 5-30,-3-8 6,0 0 1,1-1 0,0 1-1,0-1 1,1 0-1,-1-1 1,1 1 0,1-1-1,-1 0 1,1-1-1,0 1 1,0-1 0,4 1-7,15 7 7,1-1 0,0-2 0,0-1 0,0-1 0,1-1 0,0-2 0,25 2-7,42-3-230,66-5 230,-137 1-51,81-9-911,-1-4 0,0-4 0,-1-5 0,90-34 962,-94 23-3129,-30 0-2340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2:19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16504,'0'0'2657,"0"0"-2465,197 135-64,-97-51 464,-16 20 16,-21 17-271,-38 28-337,-25 20-112,-69 19-897,-72 7-960,-56 18-4450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19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9188,'0'0'446,"0"0"-278,0 0 0,0 0 523,0 0 405,0 0-309,0 0-354,0 0-276,15-2-69,13-1-310,-2 0 1090,-4 0 3491,-70 13-8670,11-9-2418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22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4930,'0'0'0,"0"0"-4386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23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26 896,'0'0'4058,"0"0"-1523,0 0-449,0 0-885,0 0-270,-2-5-392,2 4 29,-5-13-989,-3 8 6671,7 6-5415,1 0 27,0 0-171,0 0-221,0 0-212,0 0-50,0 2-208,0-1 0,1 0 0,-1 0 0,0 1 0,0-1 0,1 0 0,-1 0 0,0 1 0,1-1 0,-1 0 0,1 0 0,0 0 0,-1 0 0,1 1 0,0-1 0,0 0 0,0 0 0,0 0 0,34 37 21,2-1 1,2-2-1,1-2 0,42 26-21,-3 1 38,-50-37-92,-15-10-462,1-2 0,0 1 0,1-2 0,13 7 516,-28-16-857,-1-5 49,-2 0 263,1 0-1,0 1 1,-1-1 0,0 0-1,0 1 1,0-1 0,-1 1 0,1 0-1,-1 0 1,1 0 0,-1 0-1,-3-2 546,5 3-200,-32-31-6257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23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0 11077,'0'0'1649,"0"0"-1505,0 0 320,0 0 272,0 0 1345,-6 163-688,-35-64-352,-9 8-97,-15-6-160,-1-6-592,3-13-192,16-20-16,26-31-1520,21-31-5684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24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392 0 4994,'0'0'7542,"0"0"-3665,0 0-1633,-28 19-745,-86 56-413,78-43-497,36-31-576,-1 0 0,1 0-1,-1-1 1,1 1 0,0 0 0,0 0-1,-1 0 1,1-1 0,0 1-1,0 0 1,0 0 0,0 0 0,0 0-1,0 0 1,0-1 0,0 1-1,0 0 1,0 0 0,1 0 0,-1 0-13,2 9 47,-2-9-50,0 0 1,0-1 0,1 1-1,-1 0 1,0-1 0,1 1 0,-1 0-1,1-1 1,-1 1 0,1-1-1,-1 1 1,1-1 0,-1 1-1,1-1 1,-1 0 0,1 1-1,0-1 1,-1 0 0,1 1-1,0-1 1,-1 0 0,1 0-1,0 1 1,-1-1 0,1 0-1,0 0 1,-1 0 0,1 0-1,0 0 1,0 0 0,0 0 2,30 0-204,-23 0 133,-1 1 38,1-1-1,-1 0 1,0-1 0,1 0 0,-1 0-1,0 0 1,0-1 0,0 0-1,0 0 1,0-1 0,0 0-1,-1 0 1,1-1 0,-1 0 0,0 0-1,0 0 1,0-1 0,-1 0-1,1 0 1,-1 0 0,0-1 0,-1 1-1,4-6 34,-8 11 5,0-1 0,0 1 0,0 0 1,1 0-1,-1 0 0,0-1 0,0 1 0,0 0 0,0 0 0,1 0 0,-1 0 0,0 0 0,0-1 0,0 1 0,1 0 0,-1 0 0,0 0 0,0 0 0,1 0 1,-1 0-1,0 0 0,0 0 0,1 0 0,-1 0 0,0 0 0,0 0 0,1 0 0,-1 0 0,0 0 0,0 0 0,1 0 0,-1 0 0,0 0 0,0 0 0,0 1 0,1-1 1,-1 0-1,0 0 0,0 0 0,0 0 0,1 0 0,-1 1 0,0-1 0,0 0 0,0 0 0,0 0 0,0 1 0,1-1 0,-1 0 0,0 0 0,0 0 0,0 1 0,0-1 1,0 0-1,0 0 0,0 1 0,0-1 0,0 0-5,17 35 208,-2 1 0,4 19-208,1-1 224,-2-1-123,-2 1 1,-2 1-1,-3 0 1,-2 1-1,-2 0 0,-3 0 1,-3 1-1,-2-1 0,-3 17-101,1-48-10,-1 1-1,-1-1 1,-2 0-1,0 0 0,-1-1 1,-2 0-1,0 0 1,-6 7 10,12-22 41,-2 1 0,1-1 0,-1 0 0,0 0 0,-1-1 0,0 0 0,0 0 0,-1-1 0,0 0 0,-1 0 0,1-1 0,-1 0 0,0 0 0,-1-1 0,1 0 0,-1-1 0,0 0 0,0 0 0,0-1 0,-1-1 0,0 1-41,-1-2 36,1 0-1,0-1 1,-1 0 0,1-1-1,-1 0 1,1 0 0,0-1-1,0-1 1,0 0 0,0 0 0,0-1-1,1-1 1,0 0 0,0 0-1,0-1 1,0 0 0,1-1 0,0 0-1,1 0 1,-1-1 0,1 0-1,1 0 1,-1-1 0,2 0 0,-1-1-1,-4-9-35,2 3-32,0 1 0,1-2 0,1 1 1,1-1-1,0 0 0,2-1 0,0 1 0,0-1 0,1-5 32,-1-28-829,2-1 0,4-30 829,-1 61-754,0 1 0,2 0 0,4-19 754,1 13-2112,1 0 0,11-21 2112,-20 47-21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28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140 170 13894,'0'0'718,"0"0"-88,0 0-305,0 0-55,0 25 34,0 76 146,-2 263 1826,-5-243-1493,-5 0 0,-5 1-783,10-104 81,-1-19 90,-6-32 132,-4-67-587,5-1 0,3 0 0,6-1 0,5-54 284,-1 135-92,2 0 0,1 0 0,0 0 0,2 0 1,0 1-1,1-1 0,2 1 0,0 1 0,0-1 1,2 2-1,1-1 92,-1 3-55,1 1 0,1 1 0,0 0 0,1 0 0,1 1 0,0 1 0,0 0 0,1 1 0,1 0 0,0 2 0,0 0 0,11-4 55,-5 4-20,1 1 0,0 2 1,0 0-1,0 1 0,1 2 1,-1 0-1,1 1 0,20 2 20,-42 0-23,1-1 0,-1 1 0,1 0 0,-1 0 0,1 0 1,-1 1-1,1-1 0,-1 1 0,0-1 0,1 1 0,-1 0 0,0 0 0,1 0 0,-1 0 0,0 0 0,0 0 0,0 1 0,0-1 0,0 1 0,0-1 0,0 1 0,-1 0 0,1 0 0,-1-1 0,1 1 0,-1 1 0,0-1 0,1 0 0,-1 0 1,0 0-1,0 1 0,-1-1 0,1 0 0,0 1 0,-1-1 0,0 1 0,1-1 0,-1 0 0,0 1 0,0-1 0,0 1 0,-1 1 23,0 5-72,-1 0 0,0 0 0,0-1 0,-1 1 0,0-1 0,-1 0 0,0 0 0,0 0 1,0 0-1,-1-1 0,-1 0 0,-1 3 72,-29 26-5,-2-1 1,-1-1 0,-2-3-1,-1-1 1,-2-2 0,-4 0 4,-19 14 1120,-59 47-1120,121-84 103,-1 0 0,1 0 1,0 0-1,0 1 0,0-1 1,1 1-1,0 0 0,0 1 1,-1 2-104,4-7 18,0 0 1,0 1 0,1-1-1,-1 1 1,0-1 0,1 1 0,0-1-1,-1 1 1,1-1 0,0 1-1,0-1 1,1 1 0,-1-1 0,0 1-1,1-1 1,0 1 0,-1-1-1,1 0 1,0 1 0,0-1 0,0 0-1,1 1 1,-1-1 0,0 0-1,1 0 1,0 0 0,-1 0 0,1 0-19,8 6 42,-1 0 0,1-1 0,0 1 0,1-2 0,0 0 0,0 0 1,0-1-1,3 1-42,104 34 205,-67-25-158,-2 1 34,-1 2 1,-1 2-1,8 6-81,-40-17-8,0 0-1,0 1 1,-1 0 0,0 1-1,0 1 1,-1 0 0,-1 0-1,0 2 1,-1-1 0,-1 2-1,1 1 9,25 49-332,13 20-2871,-24-56-1543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29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21 8452,'0'0'1072,"0"0"150,0 0 91,0 0-73,0 0-60,0 0-367,0 0-124,0 0 170,38-6 555,-11 1-1412,1 1 0,0 1 0,0 1 1,0 1-1,0 2 0,13 2-2,-40-2-5,0-1 0,1 1 0,-1-1 0,0 1 0,0 0 0,0 0 0,0-1 0,0 1 0,0 0 0,0 0 0,-1 0 0,1 0 0,0 0 0,0 0 0,-1 0 0,1 0 0,-1 0 0,1 0 0,-1 1 0,1-1 0,-1 0 0,0 0 0,1 1 0,-1-1 0,0 0 0,0 0 0,0 2 5,1 41-35,-2-32 34,1-7 2,0 1 0,0-1 0,-1 0 0,0 1 0,0-1 0,0 0 0,0 0 0,-1 0 0,0 0 0,0 0 0,-1 0 0,1 0 0,-1-1 0,0 1 0,0-1 0,-1 0 0,1 0 0,-1 0 0,0 0 0,0 0 0,0-1 0,-1 0 0,1 0 0,-1 0 0,0-1 0,1 1 0,-2-1-1,-5 4 90,0-1 1,-1-1-1,1 0 1,-1 0-1,1-1 1,-1-1-1,0 0 1,0 0-1,-1-1 1,1-1-1,-10-1-90,62 1-10,0 2 1,0 1-1,0 2 1,0 2-1,33 11 10,-57-12 4,0 0 0,-1 2 0,0 0 0,0 0 0,7 7-4,-17-12-2,0 1 1,-1 0-1,1 0 0,-1 0 0,0 0 0,0 1 0,-1 0 1,0-1-1,1 1 0,-2 1 0,1-1 0,0 0 1,-1 1-1,0-1 0,0 1 0,-1 0 0,1 4 2,-1-3 7,0-1 0,-1 1-1,1 0 1,-2 0 0,1 0-1,-1 0 1,0 0 0,0-1 0,-1 1-1,-1 5-6,1-8 14,0 0-1,-1 0 1,1-1-1,-1 1 1,1 0-1,-1-1 1,0 0-1,-1 0 1,1 0-1,0 0 1,-1 0-1,0-1 1,1 1-1,-1-1 1,0 0-1,0 0 1,-2 0-14,-15 6 145,0-1 0,-1-2 1,0 0-1,0-1 0,0-1 1,-7 0-146,-43 0 550,-19-4-550,85 1-12,-5 1 29,1-2-1,-1 0 1,0 0 0,1 0-1,-1-2 1,0 1-17,9 1-25,-1 0 0,1 0 0,0 0 0,-1 0 0,1-1 0,0 1 0,0 0 0,0-1 0,0 0 0,0 1 0,0-1 0,0 0 0,1 0 0,-1 0 0,1 0 0,-1 0 0,1 0 0,0-1 0,0 1 0,0 0 0,0-1 0,0 1 0,1 0 0,-1-1 0,1 1 0,-1-1 0,1-2 25,0 3-139,-1-1 1,1 0 0,0 1 0,0-1-1,1 1 1,-1-1 0,0 1 0,1-1 0,0 0-1,-1 1 1,1 0 0,0-1 0,0 1-1,1 0 1,-1-1 0,1 0 138,6-6-1096,1 1 1,-1 1 0,1-1-1,1 1 1,4-2 1095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30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782 0 3057,'0'0'12278,"0"0"-12086,-225 155 384,106-12 1617,-6 46-608,7 22-192,14 14-657,32-9-576,54-25-128,18-25-64,84-22-128,47-29-432,38-25-849,10-31-1408,-4-36-4178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30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11 217 14759,'0'0'208,"0"0"-72,-2 32 446,-1 5-144,0-8 57,1 1-1,2-1 0,1 1 1,1-1-1,4 23-494,8 6 961,2 1 0,10 20-961,-7-23 634,-2 0 1,4 34-635,-24-145 109,-17-54-226,8 56-70,3 0 0,-2-49 187,9 55-72,1 1 0,2-1 0,3 0-1,5-24 73,-6 57-23,0 1 0,1 0 0,0 0 0,1 1-1,0-1 1,1 1 0,0 0 0,1 0 0,1 1 0,0 0-1,0 1 1,1-1 0,1 1 0,-1 1 0,1 0 0,1 1-1,9-7 24,-10 9-14,0 0-1,1 1 0,0 0 0,0 1 0,0 0 0,0 0 0,1 1 0,-1 1 0,1 0 1,0 0-1,0 1 0,2 1 15,-12 0-10,-1 0 1,1 0-1,-1 0 1,0 0-1,1 0 1,-1 1 0,1-1-1,-1 1 1,0-1-1,1 1 1,-1-1-1,0 1 1,0 0-1,1-1 1,-1 1 0,0 0-1,0 0 1,0 0-1,0 0 1,0 0-1,0 0 1,0 0-1,0 0 1,-1 1-1,1-1 1,0 0 0,-1 0-1,1 1 1,-1-1-1,1 0 1,-1 1-1,0-1 1,1 1 9,0 6-56,0 0 0,0 1 0,-1-1 1,0 1-1,-1 4 56,0 9 12,-2 67 25,1-44-17,1 1-1,3-1 1,4 27-20,-4-65 1,0 1 1,0-1 0,1 1-1,0-1 1,0 0-1,0 0 1,1 0-1,0 0 1,1-1-1,-1 1 1,2 0-2,11 11-48,0 0-1,18 13 49,-21-20-72,-1 0-1,-1 2 1,1-1-1,-2 2 0,0 0 1,2 3 72,-12-15-4,1 0 1,-1 0-1,0 0 1,0 0-1,1 0 0,-1 0 1,-1 0-1,1 1 1,0-1-1,-1 0 0,1 1 1,-1-1-1,1 0 1,-1 1-1,0-1 0,0 0 1,0 1-1,0-1 1,-1 0-1,1 1 1,-1-1-1,1 0 0,-1 1 1,0-1-1,0 0 1,0 0-1,0 0 0,0 0 1,-1 0-1,1 0 1,0 0-1,-1 0 0,0 0 1,1-1-1,-1 1 1,0-1-1,0 1 0,0-1 1,0 0-1,0 0 1,-2 1 3,-9 5 58,-1-2 0,-1 0 1,1 0-1,-1-2 1,1 0-1,-4 0-58,1 0 98,-46 8-356,0-2-1,-1-4 0,-29-2 259,123-4-3756,42-6-6244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35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9364,'0'0'753,"0"0"-503,0 0 188,0 0 184,0 0-60,0 0-121,1 0 2487,19-2-2794,833-12 1174,211 5-830,-450 9-412,117-31 123,-721 31-181,137-9 103,455-16 2155,-586 25-1538,-14 0 927,-10 1-726,-1 0-1183,-45 9-1472,-30 12-2076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31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494 1 14887,'0'0'1336,"0"0"-818,0 0 453,-36 6 203,4-2-870,15-3-177,1 1-1,-1 1 0,1 0 1,-1 1-1,1 1 1,0 0-1,1 1 0,-1 1 1,1 1-1,1 0 1,-1 1-1,1 0 1,-1 2-127,-5 6 168,1 0 1,1 1 0,1 1 0,0 1 0,1 0-1,1 1 1,1 1 0,1 0 0,-2 9-169,7-14 55,1 1 0,1 1 0,0-1 0,2 1 0,0 0 0,1 0 0,1 0 0,0 1 0,2-1 0,0 0 0,1 1 0,4 14-55,-4-26-20,2 0-1,-1-1 1,1 1-1,0 0 1,1-1-1,0 0 1,0 0-1,1 0 1,-1-1-1,1 1 1,1-1-1,-1 0 1,1-1-1,0 1 1,1-1-1,-1 0 1,1-1-1,0 1 1,0-2-1,0 1 1,1-1-1,1 1 21,13 5-227,0-2 1,1 0-1,-1-2 0,1 0 0,1-1 1,-1-2-1,9 0 227,38 0-1827,0-3 0,11-3 1827,-40-1-3067,0-2-1,26-7 3068,78-28-10402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31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17032,'0'0'1697,"0"0"-753,0 0-208,0 0-480,0 0 129,0 0 367,69 220-368,-47-133-256,6-3-48,-3-5 16,-6-14-64,-6-12-64,-7-13-80,-6-18-480,0-11-785,-13-11-736,-18-16-1280,-7-44-2722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31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1 363 16472,'0'0'408,"29"2"-224,-11-1-154,6 0 107,0 1 0,0 1 0,0 0 0,-1 2 0,1 1 0,-1 1 0,0 1 0,6 4-137,6 5 214,-2 1 1,0 2 0,-2 1-1,0 1 1,-1 2 0,-1 1-1,-2 2 1,0 0-1,-2 2 1,-1 0 0,14 25-215,-32-43 23,0 0 1,0 1 0,-1-1 0,-1 1-1,0 0 1,-1 0 0,0 0-1,-1 0 1,0 1 0,-1-1 0,0 3-24,-1-8 11,0 1 0,-1-1 0,0 1 1,0-1-1,-1 1 0,0-1 1,0 0-1,0 0 0,-1 0 1,0 0-1,-1-1 0,1 1 0,-2-1 1,1 0-1,0 0 0,-1 0 1,0 0-1,-4 3-11,-12 7 19,1 0 1,-2-1-1,0-1 0,-1-2 1,0 0-1,-12 4-19,-26 7-607,-61 15 607,107-33-754,0-1 0,0-1 0,-1-1 0,1 0 0,-4-1 754,10-1-5437</inkml:trace>
  <inkml:trace contextRef="#ctx0" brushRef="#br0" timeOffset="1">1383 1 19689,'0'0'96,"115"143"0,-46-42 128,-6 20 673,-10 14 63,-25 28-624,-28 12-256,-16 8-80,-81 16-304,-68 9-768,-60 6-1602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42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10037,'0'0'352,"0"0"27,0 0 389,0 0 179,0 0-357,0 0-353,0 26 1793,0-3-1280,0 11-154,1-1 0,1 1-1,7 31-595,-8-57 18,1 0 0,0 0 0,0 0 0,1 0-1,0-1 1,0 1 0,1-1 0,0 0 0,0 0-1,1 0 1,0-1 0,0 0 0,1 0 0,-1 0-1,1 0 1,1-1 0,-1 0 0,6 4-18,-7-7-2,0 0 1,0 0 0,0 0-1,1 0 1,-1-1-1,0 0 1,1 0 0,-1 0-1,0-1 1,1 0 0,-1 0-1,1 0 1,-1 0 0,1-1-1,-1 0 1,0 0-1,0-1 1,1 1 0,-1-1-1,0-1 1,1 1 1,14-9-52,-1 0-1,-1-1 1,1-1 0,10-10 52,3-2-133,-6 6-74,1 2 0,0 0-1,1 2 1,3 0 207,-15 8-38,0 2 1,0 0-1,0 0 0,1 2 0,0 0 0,-1 1 0,1 0 1,9 1 37,-6 1 26,1 1 0,-1 0 0,0 2 0,0 0 0,0 1 1,-1 1-1,15 6-26,-26-8 0,-1 0 0,0 1 0,0-1-1,0 2 1,-1-1 0,0 1 0,0 0 0,0 0 0,0 0 0,-1 1 0,1 0 0,-2 0 0,1 1 0,-1-1 0,0 1-1,0 0 1,0 0 0,-1 0 0,-1 1 0,3 5 0,-3-11 32,0-3 13,1 0 0,-1-1 0,0 1 0,0-1 0,0 1-1,0-1 1,0 0 0,0 0 0,0 0 0,0 0 0,-1 0 0,1-1 0,0 0-45,6-8 16,6-2 24,0 1 0,1 0 0,0 1 0,1 0 0,0 1 0,0 1 0,1 1 0,0 0 0,1 1 0,0 1 0,0 1 0,3 0-40,17-2 16,0 1-1,0 3 1,0 1-1,1 1 1,19 4-16,-31 0 14,0 1-1,0 1 1,-1 2-1,3 1-13,-1 0 21,-1-1 0,1-1 0,20 1-21,-45-7 1,37 3 35,-1-1 1,1-2 0,-1-1-1,11-4-36,-38 3 42,-1 0 0,0 0 0,0-1 0,0-1-1,0 0 1,-1-1 0,1 0 0,-1 0 0,0-1 0,-1 0 0,1-1-1,-1 0 1,-1 0 0,1-1 0,-1 0 0,6-9-42,-6 8 152,-1 0 1,0-1 0,-1 0 0,0 0-1,0 0 1,-1 0 0,-1-1 0,1 0-1,-2 0 1,0 0 0,0-1 0,1-9-153,-5 21-10,0-1 1,1 0 0,-1 0 0,0 1-1,0-1 1,1 1 0,-1-1 0,0 1-1,0-1 1,0 1 0,0-1 0,0 1-1,0 0 1,0 0 0,0-1 0,0 1-1,0 0 1,0 0 0,0 0 0,0 0-1,0 0 1,0 0 0,0 0 0,0 0-1,0 1 1,0-1 0,0 0 9,-3 1-84,-20 0-548,1 2 0,1 1 0,-1 0 0,0 2 0,-2 1 632,-28 8-3963,-9-5-6421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42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0 273 9540,'0'0'3519,"0"0"-2153,0 0-507,0 0-285,0 0 272,5 31 253,-1-10-927,7 46 390,3-1 0,7 13-562,-4-15 420,-13-43-263,1 0 1,1 0-1,1 0 0,1-1 1,1 0-1,0-1 0,8 12-157,-7-23 82,-6-14-26,-4-27-19,-1 21-52,-1-119-176,-1 35-16,4 0 0,6-21 207,-4 96-33,1-1 0,1 2 0,1-1 1,1 0-1,1 1 0,0 0 0,7-9 33,-11 21-83,0 0 0,1 0 0,0 0 0,1 1 0,-1 0-1,1 0 1,1 0 0,-1 1 0,1 0 0,0 0 0,1 0-1,-1 1 1,1 0 0,0 1 0,1 0 0,-1 0 0,1 1-1,4-2 84,-6 4-166,-1 0 0,1 0-1,-1 0 1,1 1-1,-1 0 1,0 0-1,1 1 1,-1 0 0,2 0 166,-5 0-56,-1 0 1,0-1 0,0 1 0,0 0 0,0 0-1,0 0 1,0 0 0,0 0 0,0 1 0,0-1-1,-1 1 1,1-1 0,0 1 0,-1-1 0,1 1-1,-1 0 1,0 0 0,0 0 0,1 0 0,-1 0 0,-1 0-1,1 0 1,0 0 0,0 0 0,-1 0 0,1 1-1,-1-1 56,2 7-255,0 0-1,-1 0 0,-1 0 1,1 0-1,-1 0 0,-1 0 0,0 0 1,0 0-1,-1-1 0,0 1 1,0 0-1,-1-1 0,0 1 0,0-1 1,-1 0-1,0 0 0,-1 0 1,0-1-1,0 1 0,-5 4 256,-32 29-3375,3-8-843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24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20569,'0'0'1057,"0"0"-929,0 0-144,0 0 32,32 161-32,-26-108-1361,-6-2-5874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43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6499,'0'0'6083,"0"0"-5635,0 0 32,175 0 705,-116 0-289,-9 0-880,-3-2-16,-9 2-448,-1-9-1297,1-2-96,-1 0-896,4-6-3826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43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10149,'0'0'992,"0"0"-832,0 0 320,0 0 1377,0 0-64,9 202-881,7-137-527,-10-6-49,0-11-256,-6-9-80,0-11-240,0-13-449,3-10-799,4-5-1041,5-8-897,4-32-4674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43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 7235,'0'0'1035,"0"0"390,0 0 237,0 0 155,-22 26-232,-65 82-601,55-61-77,29-26 58,3-10-425,0-10-523,1 0 1,-1 0-1,0 0 1,1-1-1,-1 1 1,1 0-1,-1 0 0,1 0 1,-1-1-1,1 1 1,0 0-1,-1 0 1,1-1-1,0 1 0,0-1 1,-1 1-1,1-1 1,0 1-1,0-1 0,0 1 1,0-1-1,0 0 1,0 1-18,27 7 155,-23-6-95,41 7 96,0-2 0,1-2-1,-1-1 1,1-3 0,20-3-156,64 3-2211,-98 0-1571,0 3 0,27 5 3782,-43-3-8879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44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0 192 9973,'0'0'1504,"0"0"-1392,0 0 16,175-26 1217,-68 7 176,18-1-1169,25 0-272,16 4-16,6-4 16,-4 0-48,-24 3-32,-28 0-1009,-28 0-2672</inkml:trace>
  <inkml:trace contextRef="#ctx0" brushRef="#br0" timeOffset="1">172 256 11605,'0'0'352,"0"0"353,0 0 383,0 0 1089,0 0-688,191 17-1281,-44-25-32,16-12-80,18 3-96,-3 0-256,-9 3-1025,-16 3-1440,-37 0-2689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47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0 103 13270,'0'0'32,"0"0"0,0 0 174,0 0 834,0 0 585,5 30-526,2 7-826,8 41 1482,2 55-1755,-14-9 2323,-7-228-2981,-6-8 658,9 95-121,-2-9-29,2 0 0,0-1 0,2 1 0,3-21 150,-2 41-23,-1 0 1,1 1-1,-1 0 0,2-1 1,-1 1-1,0 0 0,1 0 1,0 0-1,0 1 0,1-1 1,-1 1-1,1-1 0,0 1 0,0 0 1,0 1-1,1-1 0,-1 1 1,1 0-1,0 0 0,0 0 1,0 1-1,0-1 0,2 1 23,6-3-64,0 2 0,1-1 0,-1 2 0,1-1-1,0 2 1,0 0 0,0 1 0,12 1 64,-23-1-2,0 0 0,-1 1 0,1-1 0,0 1 0,0 0 0,-1 0 0,1 0 0,-1 0 0,1 0 0,0 0 0,-1 1 0,0-1 0,1 1 0,-1 0 0,0 0 0,0 0 0,0 0 0,0 0 0,0 0 2,1 3-9,0 0-1,0 0 1,0 1 0,-1-1-1,1 0 1,-2 1 0,1 0-1,0-1 1,-1 3 9,3 15-35,-2 0 1,-1-1-1,0 1 1,-3 10 34,2-28-2,0 1 4,-1 0 0,0 0 0,0 0 0,-1 0-1,1 0 1,-1-1 0,0 1 0,-1 0 0,0-1 0,1 0-1,-2 1 1,1-1 0,-1-1 0,1 1 0,-1 0 0,-1-1-1,1 0 1,-1 0 0,1 0 0,-2 0-2,-1 1 29,-1 0 0,0-1 1,0 0-1,0 0 0,-1 0 0,1-1 0,-1-1 1,0 0-1,0 0 0,0 0 0,0-1 0,0-1 1,-2 1-30,-77-2 290,79-3-156,9 4-168,0-1 1,0 1-1,0 0 0,0 0 1,0-1-1,0 1 0,0 0 1,1 0-1,-1 0 0,0-1 1,0 1-1,0 0 0,0 0 1,0 0-1,0-1 0,1 1 1,-1 0-1,0 0 0,0 0 1,0 0-1,1-1 0,-1 1 1,0 0-1,0 0 0,0 0 1,1 0-1,-1 0 0,0 0 1,0 0-1,1 0 1,-1 0-1,0 0 0,0 0 1,1-1-1,-1 2 0,0-1 1,0 0-1,1 0 0,-1 0 1,0 0-1,0 0 0,0 0 1,1 0-1,-1 0 0,0 0 1,0 0-1,1 0 0,-1 0 1,0 1-1,0-1 0,0 0 1,1 0 33,156 8-9354,-86-2 2383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48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12454,'0'0'1582,"0"0"-1059,0 0-195,0 0 680,0 0 300,2 24-476,1 1-676,-1-2-3,1 0 1,1 0 0,2 0 0,6 19-154,-7-22-31,0 1 0,-2 0 0,0 0 0,-2 1 0,0 19 31,-1-41-725,0-12-2461,0-20-1224,3-14-2270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48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0 9380,'0'0'1161,"0"0"-107,0 0-313,0 0-42,0 0 224,-6 14 123,2-4-810,1-2-71,0 0 0,-1 0 0,0 0 0,-1-1 0,1 1 0,-1-1 0,-1 0 0,0-1 0,0 1 0,0-1-165,-1 0 245,1 1-1,0 0 1,0 0-1,0 1 0,1-1 1,-4 8-245,8-13 35,0 0 0,0 0 0,0 0 0,0 0 0,0 0 0,0 0 0,1 0 1,-1 0-1,1 0 0,-1 0 0,1 0 0,0 1 0,0-1 0,0 0 0,0 0 1,0 0-1,0 0 0,1 0 0,-1 1 0,1-1 0,-1 0 0,1 0 0,0 0 1,0 0-1,0 0 0,0 0 0,0-1 0,1 1 0,-1 0 0,0-1 0,1 1 0,-1 0 1,1-1-36,8 6 57,1-1 0,-1 0 0,1-1 0,0 0 1,1-1-1,-1 0 0,1-1 0,0 0 0,1-1-57,116 15-348,-97-14 46,91 8-3916,-80-8-651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8:03:49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88 15479,'0'0'848,"0"0"-655,0 0 575,0 0 769,0 0 79,188 0-991,-85 0-241,16 0-112,12-11-96,10-12-112,-1 1-64,-21 5-64,-22 6-848,-38 8-929,-52 3-1393,-7 0-2592</inkml:trace>
  <inkml:trace contextRef="#ctx0" brushRef="#br0" timeOffset="1">1 305 7684,'0'0'4866,"0"0"-4130,0 0 961,0 0-192,0 0 335,0 0-319,84 36-320,41-36-241,41-25-448,19-6-47,5 3-305,-2 0-64,-19 2-96,-19 7 0,-31 5-705,-35 5-863,-31 4-2082,-31 5-3842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4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69 279 16712,'0'0'208,"0"0"173,0 30 911,0 182 858,0 55-176,-13-312-1990,-6-45-550,4-1-1,4 0 1,0-73 566,11-104 136,0 266-140,1 1 1,-1-1 0,0 1-1,0-1 1,1 1-1,-1-1 1,0 1 0,1-1-1,-1 1 1,1 0 0,0-1-1,0 1 1,-1 0-1,1 0 1,0 0 0,0-1-1,0 1 1,0 0 0,0 0-1,0 0 1,1 1-1,-1-1 1,0 0 0,0 0-1,1 0 1,-1 1 0,0-1-1,1 1 1,-1-1-1,1 1 1,-1 0 0,1-1 3,53-3-265,-44 5 251,7-1-21,-1 1-1,1 0 1,-1 2 0,0 0 0,0 1-1,0 0 1,12 6 35,-24-8-141,1 1-1,-1 0 0,0 0 1,1 0-1,-1 0 0,-1 1 1,1 0-1,-1 0 1,1 0-1,-1 1 0,0 0 142,-2-2-332,1 1 1,-1 0-1,0-1 0,-1 1 0,1 0 0,-1 0 0,1 0 0,-1 0 1,0 0-1,-1 1 0,1-1 0,-1 0 0,0 0 0,0 0 0,0 1 1,0-1-1,-1 0 332,-7 35-5798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5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6003,'0'0'3871,"0"0"-2471,0 0 495,0 0 127,0 0-840,34 8-406,112 23-525,-131-29-237,-1-1 0,1 0 0,0-1 0,0-1 0,-1 0 0,1-1 0,-1 0 0,1-1 0,-1-1 0,0 0 0,2-2-14,29-8-130,21-7-1241,-49 15-208,0 0 0,-1 1 0,2 1 0,-1 0 0,0 2 0,9-1 1579,-24 34 4738,-2 119 2586,0-148-8352,-1-4-2178,-4-7-2013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5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8564,'0'0'0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5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8772,'165'128'3778,"-97"-79"-2198,-39-29-164,-2 1 0,12 11-1416,-32-24 60,0 0-1,0 0 1,0 1 0,-1 0 0,0 0-1,-1 1 1,0-1 0,3 8-60,-5-8 14,-1 0 1,0 0-1,0 0 0,-1 0 1,0 0-1,-1 1 1,0-1-1,0 2-14,0-3-3,0-8 10,-1 1 0,1 0-1,-1-1 1,1 1 0,0-1-1,-1 1 1,1-1 0,-1 1 0,1-1-1,-1 1 1,1-1 0,-1 0 0,1 1-1,-1-1 1,0 0 0,1 1 0,-1-1-1,0 0 1,1 0 0,-1 0-1,0 1 1,1-1 0,-1 0 0,0 0-1,1 0 1,-1 0 0,0 0 0,1 0-1,-1 0 1,0-1 0,1 1 0,-1 0-1,0 0 1,1 0 0,-1-1-1,0 1-6,-27-11 628,24 8-578,1-1 0,-1 0 1,1 0-1,0 0 0,1-1 0,-1 1 1,1-1-1,0 0 0,0 1 0,0-1 0,1 0 1,-1 0-1,1 0 0,1 0 0,-1 0 1,1 0-1,-1-1 0,1 1 0,1 0 1,-1 0-1,1 0 0,0 0 0,1-3-50,-1 2 88,1 0 0,0 0-1,0 0 1,1 0-1,-1 0 1,1 0 0,1 1-1,-1-1 1,1 1-1,0 0 1,0 0 0,0 1-1,1-1 1,0 1-1,-1 0 1,2 0 0,-1 1-1,0-1 1,2 0-88,2 1 1,1-1 1,0 1-1,-1 1 0,1 0 1,0 0-1,0 1 1,0 0-1,0 1 1,0 0-1,0 0 1,2 2-2,-2-1-1122,1 1 0,-1 0 0,0 0 0,0 1 0,0 1 1,6 3 1121,9 4-6347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6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190 371 16071,'0'0'1252,"0"0"-636,0 0 494,-29 7-128,-87 26-593,114-33-389,-1 1 0,1 0 0,0 0 0,0 0 0,-1 0 0,1 0 0,0 0 0,0 0 0,0 1 0,0-1 0,0 1 0,0-1 0,1 1-1,-1 0 1,1 0 0,-1 0 0,1 0 0,-1 0 0,1 0 0,0 0 0,0 0 0,0 0 0,0 1 0,0-1 0,1 0 0,-1 1 0,1-1 0,0 1 0,-1-1 0,1 1 0,0-1 0,0 0 0,1 1 0,-1-1 0,1 3 0,-1 6-23,1-9 7,-1 0 0,0 0 0,1 0 0,-1 0 1,1 0-1,0 1 0,-1-1 0,1 0 0,0 0 0,0-1 0,0 1 0,1 0 1,-1 0-1,0 0 0,1-1 0,-1 1 0,1-1 0,0 1 0,-1-1 0,1 0 1,0 1 15,46 24-362,-17-11 155,-21-9 131,0 0 0,-1 1 0,1 0 0,-1 0 0,5 8 76,-11-12 18,0 0 1,0 1-1,-1 0 1,0-1-1,0 1 0,0 0 1,0 0-1,0 1 1,-1-1-1,0 0 1,0 0-1,0 1 1,0-1-1,-1 0 0,0 1 1,0 1-19,0-5 31,-1 0 0,0-1 0,1 1 0,-1 0 0,0 0 0,0-1 0,1 1 0,-1 0 0,0-1 0,0 1 0,0-1 0,0 1 1,0-1-1,0 1 0,0-1 0,0 0 0,0 0 0,0 1 0,0-1 0,0 0 0,0 0 0,0 0 0,0 0 0,0 0 0,0 0 0,0 0 0,0-1 0,0 1-31,-2 0-105,1 0 0,0 0 0,0 0 0,0 0 0,-1-1 0,1 1 0,0-1 0,0 1-1,0-1 1,0 0 0,0 0 0,0 0 0,0 0 0,0 0 0,-2-2 105,-7-22-4624,9-11-7069</inkml:trace>
  <inkml:trace contextRef="#ctx0" brushRef="#br0" timeOffset="1">587 0 19609,'0'0'16,"0"0"59,0 0 349,0 29 496,1 96-98,0-101-750,1 0 0,1-1 0,2 1 0,0-1 0,5 13-72,10 47 94,-14-23-421,-1-1 0,-3 18 327,-3-77-160,1 0 0,0 1-1,0-1 1,-1 0 0,1 1 0,0-1 0,0 0 0,-1 1-1,1-1 1,0 0 0,-1 0 0,1 1 0,0-1 0,-1 0-1,1 0 1,0 0 0,-1 1 0,1-1 0,-1 0 0,1 0-1,0 0 1,-1 0 0,1 0 0,-1 0 0,1 0-1,-1 0 1,1 0 0,0 0 0,-1 0 0,1 0 0,-1 0-1,1 0 1,0-1 0,-1 1 0,1 0 160,-4 0-2384,-11 0-6490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6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16712,'0'0'1472,"0"0"-1312,0 0 673,0 0 255,0 0-575,0 0-513,197-14-1265,-150-1-4802</inkml:trace>
  <inkml:trace contextRef="#ctx0" brushRef="#br0" timeOffset="1">570 147 16520,'0'0'2865,"0"0"-2865,0 0 0,159 0 16,-90-12-16,9 7-2017,-18-6-4162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37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36 9332,'0'0'830,"0"0"208,0 0 712,0 0-480,0 0-427,0 0-117,-13-7 1768,10 11-2459,1 0 0,0 1 0,-1-1 0,2 1 0,-1-1 0,0 1 0,1 0-1,0 0 1,0 0 0,0-1 0,1 1 0,0 5-35,-3 9 192,-8 62 480,9-55-390,-1-1 1,-1 0-1,-1 0 1,-1-1-1,-2 1 1,0-1-1,-7 12-282,9-85 582,4 0-714,2-45-130,1 85 228,0 0-1,0 1 1,1-1-1,0 1 0,0 0 1,1-1-1,0 1 1,0 0-1,2 0 35,7-13-160,0 1 0,2 1 0,0 1 0,1 0 0,14-13 160,-28 31-9,-1 0 1,1 0-1,-1-1 0,0 1 0,1 0 0,-1 0 0,1 0 1,-1 0-1,1 0 0,-1 0 0,1 0 0,-1 1 1,1-1-1,-1 0 0,1 0 0,-1 0 0,0 0 1,1 0-1,-1 1 0,1-1 0,-1 0 0,1 0 1,-1 1-1,0-1 0,1 0 0,-1 1 0,0-1 1,1 0-1,-1 1 0,0-1 0,0 1 0,1-1 1,-1 0-1,0 1 0,0-1 0,0 1 0,0-1 1,1 1-1,-1-1 0,0 1 0,0-1 9,12 28-161,-9-21 144,6 13 26,23 54 612,4-1 0,8 6-621,-39-66 68,-18-12-292,-3-3 44,-40 2-263,52 0 440,1-1-1,0 0 1,-1 1-1,1-1 0,-1-1 1,1 1-1,0-1 1,0 1-1,-1-1 4,-28-9 433,32 11-217,0 0-176,1-2-85,-1 1 1,1 0-1,0 0 1,0 0 0,0-1-1,1 1 1,-1 0-1,0 0 1,0 0-1,0 0 1,1 1-1,-1-1 1,1 0 0,-1 1-1,0-1 1,1 0-1,-1 1 1,1 0-1,-1-1 1,2 1 44,4-2-136,51-20-151,1 4 1,1 2-1,0 2 0,55-4 287,-76 10-21,-38 12 46,0-1 0,0 0 0,-1 0 0,1 0 1,-1 1-1,0-1 0,0 0 0,0 0 0,0 1 0,-1-1-25,1-1 80,0 5 2,0 1 1,-1 0-1,0 0 1,0-1-1,-1 1 1,1-1-1,-2 1 1,1-1-1,-1 0 1,0 0-1,-1 0 1,0 0-1,0 0 1,-1 0-83,2-19 21,2 0 0,-1-1 1,1 1-1,2-12-21,-2 21-23,1 1 0,0 0 0,0 0-1,0 0 1,1 0 0,-1 0 0,1 0 0,-1-1 0,1 1 0,-1 0-1,1 0 1,0 1 0,0-1 0,0 0 0,0 0 0,0 0-1,1 0 1,-1 1 0,1-1 0,-1 1 0,1-1 0,-1 1-1,1 0 1,0-1 0,-1 1 0,1 0 0,0 0 0,0 0-1,0 0 1,1 0 23,4-1-16,2 1 0,-1 0-1,0 0 1,0 0 0,0 1-1,0 0 1,2 1 16,8-1 46,-13 1-51,0 0 1,0 0-1,0 1 1,-1-1-1,1 1 0,0 0 1,-1 0-1,0 1 1,1-1-1,-1 1 1,0 0-1,0 0 0,-1 0 1,1 1-1,-1 0 1,1-1-1,-1 1 0,0 0 1,-1 0-1,2 3 5,0-2 12,-1 0 0,1 0 0,0 0 0,1 0 0,-1-1 0,1 1-1,0-1 1,0 0 0,0-1 0,0 1 0,1-1 0,0 0 0,-1-1 0,6 2-12,-5-2 0,-1 0 1,1-1 0,0 0-1,0 0 1,0-1-1,0 0 1,0 0-1,-1 0 1,1 0 0,0-1-1,0 0 1,0-1-1,0 1 1,-1-1-1,1 0 1,-1 0 0,1-1-1,-1 0 1,0 0-1,0 0 1,0 0 0,0-1-1,-1 0 0,82-100-760,-84 101 586,-2 44-135,0 58 1203,0-98-891,0-1 1,0 1 0,0 0-1,1 0 1,-1-1 0,0 1-1,0 0 1,1-1 0,-1 1-1,1 0 1,-1-1 0,0 1-1,1-1 1,-1 1 0,1 0-1,0-1 1,-1 1 0,1-1-1,-1 0 1,1 1 0,0-1-1,-1 1 1,1-1 0,0 0-1,-1 0 1,1 1 0,0-1-1,0 0-3,32 4 17,-24-4-16,0 0-1,1-1 1,-1 0 0,0-1-1,8-2 0,-4-2-52,-1-1-1,0-1 1,0 1-1,0-2 1,-1 0-1,0 0 0,-1-1 53,69-73-1422,-69 70 1167,-10 14 311,0-1 0,0 0 0,0 0 0,0 0 0,0 0 1,0 0-1,0 0 0,0 0 0,0 0 0,0 0 0,0 1 0,0-1 0,0 0 0,0 0 0,0 0 0,1 0 0,-1 0 0,0 0 0,0 0 0,0 0 0,0 0 0,0 0 0,0 0 0,0 0 0,0 0 0,0 0 0,1 0 0,-1 0 0,0 0 0,0 0 0,0 0 0,0 0-56,0 13 348,-1 49 483,0 0-272,2 0 0,3 0 0,11 55-559,-1-26 525,-5 1 0,-3 0 0,-6 83-525,0-97-9,1-78-47,0 1 0,0-1 0,0 0 0,0 0 0,0 0-1,0 1 1,0-1 0,0 0 0,0 0 0,0 0 0,0-1-1,0 1 1,0 0 0,0 0 0,0-1 0,0 1 0,0 0 0,0-1-1,0 1 1,0-1 0,0 1 0,0-1 56,3-2-254,-1 0 0,1 0 1,-1 0-1,0-1 0,0 1 0,0-1 1,-1 0-1,2-2 254,25-51-3047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6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12134,'0'0'4386,"0"0"-3445,0 0-597,0 0 820,0 0-62,20 30-452,62 96-369,-79-121-234,1 0 1,-1 0-1,0 0 1,-1 1-1,1-1 1,-1 1-1,0 0 1,0 0-1,-1-1 1,0 1 0,0 0-1,0 0 1,-1 0-1,0 1 1,0-1-1,-1 4-47,0 2 371,0-41-327,0 15-26,1 0 1,0 0 0,1 1-1,0-1 1,1 0-1,2-3-18,-3 14 2,0-1 1,0 1-1,0 0 0,1 0 0,-1 0 0,1 0 0,0 0 0,0 0 1,0 0-1,0 0 0,1 1 0,-1-1 0,1 1 0,-1 0 0,1 0 1,0 0-1,0 0 0,0 0 0,0 0 0,0 1 0,1-1 0,-1 1 1,0 0-1,1 0 0,-1 1 0,0-1 0,2 0-2,9-1-47,-1 1 0,1-1 0,-1 2 0,1 0-1,0 1 1,-1 0 0,1 1 0,-1 1 0,12 3 47,-18-4-269,-1 1 1,1 0 0,-1 0 0,0 1-1,0-1 1,0 1 0,-1 1 0,1-1 0,-1 1-1,0 0 1,-1 0 0,1 0 0,-1 1-1,0-1 1,0 1 0,-1 0 0,1 0-1,-1 1 1,-1-1 0,1 2 268,1 7-5480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07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206 104 6371,'0'0'9823,"0"0"-7454,0 0-1523,0 0 474,-27 4-276,-10 1-856,1 2 0,-5 2-188,37-8 6,0 1-1,1-1 1,-1 1 0,1 0 0,0 0 0,0 0-1,-1 0 1,1 1 0,0-1 0,1 1 0,-1 0 0,0 0-1,1 0 1,0 0 0,0 0 0,0 0 0,0 1-1,0-1 1,1 1 0,-1-1 0,1 1 0,0-1-1,0 1 1,0 0 0,0 0-6,0 9-16,0-1 0,0 1 0,1-1 1,1 1-1,1 11 16,-1-21-13,0-2-6,0 1-1,0-1 0,0 0 1,0 0-1,0 0 0,0 1 1,1-1-1,-1 0 0,0-1 1,1 1-1,-1 0 0,1 0 1,-1 0-1,1-1 1,-1 1-1,1-1 0,-1 1 1,1-1-1,0 0 0,-1 0 1,1 0-1,0 0 0,-1 0 1,1 0-1,0 0 1,-1 0-1,1 0 20,5 0-83,0 0 0,0-1-1,0 0 1,-1 0 0,1 0 0,0-1 0,0 0 83,3-3-166,-1 0 0,1-1 0,-1 0 0,0-1 0,-1 0 0,0 0 1,5-6 165,56-66-1821,-39 45 819,-17 20 1909,-12 24 1244,-1 13-2159,1-19 15,-1-1 0,1 1 0,0 0-1,1-1 1,-1 1 0,1 0 0,-1-1 0,1 1 0,0-1 0,0 0 0,1 0 0,-1 0 0,0 0-1,1 0 1,0 0 0,0-1 0,0 1 0,0-1 0,0 0 0,0 0 0,4 1-7,-5-1-55,1-1 0,0 0 0,0 0 0,0 0 0,0 0 0,0 0-1,0-1 1,0 1 0,0-1 0,0 0 0,0 0 0,0 0 0,0 0 0,0 0 0,0-1 0,0 0 0,0 1 0,-1-1 0,1 0 0,0 0 0,0-1 0,0 1 0,-1-1 0,1 1 0,-1-1 0,1 0 0,-1 0 0,0 0 0,1 0 55,28-37-660,-24 30 647,0 0-1,0 0 1,1 0 0,0 1 0,0 0 0,9-6 13,-14 13 29,0 0 0,-1 0 0,1 0 0,0 0 0,0 0 0,1 1 0,-1-1 0,0 1 0,0 0 0,0 0 1,0 0-1,0 0 0,0 0 0,0 1 0,0 0 0,0-1 0,0 1 0,1 0-29,2 1 16,-1 1 0,1-1 0,-1 1 0,1 0 0,-1 0 0,0 0 0,0 1 0,1 1-16,76 75 122,-79-115 52,-4 30-103,1-1 0,0 1 1,0 0-1,1 0 0,0-1 0,0 1 1,0 0-1,0 0 0,1 0 1,0 0-1,0 0 0,2-2-71,-2 5 21,0 0 1,0 0-1,0 0 1,1 0-1,-1 0 0,1 0 1,0 1-1,-1-1 1,1 1-1,0 0 0,0-1 1,0 1-1,0 1 1,0-1-1,0 0 0,0 1 1,0 0-1,0-1 0,0 1 1,0 0-1,3 1-21,1-1-17,-1 0 0,0 0-1,0 0 1,0 0-1,0 1 1,-1 0 0,1 0-1,3 1 18,-6 0-3,0-1 0,-1 1 0,0-1 0,1 1-1,-1 0 1,0 0 0,0 0 0,0 0 0,0 1 0,0-1 0,0 0-1,-1 1 1,1-1 0,-1 1 0,0 0 0,1 2 3,18 47 120,7 17 168,-27-68-251,0-1 78,0-21 437,0 12-509,0-1-59,0 0-1,0 1 0,1-1 0,0 1 1,1-1-1,0 0 0,1-1 17,-2 8-13,0 1 0,1-1-1,-1 1 1,1-1 0,-1 1 0,1 0-1,0-1 1,0 1 0,0 0 0,0 0-1,0 0 1,0 1 0,1-1 0,-1 0-1,1 1 1,-1 0 0,1-1 0,-1 1-1,1 0 1,0 0 0,0 1-1,-1-1 1,1 0 0,0 1 0,0 0-1,0 0 1,1 0 13,21-2-12,0 2 0,0 1 0,0 0-1,0 2 1,0 1 0,0 1 0,19 7 12,-23-6 5,0 0 0,1-2 1,0-1-1,0-1 0,0 0 0,0-2 1,0-1-1,1 0-5,-14 0-8,0-1 0,-1 1 0,1-2 0,0 1 0,-1-1 0,0 0 0,0-1 0,0 0 0,0 0 0,0-1 8,-4 2-7,0 0-1,0 0 1,0-1-1,-1 0 1,1 0 0,-1 0-1,0 0 1,0 0 0,0 0-1,0-1 1,-1 1 0,0-1-1,0 0 1,0 0 0,-1 0-1,0 0 1,1-3 7,-2 8 0,0-1 0,0 0 0,1 0 0,-1 0 0,0 0 0,0 1 0,0-1 0,0 0 0,0 0 0,-1 0 0,1 1 0,0-1 0,0 0 0,-1 0 0,1 0 0,0 1 0,-1-1 0,1 0 0,0 0 0,-1 1 0,1-1 0,-1 0 0,1 1 0,-1-1 1,0 1-1,1-1 0,-1 1 0,0-1 0,1 1 0,-1-1 0,0 1 0,0 0 0,-2-2 45,0 2 0,0-1 0,0 0 0,0 1 1,0-1-1,0 1 0,0 0 0,0 0 0,0 0 1,0 0-46,-12 2 260,0 0 0,0 1 1,1 0-1,-1 2-260,2-1 381,0 0 0,0 1 0,0 1 0,-9 6-381,19-11 71,0 1 0,0 0-1,1 0 1,-1 0 0,1 0-1,-1 0 1,1 0 0,0 1-1,0-1 1,0 1 0,0 0-1,0 0 1,0-1 0,1 1-1,-1 0 1,1 0 0,0 1-1,0-1 1,0 0 0,1 0-1,-1 0 1,0 4-71,2-6-6,-1 1 0,1-1 1,-1 1-1,1-1 0,-1 0 1,1 1-1,0-1 0,0 0 1,-1 1-1,1-1 0,0 0 0,0 0 1,0 0-1,1 0 0,-1 0 1,0 0-1,0 0 0,0 0 1,1-1-1,-1 1 0,0 0 0,1-1 1,-1 1-1,1-1 0,-1 1 1,0-1-1,1 0 0,-1 0 1,1 1 5,59 7-590,-38-6 155,210 28-4848,-91-14-391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30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1 214 8244,'0'0'624,"0"0"-170,0 0 842,0 0 348,0 0-804,0 0-448,6 0-141,21 0-115,-20 0-72,-7 0-3,0 0-2,0 0-22,0 0-50,4 31-539,-3-29 545,0-1 0,1 1 0,-1-1-1,1 1 1,-1-1 0,1 1 0,-1-1 0,1 0 0,0 0 0,0 0 0,-1 0 0,1 0-1,0 0 1,0-1 0,0 1 0,0-1 0,2 1 7,43 5-264,-5 0-384,-37-4 521,0 0-1,0 0 0,-1 1 0,1 0 0,-1 0 1,1 0-1,-1 1 0,0-1 0,0 1 0,0 1 128,20 16-346,-20-18 272,1-1 0,0 0 1,0 0-1,0 0 0,0 0 1,0-1-1,0 0 0,0 0 1,0-1-1,0 1 0,1-1 0,-1 0 74,68-3-1601,-65 2 1400,23-3 42,0-3 0,-1-1 0,1-1 0,-1-1 0,10-6 159,32-11 326,-53 21-302,7-3 270,0 0 0,0 2 0,0 1 0,1 1-1,0 1 1,26 0-294,16 1 332,31 0-285,-91 3-45,0 1 0,-1 1 0,1-1 0,-1 1 1,1 1-1,-1-1 0,0 2 0,0-1 0,0 1 0,0 0-2,14 9 83,-1 0 0,0 2 0,-1 0 0,-1 1 0,0 1 0,-1 1 0,-1 0 0,-1 2 0,2 3-83,-15-34 2096,-3 6-2083,0 1 1,0-1-1,0 0 0,1 1 0,0-1 0,0 1 1,0 0-1,1-1 0,0 1 0,-1 0 1,1 0-1,1 0 0,1-4-13,8-2-29,1 0 0,0 1 0,0 1 0,0 0 0,1 1-1,9-4 30,91-32-400,-109 41 367,34-12-254,0 2 0,1 2 0,1 2 0,-1 1 1,1 2-1,35 1 287,-47 4 0,52 0 17,29 6-17,-81-3 3,-1 2 0,0 0 0,1 2 0,-2 2 0,18 7-3,-5 0 4,-23-7 9,0-2-1,1 0 1,0-1-1,0-1 1,0 0-1,1-2 0,0 0 1,14 0-13,12-3 9,0-2 0,0-2 0,0-2 0,-1-2 0,33-11-9,48-11 92,-55 14 132,-2-3 0,8-5-224,-57 17 69,0 0 0,-1-2 0,0-1 0,0 0 0,-1-1 0,0 0 0,-1-2 0,-1 0 0,8-8-69,-22 20 44,0 1 1,-1 0 0,1-1-1,0 0 1,0 1-1,-1-1 1,1 1-1,0-1 1,-1 0 0,1 1-1,0-1 1,-1 0-1,1 0 1,-1 0-1,0 1 1,1-1 0,-1 0-1,0 0 1,1 0-1,-1 0 1,0 0-1,0 0 1,0 1-1,0-1 1,0 0 0,0 0-1,0 0 1,0 0-1,0 0 1,0 0-1,0 0 1,0 0 0,-1 0-1,1 0-44,-2 0-158,0 0 0,1 1 0,-1-1 0,0 1 0,0-1-1,1 1 1,-1 0 0,0-1 0,0 1 0,0 0 0,0 0 0,1 0 0,-1 1 0,0-1-1,-1 0 159,-17 5-5527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49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1 299 5475,'0'0'634,"0"0"-324,0 0 277,0 0 403,0 0 277,0 0-464,0 0-173,12 25 122,41 74 22,-52-95-699,1-1 1,-1 1-1,1-1 1,0 1-1,1-1 1,-1 0-1,0 0 1,1 0-1,0 0 1,0 0-1,0-1 1,0 1 0,0-1-1,0 0 1,1 0-1,-1 0 1,1 0-1,-1-1 1,1 1-1,3 0-75,9 3 194,-6 0-149,1-1-1,-1-1 0,1 0 0,0-1 0,0 0 1,1 0-1,-1-1 0,0-1 0,0 0 0,1 0 1,-1-1-1,0-1 0,0 1 0,8-4-44,16-6 66,-2-1-1,1-2 1,29-16-66,-33 15 43,111-44-53,-98 44 81,-1-3-1,0-1 1,-1-2 0,12-10-71,-37 23 63,1 1 0,-1 1 1,1 0-1,1 2 0,-1 0 1,0 0-1,1 2 0,13-1-63,-16 1-8,5 0-19,8-2 24,1 1 1,-1 1-1,1 2 1,13 1 2,-35 0-12,0 0-1,0 0 1,0 0-1,0 1 1,0 0 0,0 1-1,-1-1 1,1 1-1,-1 0 1,0 1 0,0-1-1,0 1 1,0 1-1,-1-1 1,1 1 0,-1 0-1,0 0 1,-1 1-1,1-1 1,0 2 12,42 90-3,-47-95-30,1-1 0,0 1 0,0-1-1,-1 0 1,1 1 0,0-1-1,0 0 1,0 0 0,0 1 0,1-1-1,-1 0 1,0 0 0,0 0 0,1-1-1,-1 1 1,0 0 0,1 0-1,-1-1 1,1 1 0,-1-1 0,1 1-1,-1-1 1,1 0 0,-1 1 0,1-1-1,0 0 1,-1 0 0,1 0-1,-1 0 1,1 0 0,0-1 33,3-1 1,0-1 0,0 1 0,0-1-1,-1 0 1,1-1 0,-1 1 0,1-1 0,2-3-1,13-10 1,1 0 0,0 2 0,1 0 1,1 1-1,1 2 0,0 0 0,0 2 0,1 0 1,0 2-1,0 0 0,1 2 0,0 1 0,1 1 0,-1 2 1,1 0-1,-1 2 0,1 1 0,2 1-1,-10 2-5,0 1 0,0 1-1,0 1 1,16 9 5,32 10 61,12-4-19,0-3-1,1-4 0,1-4 1,1-3-1,-1-3 0,32-5-41,-93-1 6,1-1 0,-1-1 1,0-1-1,1 0 0,-2-2 0,1 0 0,-1-1 0,0-1 0,15-9-6,-6 1 20,0-1 1,-2-1-1,0-1 0,-1-1 0,-1-1 0,0-2-20,-18 16 62,1 0 0,-1-1-1,0 0 1,-1 0 0,0 0-1,3-7-61,-6 12 111,-1-1 0,1 0 0,-1 0 0,1 0 0,-1 0-1,0 0 1,-1 0 0,1 0 0,-1 0 0,0-1 0,0 1 0,0 0-1,0 0 1,-1 0 0,0 0 0,0 0 0,0-1-111,0 4 58,0-1-1,-1 1 1,1-1 0,-1 1 0,1 0 0,-1 0-1,1-1 1,-1 1 0,0 0 0,0 0 0,1 1-1,-1-1 1,0 0 0,0 1 0,0-1 0,0 1-1,0-1 1,0 1-58,0 0-51,1-1 0,-1 1 0,1-1 0,-1 1 0,1 0-1,-1 0 1,0 0 0,1 0 0,-1 0 0,1 0 0,-1 1 0,1-1 0,-1 0-1,1 1 1,-1-1 0,1 1 0,-1 0 0,1-1 0,-1 1 0,1 0-1,0 0 1,-1 0 0,1 0 0,-1 0 51,-8 27-3591,1 10-3244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49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63 118 13654,'0'0'774,"0"0"477,1 28-16,8 89-701,-8-102-421,2 0 0,0 0 0,0 0 0,2 0 0,-1-1 0,2 1 0,0-1 0,1 0-113,13 31 318,-71-156-1157,39 89 641,1 1 0,1-2 1,0 0-1,2 0 1,1 0-1,1-1 1,1 0-1,-2-22 198,5 22-60,1 16 71,1-2 0,0 1 0,0 0-1,1 0 1,0 0 0,0-1-11,0 10 14,-1-1 0,1 0 0,0 0 0,-1 0-1,1 1 1,0-1 0,-1 0 0,1 1 0,0-1-1,0 1 1,-1-1 0,1 1 0,0-1-1,0 1 1,0-1 0,0 1 0,0 0 0,0-1-1,0 1 1,0 0 0,0 0 0,0 0-1,0 0 1,0 0 0,0 0 0,0 0 0,-1 0-1,2 0-13,31 7 25,-17 2 29,-1 1 0,0 0 1,0 2-1,-1 0 0,-1 0 0,11 13-54,12 10 206,-4-5-19,14 13 382,1-1 0,1-3 0,53 32-569,-94-66 41,-1-1-1,2 0 1,-1 0-1,0-1 0,1 0 1,0 0-1,0-1 0,0 0 1,0 0-1,0-1 1,0 0-1,0 0 0,0-1 1,0 0-1,7-1-40,-14 0 3,1 0 0,-1 0 0,1 0 0,-1 0 0,0 0 0,1-1 0,-1 1 0,0 0 0,0-1 0,0 1 0,0-1 0,0 1 0,0-1-1,0 0 1,0 1 0,-1-1 0,1 0 0,-1 0 0,1 1 0,-1-1 0,0 0 0,0 0 0,1 0 0,-1 1 0,-1-1 0,1 0-3,1-4 6,3-41-33,-2-1 0,-2 0 1,-6-34 26,-6 15 133,11 65-143,1 0-1,-1 0 0,1 0 1,-1 0-1,0 0 0,0 0 1,0 0-1,0 0 0,0 0 1,0 0-1,0 0 0,-1 1 0,1-1 1,-1 0-1,1 1 0,-1-1 1,0 1-1,1 0 0,-1 0 1,0 0-1,0-1 0,0 2 1,0-1-1,0 0 0,0 0 1,0 1-1,-1-1 11,-1 1-109,2 0-47,1-1 1,0 1-1,0 0 1,-1 0-1,1 0 1,0 0-1,-1 0 1,1 0-1,0 0 1,0 0-1,-1 0 1,1 1-1,0-1 1,-1 0-1,1 1 1,0-1-1,0 1 1,0 0-1,0-1 1,0 1-1,0 0 1,0 0-1,0-1 1,0 1-1,0 0 1,0 0-1,0 0 1,0 0-1,1 0 1,-1 0-1,0 1 1,1-1-1,-1 0 1,1 0-1,-1 1 156,-3 17-4293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50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53 15479,'0'0'390,"0"0"-113,0 0 550,-4 30 456,-8 99-506,12-123-742,0 0-1,0 0 1,1 0 0,0 0 0,0 0 0,0 0 0,1 0 0,-1 0-1,1-1 1,1 1 0,-1-1 0,1 1 0,0-1 0,0 0 0,1 0-1,-1-1 1,1 1 0,0-1 0,1 1 0,2 1-35,20 25 151,-48-93-28,13 34-142,0-1-4,0-1 0,3 1 0,0-1 0,2 0 0,0-25 23,3 53 3,0 0 0,0 0 0,0-1 0,1 1 0,-1 0 0,1 0 0,-1 0 0,1 0 0,0 0 0,0 0 0,0 0 0,0 0-1,0 1 1,0-1 0,1 0 0,-1 0 0,1 1 0,-1-1 0,1 1 0,-1-1 0,1 1-3,3-2 12,-1 0 1,0 1-1,1 0 1,0 0-1,-1 0 0,1 1 1,0-1-1,0 1 1,2 0-13,12-1-3,-1 0 0,1 2 1,-1 0-1,16 3 3,-29-3-20,-1 1-1,1 1 1,-1-1 0,0 1-1,0-1 1,1 1 0,-1 1-1,0-1 1,-1 0-1,1 1 1,0 0 0,-1 0-1,1 0 1,-1 0 0,0 0-1,0 1 1,0 0-1,-1-1 1,1 1 0,-1 0-1,0 0 1,0 0 0,0 1-1,-1-1 1,1 0-1,-1 1 1,0-1 0,0 1-1,-1-1 1,1 1 0,-1 0-1,0-1 1,0 1 0,-1-1-1,1 1 1,-1-1-1,0 1 1,0-1 0,-1 1-1,1-1 1,-1 0 0,0 0-1,0 0 1,-3 3 20,-1 1-34,0 0 1,-1-1 0,-1 0-1,1 0 1,-1-1 0,0 0-1,0-1 1,-1 1-1,0-2 1,0 1 0,0-1-1,-1 0 34,-22 8-603,-1-1 1,-30 5 602,25-9-1836,-1-1 1,1-2-1,-1-2 1,-2-2 1835,-30 0-8812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51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10405,'0'0'-232,"0"0"904,0 0 846,4 26 91,2 8-1080,0 0 222,-1 1 0,-2-1 0,-1 15-751,-1-11 849,2 1-1,2-1 0,4 13-848,-3-39 625,-4-25-255,-1-35-63,-1 43-272,0-324-414,31 331 283,-18 6 97,0 1 0,-1 0 0,1 0 1,-2 1-1,5 5-1,26 21 18,74 47-215,-101-74 124,1 0 0,1 0-1,-1-2 1,1 0-1,1-1 1,12 3 73,-28-8-33,1-1 0,0 1 0,-1 0 0,1-1-1,0 0 1,-1 1 0,1-1 0,0 0 0,-1 0 0,1-1 0,0 1 0,-1 0 0,1-1 0,0 0 0,-1 0 0,1 0 0,-1 0 0,1 0 0,-1 0 0,0 0 0,1-1 0,-1 1 0,0-1 0,0 0 0,0 0 0,0 0 0,0 0 0,0 0 33,2-5 29,-1-1 0,0 1 0,0-1-1,0 1 1,-1-1 0,-1 0 0,1 0 0,0-6-29,2-32 554,-1 0 0,-3-21-554,0 57 130,0 9-97,0-1 1,0 1-1,0-1 1,-1 0-1,1 1 1,-1-1-1,1 1 1,-1-1-1,0 1 1,1 0-1,-1-1 1,0 1-1,0 0 0,0-1 1,0 1-1,0 0 1,0 0-1,-1 0 1,1 0-1,0 0 1,-1 0-1,1 0 1,0 0-1,-1 1 1,1-1-1,-1 1 1,1-1-1,-1 1 1,1-1-1,-1 1 1,1 0-1,-1 0 0,0-1 1,1 1-34,-1 0-73,1 0 1,-1 0-1,1-1 1,-1 1-1,1 0 1,-1 0-1,1 1 0,0-1 1,-1 0-1,1 0 1,-1 1-1,1-1 1,-1 1-1,1-1 0,0 1 1,-1 0-1,1-1 1,0 1-1,0 0 1,-1 0-1,1 0 1,0 0-1,0 0 0,0 0 1,0 0-1,0 0 1,0 0-1,1 1 1,-1-1-1,0 0 0,1 1 1,-1-1-1,0 1 73,1-1-164,0 1-172,-1 0-1,1 0 1,-1-1 0,1 1-1,0 0 1,0 0 0,0 0-1,0-1 1,0 1 0,0 0-1,1 0 1,-1 0 0,1 0-1,-1-1 1,1 1-1,0 0 1,-1-1 0,1 1-1,0 0 1,1 0 336,32 9-5269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51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0 165 11669,'0'0'609,"0"0"-25,0 0 1107,0 0 142,5 24-739,17 77-510,-19-89-530,1 0 0,0-1 0,0 0 0,1 0-1,1 0 1,0 0 0,0-1 0,1 0 0,1 0 0,0-1 0,7 8-54,-9-14-111,-5-15 6,-1 11 104,-3-128-217,3-114-295,0 241 507,1 0-1,-1 1 1,1-1-1,-1 0 1,1 0-1,0 0 1,0 1-1,-1-1 1,1 0-1,0 1 1,1-1-1,-1 1 1,0-1-1,0 1 1,1-1-1,-1 1 1,0 0-1,1 0 1,0 0-1,-1 0 1,1 0-1,-1 0 1,1 0-1,0 0 1,0 1-1,0-1 1,-1 1-1,1-1 1,0 1-1,0 0 1,1-1 6,9 0-56,1-1 1,0 2 0,0 0-1,6 0 56,0 1-51,-11-1 31,1 0 1,-1 0 0,1 1 0,-1 0 0,1 0 0,-1 1-1,0 1 1,5 1 19,-10-3-3,0 1 0,-1-1 0,0 1 0,1 0 0,-1-1-1,0 1 1,0 0 0,0 0 0,0 1 0,0-1 0,0 0 0,-1 1-1,1-1 1,-1 1 0,0-1 0,1 1 0,-1 0 0,0 0 0,-1-1 0,1 1-1,0 0 1,-1 0 0,0 0 0,0 0 0,0 0 0,0 0 3,0 2 9,0 0 1,0 0-1,-1 0 1,0 0-1,0 0 1,0 0-1,-1 0 1,1-1-1,-1 1 1,0-1-1,-1 1 1,1-1-1,-1 0 1,0 1-1,-1 0-9,-3 3 45,0 0 0,-1-1 0,0 1 0,0-1 0,-1-1 0,0 0 0,-3 1-45,-16 8 121,0-1-1,-1-2 0,-1 0 1,-17 2-121,-39 7-16,76-22-1140,18-10-3357,37-18-7741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6:51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17624,'0'0'0,"0"0"-5266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08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35 201 12806,'0'0'704,"0"0"-506,0 0 135,0 0 964,0 0 58,0 0-624,0 0-480,0 0-75,-6 0 21,-17 0 27,18 0-32,5 0-34,0 0 2,12 1 125,121 11 48,1-5-1,121-11-332,-159-3 1,-1-5 0,56-14-1,-84 13-5,113-15 65,2 7 0,88 4-60,-117 7 85,43-12-85,-63 6 8,-14 11 47,-88 5-59,-1 0 0,1-2 0,0-2 0,-1-1 0,5-2 4,0 0 151,0 2-1,0 1 1,0 1 0,0 3-1,8 1-150,-17-1 578,-50-3-1882,-37 3-2901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38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22 101 13830,'0'0'929,"0"0"-476,0 0 462,0 0-45,-3 30-187,-8 67 1838,4 55-2521,8-98 745,3-1 1,3 1-1,12 47-745,-17-95 235,-1-9-84,1-19-36,-1-33-173,-13-275-2085,11 320 2087,2 0 0,-1 1 0,1-1 0,1 0 0,0 1 0,0-1 0,1 1 0,0 0 0,0-1-1,1 2 1,0-1 0,1 0 0,0 1 0,0 0 0,1 0 0,0 0 0,1 1 0,-1 0 0,2 0-1,-1 1 1,0-1 0,1 2 0,0-1 0,1 1 0,-1 0 0,1 1 0,0 0 0,0 1 0,0-1-1,1 2 1,-1-1 0,1 1 0,-1 1 0,1 0 0,2 0 56,0 0 3,-3 0-3,0 0 0,0 1-1,0 0 1,0 0 0,4 1 0,-12-1-22,1 1-1,-1-1 1,1 0 0,-1 1-1,1-1 1,-1 1-1,1-1 1,-1 1 0,0 0-1,1-1 1,-1 1-1,0 0 1,1 0-1,-1 0 1,0 0 0,0 0-1,0 0 1,0 0-1,0 1 1,0-1 0,0 0-1,0 1 1,-1-1-1,1 0 1,0 1-1,-1-1 1,1 1 0,-1-1-1,0 1 1,1-1-1,-1 1 1,0 1 22,0 3 2,0 0 1,-1 0-1,1 0 0,-1 0 1,-1 0-1,1 0 0,-1-1 1,0 1-1,0 0 0,0-1 1,-1 0-1,0 1 0,0-1 1,-1 0-1,1 0 0,-1-1 1,0 1-1,0-1 1,-1 0-1,-3 3-2,-12 9 189,-2-1 1,0-2-1,0 0 1,-11 4-190,-23 13-266,51-26-1439,5-2-3412,0-1-5298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12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1 320,'0'0'0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12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17848,'0'0'977,"0"0"-769,0 0 368,0 0 512,0 0-879,0 0-209,22-36-929,-10 36-1088,1 8-3057,9 4-6852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13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661 1 18088,'0'0'491,"0"0"16,0 0 184,0 0 45,0 0-541,-10 36-37,4-11-136,-45 156 929,-20 31-951,39-134 167,-3-1 0,-3-1 0,-8 6-167,29-54 26,-2 0 0,-1-1-1,-1-1 1,-1-1-1,-1-1 1,-1 0-1,-1-2 1,-1-1-1,-10 4-25,32-22 13,-1 0 0,0 0 0,0-1 0,0 1 0,0-1 0,-1 0 0,1-1 0,0 0 0,-1 1 0,1-2 0,-1 1 0,-3-1-13,7 0 7,-1 0 0,1 0 1,0-1-1,-1 1 0,1-1 0,0 0 1,-1 0-1,1 0 0,0 0 0,0 0 1,0 0-1,0-1 0,0 1 0,0-1 1,0 1-1,0-1 0,1 0 0,-1 1 1,1-1-1,-1 0 0,1 0 1,0 0-1,-1-1 0,1 1 0,0 0 1,0-2-8,-4-11-10,2 1 0,-1-1 0,2 0 0,0 0 0,1-1 0,0 1 0,2 0 1,-1-1 9,1-5-31,-1 13 25,0-1-1,1 1 1,0 0-1,1 0 1,0 0-1,0 0 1,1 0-1,-1 0 1,2 1 0,3-7 6,-5 10 0,0 1 0,0 0 0,0-1 1,1 1-1,0 0 0,-1 1 0,1-1 1,0 0-1,0 1 0,0 0 0,1-1 1,-1 1-1,0 1 0,1-1 0,0 0 1,-1 1-1,1 0 0,0 0 0,0 0 1,-1 0-1,1 0 0,0 1 0,3 0 0,0 0 15,0 0-1,1 1 1,-1 0-1,0 0 1,0 1-1,0 0 1,0 0-1,0 1 0,-1 0 1,1 0-1,-1 0 1,1 1-1,-1 0 1,0 0-1,-1 1 1,1-1-1,2 5-14,2-2-3,89 82 288,-68-60-1215,1 0 0,1-3 0,26 17 930,-19-22-4141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13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0 271 13846,'0'0'4925,"0"0"-3850,0 0-762,0 0 626,0 0 50,25-8-636,94-23-95,56-6-258,-34 18-22,-70 11-442,-1-3 0,0-3 0,43-15 464,-103 25-733,0 0-1,-1-1 0,1 0 0,-1 0 0,7-6 734,-5 3-1813,-1-1-1,0 0 1,-1 0 0,3-4 1813,14-18-6088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14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 10789,'0'0'2369,"0"0"-1494,0 0 203,0 0 669,0 0-525,22 1-680,-12-1-476,-1 0-1,0 0 1,0 0 0,-1 1-1,1 0 1,-1 1 0,1-1-1,-1 2 1,1-1 0,-1 1-1,0 1 1,0 0 0,0 0-1,-1 0 1,1 1-1,-1 0 1,0 0 0,-1 1-66,6 6 175,-1 0 0,0 2 1,-1-1-1,0 1 0,-1 1 0,-1-1 1,0 1-1,-2 1 0,1 0 1,-2 0-176,2 8 186,-1 1 0,-1 0 0,-1 0 1,-2 0-1,0 1 0,-2 7-186,0-18 16,-2 0-1,0 0 0,-1 0 0,0 0 0,-1-1 0,-1 1 1,-1-1-1,1 0 0,-2 0 0,0-1 0,-1 0 0,0 0 1,-1-1-1,-9 10-15,-5 3-335,-1 0 1,-1-1 0,-1-2-1,-1-1 1,-29 18 334,1-9-2580,25-25-2913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14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1 277 19145,'1'25'29,"10"404"2402,-11-186-775,-1-228-1179,-1-20 21,-1-25-179,2-70-489,5 0-1,4 0 0,15-65 171,-14 122-140,7-37-265,17-42 405,-26 98-92,2 0 1,1 1 0,1 1-1,1-1 1,0 2 0,2 0-1,3-3 92,-13 19-66,1-1 0,0 1 0,0 1 0,0-1-1,0 1 1,1 0 0,0 0 0,0 0 0,0 1-1,0 0 1,0 0 0,1 1 0,-1-1-1,1 1 1,0 1 0,0-1 0,0 1 0,-1 1-1,1-1 1,0 1 0,0 0 0,3 1 66,-7-1-24,-1 0 0,0 0 0,1 1 1,-1-1-1,0 0 0,1 1 0,-1 0 1,0-1-1,0 1 0,0 0 0,1 0 1,-1 1-1,0-1 0,0 0 0,-1 0 0,1 1 1,0 0-1,0-1 0,-1 1 0,1 0 1,-1 0-1,1 0 24,1 3-19,-1-1 1,0 0 0,0 1-1,0 0 1,-1-1 0,1 1-1,-1 0 1,-1 0-1,1 0 1,0 0 0,-1 0 18,0 3-17,0 0 1,0 0 0,0 0 0,-1 0 0,-1 0-1,1 0 1,-1 0 0,-1-1 0,1 1-1,-1-1 1,0 1 0,-1-1 0,0 0-1,-1 0 17,-124 136-8,121-135 11,6-6-3,2-2-80,3 30-539,8-28 591,1 0 0,0-1 0,0 0-1,-1-1 1,1-1 0,3 0 28,13 1-127,16-2-119,-29 1 197,0 0-1,0 1 0,0 0 1,0 1-1,0 1 0,-1 0 1,1 1-1,10 4 50,-22-6 13,-1 1 0,0-1 0,0 1 1,0-1-1,-1 1 0,1 0 0,0 0 0,-1 0 0,1-1 0,-1 2 1,1-1-1,-1 0 0,0 0 0,0 0 0,0 0 0,0 1 0,0-1 1,-1 1-1,1-1 0,-1 0 0,1 1 0,-1-1 0,0 1 0,0-1 1,0 1-1,0-1 0,-1 1 0,1-1 0,0 1 0,-1-1 0,0 0 1,0 1-1,0-1 0,0 1-13,-2 5 115,0 1 0,0-1 0,-1 1 1,-1-1-1,1 0 0,-1-1 0,0 1 1,-6 5-116,-17 12 237,-2 0 0,0-2 1,-1-1-1,-30 14-237,43-26 25,-1-1-1,0-2 1,-1 0-1,1 0 1,-1-2-1,-1-1 1,1 0-1,-1-1 1,1-2-1,-1 0 1,-6-1-25,26 0-8,0 0 1,0 0 0,-1 0-1,1 0 1,0 0-1,0 0 1,-1 0 0,1 0-1,0-1 1,0 1-1,0 0 1,-1-1-1,1 1 1,0-1 0,0 0-1,0 1 1,0-1-1,0 0 1,0 0 0,0 1-1,0-1 1,0 0-1,0 0 8,0-2-446,0 0-1,0 1 0,1-1 1,-1 0-1,1 0 1,-1 1-1,1-1 0,0 0 1,0 0-1,0-2 447,0-17-9378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15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19001,'0'0'1825,"0"0"-1825,0 0-3330,0 0-6803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15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0 240 11333,'0'0'5339,"0"0"-3965,0 0-953,0 0 521,0 0-14,0-8-464,0 5-491,1 6 188,5 59 466,40 304 1038,-35-279-1509,-3 0 1,-4 0-1,-5 19-156,0-123-112,0 1 1,-1 0-1,-1-1 0,-2-3 112,-7-44-431,2-63-1093,5 1-1,11-119 1525,-4 214-28,1 0-1,2 0 1,1 0 0,1 1-1,1-1 1,12-23 28,-17 45-5,1 1-1,0-1 0,1 1 1,0 0-1,0 1 1,1-1-1,0 1 0,0 0 1,1 0-1,0 1 1,0 0-1,0 0 0,1 1 1,0 0-1,0 0 1,0 1-1,0 0 0,1 0 1,0 1-1,0 0 1,0 0-1,0 1 1,0 1-1,7-1 6,-7 1-11,0 0 0,-1 1 1,1 0-1,0 0 0,-1 1 0,1 0 1,-1 1-1,1 0 0,-1 0 0,5 3 11,-9-3-5,1 0 0,-1 1 0,0 0 0,0 0 0,0 0 0,0 0 0,-1 1 0,1-1 0,-1 1 0,0 0 0,0 0 0,0 0 0,-1 0 0,1 1 0,-1-1 0,0 1 0,-1-1 0,1 1 0,0 2 5,0 0 35,0 0 0,0 1 1,0-1-1,-1 1 0,0-1 0,-1 1 0,0-1 0,0 1 0,-1 0 0,1-1 1,-2 1-1,1-1 0,-1 0 0,0 1-35,-2 0 87,0 0 1,0 0-1,0 0 0,-1-1 0,0 0 1,-1 0-1,1 0 0,-2-1 1,1 0-1,0 0 0,-1-1 1,-1 1-88,-7 5 117,0-1 1,-1-1 0,0 0 0,0-1-1,-1-1 1,0-1 0,0 0 0,-3-1-118,-18 4-868,0-2-1,0-1 1,-15-1 868,18-4-5837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16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1 218 16199,'0'0'582,"0"0"-326,0 0 451,8 30 643,4 11-900,8 33 949,5 34-1399,-14-32 1054,-3-1 0,-3 7-1054,0-4 389,-3-64-399,0-25-68,-2-27-26,-13-73-273,5 56 57,3 0 1,1-14 319,4 36-186,1 0 0,2 1 0,2-7 186,-2 24-47,1 1 0,0 0 0,1-1 0,0 2 0,1-1 0,1 1 0,0 0 0,3-4 47,3 0-47,0 0 0,1 0 0,0 1 1,2 1-1,0 0 0,0 2 0,1-1 0,9-3 47,-16 10-37,0 1 0,0 0 0,1 1 0,0 0 0,-1 1 0,2 0 0,-1 0-1,0 1 1,1 1 0,0 0 0,-1 1 0,1 0 0,0 0 0,0 2-1,0-1 1,0 2 37,-10-2-6,0 1-1,0 0 1,0 0-1,0 1 1,-1-1-1,1 0 1,0 1-1,-1-1 1,1 1-1,-1-1 1,0 1-1,1 0 1,-1-1-1,0 1 0,0 0 1,0 0-1,0 0 1,0 0-1,-1 0 1,1 0-1,-1 0 1,1 0-1,-1 0 1,0 0-1,0 0 1,1 0-1,-2 3 7,0 67-37,1-60 2,-2-4 27,0 1 1,0-1-1,-1 0 0,0 0 0,0-1 1,-1 1-1,1-1 0,-2 1 0,1-1 1,-1 0-1,0-1 0,-1 1 0,0-1 1,0 0-1,0-1 0,0 1 0,-1-1 1,-3 1 7,-12 10 13,0-2 1,-1 0-1,-1-2 1,0-1-1,-9 2-13,-10 0 25,35-12-163,-1 1 0,1 1-1,0 0 1,0 0-1,-8 4 139,15-6-1558,5-2-1950,17-4-3036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16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21002,'0'0'320,"0"0"-320,0 0-1073,0 0-5042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39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352 121 9268,'0'0'1529,"0"0"-331,0 0 405,0 0-202,0 0-395,-14-13-361,-46-40-231,56 50-400,0 1 0,0 0 0,0-1 1,-1 1-1,1 0 0,0 1 0,-1-1 0,1 1 1,-1 0-1,0 0 0,1 1 0,-1-1 0,0 1 1,1 0-1,-1 0 0,0 0 0,1 1 0,-1 0-14,-13 0 49,10-1 25,-1 0-1,0 1 1,0 0 0,0 0-1,0 1 1,1 0 0,-1 1-1,1 0 1,-1 0 0,1 1-1,0 0 1,0 0 0,-2 3-74,6-4 44,-1 1 0,1-1 0,0 1 1,1 1-1,-1-1 0,1 0 0,-1 1 0,1-1 1,1 1-1,-1 0 0,1 0 0,0 0 0,0 1 1,0-1-1,0 0 0,1 1 0,0-1 1,1 1-1,-1-1 0,1 1 0,0 1-44,-1-3 22,1 0 1,0-1-1,0 1 0,0-1 1,0 1-1,1-1 0,-1 1 1,1-1-1,0 1 0,0-1 1,0 1-1,1-1 0,-1 0 1,1 0-1,-1 0 0,1 0 0,0 0 1,1 0-1,-1 0 0,0 0 1,1-1-1,-1 1 0,1-1 1,0 0-1,0 0 0,0 0 1,0 0-1,0-1 0,0 1 1,0-1-1,1 1 0,-1-1 1,3 0-24,3 3-14,0-1-1,-1 0 0,2-1 0,-1 1 0,0-2 1,0 0-1,1 0 0,-1 0 0,1-1 0,-1-1 0,0 1 1,1-2-1,-1 1 0,0-1 0,0-1 0,0 1 0,0-2 1,0 1-1,-1-1 0,1 0 0,-1-1 0,0 0 0,0-1 1,-1 1-1,0-1 0,0-1 0,0 1 0,-1-1 0,1 0 1,2-6 15,0 1-174,-5 7 40,-1 0 0,1 0-1,-1 0 1,0 0 0,0 0 0,-1-1 0,1 1 0,-1-1 0,-1 0 0,1 0 0,0-3 134,-2 9 24,-2 9 320,-2 2-252,1 0-1,1 0 1,0 0 0,0 0 0,1 1-1,1-1 1,0 1 0,0 1-92,0-12 15,1 0-1,-1 1 1,1-1 0,-1 0 0,1 0 0,-1 0-1,1 0 1,-1 0 0,1 0 0,0 0 0,0 0 0,-1 0-1,1 0 1,0 0 0,0 0 0,0 0 0,0-1-1,0 1 1,0 0 0,0-1 0,0 1 0,0-1-1,1 1 1,-1-1 0,0 0 0,0 1 0,0-1 0,1 0-1,-1 0 1,0 0 0,0 0 0,2 0-15,50 1 129,-40-2-87,-8 1-84,1 0 0,-1 0 0,0-1 0,0 0 0,0 0 0,1-1 0,-1 1 0,-1-1 0,1 0 0,0 0 0,0-1 0,-1 0 0,1 0 0,-1 0 0,0 0 0,0 0 0,0-1 0,0 0 0,-1 0 0,1 0-1,-1 0 1,0 0 0,-1-1 0,1 1 0,-1-1 0,1 0 0,-1 0 0,-1 0 0,1 0 0,-1 0 0,0 0 0,0 0 0,0-5 42,-1-5-79,1 11 61,0 0 0,-1 1 0,0-1 0,0 0 1,0 0-1,0 0 0,-1 1 0,1-1 0,-1 0 0,0 1 1,0-1-1,0 0 0,-1 1 0,1-1 0,-1 1 1,0 0-1,0 0 0,0 0 0,0-1 0,-1 2 1,1-1-1,-1 0 0,0 1 0,-1-2 18,3 3 1,-1 0 10,0 0 0,0 0 1,0-1-1,0 1 0,1-1 0,-1 1 0,0-1 1,1 0-1,-1 0 0,1 1 0,0-1 1,-1 0-1,1 0 0,0-1 0,0 1 0,0 0 1,1 0-1,-1-1-11,26 2-267,19 0-75,-22 0 237,-1 1 0,1 1 0,0 0 0,13 4 105,-28-3 27,0 0-1,0 0 1,-1 0-1,1 1 1,-1 0-1,0 0 0,1 0 1,-1 1-1,-1 0 1,1 0-1,-1 1 1,1 0-1,-1 0 0,-1 0 1,1 0-1,2 4-26,-2 0 209,0 1 0,0 0-1,-1 0 1,0 0 0,-1 0-1,0 1 1,0-1 0,-1 1 0,-1-1-1,0 1 1,0 0 0,-1 0-1,-1 0 1,0 4-209,1 3 221,0-17-493,4-1-819,12-5-1924,-2-20-2870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19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0 219 11669,'0'0'1790,"0"0"-1405,0 0-9,0 0 1062,3 1-392,7 1-828,1 0 0,-1 0 0,0-1 0,1 0 0,0-1 0,-1-1 0,7 0-218,17 0 544,6-1-63,-1-1-1,1-2 1,-1-1 0,31-10-481,150-54 947,-37 10-816,33-3-1203,-260 65-1169,11 7 276,0 1 0,1 1 1,1 1-1,-8 6 1965,25-12-1129,-49 24-6760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2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12742,'0'0'1168,"0"0"-845,0 0 48,0 0 1174,0 0-49,2 31-733,14 201 158,-16-223-871,5 102 485,-6 1 0,-5 18-535,0-94-325,5-33-374,1-3-310,0-7-570,3-30-2097,10-12-3562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20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 13302,'0'0'1185,"0"0"-1169,0 0 16,0 0 1632,0 0 81,-4 168-1088,11-80-241,2-4 160,-6-2-48,7-12-80,-10-8-239,0-9-81,0-11-112,0-5-16,-7-12-545,-15-14-559,-12-8-545,-16-3-3041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20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1 200 9108,'0'0'4674,"0"0"-4562,0 0 0,0 0 2386,0 0-818,0 0-895,181-25-417,-99-11 16,2 7-240,-3 1-144,-15 3-80,-10 11-1473,-3-9-2705,-9 4-1808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21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93 13958,'0'0'235,"0"0"37,0 0 619,0 0 499,0 0-792,-3 14-382,-10 69 393,9-45-101,-2-2 0,-1 1 0,-2-1 0,-11 27-508,17-56 56,1-2 22,0 0 0,0 0-1,0 0 1,0-1 0,1 2-1,0-1 1,0 0 0,1 2-78,0-6 56,0-9 77,-1-37 60,0-11-428,5-31 235,-2 70-52,0-1 0,2 1 0,0 0 1,0 0-1,2 0 0,0 0 0,2-2 52,53-89 88,-61 108-88,1-1 1,-1 0-1,1 0 1,-1 0-1,1 1 1,0-1-1,-1 0 1,1 0-1,0 1 1,0-1-1,0 1 1,-1-1-1,1 1 1,0-1-1,0 1 1,0 0-1,0-1 1,0 1-1,0 0 1,0 0-1,0-1 1,0 1-1,0 0 1,0 0-1,0 0 1,0 0-1,0 0 1,0 1-1,0-1 1,0 0-1,0 0 1,0 1-1,0-1 1,0 1-1,-1-1 1,1 0-1,0 1 1,0 0-1,0-1 1,0 1-1,-1-1 1,1 1-1,0 0 1,-1 0-1,1-1 1,0 1-1,-1 0 1,1 0-1,-1 0 0,31 46-46,-10-6-2,4 12 165,2 0 0,3-2 0,15 17-117,-36-55 14,1-1-1,0 0 1,0 0 0,1-1-1,1-1 1,0 0-1,0 0 1,1-1 0,0-1-1,0 0 1,1-1 0,0 0-1,1-1 1,-1-1-1,7 1-13,-18-5 7,0 0 0,1 0-1,-1-1 1,1 1 0,-1-1-1,0 0 1,1 0 0,-1 0-1,1-1 1,-1 1 0,1-1-1,-1 1 1,0-1 0,1 0-1,-1-1 1,0 1 0,0-1-1,0 1 1,0-1 0,0 0-1,0 0 1,-1 0 0,1 0-1,0-1 1,-1 1 0,0-1-1,1 1 1,-1-1 0,0 0-1,-1 0 1,1 0 0,0 0-1,-1 0 1,0 0-1,1-3-6,4-13 27,-2 1 0,0 0-1,-1-1 1,-1 0-1,0 0 1,-2-2-27,1 12-19,1-13 7,-1 1 0,-1-1 0,0 1 0,-2-1 1,0 1-1,-2 0 0,0-1 0,-1 2 0,-2-2 12,6 18 989,-1-1-3527,12 1-7990,14 4 2799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21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11 263 13126,'0'0'998,"0"0"-574,0 0 80,1 26 1004,11 335 1674,-10-339-2996,0-34 193,-2-38-45,-12-44-278,5 47-25,2 0 0,2-13-31,3 35 23,0-1-1,2 1 1,1 0 0,1 0 0,1 0-1,3-6-22,-5 21 5,1 0-1,1-1 1,0 2-1,0-1 1,1 0-1,0 1 0,1 0 1,0 1-1,0-1 1,1 1-1,0 1 0,0 0 1,1 0-1,0 0 1,5-2-5,-5 4-98,0-1 0,1 2 0,0-1 0,0 1 0,0 1 1,0 0-1,0 0 0,1 1 0,-1 0 0,1 1 1,0 0-1,0 1 0,-1 0 0,1 1 0,4 0 98,-13 0-112,0 0-1,0 0 0,0 1 1,0-1-1,0 0 0,0 1 1,0-1-1,-1 1 0,1 0 1,-1-1-1,1 1 0,-1 0 1,1 0-1,-1 0 0,0 0 1,0 0-1,0 0 0,0 0 1,-1 1-1,1-1 0,0 0 1,-1 0-1,1 1 0,-1-1 1,0 0-1,0 1 0,0-1 1,0 0-1,0 1 0,-1 0 113,1 5-443,-1 0 1,0 0-1,0-1 0,0 1 0,-1-1 0,0 1 0,-1-1 0,0 0 0,0 1 443,-38 43-3916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21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1 1 10949</inkml:trace>
  <inkml:trace contextRef="#ctx0" brushRef="#br0" timeOffset="1">1 1 10949,'40'202'656,"-33"-196"-79,18-3 1071,9 0 625,3-3-1328,10 0-689,3 0-256,7 0-160,-7 0-2305,-3 0-6003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22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0 358 18376,'0'0'225,"0"0"-105,0 0 221,28 9 571,86 33-231,-106-37-648,0 0 0,0 0 0,0 0 0,0 1 0,-1 0 0,0 1 0,0-1 0,-1 1 0,1 1 0,-2-1 0,1 1 0,-1 0 0,0 0 0,-1 1 0,0-1 0,0 1-33,8 15 48,-6-12 12,0-1 0,0 1 0,2-1 1,-1 0-1,1-1 0,1 0 0,0 0 0,0-1 0,1 0 0,0 0 0,1-1 1,0-1-1,10 6-60,-18-12 58,-1 0 0,0 0 0,1-1 0,-1 1 0,1-1 0,-1 0 0,1 1 0,-1-1 0,1 0 0,-1-1 0,1 1 0,-1 0 0,1-1 0,-1 1 0,1-1 0,-1 0 0,1 0 0,-1 0 0,0 0 0,0 0 0,0 0 0,1-1 0,-1 1 0,0-1 0,-1 0 0,1 1 0,0-1 0,0 0 0,-1 0 0,1-1-58,15-11 178,105-78-36,4 5 1,4 7-1,3 4 0,3 7 0,4 6 1,131-40-143,-214 83-48,1 3 1,1 2-1,0 2 0,1 4 1,0 1-1,6 4 48,-96 17-3439,-29 7-61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4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49 302 13142,'0'0'1419,"0"0"-546,0 0 749,0 0 37,0 0-544,0 0-480,-9-3-256,-27-12-139,32 10-187,16 1-41,18 3 13,-30 1-21,62-4 206,-1-2 0,1-3 0,-2-3 0,13-6-210,70-13 128,421-92-371,-489 104-112,23-4-399,-91 23 635,-6 0 89,0 0-1,0 0 1,1 0-1,-1 0 0,0 0 1,0 0-1,1 0 1,-1 0-1,0 0 0,0-1 1,1 1-1,-1 0 0,0-1 1,0 1-1,0-1 1,0 1-1,0-1 0,0 0 1,0 1-1,0-1 0,0 0 1,0 0-1,0 0 1,0 0-1,0 0 0,-1 0 1,1 0-1,0 0 1,-1 0-1,1 0 0,-1 0 1,1 0-1,-1-1 31,-1 1-118,0 0 0,0 0 1,0 0-1,-1 1 0,1-1 0,0 1 0,-1-1 1,1 1-1,0-1 0,-1 1 0,1-1 0,-1 1 1,1 0-1,-1 0 0,1 0 0,-1 0 0,1 0 1,0 0-1,-2 1 118,-37-1-3739,38 0 3190,-46 2-5675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4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11733,'0'0'347,"0"0"494,0 0 1213,0 0-376,0 0-1067,-2 11-358,2 2 10,0-1 0,2 1 0,-1-1 0,2 0 0,2 11-263,5 23 286,17 243 1076,-17-153-934,-9-126-986,-1-16-1290,0-10 119,0-21-3663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5:56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523 23 176,'0'0'9685,"0"0"-7394,0 0-1418,0 0 1138,0 0-223,-23-4-772,-9-2-750,14 1-69,-1 2-1,0 1 1,0 0-1,-1 1 1,-1 1-197,9 1 127,-1 1-1,1 0 1,-1 0 0,1 2 0,0-1-1,0 1 1,1 1 0,-1 0 0,1 1 0,0 0-1,-3 3-126,-24 17 505,1 1 0,-11 12-505,47-37 26,-6 2 7,1 2-1,-1-1 1,1 0-1,1 1 1,-1 0-1,1 1 1,0-1-1,1 1 1,-1 0-1,1 0 1,1 0-1,-1 0 1,1 1-1,0 0 1,1 0-1,0-1 1,0 1-1,1 0 1,0 1-1,0-1 1,1 0-1,0 1-32,0 5 9,0-1 0,1 0 0,0 0 0,1 0 0,0-1 0,1 1 0,2 5-9,-3-13 2,1 1-1,0-1 1,0 0 0,0 0-1,1 0 1,0 0 0,0-1-1,0 0 1,0 1-1,0-2 1,1 1 0,0 0-1,0-1 1,0 0 0,0 0-1,1 0 1,3 1-2,5 1-67,0 0 0,0-1 0,1-1 0,-1 0 0,1-1 0,0-1 0,9 0 67,109-5-2051,-109 2 1420,172-17-7215,-103 12 1592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39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12886,'0'0'3207,"0"0"-1775,9 28-319,-4-13-944,15 44 449,-2 1-1,-4 0 1,1 13-618,-8-2 1042,-3 1 0,-2 1-1042,-2-72 122,-4-1-71,-32-12-46,35 12-14,-1-1 1,0 0-1,1 1 1,-1-1-1,1 0 1,-1 0 0,1 0-1,0 0 1,-1-1-1,1 1 1,0 0-1,0 0 1,0-1-1,0 1 1,0-1-1,0 1 1,0-1 0,0 1-1,1-1 1,-1 0-1,1 1 1,-1-2 8,1 2-26,1 0 1,-1-1 0,1 1-1,0 0 1,-1 0 0,1 0-1,0 0 1,0 0 0,0 0-1,-1 0 1,1 0 0,0 0-1,0 0 1,0 1 0,1-1-1,-1 0 1,0 1 0,0-1-1,0 1 1,0-1 0,2 1 25,35-15-190,-24 11 127,20-10-404,1 3 1,1 1-1,0 2 0,0 1 0,1 1 0,-1 3 0,30 0 467,-65 3 3,0 0-1,0 1 0,0-1 1,0 0-1,0 0 0,0 1 1,0-1-1,0 1 1,0-1-1,0 1 0,0-1 1,0 1-1,0-1 1,-1 1-1,1 0 0,0 0 1,0-1-1,0 1 0,-1 0 1,1 0-1,-1 0 1,1 0-1,-1 0 0,1 0 1,-1 0-1,1 0 0,-1 0 1,0 0-1,1 0 1,-1 0-1,0 0 0,0 0 1,0 1-3,1 43 698,-1-31-704,0-14-1221,0-4-2887,0-17-5389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4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5330,'0'0'6433,"0"0"-4619,0 0-1190,0 0 734,0 0 181,0 15-391,0 22-761,-1 30 483,3 0-1,5 21-869,6 0-410,-3 0 1,-3 47 409,-4-149-3655,3-14-2062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5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10293,'0'0'2382,"0"0"-1379,0 0-272,0 0-304,0 0-101,4 17 450,3 9-446,10 41 866,-2 1-1,-4 0 0,0 29-1195,-7-43 1319,7 33-1319,2 28 373,-12-46-3342,-1-68-545,0-1-2009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5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1 285 10917,'0'0'1035,"0"0"729,0 0 863,0 0-847,1 1-1273,16 3-438,71-1 97,-1-4 0,0-3 0,0-4 0,0-4 0,26-9-166,267-82 209,1 0-117,-210 63-126,-235 43-2429,-14 16-880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6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13926,'0'0'278,"0"0"856,0 0 16,2 26-772,-2 3-266,1 10 193,1 0 1,2 0-1,4 10-305,2 7 617,-5-24-8,1 1-1,2-1 1,3 7-609,-6-36 499,-3-15-191,0-21-5,-2-315 15,25 353-876,14 10 549,-1 1 0,0 3 0,-1 1 1,-1 1-1,-1 2 0,1 3 9,11 5-62,9 19 50,-49-42 24,1 0-1,0-1 1,0 0 0,1 0-1,0-1 1,0 0 0,5 1-12,-14-7 25,1-1 0,-1 1 0,1-1 1,-1 1-1,1-1 0,-1 0 0,0 1 0,1-1 1,-1 0-1,0 1 0,0-1 0,1 0 1,-1 1-1,0-1 0,0 0 0,0 0 0,0 1 1,0-1-1,0 0 0,0 1 0,0-1 1,0 0-1,0 0 0,0 1 0,-1-1 1,1 0-27,0-3 119,0-26 217,2 8-302,-2 1 0,0 0 0,-2 0 0,0 0 0,-1-1 0,-1 2 0,-1-1 0,-1 0 0,-1 1 0,-4-8-33,-17-3-1087,23 26-1026,18 15-55,-9-6 1593,0-1 1,0 0-1,1 0 1,-1-1-1,1 1 1,0-1-1,0 0 1,-1-1 0,1 1-1,0-1 1,1 0-1,1 1 575,41-1-4319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6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72 180 9476,'0'0'2924,"0"0"-1560,0 0 471,0 0-277,0 0-864,-12 21-398,-34 65 53,44-80-285,-1 0 1,1 0-1,1 0 0,-1 0 0,1 0 0,0 0 0,0 1 0,1-1 0,-1 1 0,1-1 0,1 0 0,0 1 0,-1-1 0,2 0 0,-1 0 0,1 0 0,0 1 0,0-1 0,1-1 0,0 1 0,0 0 0,0-1 0,0 0 0,1 1 0,3 2-64,9 4 86,-16-12-78,1 0 0,-1 0 1,1 0-1,-1-1 1,1 1-1,-1 0 1,0 0-1,1-1 1,-1 1-1,0 0 1,1-1-1,-1 1 0,0-1 1,1 1-1,-1 0 1,0-1-1,0 1 1,1-1-1,-1 1 1,0-1-1,0 1 0,0 0 1,0-1-1,0 1 1,1-1-1,-1 1 1,0-1-1,0 1 1,0-1-1,0 1 1,0-1-1,-1 1 0,1-1 1,0 1-1,0-1 1,0 1-1,0-1 1,0 1-1,-1-1-8,1-1 73,0-437 744,8 438-1196,173 13-835,-179-12 1131,-1 0 0,0 0 0,1 0 0,-1 0 0,0 0 0,1 1 0,-1-1 0,0 0 0,0 1 0,1-1 0,-1 1 0,0-1 0,0 1 0,0 0 0,1-1 0,-1 1 0,0 0 0,0 0 0,0 0 0,0 0 0,-1 0 1,1 0-1,0 0 83,4 24-6691,-5-4-1766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6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20 203 12742</inkml:trace>
  <inkml:trace contextRef="#ctx0" brushRef="#br0" timeOffset="1">20 203 12742,'-19'51'1200,"22"-51"-879,28 0 415,4 0 1425,15 0-1169,3-17-736,6-5-160,10-1-96,-6-5-832,-13-3-4867</inkml:trace>
  <inkml:trace contextRef="#ctx0" brushRef="#br0" timeOffset="2">601 1 15031,'0'0'3906,"0"0"-3714,0 0 16,0 0 720,0 0-928,0 0-208,-9 42-2209,9 14-2785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7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4 118 17032,'0'0'2449,"0"0"-2177,0 0 849,0 0-145,0 0-976,0 0-720,-3-118-5043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7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1 456 14663,'0'0'2689,"0"0"-1793,0 0-141,0 0 208,31 0-442,40-3-364,-1-3 1,0-3-1,42-12-157,853-162 323,-378 80-393,-281 45-711,248-12 781,-431 68-1380,-148 3 374,0 1-1,1 1 0,-9 3 1007,15-3-731,-98 18-5925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7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1 411 11269,'0'0'1846,"0"0"-907,0 0 94,0 0-193,0 0-416,31-5 414,432-80 595,109-22-1196,4 25 1,195 13-238,-750 68-272,-19 2 356,0-1-1,0 0 0,0 0 0,1 0 0,-1 0 0,0-1 1,0 1-1,0-1 0,0 1 0,0-1 0,0 0 0,0 1 1,0-1-1,1-1-83,-2 0 93,0 0 1,0 0 0,0 0 0,0 0 0,-1 0-1,1 0 1,0-1 0,-1 1 0,0 0 0,1 0-1,-1-1 1,0 1 0,0 0 0,0-1-1,-1-1-93,1-4-1398,0-3-2144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0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14 135 13782,'0'0'1596,"0"0"-1239,0 0-175,0 0 498,-3 29 91,1-17-663,-2 16 146,2 0-1,0 0 0,2 0 0,0 1 0,3-1 1,0 0-1,2 1-253,33 130 1456,15 69 375,-53-321-1791,-22-73-423,10 87-478,-1-61 861,12 117-191,0-6-218,1 0 0,2-24 409,-1 45-45,1 1 0,-1-1-1,1 0 1,0 1 0,1-1 0,0 1-1,0-1 1,0 1 0,1 0-1,0 1 1,1-1 0,1-2 45,2 0-16,1 0 1,0 0-1,0 0 1,1 1-1,0 1 1,0-1-1,1 1 16,-8 5-2,0 1 0,0-1 0,0 1 0,0-1 0,0 1 0,0 0 0,1 0-1,-1 0 1,0 1 0,1-1 0,-1 1 0,0 0 0,1 0 0,-1 0-1,1 0 1,-1 0 0,0 1 0,1 0 0,-1-1 0,0 1 0,0 1-1,0-1 1,1 0 0,-1 1 0,-1-1 0,1 1 0,0 0 0,2 2 2,4 4-23,0 2 0,-1 0 0,0 0 0,0 0 0,-1 1 1,-1 0-1,0 0 0,0 1 0,-1 0 0,0 0 0,2 11 23,-5-18-167,0 1 0,-1-1 0,0 1 0,0 0 0,0-1 0,0 1 0,-1 0 0,0 0 0,-1 0 0,1-1 0,-1 1 0,0 0 0,0-1-1,-1 1 1,0 0 0,0-1 0,0 0 0,0 1 0,-1-1 0,0 0 0,0 0 0,0-1 0,-1 1 0,0-1 0,0 1 0,0-1-1,-2 1 168,-55 30-4748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40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13894,'0'0'0,"0"0"-416,0 0 96,0 0 112,0 0-1249,0 0-7091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0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10213,'0'0'576,"0"0"-48,0 0 1537,0 0-64,0 0-640,172 0-1153,-112-25-208,15 2-1937,-10 3-4242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1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52 9236,'0'0'251,"0"0"627,0 0-369,-3-3-381,1 0-112,-5-1 616,3 16 4971,3-11-5357,0 1 1,0-1-1,0 1 0,0 0 0,0-1 1,1 1-1,-1 0 0,1 0 0,-1-1 0,1 1 1,0 0-1,0 0 0,0 0 0,0-1-246,1 60-255,0-36 489,-3 100 40,0-11 383,9 61-657,-7-174-1,0 2 0,0 0 1,0 0-1,0 0 0,1 0 1,-1 0-1,1 0 0,0 0 1,0 0-1,0 0 0,0-1 0,0 1 1,1 0-1,-1-1 0,3 3 1,-3-10-45,1-1-1,-1 1 1,0-1 0,0 0-1,-1 1 1,1-1-1,-1 0 1,-1 0-1,1 1 1,-1-1 45,1-4-114,-2-8-127,0 1 1,-1-1-1,-1 1 1,0 0-1,-1 0 1,-1 0-1,-1 1 0,0 0 1,-1 0-1,-2-1 241,-31-72-1588,38 78 1614,0 0 0,0 0 0,1-1 0,1 1 0,-1 0 0,2-1 0,0 1 0,0-1 0,1 1 0,1-1 0,0-4-26,1 13 52,-1 0 1,1-1 0,-1 1 0,1 0 0,0 0 0,0 1-1,0-1 1,0 0 0,1 1 0,-1 0 0,1 0 0,-1 0-1,1 0 1,0 1 0,0-1 0,0 1-53,31-17 134,-25 9-93,2 1 0,-1 0 1,1 0-1,1 1 0,-1 1 1,1 0-1,0 1 1,0 1-1,1 0 0,-1 0 1,1 1-1,0 1 0,0 0 1,12 1-42,-24 1 1,-1 0 1,1 1 0,0-1-1,-1 1 1,1-1-1,-1 1 1,1 0 0,-1-1-1,1 1 1,-1 0 0,1 0-1,-1 0 1,0 0-1,1 0 1,-1 0 0,0 1-1,0-1 1,0 0 0,0 1-1,0-1 1,0 1-1,0 0-1,18 39 99,-14-28-63,37 78 345,-18-41-186,-2 0 0,-2 2-195,-17-44 15,-1 0 0,0 1-1,0-1 1,-1 1 0,0-1-1,-1 1 1,1-1 0,-2 7-15,1-12 4,-1 0-1,1 1 1,-1-1 0,0 0 0,0 0 0,0 0 0,0 0 0,-1 0 0,1 0 0,-1 0-1,0 0 1,0-1 0,0 1 0,0-1 0,0 1 0,0-1 0,-1 0 0,1 0-1,-1 0 1,0 0 0,1 0 0,-4 1-4,-13 5 27,0 0 0,-1-2 0,0 0 0,0-1-1,-1-1 1,-14 0-27,-25 1-332,-43-2 332,106-10-5757,18-14-3410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1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 18504,'0'0'865,"0"0"-801,0 0 320,0 0 80,0 0-464,0 0-1648,-50 28-2835</inkml:trace>
  <inkml:trace contextRef="#ctx0" brushRef="#br0" timeOffset="1">63 515 17464,'0'0'1473,"0"0"-1281,0 0 1008,0 0 49,0 0-1249,-63-143-96,63 143-1857,7 0-3041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2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281 239 15687,'0'0'910,"0"0"-363,-2-29 688,-9-145 883,11 173-2089,0-1 0,0 1 0,0-1-1,0 1 1,0 0 0,0-1-1,-1 1 1,1 0 0,0-1-1,-1 1 1,1 0 0,-1-1 0,0 1-1,1 0 1,-1 0 0,0 0-1,0 0 1,0 0 0,0 0 0,0 0-1,0 0 1,0 0 0,0 0-1,0 0 1,0 0 0,0 1-1,0-1 1,-1 0 0,1 1 0,0-1-1,-1 1 1,1 0 0,0-1-1,-1 1 1,1 0 0,0 0 0,-1 0-1,1 0 1,-1 0 0,1 0-1,0 0 1,-1 0 0,1 1-1,0-1 1,-1 0 0,1 1 0,0-1-1,-1 1-28,-6 2 3,1 0 0,-1 0 0,1 1 0,0 0-1,0 0 1,0 1 0,1 0 0,-1 0-3,-7 7-32,-7 6 19,0 1 0,0 1-1,2 1 1,-2 4 13,16-18-11,1-1-1,-1 1 0,1 0 1,1 0-1,-1 0 0,1 0 1,0 0-1,1 1 0,0 0 1,0-1-1,1 1 0,0 0 1,0 0-1,0 0 1,1 0-1,1 0 0,0 3 12,1-4-30,0-1 1,0 0-1,1 1 0,0-1 0,0 0 0,0 0 0,1 0 1,0-1-1,0 0 0,0 1 0,1-1 0,0-1 0,0 1 1,0-1-1,1 1 0,-1-2 0,1 1 0,1 0 30,19 11-217,1-1-1,0-1 0,13 3 218,112 34-840,-82-29 346,-66-20 436,0 0-1,-1 0 0,1 1 0,0-1 0,-1 1 0,0 0 0,1 0 0,-1 0 1,0 1-1,0-1 0,0 1 0,0-1 0,2 4 59,-5-5-21,1-1 0,-1 1 0,0 0 0,1 0 0,-1-1 0,0 1-1,0 0 1,1 0 0,-1 0 0,0 0 0,0-1 0,0 1 0,0 0 0,0 0 0,0 0-1,0-1 1,-1 1 0,1 0 0,0 0 0,0 0 0,-1-1 0,1 1 0,0 0 21,-2 1-21,1 0 0,0 0 1,-1 0-1,0-1 0,1 1 0,-1 0 1,0-1-1,0 0 0,0 1 1,0-1-1,0 0 0,0 1 21,-20 8 3,-1 0 0,0-1 1,-1-1-1,0-1 0,0-2 0,-1 0-3,-53 8 835,-20-2-835,-8-7 1563,119-4-1572,0 1-1,0 0 1,-1 1 0,1 0-1,0 1 1,-1 1 0,0 0-1,0 0 1,0 1 0,2 2 9,-8-4-1,0 1 0,-1 0 1,1 0-1,-1 0 1,1 0-1,-1 1 0,-1 0 1,1 0-1,-1 0 0,0 0 1,0 1-1,0 0 0,-1 0 1,0 0-1,0 0 1,0 0-1,-1 1 0,0-1 1,0 1-1,-1 0 0,0-1 1,2 13 140,-1 0-1,-1 0 0,-1 1 0,0-1 0,-2 0 0,0 0 0,-1 0 1,-1-1-1,-1 1 0,0-1 0,-1 0 0,-1 0 0,-8 14-139,10-25 148,2-2-45,1 0 1,-1 0-1,1 0 1,-1 0-1,1 1 0,1-1 1,-1 1-1,1-1 1,0 1-1,0 4-103,1-9 1,1 0-1,-1 0 1,1-1 0,-1 1-1,1 0 1,0-1-1,-1 1 1,1-1 0,-1 1-1,1-1 1,0 1-1,0-1 1,-1 0 0,1 1-1,0-1 1,0 0-1,-1 1 1,1-1 0,0 0-1,0 0 1,0 0-1,-1 0 1,1 1 0,0-1-1,0-1 1,0 1-1,0 0 1,-1 0 0,1 0-1,1 0 0,5 0-7,4 1-23,73 3-785,-1 4 0,1 4 0,-2 3 0,61 20 815,-101-22-2590,-7-8-3885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3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133 134 13926,'0'0'1430,"0"0"-861,0 0 279,0 0-16,-5 27-74,-28 187 976,11-108-202,-3-1-1,-6-1-1531,20-79 303,11-25-298,0 0-1,0 0 0,0 0 1,0 0-1,-1 0 0,1 0 1,0 0-1,0 0 0,0 0 1,0 0-1,-1 0 1,1 0-1,0 0 0,0 0 1,0 0-1,0 0 0,-1-1 1,1 1-1,0 0 0,0 0 1,0 0-1,0 0 0,-1 0 1,1 0-1,0 0 0,0 0 1,0-1-1,0 1 0,0 0 1,0 0-1,0 0 1,-1 0-1,1 0 0,0-1 1,0 1-1,0 0 0,0 0 1,0 0-1,0 0 0,0-1 1,0 1-1,0 0 0,0 0 1,0 0-1,0 0 0,0-1 1,0 1-1,0 0 0,0 0 1,0 0-1,0-1 0,0 1 1,0 0-1,0 0 1,0 0-1,1 0-4,-2-51 190,1 35-257,1-32-246,2-1 1,2 1 0,3-1 0,1 1 0,3 1 0,1 0 0,3 1-1,1 1 1,3 0 0,19-32 312,-39 77-3,5-9-86,0-1 0,1 2 0,-1-1 0,2 1 0,-1 0 0,1 0 0,1 1 0,-1 0-1,1 0 1,2-1 89,-9 7 4,0 1-1,-1 0 0,1-1 0,0 1 0,0 0 1,0-1-1,0 1 0,-1 0 0,1 0 0,0 0 1,0 0-1,0 0 0,0 0 0,0 0 0,0 0 1,0 0-1,0 0 0,-1 0 0,1 0 0,0 1 1,0-1-1,0 0 0,0 1 0,-1-1 0,1 1 1,0-1-1,0 1 0,-1-1 0,1 1 0,0-1 1,0 1-4,16 26 98,-14-20-61,127 227 3418,58 69-3455,-187-302-35,19 37 158,-19-38-159,-1 1 0,0 0 0,1 0 0,-1-1 0,0 1 0,1 0 0,-1 0 0,0 0 0,0 0 0,0-1 0,0 1 0,0 0 0,0 0 0,0 0 0,0 0 0,0 0 0,0 0-1,0-1 1,0 1 0,-1 0 0,1 0 0,0 0 0,-1-1 0,1 1 0,0 0 0,-1 0 0,1-1 0,-1 1 0,1 0 0,-1-1 0,0 1 0,1 0 0,-1-1 0,0 1 0,1-1 0,-1 1 0,0-1 0,0 1-1,1-1 1,-1 0 0,0 1 0,0-1 0,0 0 0,0 0 0,1 0 0,-1 0 0,0 1 0,0-1 0,0 0 36,-28 1-2397,1-1 1,0 0-1,-15-4 2397,-36-15-9850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4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14519,'0'0'1312,"0"0"-1184,0 0 1169,0 0 224,0 0-593,0 0-704,125 31-112,-53-31-112,7 0-736,8 0-4354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4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29 329 880,'0'0'15039,"0"0"-11605,0 0-2941,0 0 593,0 0 278,-5 29-633,-5 39-165,3 0 1,1 34-567,12 36 961,-3-658-3208,-2 511 2243,0 0-1,1 0 0,0 1 1,0-1-1,1 0 0,0 1 1,1-1-1,0 1 0,0 0 0,0 0 1,1 1-1,1 0 0,-1-1 1,1 1-1,0 1 0,1 0 1,-1-1-1,1 2 0,0-1 0,1 1 1,-1 0-1,1 1 0,3-1 5,0-2-12,0 1 0,1 1 0,0 0-1,0 1 1,0 0 0,1 1 0,-1 0-1,1 1 1,0 1 0,0 0 0,-1 0-1,1 1 1,0 1 0,0 0 0,0 1-1,3 1 13,-9 0-9,-1-1 0,0 1 0,0 0-1,0 1 1,-1-1 0,1 1 0,-1 0-1,0 0 1,0 1 0,0 0 0,-1 0-1,1 0 1,-1 0 0,0 1 0,-1-1-1,1 1 1,-1 0 0,-1 0 0,1 0-1,-1 1 1,0-1 0,0 1 0,-1-1-1,1 1 1,-2-1 0,1 1 0,-1 5 9,1 3 0,-1 0 0,0 0-1,-1 0 1,-1-1 0,0 1 0,-1-1 0,-1 1 0,0-1 0,-1 0 0,-1 0 0,0-1 0,-2 3 0,-11 15 11,13-23-6,0 0 1,1 0-1,0 1 0,0 0 0,1 0 1,0 0-1,0 0 0,1 1 0,1-1 1,0 1-1,-1 8-5,3-17-4,0 0 1,0 0-1,1 0 1,-1 0-1,0 0 1,1 0-1,-1 0 1,1 0 0,-1 0-1,1 0 1,-1 0-1,1 0 1,0-1-1,-1 1 1,1 0-1,0 0 1,0-1-1,0 1 1,0-1-1,-1 1 1,1-1-1,0 1 1,0-1-1,1 1 4,28 9-53,-24-8 41,60 11-2,-43-9-53,0 0 0,0 2 0,-1 1 0,1 0-1,2 3 68,-20-8-15,-1 0 0,1 1 0,-1-1-1,0 1 1,1 0 0,-1 0-1,0 1 1,-1-1 0,1 1 0,-1 0-1,1 0 1,-1 0 0,0 0 0,-1 0-1,1 1 1,-1-1 0,0 1-1,0 0 1,0 0 0,-1 0 0,1 0-1,-1 0 1,0 0 0,-1 0 0,1 1 15,-1-3 19,0 0 1,-1 0-1,1 1 1,-1-1 0,1 0-1,-1 0 1,0 0 0,0 0-1,0 0 1,-1 0 0,1 0-1,-1 0 1,1 0-1,-1 0 1,0-1 0,0 1-1,0-1 1,0 0 0,-1 1-1,1-1 1,-1 0 0,1 0-1,-1 0 1,0-1 0,0 1-1,0-1 1,0 1-20,-12 4 124,0-1 0,0 0 0,0 0 1,0-2-1,-3 0-124,13-1 25,-44 7 172,-2-2 0,1-1-1,0-3 1,-44-4-197,83 1 14,0-2-1,0 0 1,0 0 0,0-1-1,-8-3-13,17 6-141,0-1 0,0 1 0,0-1 1,0 1-1,0-1 0,1 0 0,-1 0 0,0 0 0,0 0 0,1 0 0,-1 0 0,1 0 0,-1-1 0,1 1 1,0-1-1,-1 1 0,1-1 0,0 1 0,0-1 0,0 0 0,0 1 0,0-1 0,0 0 0,1 0 1,-1 0-1,1 1 0,-1-1 0,1 0 0,-1 0 0,1 0 0,0 0 0,0 0 0,0 0 0,0 0 1,1-1 140,9-19-8268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5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20 186 13606,'0'0'2164,"0"0"-1268,0 0 668,0 0 242,0 0-446,-5 0-783,-9 0 34,41 0-358,352-3-225,-2-17 0,13-18-28,-288 28-349,-62 8-225,0-2 0,38-9 574,-77 12-22,-1 1 0,1 0 0,0 0-1,-1-1 1,1 1 0,0 0-1,-1-1 1,1 1 0,0 0-1,-1-1 1,1 1 0,-1-1-1,1 1 1,-1-1 0,1 0-1,-1 1 1,1-1 0,-1 1 0,0-1-1,1 0 1,-1 1 0,0-1-1,1 0 1,-1 1 0,0-1-1,0 0 1,0 0 0,0 1-1,1-1 1,-1 0 0,0 1-1,0-1 1,-1 0 0,1 0-1,0 1 1,0-1 0,0-1 22,-1 1-66,1-1-1,-1 0 1,0 0 0,1 1 0,-1-1-1,0 0 1,0 1 0,0-1 0,0 1-1,0-1 1,-1 1 0,1-1-1,0 1 1,-1 0 0,0-1 66,-62-26-5007,56 25 4054,-35-14-4532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5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13126,'0'0'1846,"0"0"-1310,0 0 227,0 0 139,0 0-406,39 11-223,130 35 60,-129-34-20,-1 2 0,14 7-313,-41-15 92,0 1 1,0 0-1,-1 0 0,0 1 0,0 1 0,7 7-92,-14-12 32,-1-1-1,1 1 0,-1 1 1,0-1-1,-1 0 1,1 1-1,-1-1 0,1 1 1,-1 0-1,-1 0 1,1 0-1,-1 0 0,1 0 1,-2 0-1,1 0 1,0 0-1,-1 0 0,0 0 1,0 1-1,-1-1 1,1 0-1,-1 0 0,-1 2-31,0 2 58,-1-1-1,0 1 0,-1-1 0,1 0 0,-1 0 1,-1 0-1,0-1 0,0 1 0,0-1 0,-1-1 1,0 1-1,-6 5-57,-12 7 163,-1 0 0,-1-2 0,-1-1 0,0 0 1,-12 2-164,-39 16 198,-29 6-198,87-33-72,-33 12 207,50-18-231,-1 0 0,1 0-1,0 0 1,0-1 0,0 1 0,-1-1 0,1 0-1,0 0 1,0 0 0,-1-1 0,1 1 0,0-1-1,-1 0 97,2-11-2425,4-22-3081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6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785 0 18729,'-43'10'282,"17"-4"-247,-65 15 789,0 4 1,-44 21-825,89-29 422,0 3 0,2 2 1,0 1-1,2 3 0,-3 3-422,32-19 69,1 0-1,0 1 0,0 1 1,1 0-1,0 0 0,1 1 1,1 0-1,0 2-68,4-6 27,0 0 1,1 0-1,0 0 1,1 1-1,0 0 1,0-1-1,1 1 0,1 0 1,-1 0-1,2 0 1,-1 1-1,1-1 1,1 4-28,0-8 1,1 0 1,-1 0-1,1-1 1,0 1-1,0 0 1,1-1-1,-1 0 1,1 1 0,0-1-1,1 0 1,-1-1-1,1 1 1,0-1-1,0 1 1,1-1-1,-1 0 1,1-1-1,0 1 1,0-1 0,0 0-1,3 1-1,10 6 7,0-2 1,1-1-1,0 0 1,0-1-1,20 3-7,7-2-56,1-2 0,0-2 1,-1-3-1,38-3 56,-47 1-132,9-1-241,-1-2 0,0-1-1,-1-3 1,37-12 373,-44 9-2411,-1-2 0,0-1-1,13-9 2412,-7-3-11896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40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244 291 17320,'0'0'141,"0"0"238,0 0 488,0 0-80,0 0-501,-19-7-180,-64-20 71,78 26-151,1 1 0,-1 0 0,1 1 0,0-1 0,-1 1 0,1 0 0,0 0 0,-1 0 0,1 0 0,0 1 0,0-1 1,0 1-1,0 0 0,0 1 0,1-1 0,-1 1 0,0-1 0,1 1 0,0 0 0,0 0 0,0 1 0,0-1 0,0 1 1,1-1-1,-2 4-26,-7 6 161,8-11-139,1 1-1,-1 0 0,1-1 1,-1 1-1,1 0 0,0 0 1,0 0-1,0 1 0,0-1 1,1 0-1,-1 1 0,1-1 1,0 1-1,0 0 0,0-1 1,0 1-1,1 0 0,0-1 1,0 1-1,0 0 0,0 3-21,1-6-18,0 0-1,-1 0 1,1 0-1,0-1 1,0 1 0,0 0-1,0-1 1,0 1-1,0 0 1,0-1-1,0 0 1,0 1-1,0-1 1,1 0-1,-1 1 1,0-1-1,0 0 1,0 0-1,0 0 1,0 0-1,1 0 1,-1 0-1,0 0 19,40-1-266,-29 1 74,-6 0 52,1-1-1,-1 1 0,0-1 0,0-1 0,1 1 1,-1-1-1,0 0 0,-1 0 0,1-1 0,0 1 1,4-4 140,5-5-1136,0 0 0,-1 0 0,6-7 1136,-5 4-1441,-15 14 1798,0 0 646,-2 28 1073,2-25-1926,-3 5 103,1 1-1,1 0 1,0-1 0,0 1 0,0 4-253,1-11 7,0-1 0,0 1-1,0-1 1,0 1 0,0-1 0,1 1 0,-1-1 0,0 1 0,1-1 0,-1 0 0,1 1 0,0-1 0,-1 0 0,1 1 0,0-1 0,0 0 0,0 1 0,0-1 0,0 0 0,0 0-1,0 0 1,0 0 0,0 0 0,1 0 0,-1-1 0,0 1 0,1 0 0,-1 0 0,0-1 0,1 1 0,-1-1 0,1 0 0,-1 1 0,1-1 0,-1 0-7,9 1-24,0-1-1,-1 0 1,1-1 0,0 0 0,-1 0 0,1-1-1,-1 0 1,1-1 0,-1 0 0,0 0 0,0-1-1,0-1 1,-1 1 0,1-1 0,-1-1 0,0 1-1,-1-1 1,1-1 0,-1 1 0,-1-1 0,1-1-1,0-1 25,10-12-393,-2 0-1,-1-2 1,0 1-1,-2-2 1,-1 0-1,0 0 1,4-19 393,-13 39 77,-1-1 0,1 0 0,-1-1-1,0 1 1,0 0 0,0 0 0,-1 0 0,0-1 0,0 1 0,0-4-77,-1 7 127,0-1 0,0 1 0,0-1 0,0 1 0,0 0 0,-1-1-1,1 1 1,-1 0 0,1 0 0,-1 0 0,0 0 0,0 0 0,0 0 0,0 1 0,0-1 0,0 1 0,0-1 0,-1 1 0,1 0 0,-1-1-127,-33-16 1217,0 1-1,-9-1-1216,43 17 69,-2 1 133,2 9-203,-1 28 45,1 1 0,3 31-44,0-6 251,-1-51-227,1 0 1,0 0 0,1 0 0,0-1 0,1 1 0,0-1 0,1 1 0,0-1 0,1 0 0,0 0 0,0-1 0,1 1 0,1-1 0,0-1 0,0 1 0,1-1 0,0 0 0,1-1 0,7 6-25,2 0-406,1 0-1,0-2 0,1 0 1,1-1-1,0-1 0,0-1 0,1 0 1,0-2-1,15 3 407,50 4-5744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6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455 0 17608,'0'0'611,"-32"3"-448,32-3-163,-43 4 132,0 2 0,-5 3-132,40-7 124,0 1 1,0-1 0,0 2-1,1-1 1,-1 1-1,1 1 1,0-1 0,0 1-1,1 0 1,-1 0-1,1 1 1,0 0-1,1 0 1,0 1 0,-1-1-1,2 1 1,-1 0-1,0 3-124,-2 0 132,-24 36 470,2 0 0,3 2 0,-7 20-602,25-52 84,2 1 0,0 0 0,1 0-1,0 0 1,2 1 0,0-1 0,1 1 0,1 0 0,0 0 0,2 0-1,0 0 1,1 6-84,0-19 2,-1 1 0,1-1-1,0 0 1,0 0-1,1 0 1,0 0 0,0 0-1,0 0 1,0-1 0,1 1-1,-1-1 1,1 0-1,0 0 1,1 0 0,-1-1-1,1 1 1,-1-1 0,1 0-1,0-1 1,0 1 0,0-1-1,4 1-1,10 4-12,-1-2 1,1 0-1,0-1 0,0 0 0,1-2 1,3 0 11,52 1-319,1-3 0,-1-4 1,-1-2-1,40-11 319,-17-2-4096,77-27 4096,-44 5-4949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7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0 166 18024,'0'0'1937,"0"0"-1793,0 0-144,0 0 1121,0 0-657,197 28-224,-62-25-160,6 3-64,15-1 112,-9-5-128,-3 0-112,-19-20-80,-22-8-112,-28 3-961,-34-6-223,-29-5-865,-12 2-545,-37 0-1152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7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 14343,'0'0'1227,"0"0"-723,0 0 392,32 7 366,105 30-323,-125-34-791,0 1 0,-1 0-1,0 1 1,0 0-1,0 1 1,0 0 0,-1 1-1,0 0 1,0 1-1,-1-1 1,0 2 0,-1 0-1,5 4-147,-2-1 213,-5-5-104,1 1-1,-1-1 1,0 1-1,-1 0 1,0 1 0,0 0-1,-1-1 1,0 1-1,0 1 1,1 8-109,-3-13 21,-1 1 1,-1-1-1,1 1 1,-1-1-1,0 1 1,0-1-1,-1 1 1,1-1-1,-1 1 1,0-1-1,-1 1 1,1-1-1,-1 0 1,0 0-1,-1 1 1,1-2-1,-1 1 0,0 0 1,0 0-1,-2 1-21,-7 7 38,-1 0-1,0-1 0,-1 0 1,0-1-1,-1-1 0,0 0 1,0-1-1,-3 0-37,-17 8-51,-1-1 1,-1-2-1,-6 1 51,26-10-535,0-1 0,0 0 0,-1-1-1,1-1 1,-12-1 535,28 0-147,1-1-1,-1 0 1,1 0-1,-1 0 0,1 0 1,-1 0-1,1 0 1,-1 0-1,1 0 1,-1 0-1,1 0 0,-1 0 1,1 0-1,-1 0 1,0 0-1,1-1 1,-1 1-1,1 0 0,-1 0 1,1 0-1,0-1 1,-1 1-1,1 0 1,-1-1-1,1 1 0,-1 0 1,1-1-1,0 1 1,-1-1-1,1 1 1,0-1-1,0 1 0,-1 0 1,1-1-1,0 0 148,-2-34-11810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7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20297,'0'0'352,"0"0"-223,0 0 687,62 205 336,-46-135-399,-4 1-417,-5-7-160,-4-10-176,-3-9 48,0-17-48,0-11-224,0-14-464,-13-3-481,-9-6-560,-9-36-944,-3-17-4194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08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13334,'0'0'1726,"33"-13"-1027,112-35 649,-132 44-1223,0 1 1,1 0 0,-1 1 0,1 1 0,0 0 0,0 1 0,0 1 0,-1 0 0,1 1 0,0 0 0,-1 1 0,10 3-126,-12-2 92,0 1 0,-1 0 0,1 1 1,-1 0-1,0 0 0,0 1 0,-1 0 0,0 1 0,-1 0 0,1 1 1,-1-1-1,3 7-92,0 1 118,-1 0 1,-1 1 0,0 0 0,-2 0-1,0 1 1,0 0 0,-2 0-1,0 1 1,-2 0 0,0-1 0,-1 1-1,0 0 1,-2 0 0,0 1-1,-1-1 1,-3 10-119,1-17 85,0 0 0,-1 1 1,-1-1-1,0-1 0,0 1 0,-1-1 0,-1 0 0,0 0 0,-1-1 0,0 0 1,0 0-1,-1-1 0,0 0 0,-1 0 0,1-1 0,-2-1 0,1 1 0,-8 2-85,-3 3 74,-1-1-1,0-1 1,0-2-1,-1 0 1,-1-1-1,1-1 0,-1-1 1,0-2-1,-11 1-73,27-4-48,6 0 0,0-1 0,0 0 0,0 1 0,1-1 0,-1 0 0,0 0 0,0 0 0,0-1 0,1 1 0,-1 0 0,0-1 1,0 1-1,-1-1 48,3 0-162,-1 1 0,0-1 0,1 1 1,-1-1-1,1 0 0,-1 1 0,1-1 1,-1 0-1,1 0 0,-1 1 0,1-1 1,0 0-1,-1 0 0,1 0 0,0 0 0,0 1 1,0-1-1,0 0 0,-1 0 0,1 0 1,1 0 161,-2-37-7006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1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409 250 16712,'0'0'285,"4"-25"-170,1 1-48,0 3 137,-1 0 0,-1-1 0,0 1 0,-2-1 0,-1 1 0,-1-14-204,1 33 13,-1 1 1,1-1-1,-1 1 0,1-1 0,-1 1 1,0-1-1,0 1 0,1 0 1,-1-1-1,0 1 0,0 0 0,0 0 1,0 0-1,-1 0 0,1 0 1,0 0-1,0 0 0,-1 0 0,1 0 1,0 0-1,-1 1 0,1-1 1,-1 1-1,1-1 0,-1 1 0,1-1 1,-1 1-14,-50-6 273,41 6-203,-8-2-65,-1 2 1,0 0 0,0 1 0,1 1-1,-1 1 1,1 0 0,-1 2 0,1 0-1,1 1 1,-1 1 0,1 1 0,0 1-1,-7 4-5,20-10-7,1 0 0,-1 0-1,1 1 1,0 0-1,-1-1 1,2 1-1,-1 0 1,0 1-1,1-1 1,0 1-1,0-1 1,0 1-1,1 0 1,-1 0 0,1 0-1,0 1 1,1-1-1,-1 0 1,1 1-1,0-1 1,1 1-1,-1-1 1,1 1-1,0-1 1,0 1 0,1 0-1,0 0 8,1 5-49,0 0 1,2 0-1,-1 0 1,1 0-1,1 0 1,0-1-1,0 0 0,1 0 1,0 0-1,1-1 1,0 0-1,4 4 49,77 73-284,-64-64 216,0 0 0,-2 1 0,0 1 1,-2 1-1,-1 1 0,11 19 68,-26-36 55,0 0 0,-1 1 1,0 0-1,-1-1 0,0 1 0,0 0 0,-1 0 0,0 0 0,-1 1 1,0-1-1,-1 1-55,1-4 65,0-4-17,0 0 0,0 0 0,-1 0 0,0-1 0,1 1 0,-1 0-1,0 0 1,0-1 0,0 1 0,-1-1 0,1 1 0,-1-1 0,1 0 0,-1 1-1,0-1 1,0 0 0,0 0 0,0 0 0,0 0 0,0 0 0,0-1 0,-1 1-1,1-1 1,-1 0 0,1 1 0,-1-1 0,0 0 0,1 0 0,-2 0-48,-8 2 57,0 0 1,0-1 0,0 0-1,0-1 1,0-1 0,-4 0-58,12 0-61,1 0 1,0 0-1,0 0 0,0-1 1,0 0-1,0 1 1,0-1-1,0 0 1,0-1-1,0 1 1,1 0-1,-1-1 1,0 0-1,1 1 1,-1-1-1,1 0 1,-1-1-1,1 1 1,0 0-1,0 0 1,0-1-1,0 1 1,-1-4 60,0 0-622,0-1 1,0 0-1,0-1 1,1 1 0,0 0-1,0 0 1,1-1-1,0 1 1,0-5 621,0-32-5955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1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0 13702,'0'0'3234,"0"0"-3090,0 0 192,0 0 544,0 0-287,6 155-241,6-85 16,7 3-144,0-2 112,-10-1-176,-9-8-32,0-12-112,0-2-16,-18-14-64,-11-12-576,-11-5-897,-7-17-3361,-3 0-5010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2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1 353 5426,'0'0'5897,"0"0"-4532,0 0-743,0 0 632,31 2-448,11 2-851,18 1-1764,48-2 1809,-29-3-2822,26 0 45,-37 0 8074,-67-22-3021,-1-62-641,0 83-1427,-2 19-98,-4 18 268,1 0 0,1 1 0,2 21-378,2-56 4,1 0 1,0-1-1,-1 1 1,1 0-1,0-1 1,0 1-1,-1-1 1,1 0-1,0 1 1,1-1-1,-1 1 1,0-1-1,0 0 1,0 0-1,1 0 1,-1 0-1,1 0 1,-1 0-1,1 0 1,-1 0-1,1-1 1,-1 1-1,1-1 1,0 1-1,-1-1 1,1 1-1,0-1 1,0 0-1,-1 0 1,1 0-1,0 0 1,0 0-5,72 1 27,-57-1-4,-10 0-18,-1-1 0,1 0 0,-1 0 0,1 0 0,-1-1 0,0 0 0,1 0 0,-1 0 0,0-1 0,0 0 0,-1 0 0,1-1 0,3-2-5,0-1-61,0-1 0,0-1 0,-1 1-1,0-1 1,-1 0 0,1-1 0,2-6 61,0-1-217,0-1-1,-2 0 1,0 0 0,-1 0 0,-1-1 0,0 0-1,-2-1 1,0 1 0,-1-6 217,-2 10-140,4-60-346,-5 69 464,0-1 1,0 1-1,-1 0 1,0-1 0,0 1-1,0 0 1,-1-1-1,0 1 1,-2-3 21,3 7 66,-1 0-1,0 0 1,0 1 0,0-1 0,0 0 0,0 1 0,0-1-1,0 1 1,0 0 0,0 0 0,-1 0 0,1 0 0,-1 0-1,1 0 1,-1 1 0,1-1 0,-1 1 0,1 0 0,-1-1-1,1 1 1,-1 0 0,1 1 0,-1-1 0,1 0 0,-1 1-1,1-1 1,-1 1 0,1 0 0,-1 0 0,1 0 0,0 0-1,-1 0 1,1 1 0,0-1 0,0 1 0,0-1 0,0 1-1,0 0 1,1 0 0,-1 0-66,-3 6 63,1 0-1,0 1 1,1 0 0,0-1 0,0 1-1,1 0 1,0 0 0,1 0-1,0 1 1,0 3-63,2 104 409,1-59-196,3 67 1021,18 100-1234,4 42 959,-26-242-759,1 0 0,1-1 0,2 1-200,0-63 419,-5-40-336,8-280-756,-8 346 535,0 1 0,1-1 0,1 1 0,0-1 0,0 1-1,1 0 1,0 0 0,1 0 0,1 1 0,-1-1 0,2 1 0,-1 0 0,3-2 138,-8 11-9,1 0 1,-1 1 0,0-1 0,1 0 0,-1 1 0,1-1 0,-1 0-1,1 1 1,-1-1 0,1 1 0,-1-1 0,1 1 0,-1-1-1,1 1 1,0-1 0,-1 1 0,1-1 0,0 1 0,0 0-1,-1-1 1,1 1 0,0 0 0,0 0 0,-1 0 0,1 0 0,0 0-1,0-1 1,0 1 0,-1 1 0,1-1 0,0 0 0,0 0-1,-1 0 1,1 0 0,0 0 0,0 1 0,-1-1 0,1 0-1,0 1 1,0-1 0,-1 0 0,1 1 0,0-1 0,-1 1 0,1-1-1,-1 1 1,1 0 0,-1-1 0,1 1 0,-1-1 0,1 1-1,-1 0 1,1 0 8,13 43-77,-12-35 69,2 15 14,-2 1 1,0 0-1,-1 0 1,-2-1-1,-1 8-6,2-30-19,0 0 0,0 0 1,0 1-1,-1-1 0,1 0 0,-1 0 0,0 0 0,1 0 1,-1 0-1,0 0 0,0 0 0,0 0 0,-1 0 0,1 0 1,0 0-1,-1-1 0,1 1 0,-1 0 0,1-1 0,-1 1 1,0-1-1,0 0 0,0 0 0,0 0 0,0 0 0,0 0 1,0 0-1,0 0 19,0-1-279,0 0-1,1 1 1,-1-1 0,0 0 0,1-1 0,-1 1 0,0 0-1,1 0 1,-1-1 0,0 1 0,1-1 0,-1 1-1,1-1 1,-1 0 0,1 0 0,-1 0 279,-9-13-7740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2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17224,'0'0'496,"0"0"-320,0 0 977,0 0-1153,0 0-256,0 0-2658,-34 118-1936</inkml:trace>
  <inkml:trace contextRef="#ctx0" brushRef="#br0" timeOffset="1">98 375 11157,'0'0'2113,"0"0"640,0 0 161,0 0-865,0 0-1377,0 0-672,-13-62-736,13 45-2050,3 0-10980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4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36 10069,'0'0'2708,"0"0"-1727,0 0 441,0 0-168,0 0-686,0 35 267,-3 238 1305,4-228-1673,-2 0 1,-2 0-1,-2-1 0,-2 1 1,-2-1-1,-4 10-467,10-42 79,-1 1 2,0-29-78,-2-140-1583,8-36 1580,-1 165-261,2-1 0,0 1-1,2 0 1,7-21 261,-8 33-79,1 0 0,1 0 1,1 1-1,0-1 0,0 2 0,2-1 1,-1 1-1,10-10 79,-16 20 3,0 1-1,1-1 1,-1 1 0,0-1-1,1 1 1,0 0 0,0 0-1,-1 0 1,1 0 0,0 1-1,1-1 1,-1 1 0,0 0-1,0 0 1,1 0 0,-1 0-1,0 0 1,1 1-1,-1 0 1,1-1 0,-1 1-1,0 0 1,1 1 0,-1-1-1,1 1 1,-1-1 0,0 1-1,1 0 1,-1 0 0,0 1-1,0-1 1,0 1 0,0-1-1,0 1 1,0 0 0,0 1-3,13 9 29,-2 0 0,0 1 0,0 1 0,-1 0 0,-1 1 0,0 1-29,0-1 26,87 101 431,-26-31 786,54 81-1243,-123-159-28,0-1 0,0 1 0,-1 0 0,0 0 0,0 0 0,0 0-1,-1 0 1,0 1 0,-1-1 0,1 1 0,-1-1 0,-1 2 28,0-9-70,0 1 0,0-1 0,-1 1 0,1-1-1,0 0 1,0 1 0,-1-1 0,1 1 0,0-1 0,-1 0-1,1 0 1,0 1 0,-1-1 0,1 0 0,-1 0-1,1 1 1,-1-1 0,1 0 0,0 0 0,-1 0-1,1 0 1,-1 1 0,1-1 0,-1 0 0,1 0 0,-1 0-1,1 0 1,-1 0 0,1 0 0,-1 0 0,1-1-1,0 1 1,-1 0 0,1 0 0,-1 0 0,1 0-1,-1-1 1,1 1 70,-6 0-1009,-38-3-5554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41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14054,'0'0'1585,"0"0"-576,-9 158 575,9-102-351,0-5-529,9-6-528,1-14-160,-4-12-16,-6-10-464,3-9-1265,-3 0-3889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4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15575,'0'0'2625,"0"0"-2465,0 0 865,0 0 95,0 0-1088,0 0 128,166-9-95,-66-5 15,6 9-80,-22-4-225,-9-2-1039,-18 0-3394,-17 0-5555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5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28 265 13830,'0'0'1091,"0"0"484,-1 30 335,-2 205 942,3-167-1529,-10-174-1473,3 51-246,3 0 0,2-22 396,2 62-47,1-1 0,1 1 0,0 0 0,1 0 0,0 0 0,1 1 0,1-1 0,1 1 1,0 0-1,7-11 47,-3 8 8,0 0 0,2 2 0,0-1 0,1 1 0,4-3-8,-14 15-19,0 0-1,0 0 0,1 0 0,-1 0 0,1 1 0,-1 0 1,1-1-1,0 1 0,0 1 0,0-1 0,0 1 0,0-1 1,0 1-1,1 0 0,-1 1 0,0-1 0,0 1 0,1 0 1,-1 0-1,0 0 0,1 0 0,-1 1 0,0 0 0,0 0 1,1 0-1,1 1 20,-3-1-11,-1 1 0,0 0 1,1-1-1,-1 1 0,0 0 1,0 0-1,0 0 0,0 1 1,0-1-1,-1 0 0,1 1 1,-1-1-1,1 1 0,-1-1 1,0 1-1,1 2 11,12 47-88,-12-45 75,1 17 37,0 0 0,-2 0 0,-1 1 0,-1-1 0,0 0 0,-2 0 0,-1 1-24,1-3-6,3-21-20,1 1 0,-1-1 0,1 0 0,-1 0 0,1 1 0,0-1 0,0 0 0,-1 0 0,1 0 0,0 0 0,0 0 0,0 0 0,0 0 0,0 0 0,0 0 0,1-1 0,-1 1 0,0 0 0,0-1 0,0 1 0,1-1 0,-1 1 0,0-1 0,1 1 0,-1-1 0,0 0 0,1 0 0,-1 0 0,1 0 0,-1 0 0,0 0 26,64 7-687,-42-6 374,-10 1 193,0 0-1,0 0 0,0 1 1,-1 1-1,1 0 1,-1 0-1,10 6 121,-18-8 20,0 1-1,-1-1 0,1 0 1,-1 1-1,1 0 0,-1 0 1,0 0-1,0 0 1,0 1-1,-1-1 0,1 1 1,-1-1-1,0 1 1,0 0-1,0 0 0,0 0 1,-1 0-1,0 0 0,0 0 1,0 1-1,0-1 1,0 0-1,-1 1 0,0 3-19,0-7 45,-1 1 0,1 0 0,-1-1-1,0 1 1,1-1 0,-1 1 0,0-1-1,0 0 1,0 1 0,0-1 0,0 0-1,0 0 1,-1 0 0,1 0 0,0 1-1,-1-2 1,1 1 0,0 0 0,-1 0-1,1 0 1,-1-1 0,1 1 0,-1-1-1,0 1 1,-1-1-45,-47 13 267,45-12-233,-41 5-50,-1-2 0,0-2 0,-30-3 16,12 0-1436,63 1 642,-5 0-376,6-3-5155,1 3-3658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5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 0 6019,'0'0'8409,"0"0"-6237,0 0-1009,35 11 91,-8-4-1033,-11-3-143,0 0 1,-1 1 0,0 0 0,0 1 0,0 1 0,-1 0 0,1 1 0,-2 1 0,1 0 0,-1 1 0,-1 0 0,0 1 0,0 0 0,1 3-79,6 10 70,-2 1 1,0 1-1,-1 0 1,-2 1 0,-1 0-1,-1 2 1,-1-1-1,-2 1 1,3 15-71,-8-26-58,0 0 0,-2 0 0,0 1 0,-1-1 0,-1 0 0,0 1 0,-2-1-1,0 0 1,-1 0 0,-1 0 0,0 0 0,-2 0 0,0-1 0,-1 0 0,0 0 0,-4 4 58,-1-3-180,0 0 1,-2-1-1,1-1 0,-2 0 0,-1-1 1,0 0-1,0-2 0,-1 0 0,-1-1 0,0 0 1,-1-2-1,0 0 0,-1-1 0,0-1 1,0-1-1,-1 0 0,-5-1 180,-31 6-1300,1-2 1,-1-3-1,-1-3 1,1-2-1,-53-5 1300,-47-9-5197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5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1 8052,'0'0'720,"0"0"112,0 0 1698,-191 196 63,157-72 16,9 6-1425,19 5-63,6-6-145,15-11-79,32-8-369,13-3-320,15-12-176,9-8-32,13-8-304,0-14-528,3-12-1649,0-8-5635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6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9845,'0'0'835,"0"0"1993,0 0-366,0 0-1467,-3 16 240,-7 83 3197,4 94-4432,7-181 59,1 0 1,0 0-1,0 0 1,1 0-1,1-1 1,0 1 0,1-1-1,0 1-59,0-1-187,0 0 0,-1 0-1,0 1 1,-1-1 0,-1 1-1,1 0 1,-2 0 0,0 0 187,-1-12-51,0 13-1027,-2-13-4783,-8-19 1069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6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45 6211,'0'0'10004,"0"0"-9011,0 0 544,0 0 223,0 0-479,0 0-897,-31-14-192,43 14-192,26 0 48,18 0-48,32 0 0,2-2-48,7-4-288,-6-2-176,-13 2-1137,-6-3-1552,-31 9-4083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6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 18745,'0'0'1104,"0"0"-720,0 0 1009,0 0-257,0 0-655,0 0-353,135 6 128,-51-15-256,10-16-96,-4 3-464,-11-1-353,-11 9-1008,-24 3-1152,-25 11-4675</inkml:trace>
  <inkml:trace contextRef="#ctx0" brushRef="#br0" timeOffset="1">25 369 14935,'0'0'3441,"0"0"-3152,0 0 1055,0 0 321,0 0-1009,169 59-480,-78-59-176,-7 0-672,7-19-1313,-7-7-4034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23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369 1 15495,'0'0'1633,"-191"171"128,116-55 47,16-4-143,25-8-688,24-2-545,10-15-208,10-3-208,43 3 48,22-8-32,19-3-32,9-11-304,3-15-64,-12-16-353,-10-11-335,-9-23-705,-15 0-1809,-7-29-5474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24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20 189 16311,'0'0'865,"0"0"-22,0 0 85,-3 29-258,-7 83 1280,5 22-1950,5-142 383,-1-37-405,2-1 0,2 1-1,3 0 1,2-8 22,-3 37-89,1 0-1,0 0 1,0 1 0,2 0 0,0 0 0,1 1 0,0 0 0,10-10 89,-13 17-9,0 0 1,0 1-1,1 0 1,0 0 0,0 1-1,1 0 1,-1 0-1,1 1 1,0-1-1,0 2 1,1-1-1,-1 1 1,1 1 0,0 0-1,-1 0 1,1 0-1,4 1 9,-5 0-1,1 1-1,0 0 1,0 0-1,0 1 1,-1 0 0,1 1-1,0 0 1,-1 0-1,1 0 1,-1 2-1,8 3 2,-6-1 27,0 0 0,0 1-1,-1 1 1,1 0 0,-2 0-1,1 0 1,-1 1 0,5 8-27,64 89 903,-5 3 0,37 80-903,-109-189-179,0 0 151,0 0 0,0 0 0,0 0 0,0 0 0,-1 0 0,1 0 0,0 0 0,0 0 0,0 0 0,-1 0 0,1 0 0,0 0 0,0 0 0,0 0 0,0 0 0,-1 0 0,1 0 0,0 0 0,0 0 0,0 0 0,0 0 0,-1 0 0,1 0 0,0 0 0,0 0 1,0 1-1,0-1 0,0 0 0,-1 0 0,1 0 0,0 0 0,0 0 0,0 0 0,0 1 0,0-1 0,0 0 0,0 0 0,-1 0 0,1 0 0,0 1 0,0-1 0,0 0 0,0 0 0,0 0 0,0 0 0,0 1 0,0-1 0,0 0 0,0 0 0,0 0 0,0 0 0,0 1 0,0-1 0,0 0 0,0 0 0,0 0 0,0 1 0,0-1 0,1 0 0,-1 0 0,0 0 0,0 0 0,0 0 0,0 1 0,0-1 0,0 0 0,1 0 28,-37-2-2988,-25-10-3629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24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0 127 14615,'0'0'1536,"0"0"-911,0 0-625,0 0 1584,169-76-1199,-66 62-321,7 14-16,-4-11-48,-15 6-433,-4-10-2048,-6 13-2001,-6-1-2689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42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14263,'0'0'1035,"31"-5"-710,7-3-196,-16 2 11,0 2 0,1 0 1,0 2-1,-1 0 0,1 2 0,0 0 0,12 3-140,-16 0 186,-1 1-1,1 1 1,-1 0-1,0 1 1,-1 2-1,0-1 1,0 2-1,0 0 1,-1 1-1,-1 1 1,0 0 0,8 8-186,-11-8 70,1 1 0,-2 0 0,0 1 0,0 0 1,-1 0-1,-1 1 0,0 0 0,-1 1 0,0 0 1,-1 1-1,-1-1 0,-1 1 0,0 0 0,0 2-70,-3-6 26,-1 1-1,1-1 0,-2 0 0,0 1 0,0-1 0,-1 1 0,-1-1 1,0 0-1,-1 1 0,0-1 0,-1-1 0,0 1 0,-1 0 1,0-1-1,-1 0 0,0 0 0,-1-1 0,-5 7-25,4-6 38,-2-1 0,0 0 0,0-1 0,0 0 0,-1-1 0,0 0-1,-1-1 1,0 0 0,0-1 0,-1 0 0,1-1 0,-1 0 0,-1-1 0,1 0 0,0-2 0,-12 2-38,-6 0 126,0-2 0,-14-1-126,35-1 17,0 0 0,0-1 0,0 0 0,0-1 0,1 0 0,-1-1 0,1 0 0,-1 0 0,-2-2-17,-11-15 67,23 19-65,0 1 0,-1-1 0,1 1 0,0 0-1,0-1 1,-1 1 0,1-1 0,0 0-1,0 1 1,0-1 0,0 1 0,0-1 0,0 1-1,0-1 1,0 1 0,0-1 0,0 1 0,0-1-1,0 0 1,0 1 0,0-1 0,0 1-1,1-1 1,-1 1 0,0-1 0,0 1 0,1-1-1,-1 1 1,0 0 0,1-1 0,-1 1 0,0-1-1,1 1 1,-1 0 0,1-1 0,-1 1-1,0 0 1,1-1 0,-1 1 0,1 0 0,-1 0-1,1-1 1,-1 1 0,1 0 0,0 0 0,-1 0-1,1 0 1,-1 0 0,1 0 0,-1 0-1,1 0 1,-1 0 0,1 0 0,-1 0 0,1 0-2,46-6 28,1 2 1,-1 2 0,1 2 0,1 2-29,35-1-3,-61-1-38,101 0-119,91-13 160,-179 9-199,1-2 0,-1-1 0,0-2 0,-1-2 0,0-1 0,-1-1 0,0-2 0,2-4 199,-30 16-106,-1 1 38,0-1 1,0 1-1,-1-1 0,1 0 1,-1 0-1,0 0 1,0 0-1,0-1 0,0 0 1,-1 0-1,0 0 0,1 0 1,-1 0-1,-1-1 0,1 1 68,-3 3 8,0 0-1,0 1 0,0-1 1,0 1-1,0-1 0,0 1 1,0-1-1,0 0 1,-1 1-1,1-1 0,0 1 1,0-1-1,-1 1 0,1-1 1,0 1-1,-1-1 0,1 1 1,0-1-1,-1 1 1,1 0-1,0-1 0,-1 1 1,1 0-1,-1-1 0,1 1 1,-1 0-1,1-1 0,-1 1 1,1 0-1,-1 0 1,0 0-1,1-1 0,-1 1 1,1 0-1,-1 0 0,1 0 1,-1 0-1,0 0 0,1 0 1,-1 0-1,1 0-7,-33-1 301,27 2-215,-35-3 402,20 1-224,-1 0-1,1 2 1,-1 0 0,1 1-1,-14 4-263,31-6 7,0 1 1,0 0-1,0 1 0,0-1 0,0 1 0,0 0 0,1 0 0,-1 0 0,1 0 0,-1 1 0,1-1 1,0 1-1,0 0 0,0 0 0,0 0 0,0 0 0,1 0 0,-1 1 0,1-1 0,0 1 0,0 0 0,0 0 1,1-1-1,0 1 0,-1 0 0,1 0 0,0 0 0,1 1 0,-1-1 0,1 4-7,-1-3-6,1 1 0,0-1 0,0 1 1,1-1-1,-1 1 0,1-1 0,1 0 0,-1 1 0,1-1 0,0 0 0,0 0 0,0 0 0,1 0 0,-1 0 1,1 0-1,1-1 0,-1 1 0,0-1 0,1 0 0,0 0 0,0 0 0,0-1 0,1 1 0,-1-1 0,1 0 1,0-1-1,0 1 0,1 0 6,6 4 13,1-1 0,-1-1 0,1 0 0,0 0 0,1-1 0,-1-1 0,1 0 0,9 0-13,23 1 130,45-3-130,-68-1 27,8-1-51,-1-1-1,0-2 0,0-1 1,-1-1-1,1-2 1,-1-1-1,-1-1 0,0-1 1,0-2-1,-1-1 1,12-9 24,-23 14-60,-1-1 1,0-1 0,-1 0-1,0-1 1,-1-1 0,0 0-1,-1 0 1,0-1 0,-1-1-1,-1 0 1,-1-1 0,0 0-1,0 0 1,-2-1 0,0 0-1,-1 0 1,-1 0 0,0-1-1,0-10 60,-2 8-157,-2 0 0,0 0 1,-1 0-1,0 0 0,-2-3 157,1 16-9,0 1 1,-1-1-1,0 1 1,0 0-1,0 0 1,-1 0-1,0 0 1,0 0 0,0 0-1,-1 1 1,1 0-1,-2-1 1,1 1-1,0 1 1,-1-1-1,0 1 1,-2-2 8,-18-11 113,-1 1 1,-1 2-1,0 0 0,-1 2 1,0 1-1,-1 1 1,0 1-1,-1 2 0,0 1 1,-30-2-114,59 8-9,0 0-1,0 0 1,-1 0 0,1 1 0,0-1 0,0 0 0,0 1 0,-1-1 0,1 1 0,0-1 0,0 1-1,0-1 1,0 1 0,0 0 0,0 0 0,0-1 0,0 1 0,0 0 0,0 0 0,1 0 0,-1 0-1,0 0 1,1 0 0,-1 0 0,0 0 0,1 0 0,-1 1 0,1-1 0,0 0 0,-1 0 0,1 0-1,0 1 1,0-1 0,0 1 9,-5 54-101,5-42 87,-3 30 89,1 0-1,3 0 1,2 0-1,2 0 0,1 0 1,3-1-1,1 0 1,2-1-1,6 10-74,50 106 815,29 76-74,-81-190-536,-3 0 0,-1 1 1,-2 1-1,-1 15-205,-8-51 65,1-3-20,-1 0 0,-1 0 0,1 0 0,-1-1 0,-1 1-1,1 0 1,-1 0 0,0 1-45,-1-8 27,1 0 0,0 0 0,0 0 0,0 0-1,-1 0 1,1-1 0,0 1 0,0 0 0,0-1-1,0 1 1,0 0 0,0-1 0,0 1 0,-1-1-1,1 0 1,1 1 0,-1-1 0,0 0 0,0 0 0,0 0-1,0 0-26,-6-9 55,1 0 1,1 0-1,0-1 0,0 1 0,1-1 0,0 0 0,1-1 0,0 0-55,1 5 8,-11-53-131,2 0 1,3 0 0,3-1 0,2 0 0,5-52 122,-1 103-123,0 1 1,0-1 0,1 1 0,1 0 0,-1-1 0,1 1 0,1 0 0,0 1 0,0-1-1,0 1 1,1 0 0,1 0 0,-1 0 0,1 0 0,1 1 0,-1 0 0,1 1 0,0 0-1,1 0 1,-1 0 0,1 1 0,0 0 0,1 0 0,-1 1 0,1 0 0,0 0 0,0 1-1,0 1 1,1-1 0,-1 2 0,0-1 0,1 1 0,-1 0 0,1 1 0,1 1 122,-8-1-19,-1 0 0,0 1 0,0-1 0,1 1 1,-1 0-1,0-1 0,0 1 0,0 0 0,0 1 1,0-1-1,0 0 0,0 0 0,0 1 0,0-1 1,-1 1-1,1 0 0,0-1 0,-1 1 0,0 0 1,1 0-1,-1 0 0,0 0 0,0 0 0,0 0 1,0 1-1,0-1 0,-1 0 0,1 0 0,-1 1 1,1 0 18,-1 0 43,1 0 1,0 0-1,-1-1 1,0 2-1,0-1 1,0 0-1,0 0 1,0 0-1,0 0 1,-1 0-1,0 0 1,1-1-1,-1 1 1,0 0-1,0 0 1,-1 0-1,1-1 1,-1 1-1,1 0 1,-1-1-1,0 0 1,0 1-1,0-1 1,0 0-44,-12 8 334,0-1 0,0-1 1,-1-1-1,0 0 0,-11 4-334,17-8-658,0 0-1,-1-1 0,1 0 0,-1 0 1,1-1-1,-5 0 659,13-1-6118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25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0 406 8004,'0'0'2121,"0"0"-342,0 0 710,0 0 134,0 0-926,10 29-724,0 1-722,9 28 863,2-1 0,13 23-1114,-48-122-81,1 1 0,3-2 0,1 0-1,2 0 1,2-3 81,5 42-13,-2-32-326,2 0 1,4-35 338,-2 59-68,0 0-1,1 0 1,0 1-1,1-1 1,1 0 0,-1 1-1,2 0 1,-1 0 0,2 1-1,3-6 69,-1 4-26,0 1 0,1 0-1,0 1 1,1-1 0,0 2-1,1 0 1,0 0 0,7-3 26,-11 7-96,0 1-1,0 0 1,0 1 0,0 0 0,1 0 0,0 1 0,-1 0 0,1 0 0,0 1 0,0 0 0,0 1 0,0 0 0,0 0 0,5 1 96,-12 0-25,-1-1 0,1 1 0,0-1 0,-1 1 0,1 0 0,-1-1 0,1 1 0,-1 0 0,0 0 0,1 0-1,-1 0 1,0 0 0,1 1 0,-1-1 0,0 0 0,0 0 0,0 1 0,0-1 0,-1 1 0,1-1 0,0 1 0,0-1 0,-1 1 0,1 0 0,-1-1 0,0 1 0,1 1 25,2 48-151,-3-41 84,0 36 36,-2 0 0,-2 0 0,-8 32 31,11-72 27,-2 7 27,1 0 0,1 0 0,-1 1 0,2 4-54,0-16-4,0 0-1,0 1 1,0-1 0,0 1-1,1-1 1,-1 0 0,1 1-1,-1-1 1,1 0 0,0 0-1,0 0 1,0 1 0,0-1-1,0 0 1,1 0 0,-1 0-1,1-1 1,-1 1 0,1 0-1,0 0 1,-1-1 0,1 1 0,0-1-1,0 0 1,0 1 0,2 0 4,15 4-269,0-1 1,1-1 0,0 0-1,6-1 269,-1 0-683,-1 1 0,21 7 683,-38-9-12,1 1 1,-1 0-1,0 0 1,-1 0-1,1 1 1,0 0-1,-1 1 1,0-1-1,0 1 1,0 0-1,0 2 12,-4-5 64,0-1 0,0 1-1,-1-1 1,1 1 0,-1 0-1,0-1 1,0 1 0,1 0 0,-1 0-1,0 0 1,0 0 0,-1 0 0,1 1-1,0-1 1,-1 0 0,1 0 0,-1 0-1,0 1 1,0-1 0,0 0-1,0 0 1,0 0 0,0 1 0,0-1-1,-1 0 1,1 0 0,-1 0 0,0 1-1,0-1 1,1 0 0,-1 0 0,-1 0-1,1 0 1,0-1 0,0 1-1,-1 0 1,1 0 0,-1-1 0,1 1-1,-1-1 1,0 1 0,-1 0-64,-7 5 222,-1 0 0,0 0 0,0-2 1,-1 1-1,0-1 0,-9 2-222,5-1 107,0-1 1,-1 0-1,0-2 1,0 0-1,0-1 1,0 0 0,-1-1-1,1-1 1,0-1-1,-14-2-107,30 2-137,0 0 0,0 0 0,-1 0 0,1 0 0,0 0 0,0 0 0,0 0 0,0 0 0,1-1 0,-1 1-1,0 0 1,0-1 0,1 1 0,-1 0 0,1-1 0,-1 1 0,1 0 0,0-1 0,-1 1 0,1-1 0,0 1 0,0-1 0,0 1 0,0-1 0,0 1 0,0-1 0,1 1 0,-1-1 0,0 1-1,1 0 1,-1-1 0,1 1 0,0-1 0,-1 1 0,1 0 137,20-41-9660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2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 0 19049,'0'0'1328,"0"0"-1248,-184 74 865,121-21 672,17 0-801,20 6-624,14-14 48,12 3-192,0 0 64,16-9-112,34-5-416,6-11-32,6-12-225,7-5-479,3-6-705,3 0-1088,13-6-3266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25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28 126 14006,'0'0'5811,"0"0"-5811,0 0 0,0 0 1073,-28 143-113,28-81-624,3-3-16,19 3 64,3 3-239,-3-23-113,-9-3 32,2-11-128,-12-14-161,-3-5-1039,0-9-1329,0-11-3378</inkml:trace>
  <inkml:trace contextRef="#ctx0" brushRef="#br0" timeOffset="1">28 86 10085,'0'0'5437,"0"0"-3578,0 0-615,0 0-313,0 0-539,38-17-144,-38 17-248,48-21 76,0 2 0,18-4-76,-59 22 26,-1-1 1,1 1-1,-1 0 1,0 1-1,1-1 0,-1 1 1,1 1-1,-1-1 1,1 1-1,-1 0 0,1 1 1,-1 0-1,0 0 1,0 0-1,0 0 0,0 1 1,0 0-1,-1 0 1,1 1-1,-1 0 0,0 0 1,0 0-1,0 0 1,0 1-1,-1 0 0,3 3-26,-1-1 45,6 5 32,-1 1 0,0 0 1,-1 1-1,-1 0 0,0 1 1,-1-1-1,-1 2 0,0-1 0,-1 1 1,-1 0-1,2 8-77,-1 6 65,0 0-1,-2 1 1,-2 0 0,-1 0 0,-2 26-65,0-48 22,0 0 1,0-1 0,-1 1-1,0 0 1,0-1-1,-1 0 1,0 1-1,-1-1 1,0 0-1,0-1 1,-1 1-1,0-1 1,0 0 0,-1 0-1,0 0 1,0-1-1,0 0 1,-1 0-1,0 0 1,0-1-1,-5 2-22,-1 1-2,0-1-1,0-1 0,-1 0 0,0-1 1,-1 0-1,1-1 0,-1-1 0,1 0 0,-1-1 1,0-1-1,0 0 0,-8-1 3,21 0-108,0 0-1,0 0 1,0 0-1,0 0 1,0 0-1,0 0 1,0 0 0,0-1-1,0 1 1,0-1-1,0 1 1,0-1-1,0 0 1,0 0-1,1 0 1,-1 0 0,0 0-1,1 0 1,-1 0-1,0-1 1,1 1-1,-1 0 1,1-1-1,0 0 1,0 1 0,-1-1-1,1 0 1,0 1-1,0-1 1,1 0-1,-1 0 1,0 0-1,1 0 1,-1 0 108,-2-41-6184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26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 0 21818,'0'0'96,"0"0"-32,0 0 576,212 219 177,-146-109-353,-13 25-368,-18 14 48,-35 12 144,-10-4-288,-84-11-224,-49-13-928,-36-13-673,-21-27-1761,-16-25-12357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1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37 6435,'0'0'4354,"0"0"-3028,0 0-222,0 0 518,0 0-386,0 0-700,-1 0-521,0 0 0,0 0 0,0 1 1,0-1-1,0 0 0,0 1 0,0-1 0,0 1 0,0-1 1,1 1-1,-1-1 0,0 1 0,0 0 0,0-1 1,1 1-1,-1 1-15,1-1 17,1 0 1,-1 0 0,1 0-1,0 0 1,-1 0 0,1 0-1,0 0 1,0 0 0,0 0-1,0 0 1,0 0 0,0 0-1,0 0 1,0-1 0,0 1-1,0 0 1,0-1 0,0 1-1,1-1 1,-1 0 0,0 1-1,0-1 1,1 0 0,-1 1-1,1-1-17,40 3 671,-32-3-508,464 2 641,-310-9-7926,143-27 7122,-149 5-5922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1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13350,'0'0'432,"0"0"-432,0 0 0,0 0 1265,6 149-433,10-90-95,-10 9-209,4-4 144,2-13-368,-6-3-176,4-17-64,-7-12-64,-3-10-96,3-9-688,3-11-449,4-37-319,-1-8-1009,-3-9-2818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2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7171,'171'91'3391,"-148"-70"-2823,-23-20-531,1-1 1,-1 1-1,0 0 1,1-1-1,-1 1 1,0 0 0,0-1-1,1 1 1,-1 0-1,0-1 1,0 1-1,0 0 1,0-1 0,0 1-1,0 0 1,0 0-1,0-1 1,0 1-1,-1 0 1,1-1-1,0 1 1,-1 0-38,0 1 143,0 0 1,-1-1-1,1 1 1,-1-1-1,0 1 0,1-1 1,-1 1-1,0-1 1,0 0-1,0 0 0,0 0 1,-2 1-144,-1 0 396,-5 5-179,-1 0 0,0 0-1,-1-1 1,-3 1-217,6-3 61,0 0 1,0 1-1,1 0 1,-1 1-1,-2 2-61,10-7 11,0 0-1,0 0 1,0 0 0,1 0-1,-1 1 1,1-1-1,-1 0 1,0 0 0,1 0-1,0 1 1,-1-1 0,1 0-1,0 0 1,0 1 0,0-1-1,0 0 1,0 1 0,0-1-1,0 0 1,0 0 0,0 1-1,0-1 1,1 0-1,-1 0 1,1 1 0,-1-1-1,1 0 1,-1 0 0,1 0-1,0 0 1,-1 0 0,1 1-1,0-1 1,0-1 0,0 1-1,0 0 1,0 0-11,38 33 81,-15-19-3,2-1 0,-1-1 0,2-2 1,-1 0-1,2-2 0,15 3-78,-28-8 38,1-1 1,-1-1-1,1 0 1,0-1-1,0 0 1,0-2-1,0 0 1,-1 0-1,1-2 1,0 0-1,-1-1 1,14-5-39,84-42-761,-101 45 496,0-1 0,-1 0-1,0-1 1,0 0-1,-1-1 1,0 0-1,0 0 1,1-4 265,-10 12 7,0 0-1,0 0 1,0 0-1,-1 0 1,1-1 0,0 1-1,0 0 1,-1-1 0,1 1-1,-1 0 1,1-1-1,-1 1 1,0-1 0,1 1-1,-1-1 1,0 1 0,0-1-7,0 1 16,-1 0 0,1 1 1,0-1-1,0 1 0,-1-1 1,1 0-1,-1 1 1,1-1-1,0 1 0,-1-1 1,1 1-1,-1-1 0,0 1 1,1-1-1,-1 1 1,1-1-1,-1 1 0,0 0 1,1 0-1,-1-1 0,1 1 1,-1 0-1,0 0 1,0-1-17,-7 0 137,0 0 0,1 1 0,-1-1 1,0 1-1,-7 2-137,-2-2-80,-11-1 74,17 1 124,0-1 1,1 1 0,-1 1-1,0 0 1,1 0-1,-8 3-118,16-4 24,-1 1 0,1 0 0,-1 0-1,1 1 1,-1-1 0,1 0 0,0 1 0,0 0-1,0-1 1,0 1 0,0 0 0,0 0 0,0 0-1,0 0 1,1 0 0,-1 1 0,1-1 0,0 0 0,-1 1-1,1-1 1,0 1 0,1-1 0,-1 1 0,0 0-1,1-1 1,-1 1 0,1 0 0,0 1-24,0 6 49,0 0-1,0 1 1,2-1 0,-1 0 0,1 0 0,0 0 0,1 0 0,0 0 0,1-1-1,0 1 1,1-1 0,0 0 0,0 0 0,0 0 0,2-1 0,-1 0-1,1 0 1,0-1 0,0 1 0,1-2 0,2 3-49,1 0 29,1 0 0,1-1 0,-1 0 0,1 0 0,1-1 0,-1-1 0,1-1 0,0 0 0,1 0 0,-1-2 0,1 1 0,-1-2 0,1 0 0,8-1-29,-10 0-38,-1-2 0,1 0-1,-1 0 1,1-1 0,-1-1-1,0 0 1,0 0 0,0-1-1,3-2 39,-7 1-65,1 1-1,-1-2 1,0 1 0,0-1-1,-1-1 1,0 1-1,0-1 1,0 0 0,-1-1-1,0 0 1,3-6 65,1 0-268,-1-2 0,-1 1 0,-1-1-1,1-3 269,-6 14-36,0 0-1,0 0 1,-1 0 0,1 0-1,-1 0 1,-1 0-1,1-1 1,-1 1-1,0 0 1,0-1-1,0 1 1,-1 0-1,1 0 1,-2 0 0,1-3 36,0 7 29,0 1 0,0-1 1,0 0-1,0 0 0,0 0 1,0 1-1,0-1 0,0 1 0,-1-1 1,1 1-1,0-1 0,0 1 1,0 0-1,-1-1 0,1 1 1,0 0-1,0 0 0,-1 0 1,1 0-1,0 0 0,0 0 1,-1 0-30,-29 5 579,28-3-544,0 1 0,-1 0 0,1-1 0,0 1 0,0 0 0,1 0 0,-1 1 0,1-1 0,-1 1 0,1-1 0,0 1-1,0-1 1,1 1 0,-1 0 0,1 0 0,0 0 0,0 0 0,0 0 0,0 0 0,1 1 0,0-1 0,0 1-35,-2 13 80,1 1 0,1-1 0,1 0 0,2 7-80,-3-21 7,1 0 1,0 0-1,0 0 1,1 0-1,-1 0 1,1 0-1,0 0 1,0 0-1,0-1 1,0 1-1,1-1 1,-1 0-1,1 0 1,0 0-1,0 0 1,0 0-1,1 0 1,-1-1-1,0 0 1,1 1-1,0-1 1,0-1-1,-1 1 1,1 0-1,0-1 1,0 0-1,0 0 1,0 0-1,1-1 1,-1 1-1,2-1-7,4 1-167,1 0 0,0-1-1,0-1 1,-1 1-1,1-2 1,0 0 0,-1 0-1,0-1 1,1 0-1,-1 0 1,8-5 167,69-43-1992,-63 35 1780,1 1 1,0 1-1,1 1 1,1 1-1,22-6 212,-48 18 68,-1 0 0,0 0-1,1 0 1,-1 0-1,0 0 1,1 0 0,-1 0-1,0 0 1,1 0-1,-1 1 1,0-1 0,1 0-1,-1 0 1,0 0-1,1 0 1,-1 1 0,0-1-1,0 0 1,1 0-1,-1 1 1,0-1 0,0 0-1,0 0 1,1 1-1,-1-1 1,0 0 0,0 1-1,0-1 1,0 0-1,0 1 1,0-1-1,1 0 1,-1 1 0,0-1-1,0 0 1,0 1-1,0-1 1,0 0 0,0 1-1,0-1 1,-1 0-68,2 20 462,-2-14 15,3 175 2849,-5 212-2033,2-375-1569,-2 1 1,0-1-1,-1 0 1,0 0 275,-14 39-5595,16-49 4000,-5 13-9754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3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274 175 13718,'0'0'459,"0"0"504,1-24 798,3-76-307,-4 98-1408,1 1 0,-1-1 0,0 0 0,0 0 0,0 0 0,-1 0 0,1 1 0,0-1 0,-1 0 0,1 0 0,-1 1 0,1-1 0,-1 0 0,0 1 0,0-1 0,0 1 0,0-1 0,0 1 0,0-1 0,0 1 0,0-1 0,0 1 0,-1 0 0,1 0 0,-1 0 0,1 0 0,-1 0 0,1 0 0,-1 0 0,1 0 0,-1 1 0,-1-1-46,-3-1 33,0 1 0,-1 1 1,1-1-1,0 1 0,0 1 0,0-1 0,-6 1-33,-3 1 73,4-2-68,1 0 1,-1 1-1,0 1 0,1 0 1,-1 0-1,1 1 1,0 0-1,-1 1 0,2 0 1,-1 1-1,-7 4-5,14-7-5,-1 1 0,1-1 0,-1 1 0,1 0 0,0 0 0,0 1 0,0-1 0,0 0 0,1 1 0,-1 0 0,1 0 0,0 0 0,0 0 0,0 0 0,1 0 0,-1 0 0,1 0 0,0 1 0,1-1 0,-1 0 0,0 1 0,1-1 0,0 1 0,0-1 0,1 0 0,-1 1 0,1-1 0,0 0 0,0 1 0,1 0 5,0 2-8,1-1 0,0 1 0,0-1 0,0 0 0,1 0 0,0-1 0,0 1-1,0-1 1,1 0 0,0 0 0,0 0 0,0 0 0,5 2 8,12 8-108,0 0 0,25 10 108,-29-15-60,58 28-141,-13-7-367,33 25 568,-80-47-210,-1 2-1,-1 0 1,0 1 0,0 0-1,-1 1 1,-1 0-1,0 1 1,3 6 210,-13-18-70,-1 0 0,1 0 1,-1 0-1,0 1 0,0-1 1,0 0-1,0 1 0,0-1 1,0 0-1,-1 1 0,1-1 0,-1 1 1,0-1-1,1 1 0,-1-1 1,-1 2 69,1-2-22,0-1 1,-1 0 0,1 1 0,-1-1-1,0 0 1,0 0 0,1 1 0,-1-1 0,0 0-1,0 0 1,0 0 0,0 0 0,0 0-1,0 0 1,0 0 0,0-1 0,-1 1-1,1 0 1,0-1 0,0 1 0,-1 0 21,-9 2-16,1-1 0,-1 1 0,1-2 0,-1 1 0,0-2 0,-8 1 16,5-1-51,-29 3 82,-1-3 0,1-1-1,-28-6-30,59 6 84,0-1-1,1-1 0,-1 0 1,0 0-1,1-1 0,0-1 1,0 0-1,0 0 0,0-1 1,1-1-1,0 1 0,1-2 1,-1 1-1,1-2 0,-5-5-83,14 14 9,0 0 0,1 0-1,-1 0 1,0 0-1,0 0 1,0 0-1,1 0 1,-1 0-1,0 0 1,0 0 0,1 0-1,-1 0 1,0 0-1,0 0 1,0-1-1,1 1 1,-1 0-1,0 0 1,0 0 0,0 0-1,1 0 1,-1 0-1,0-1 1,0 1-1,0 0 1,0 0 0,0 0-1,1 0 1,-1-1-1,0 1 1,0 0-1,0 0 1,0 0-1,0-1 1,0 1 0,0 0-1,0 0 1,0-1-1,0 1 1,0 0-1,0 0 1,0 0-1,0-1 1,0 1 0,0 0-1,0 0 1,0-1-1,0 1 1,0 0-1,0 0 1,0 0 0,0-1-1,0 1 1,-1 0-1,1 0 1,0 0-1,0 0 1,0-1-1,0 1 1,0 0 0,-1 0-1,1 0 1,0 0-1,0 0 1,0-1-1,-1 1 1,1 0-1,0 0 1,0 0-9,20 3 82,-8 1-78,-1 1 1,1 0 0,-1 0 0,0 1-1,0 1 1,-1 0 0,0 0 0,0 1-1,-1 0 1,0 1 0,0 0-1,-1 0 1,3 5-5,1 1 6,-1 0-1,-1 1 0,-1 0 0,0 0 1,-1 1-1,0 0 0,-2 1 1,5 15-6,-5 5 150,-1 0 1,-2 0-1,-2 0 1,-1 0-1,-2 0 1,-2 0 0,-6 30-151,8-60 121,0-3-23,1 1-1,0 0 0,0-1 1,1 1-1,-1 0 0,1 0 1,0-1-1,1 1 0,-1 0 1,1 0-1,1 1-97,1-5 44,0-1 0,0 1 1,1-1-1,-1 0 0,0 0 0,1 0 0,-1 0 1,0-1-1,1 1 0,-1-1 0,1 0 0,-1 0 1,1 0-1,-1-1 0,1 1 0,0-1-44,8 1 72,24-1-673,-1-2 0,30-5 601,25-12-4609,-21 1-3309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4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19 8820,'0'0'5648,"0"0"-3965,-13 34-621,-40 112 310,15-42 372,6 2 1,-7 50-1745,39-154 51,0-34 221,-1-8-198,1-7-354,1 0-1,5-18 281,-4 49-130,1 0 0,1 1-1,0-1 1,1 1 0,1 0-1,0 0 1,1 1 0,0 0-1,2-1 131,3-4-29,1 0 0,1 1 0,1 0 0,0 1 0,2 1-1,-1 0 1,15-8 29,-25 19 3,0 1 0,0 0 0,0 0 0,1 1 0,0 0 0,0 0 0,0 1 0,0-1 0,0 1 0,0 1 0,0 0 0,1 0-1,-1 0 1,1 1 0,-1 0 0,0 0 0,1 1 0,-1 0 0,0 0 0,1 1 0,-1 0 0,0 0 0,0 1 0,0 0 0,1 1-3,9 6 108,0 0 0,-1 2 0,-1 0 0,1 1-1,-2 0 1,0 1 0,-1 1 0,11 15-108,-3-1 189,-1 1 0,-2 0 0,-1 2 0,7 18-189,9 44 158,4 10-529,-27-93-59,-8-9-3809,-2-2-363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4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15655,'0'0'1857,"0"0"-1777,0 0 256,0 0 481,169-8-625,-72-1-192,3 6-352,-16 3-625,-18 0-2929,-22 0-4578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43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114 146 14903,'0'0'83,"0"0"490,0 0 889,0 0-232,0 0-736,5 0-284,8 0-151,0-1 0,0 0 0,-1 0 0,1-1 0,0-1 0,-1 0 0,0-1 1,0 0-1,3-2-59,-11 4-32,1-1 0,-1 1 0,0-1 0,0 0 0,0 0 1,0 0-1,0-1 0,-1 1 0,1-1 0,-1 0 1,0 0-1,0 0 0,-1 0 0,1-1 0,-1 1 0,0-1 1,0 1-1,0-1 0,-1 0 0,0 0 0,0 0 1,0 0-1,0 0 0,-1 0 0,0 0 0,0-1 32,0 5-6,-1 1-1,1-1 1,-1 0-1,0 1 1,1-1-1,-1 1 0,0-1 1,1 1-1,-1-1 1,0 1-1,0-1 1,0 1-1,1 0 1,-1-1-1,0 1 1,0 0-1,0 0 0,0 0 1,0 0-1,1 0 1,-1 0-1,0 0 1,0 0-1,0 0 1,0 0 6,-30-1 89,28 1-89,-45-1 37,-48 0 18,89 2-23,-1-1 0,0 2-1,1-1 1,-1 1 0,1 0 0,-1 0 0,1 1 0,0 0 0,0 0-1,-3 3-31,7-4 18,1 1 0,-1-1 1,1 0-1,-1 1 0,1 0 0,0-1 0,0 1 0,1 0 0,-1 0 0,0 0 0,1 0 0,0 1 0,0-1 0,0 0 0,0 0 0,0 1 0,1-1 0,-1 2-18,1 65 53,1-44 18,-2-22-61,2 0 1,-1 0 0,0 0-1,1 0 1,-1-1 0,1 1 0,0 0-1,1-1 1,-1 1 0,0-1 0,1 1-1,0-1 1,0 0 0,0 1-1,0-1 1,1 0 0,-1 0 0,1-1-1,-1 1 1,1 0 0,0-1-1,0 0 1,0 0 0,1 0 0,-1 0-1,0 0 1,1 0 0,-1-1 0,1 0-1,0 0 1,2 1-11,13 2 31,1-1 0,-1-1 1,1-1-1,0 0 0,15-3-31,-4 2-59,-24 0 16,0-1-1,0 0 1,0 0-1,-1-1 1,1 0-1,0 0 1,-1 0-1,0-1 1,1 0-1,-1 0 1,0 0-1,0-1 1,-1 0-1,1 0 0,-1-1 1,2-1 43,11-13-561,0-1 0,-1-1 0,11-16 561,23-30-1212,-49 65 1214,0 0 0,-1 0 0,1 1 0,0-1 0,0 0 0,0 1 0,0-1 0,1 1 0,-1 0 0,0 0 0,1 0 0,-1 0 0,1 0-1,-1 0 1,1 0 0,-1 1 0,1-1 0,-1 1 0,1 0 0,-1 0 0,1 0 0,0 0 0,-1 0 0,1 1 0,-1-1 0,1 1 0,-1 0 0,1-1 0,-1 1 0,0 0 0,1 1 0,-1-1-2,4 3 19,0-1 0,0 2 1,-1-1-1,0 1 0,0-1 0,0 1 1,-1 1-1,1-1 0,-1 1 1,0-1-1,-1 1-19,1-1 65,-1 0 1,-1 0-1,1 0 1,-1 0-1,1 0 1,-1 1-1,-1-1 1,1 1-1,-1-1 1,0 1-1,0 0 0,-1-1 1,0 2-66,0-6 195,0-1 40,1-29 213,0 26-440,0-1 0,0 1 0,1-1 0,0 1 0,-1 0 0,1 0 0,0 0 0,0 0 0,1 0 0,-1 0 0,1 0 0,-1 1 0,1-1 0,0 1 0,0 0 0,0 0 0,0 0 0,0 0 0,1 1 0,-1-1 0,1 1 0,1-1-8,9-4 1,-1 2-1,1-1 1,0 2-1,0 0 0,2 0 0,-12 3 54,0 0 0,0 0-1,0 1 1,0-1 0,0 1-1,0 0 1,0 0 0,-1 0-1,1 0 1,0 1-1,0-1 1,-1 1 0,1 0-1,-1 0 1,0 0 0,0 1-1,0-1 1,0 1 0,0 0-1,0 0 1,-1 0-1,1 0 1,-1 0 0,0 1-1,0-1 1,0 1-54,0 0-177,1-1 0,-1 1-1,1-1 1,0 1 0,-1-1 0,1 0 0,1 0 0,-1 0-1,0 0 1,1-1 0,-1 1 0,1-1 0,0 0-1,0 0 1,0-1 0,0 1 0,0-1 0,0 1-1,0-1 1,1-1 0,3 1 177,22-2-5781,4-9-4192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4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76 344 15063,'0'0'784,"0"0"705,-29 149 32,26-93-401,0-8-704,-9 5-400,2-13-16,-8-21-720,18-13-2305,0-6-8709</inkml:trace>
  <inkml:trace contextRef="#ctx0" brushRef="#br0" timeOffset="1">917 1 15975,'0'0'2529,"0"0"-2529,0 0 0,0 0 545,15 171 47,-8-109-288,2-3-176,0-11-80,1-12 48,-4-10-96,0-15-160,-6-11-704,0 0-1986,0-22-2032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5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1361,'0'0'13040,"0"0"-10006,0 0-2141,0 0 417,0 0-397,22-12-598,80-33-278,-97 43-52,0 0 0,1 1 0,-1-1 1,0 1-1,1 0 0,-1 0 0,1 0 0,-1 1 0,1 0 1,0 0-1,-1 0 0,1 1 0,-1 0 0,1 0 0,-1 0 1,0 1-1,1 0 0,-1 0 0,0 0 0,0 1 0,0-1 1,-1 1-1,1 0 0,-1 1 0,1-1 0,-1 1 1,0 0-1,0 0 0,-1 0 0,1 0 0,-1 1 0,0 0 1,0-1-1,0 1 0,-1 0 0,0 0 0,0 1 0,1 1 15,0 2-29,0 0 0,0 1-1,-1-1 1,0 1 0,-1 0-1,0 0 1,-1-1 0,0 1 0,0 0-1,-1 0 1,0 0 0,-1-1-1,0 1 1,0-1 0,-1 1-1,0-1 1,-1 0 0,0 0-1,-4 6 30,-11 9-23,-15 24 44,34-48-26,0 1-1,0-1 1,0 0 0,0 1 0,0-1 0,0 1-1,0-1 1,0 0 0,0 1 0,0-1 0,0 1-1,0-1 1,0 0 0,0 1 0,1-1 0,-1 1 0,0-1-1,0 0 1,0 1 0,1-1 0,-1 0 0,0 1-1,0-1 1,1 0 0,-1 1 0,0-1 0,0 0-1,1 1 1,-1-1 0,0 0 0,1 0 0,-1 0 0,1 1-1,-1-1 1,0 0 0,1 0 0,-1 0 0,1 0-1,-1 0 1,0 0 0,1 0 0,-1 0 0,1 0-1,-1 0 1,0 0 0,1 0 0,-1 0 0,1 0 0,-1 0 5,30 0-172,-22-1 126,127 1-637,-132 1 672,1-1 1,-1 1 0,1-1 0,-1 1-1,1 0 1,-1 0 0,0 1 0,1-1 0,-1 1-1,0-1 1,0 1 0,0 0 0,0 0 0,-1 1-1,1-1 1,-1 0 0,1 1 0,-1 0 0,0-1-1,0 1 1,0 0 0,0 0 0,0 0 0,-1 0-1,1 1 1,-1-1 0,0 0 0,0 1 0,0-1-1,0 1 1,-1-1 0,1 2 10,0 4 41,0-1 0,0 0 0,-1 1 0,0-1 0,0 1 0,-1-1 0,0 0 0,-1 1 0,1-1 0,-2 0 0,1 0 1,-1 0-1,0 0 0,-2 1-41,0-1 113,-1 1 0,-1-1 0,0 0 0,0-1 0,0 0 0,-1 0 0,0 0 0,0-1 0,-1 0 0,1-1 0,-1 0 0,-1 0 0,-7 2-113,1 0 131,-1-2-1,1 0 0,-1-1 1,-1 0-1,1-2 1,0 0-1,-18 0-130,34-2-23,0 0-1,0 0 1,-1 0 0,1 0 0,0 0-1,-1 0 1,1-1 0,0 1-1,-1 0 1,1-1 0,0 1 0,0-1-1,-1 1 1,1-1 0,0 0-1,0 1 1,0-1 0,0 0 0,0 0-1,0 0 1,0 0 0,0 0-1,0 0 1,0 0 0,1 0-1,-1 0 1,0 0 0,1 0 0,-1-1 23,-3-38-2571,5 28 1559,-1-49-6653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5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15127,'31'-1'389,"-11"0"-219,-6 0-59,-1 0 0,1 1 1,0 0-1,-1 2 1,10 1-112,-17-2 49,0 1 0,0-1 0,0 2 0,0-1 0,-1 1 0,1-1 0,-1 1 0,1 1 0,-1-1 1,0 1-1,0 0 0,-1 0 0,1 1 0,-1-1 0,0 1 0,0 0 0,0 1-49,9 15 200,0 0-1,-2 1 1,-1 0-1,0 1 0,-2 0 1,0 1-1,4 23-199,-5-1 281,-1 1 0,-2-1 0,-2 37-281,-2 86 1221,0-169-1221,0 1 3,-1-1-1,1 0 1,0 1-1,0-1 1,0 0-1,0 0 1,0 1-1,0-1 1,0 0-1,0 1 0,1-1 1,-1 0-1,0 0 1,0 1-1,0-1 1,0 0-1,0 0 1,0 1-1,1-1 1,-1 0-1,0 0 1,0 1-1,0-1 1,0 0-1,1 0 0,-1 0 1,0 1-1,0-1 1,1 0-1,-1 0 1,0 0-1,0 0 1,1 0-1,-1 1 1,0-1-1,0 0 1,1 0-1,-1 0 0,0 0-2,10 1-39,0-1-1,-1 0 0,1-1 0,0 0 1,-1 0-1,1-1 0,-1 0 0,0-1 0,0 0 1,1 0-1,2-3 40,1 1-209,1 1 1,0 0-1,1 0 0,-1 1 1,4 1 208,-16 2-10,-1 0 0,1 1 0,-1-1 0,0 1 0,1-1 0,-1 1 0,1 0 0,-1-1 0,0 1 1,0 0-1,1 0 0,-1 0 0,0 0 0,0 0 0,0 0 0,0 0 0,0 0 0,0 1 0,0-1 0,-1 0 0,1 1 0,0-1 1,-1 0-1,1 1 0,-1-1 0,1 1 0,-1-1 0,0 1 0,1-1 0,-1 1 0,0-1 0,0 1 0,0-1 0,0 1 0,-1 0 10,0 72 269,0-53-1,-2 7 242,0 0-1,-2 0 1,-7 20-510,-3 18 1048,14-57-978,-2 0-1,1 0 0,-1-1 0,0 1 0,-1-1 0,0 0 1,0 0-1,0 0 0,-1-1 0,-1 1 0,1-1 1,-1 0-1,0-1 0,-1 1 0,-6 4-69,3-4 10,0-1-1,0 0 0,-1 0 1,0-1-1,0 0 1,-1-1-1,1 0 1,-1-1-1,0 0 1,0-1-1,-5 0-9,16-2-13,-21 3 74,1-1-1,-1-1 1,0 0 0,0-2-1,-5-1-60,24 2-111,-1-1 0,0 1 0,0-1-1,1 0 1,-1 0 0,0 0 0,1 0 0,-1-1-1,1 1 1,0-1 0,-1 0 0,1 0 0,0 0-1,0-1 1,0 1 0,0-1 0,1 1 0,-1-1 0,1 0-1,-1 0 1,1 0 0,0 0 0,0-1 0,1 1-1,-1 0 1,1-1 0,-1 1 0,1-1 0,0 0-1,0 1 1,1-1 0,-1-2 111,0-32-4874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6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1 179 14615,'0'0'528,"8"26"859,30 114 1788,3 48-3175,6 96 2780,-38-265-2534,-3-13-21,-3-10 427,-1-51-462,-2 0 0,-3 1 0,-3-1 1,-6-24-191,-7-87-217,15 112 126,0 17-22,2-1-1,2 1 1,1-1-1,2 1 0,2-3 114,-4 35-43,0 0-1,0 0 1,1 1-1,-1-1 1,1 0-1,1 1 0,-1 0 1,1-1-1,-1 1 1,1 0-1,0 0 1,1 0-1,-1 1 0,1-1 1,-1 1-1,1 0 1,0 0-1,0 0 0,1 0 1,-1 1-1,5-2 44,-6 2-37,1 1-1,0 0 1,-1 0-1,1 1 1,0-1-1,0 1 1,0 0-1,0 0 0,-1 0 1,1 0-1,0 0 1,0 1-1,0 0 1,0 0-1,-1 0 1,1 0-1,-1 1 0,1-1 1,-1 1-1,1 0 1,-1 0-1,0 0 1,0 1-1,0-1 1,0 1-1,0-1 1,1 3 37,5 6-117,0 1 1,-1 0 0,-1 0 0,0 1 0,-1 0-1,0 0 1,0 0 0,-2 1 0,1 1 116,-3-9 4,0-1 1,-1 1-1,1 0 0,-1 0 1,-1 0-1,1 0 0,-1 0 1,0 0-1,0 0 0,0 0 1,-1 0-1,0 0 1,0 0-1,-1 0 0,0 0 1,0-1-1,0 1 0,-1-1 1,1 1-1,-1-1 0,0 0 1,-4 4-5,-1-1 66,-1-1 0,0-1 0,0 0-1,0 0 1,-1-1 0,0 0 0,0 0 0,-6 1-66,-84 22-578,96-27-2250,4-1-4503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6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 18056,'0'0'659,"0"0"83,0 0 264,0 0-110,11 31-373,1 2-428,-4-14-53,-1 0-1,-1 0 1,-1 1-1,0 0 1,-2 0-1,0 0 0,-1 1 1,-1 16-42,-2-14 66,-1 0 0,0 0 0,-2 0 0,-1-1 0,0 1 0,-2-1 0,0 0 0,-6 9-66,12-49 326,0-40-182,0-8-136,3 0 1,6-33-9,-5 79-18,1 0 0,0 0 0,1 0 0,1 1 0,1 0 0,1 0 0,1 1 0,0 0 0,1 1 0,6-8 18,-14 22 14,0 0-1,0 0 1,0 0 0,0 1-1,1-1 1,-1 1 0,1 0-1,-1-1 1,1 1 0,0 1-1,0-1 1,0 0 0,0 0-1,0 1 1,0 0 0,0 0-1,0 0 1,1 0 0,-1 0-1,0 0 1,3 1-14,-1 1-1,-1-1 1,0 1-1,0 1 1,0-1-1,0 1 0,0 0 1,0-1-1,0 2 1,-1-1-1,1 0 0,-1 1 1,0 0-1,1-1 1,-1 1-1,0 1 0,0-1 1,13 15 9,0 1-1,-2 0 0,0 1 1,-1 0-1,-1 1 1,7 17-9,8 27 242,11 43-242,15 37 369,-48-130-263,-5-13-5855,-23-12-1390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7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16760,'0'0'2689,"0"0"-1953,0 0 849,0 0-336,0 0-1009,175-17-240,-109 9-304,6 0-145,0-1-879,0-2-2178,-3 5-9124</inkml:trace>
  <inkml:trace contextRef="#ctx0" brushRef="#br0" timeOffset="1">829 17 17672,'0'0'1937,"0"0"-1537,0 0 545,0 0-945,0 0-977,0 0-19000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8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90 12710,'0'0'971,"0"0"-494,0 0 655,0 0 559,-34-17-744,34 17-947,-50-25 288,-44-15-288,90 39 5,0-1 0,0 1 0,0 0-1,0 0 1,0 1 0,0-1 0,-1 1-1,1-1 1,0 2 0,0-1 0,0 0-1,-1 1 1,1-1 0,0 1 0,0 1-1,0-1 1,0 0 0,0 1 0,0 0 0,0 0-1,1 0 1,-1 0 0,1 1 0,-1-1-1,1 1 1,0 0 0,0 0 0,0 1-5,-8 5 16,6-5-7,0 1 0,0 0 1,0 0-1,1 0 0,-1 0 0,1 1 1,1 0-1,-1 0 0,1 0 0,0 0 1,0 0-1,1 0 0,-1 1 0,0 6-9,2-9 4,1 0 0,0 1 0,0-1 0,0 0 0,0 1 0,1-1-1,-1 0 1,1 0 0,0 1 0,0-1 0,1 0 0,-1 0 0,1 0 0,0 0 0,0-1-1,0 1 1,1 0 0,-1-1 0,1 0 0,0 1 0,0-1 0,0 0 0,2 1-4,19 14 44,1-1 1,0-2 0,1 0-1,0-2 1,20 7-45,-13-6 43,0 2 0,-1 1 0,7 7-43,-37-22-9,1-1-1,-1 0 1,0 1 0,0 0 0,1-1 0,-1 1 0,-1 0-1,1 0 1,0 0 0,0 0 0,-1 0 0,1 1 0,-1-1 0,0 0-1,1 1 1,-1-1 0,0 1 0,-1-1 0,1 1 0,0 0 0,-1-1-1,1 1 1,-1 0 0,0-1 0,0 2 9,-1-2-10,0 1 1,0-1-1,0 0 0,-1 1 0,1-1 1,-1 0-1,1 0 0,-1 0 1,0 0-1,0 0 0,0 0 1,0 0-1,0-1 0,-1 1 0,1-1 1,0 1-1,-1-1 0,1 0 1,-1 0-1,1 0 0,-1 0 1,1-1-1,-1 1 0,0-1 10,-47 12 22,-1-3 0,1-2 0,-23-1-22,-4 1 220,76-7-206,0 0 1,0-1 0,0 1 0,0 1 0,0-1 0,1 0 0,-1 0 0,0 0-1,0 0 1,0 1 0,0-1 0,0 0 0,0 1 0,0-1 0,0 1 0,1-1 0,-1 1-1,0-1 1,0 1 0,1-1 0,-1 1 0,0 0 0,1-1 0,-1 1 0,1 0-1,-1 0 1,1 0 0,-1-1 0,1 1 0,-1 0 0,1 0 0,0 0 0,-1 0-1,1 0 1,0 0 0,0 0 0,0 0 0,0 0 0,0 0 0,0 0 0,0 0-1,0-1 1,0 1 0,0 0 0,1 0 0,-1 0 0,0 0 0,0 0 0,1 0 0,0 0-16,3 8-26,0-1 0,1 0-1,0 0 1,0 0-1,3 2 28,2 4 61,-3-2-33,-1 0-1,0 0 1,-1 1 0,-1 0 0,0 0 0,-1 0 0,0 0 0,-1 1 0,0-1 0,-1 10-28,0-1 157,-1 1 0,-2-1 0,0 1 0,-1-1 0,-1 1 0,-1 0-157,-4 3 207,7-20-131,0 0-1,0 0 1,0 0-1,1 0 1,-1 0-1,1 0 1,1 1 0,-1-1-1,1 0 1,1 1-1,-1 0-75,9-3 8,28-2-273,1-3-1,0 0 0,0-3 1,27-6 265,13-7-4708,54-20 4708,-17-1-5008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8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0 15927,'0'0'1009,"0"0"50,0 0 232,-31 7 24,-98 25-600,123-30-680,0 0 0,0 0 0,1 1 0,-1 0 0,0 0 0,1 0 0,0 1 0,0 0 0,0 0 0,0 0 0,0 1 0,1-1-1,0 1 1,0 0 0,0 0 0,-1 4-35,-5 5 98,2-2-28,-1 0 1,2 1 0,0 0 0,0 0-1,1 0 1,1 1 0,0 0-1,-2 12-70,6-21 8,0 0-1,0 0 0,0 0 0,1 0 0,0 0 0,0 0 0,0 0 0,1 0 0,-1 0 0,1 0 0,1 0 0,-1 0 0,1 0 0,-1 0 1,1-1-1,1 1 0,-1-1 0,1 1 0,-1-1 0,1 0 0,1 0 0,-1 0 0,0 0 0,1-1 0,0 0 0,4 4-7,5 1-26,0-1 0,0 0 0,1-1 0,0 0 0,1-1-1,-1-1 1,1 0 0,0-1 0,2 0 26,36 4-1696,51-1 1696,-73-5-624,68 0-2485,-4-1-3160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8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1 17288,'0'0'1088,"0"0"-847,0 0 511,0 0 320,0 0-751,-97 171-321,63-123-417,0-11-1760,5-18-7907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9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32 116 17864,'0'0'2353,"0"0"-2353,0 0 0,0 0 80,-31 168 385,31-106-257,15 0-192,10-8-16,-3-12-369,-12-14-655,2-11-817,-12-17-3089,0 0-3762</inkml:trace>
  <inkml:trace contextRef="#ctx0" brushRef="#br0" timeOffset="1">48 6 7876,'0'0'8499,"0"0"-6554,0 0-1664,0 0 239,31-1 27,-4 0-458,-15-1-71,1 1 1,0 0-1,-1 1 1,1 1 0,0 0-1,0 0 1,-1 2 0,1-1-1,-1 2 1,0-1-1,0 2 1,0-1 0,-1 2-1,1 0 1,4 3-19,0 2 17,-1 1-1,0 1 1,0 0 0,-1 1 0,-1 1 0,0 0-1,-1 1 1,-1 0 0,0 2-17,-5-7 2,0 0 0,-1 0 0,0 1 0,-1 0 0,0 0 0,-1 0 0,0 0 0,-1 0 0,0 1 0,-1-1 0,-1 1 0,0 0 0,0-1 0,-3 11-2,2-19 2,0 0 0,0 0 0,-1 0 1,1 0-1,-1 0 0,0-1 0,0 1 0,-1 0 1,1-1-1,-1 0 0,1 0 0,-1 0 1,0 0-1,0 0 0,-1 0 0,1-1 1,0 1-1,-1-1 0,0 0 0,1 0 0,-1 0 1,0-1-1,0 1 0,0-1 0,0 0 1,-3 0-3,-10 3-15,-1-1 0,0-1 0,1-1 0,-1 0 1,-13-2 14,28 1-165,1 1 0,0-1 0,0 0 0,-1 0 0,1-1 0,0 1 0,0 0 1,-1-1-1,1 1 0,0-1 0,0 0 0,0 1 0,0-1 0,0 0 0,0 0 1,0-1-1,0 1 0,0 0 0,0-1 0,1 1 0,-1-1 0,0 1 0,1-1 1,-1 0-1,0-1 165,-1-24-8458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4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76 12358,'0'0'2078,"0"0"-1214,0 0 892,0 0-105,0 0-946,-21 22-385,-62 70-104,81-90-202,0 1 1,0-1 0,1 0-1,-1 0 1,0 1-1,1-1 1,0 1 0,0 0-1,0-1 1,0 1 0,0 0-1,0-1 1,1 1-1,-1 0 1,1 0 0,0 0-1,-1 0-14,2-2 3,-1 0 0,1 1-1,-1-1 1,1 0 0,-1 0-1,1 1 1,0-1 0,-1 0-1,1 0 1,0 0 0,0 0 0,0 0-1,0 0 1,0 0 0,0 0-1,0 0 1,0 0 0,0-1-1,0 1 1,1 0 0,-1-1-1,0 1 1,0-1-3,7 3-6,0-1 1,0 0-1,0-1 0,0 0 0,1 0 1,-1-1-1,4 0 6,-10 0 2,30 0-70,1-1 0,28-6 68,-48 5-41,1-1 1,0-1-1,-1 0 0,0-1 1,0-1-1,0 0 0,-1 0 0,1-2 41,17-13-395,0-2 1,-2-1-1,-1-1 0,16-21 395,35-31-1035,-76 75 1763,-4 9 641,-3 4-1110,0 1 1,0-1-1,1 1 1,0 0-1,1 1 1,1-1-1,0 1 0,0-1 1,2 1-1,-1-1 1,2 1-1,0 7-259,-1-19-30,0 0 0,1 0 1,-1 0-1,0 0 0,0 0 0,1 0 0,-1 0 0,1 1 0,-1-1 0,1 0 0,-1-1 0,1 1 1,0 0-1,0 0 0,-1 0 0,1 0 0,0 0 0,0-1 0,0 1 0,0 0 0,0-1 0,0 1 1,0-1-1,0 1 0,0-1 0,0 1 0,0-1 0,0 0 0,0 1 0,0-1 0,1 0 1,-1 0-1,0 0 30,0 0-212,1 0 0,-1 0 0,1-1 1,-1 1-1,0 0 0,1-1 1,-1 1-1,1-1 0,-1 1 1,0-1-1,0 0 0,1 0 0,-1 1 1,0-1-1,0 0 0,0 0 1,0 0-1,0 0 0,0 0 0,0 0 1,0-1-1,-1 1 0,1 0 1,0 0-1,-1-1 0,1 0 212,8-41-7779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39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56 4386,'0'0'13641,"0"0"-10808,0 0-2702,33-12-54,-33 12-77,32-12-1,2 1-1,-1 1 0,6 1 2,-36 9-5,-1-1 0,1 1 0,0 0 0,0 0 0,0 0 0,-1 0 0,1 0 0,0 1 0,0-1 0,0 1 0,-1 0 0,1-1 0,0 1 0,-1 1 0,1-1 0,-1 0 0,1 1 0,-1-1 0,0 1 0,0 0 0,1-1 0,-1 1 0,0 0 1,-1 0-1,1 1 0,0-1 0,0 0 0,-1 1 0,0-1 0,1 1 0,-1-1 0,1 3 5,1 6-17,-1-1 0,1 1 0,-2-1 0,1 1 0,-1 0 0,-1 11 17,0-15 8,0 6-4,-1-1 1,0 1 0,-1-1 0,0 0 0,0 1 0,-2-1 0,0 0 0,0-1 0,-1 1 0,0-1-5,-12 21 360,-1-1 0,-19 22-360,26-37 207,10-16-199,1 1-1,0-1 1,-1 1 0,1-1-1,0 0 1,-1 1 0,1-1-1,0 1 1,-1-1-1,1 1 1,0-1 0,0 1-1,-1-1 1,1 1 0,0-1-1,0 1 1,0-1 0,0 1-1,0-1 1,0 1 0,0-1-1,0 1 1,0-1 0,0 1-1,0 0 1,0-1 0,0 1-1,0-1 1,1 1 0,-1-1-1,0 1 1,0-1-1,1 1 1,-1-1 0,0 0-1,1 1 1,-1-1 0,0 1-1,1-1 1,-1 1-8,28 3-8,43-14-309,-65 9 296,13-3-162,-7 1-74,0 0 0,0 1 0,0 0 0,1 1 0,-1 0-1,0 1 1,0 1 0,0 0 0,10 2 257,-21-2-15,0-1 1,1 1-1,-1 0 1,0 0 0,1 0-1,-1 0 1,0 0-1,0 0 1,0 0-1,0 0 1,0 0-1,0 1 1,0-1-1,0 0 1,0 1 0,-1-1-1,1 0 1,0 1-1,-1-1 1,1 1-1,-1-1 1,0 1-1,0 0 1,1 1 14,0 44-26,-2-32 36,0-3 113,0 0-1,-1-1 1,-1 1-1,0 0 1,0-1-1,-1 0 1,-1 0 0,0 0-1,0-1 1,-1 1-1,0-1 1,-1 0-1,0-1 1,-1 0 0,1 0-1,-2-1 1,-1 2-123,-10 8 356,-1 0 0,0-2 1,-1 0-1,-1-2 0,-1 0 1,0-2-1,-5 2-356,9-8 155,-1 0 0,1 0 1,-2-2-1,1-1 0,0-1 0,-1 0 0,1-2 1,-15-1-156,23 1-15,3 0-53,0 0 0,1-1 0,-1 0 0,1 0 0,-1-1 0,1-1 0,-9-2 68,14 3-297,0 0 0,0 0 0,0 0 0,1 0 0,-1-1 0,1 0 0,0 0 0,-1 0 0,1 0 0,0 0 0,-2-3 297,-5-17-6365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40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 16776,'0'0'589,"0"0"-218,0 0 96,0 0-64,0 0 93,5 25 371,-2-8-692,7 39 801,3 0-1,15 39-975,-23-85 532,-2-9-155,0-22 24,-5-48-230,2 61-128,-3-38-29,1 14-213,1 0-1,1 0 1,3-15 199,-3 44-24,0 0 0,1 0 0,0 0 1,-1 0-1,1 0 0,0 1 0,0-1 1,1 0-1,-1 1 0,1-1 1,-1 1-1,1-1 0,0 1 0,0 0 1,0 0-1,0-1 0,0 1 0,0 1 1,0-1-1,1 0 0,-1 1 1,1-1-1,0 1 0,-1 0 0,1-1 1,0 1-1,-1 1 0,1-1 0,0 0 1,0 1-1,0-1 0,0 1 1,0 0 23,4 0-7,0 0 1,0 1 0,-1-1 0,1 1-1,-1 1 1,1-1 0,-1 1-1,1 0 1,-1 1 0,0-1 0,0 1-1,0 1 1,5 3 6,94 80-25,-63-49 148,43 28-123,-72-56 24,1-2 1,0 0 0,1 0 0,-1-1 0,1-1 0,1-1-1,-1 0 1,13 2-25,-27-7 7,0 0-1,0 0 0,0 0 1,0 0-1,0-1 0,0 1 1,0 0-1,0-1 0,0 1 1,0 0-1,0-1 1,0 1-1,0-1 0,0 1 1,-1-1-1,1 0 0,0 1 1,0-1-1,0 0 0,-1 0 1,1 0-1,0 1 0,-1-1 1,1 0-1,-1 0 1,1 0-1,-1 0 0,1 0 1,-1 0-1,0 0 0,0 0 1,1 0-1,-1 0 0,0 0 1,0 0-1,0-1-6,4-48 127,-3 40-112,3-178-1826,-2 191 1577,-1-1 1,0 1 0,1-1-1,-1 1 1,1-1 0,0 1-1,0-1 1,0 0 0,0 0-1,0 0 1,1 0 0,-1-1-1,0 1 1,1-1 0,-1 1-1,1-1 1,0 0 0,-1 0-1,1 0 1,0 0 0,0 0-1,0-1 1,0 1 0,1-1 233,56 11-6494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40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54 199 17976,'0'0'574,"0"0"-67,-4 30 224,2-14-607,-7 45 785,4 1 0,1 51-909,4-88 348,0-15-238,0 0 0,0-1 0,1 1 0,0-1 0,1 1 0,2 6-110,-3-15 96,-1-6 67,-2-28 89,-2 0 0,-1 1 0,-2-7-252,-1-1 47,-2-41-47,8 56-7,1-1 0,2 1 0,0 0 1,3-11 6,-2 26-24,0 1 1,1 0 0,0 0 0,0 0 0,1 1 0,0-1 0,0 1 0,1 0 0,0 0-1,1 0 1,0 1 0,0 0 0,2-2 23,-2 3-17,0 0-1,-1 1 1,2 0-1,-1 0 1,1 0-1,0 1 1,0 0-1,0 0 1,0 1-1,1-1 1,-1 2 0,1-1-1,0 1 1,0 0-1,-1 1 1,1 0-1,1 0 1,-1 1-1,0 0 1,0 0-1,0 1 1,0 0-1,0 1 1,0-1 0,-1 1-1,1 1 1,0 0-1,-1 0 1,1 0-1,-1 1 1,0 0-1,-1 0 1,1 1-1,-1 0 1,1 0-1,-1 1 1,-1-1 0,1 1-1,-1 0 1,0 1-1,-1 0 1,1-1-1,-1 1 1,1 3 17,0 0-11,0 1 0,-1 0 0,0 0 0,-1 0 0,0 0 0,-1 0 0,0 1 0,-1-1 0,0 1 0,-1 1 11,0-9-3,0 0 0,0 0 0,0 0-1,-1 0 1,1 0 0,-1 0 0,0 0 0,0 0-1,-1 0 1,1 0 0,-1-1 0,0 1-1,0-1 1,0 1 0,0-1 0,-1 0 0,1 0-1,-1 0 1,0 0 0,0 0 0,0-1-1,0 1 1,0-1 0,-1 0 0,1 0 0,-1 0-1,1 0 1,-1-1 0,-2 1 3,-19 4-73,0-1 1,-1-1-1,1-1 0,-1-1 0,0-2 1,1-1-1,-1 0 0,-2-3 73,27 4-62,1 0 1,-1 0-1,1-1 0,-1 1 0,0 0 0,1-1 0,-1 1 0,1 0 0,-1-1 0,1 1 0,-1-1 0,1 1 0,0-1 1,-1 1-1,1-1 0,-1 1 0,1-1 0,0 0 0,0 1 0,-1-1 0,1 1 0,0-1 0,0 0 0,0 1 0,0-1 1,0 0-1,0 1 0,0-1 0,0 0 0,0 1 0,0-1 0,0 0 0,0 1 0,0-1 0,0 0 0,0 1 0,1-1 0,-1 1 1,0-1-1,1 0 0,-1 1 0,0-1 0,1 1 0,-1-1 0,1 1 0,-1-1 0,0 1 0,1-1 62,30-29-5770,24-5-5086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41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17816,'0'0'510,"0"0"-171,1 28 872,23 228 1860,-15-186-2282,-3 0 1,-2 13-790,-6-104 87,0 0-1,-1 0 1,-1 1 0,-2-5-87,0 1-152,2-1 0,-2-22 152,4 21-165,1-1 0,2 1 1,3-25 164,-3 42-48,1 0 0,0 0 0,1 1 1,-1 0-1,2-1 0,-1 1 0,1 0 0,0 1 1,1-1-1,0 1 0,0-1 0,1 2 0,3-5 48,-1 3-22,0 1-1,0 0 0,0 0 0,1 1 0,0 0 1,0 1-1,6-3 23,-12 7-9,0-1-1,0 1 1,0 0 0,1 0 0,-1 0 0,1 0-1,-1 1 1,0-1 0,1 1 0,-1 0 0,1 0-1,-1 0 1,1 1 0,-1-1 0,1 1 0,-1 0-1,0 0 1,1 0 0,-1 0 0,0 1 0,0-1-1,0 1 1,0 0 0,0 0 0,1 0 9,14 15 10,0 1 0,-1 1 0,-1 0 0,11 18-10,21 26 93,78 101 418,-82-104-416,-44-60-101,0 1 0,1-1 0,-1 0 0,0 0 0,1 1 0,-1-1 0,0 0 0,0 0 0,1 1 0,-1-1 0,0 0 0,0 1 1,0-1-1,1 0 0,-1 1 0,0-1 0,0 0 0,0 1 0,0-1 0,0 0 0,0 1 0,0-1 0,1 1 0,-1-1 0,0 0 0,-1 1 0,1-1 0,0 0 0,0 1 0,0-1 0,0 1 0,0-1 0,0 0 0,0 1 1,0-1-1,-1 0 0,1 1 0,0-1 0,0 0 0,0 0 0,-1 1 0,1-1 0,0 0 0,0 1 0,-1-1 0,1 0 0,0 0 0,-1 0 0,1 1 0,0-1 0,-1 0 0,1 0 0,0 0 0,-1 0 0,1 0 1,0 0-1,-1 1 0,1-1 0,-1 0 6,-26-1-920,18 1 398,-5 0-502,0 0-1,0-1 1,0-1-1,1 0 1,-1-1-1,1 0 1,-1-1-1,1 0 1,-10-6 1024,-5-9-5587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41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12742,'0'0'5859,"0"0"-5443,0 0 656,0 0 737,0 0-993,200-5-816,-84-4-176,15 6-688,4 3-1137,-10 0-1649,-16 0-5442</inkml:trace>
  <inkml:trace contextRef="#ctx0" brushRef="#br0" timeOffset="1">1161 6 17880,'0'0'2994,"0"0"-2162,0 0 0,0 0-832,0 0-2833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10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99 8100,'0'0'1504,"0"0"-42,0 0-37,0 0-531,0 0-630,0 7-136,-2 63 1558,3 0 0,3-1 0,5 16-1686,-15-122 754,-10-69-799,14 92-98,1 0-1,1 0 1,0 0-1,1 0 1,0 0-1,3-7 144,-4 20-7,0 0 1,0 0-1,0 0 0,0 1 1,0-1-1,1 0 0,-1 0 0,0 0 1,1 0-1,-1 0 0,0 1 0,1-1 1,-1 0-1,1 0 0,0 1 0,-1-1 1,1 0-1,-1 1 0,1-1 0,0 0 1,0 1-1,-1-1 0,1 1 0,0-1 1,0 1-1,0 0 0,0-1 0,-1 1 1,1 0-1,0 0 0,0-1 0,0 1 1,0 0-1,0 0 0,0 0 1,0 0-1,0 0 0,0 0 0,-1 0 1,1 1-1,0-1 0,0 0 0,0 0 1,0 1-1,0-1 0,0 1 0,-1-1 7,4 2-16,-1 0 0,0 0-1,0 0 1,0 0 0,0 1-1,0 0 1,0-1 0,-1 1-1,1 0 1,0 2 16,11 17 53,0-1 0,2-1 1,0 0-1,2-1 0,5 4-53,-16-16 11,0-2 0,1 1 0,0-1 0,0 0 0,1-1-1,-1 1 1,1-2 0,0 1 0,0-1 0,0-1 0,0 0 0,1 0 0,-1-1-1,0 0 1,1 0 0,0-1-11,-9 0 7,0-1-1,0 1 1,1 0 0,-1-1-1,0 1 1,0-1 0,0 1-1,0-1 1,-1 0-1,1 1 1,0-1 0,0 0-1,0 0 1,0 0 0,-1 1-1,1-1 1,0 0-1,-1 0 1,1 0 0,-1 0-1,1 0 1,-1 0-1,1 0 1,-1 0 0,0 0-1,0-1 1,1 1 0,-1 0-1,0 0 1,0 0-7,4-41 35,-4 37-29,2-25-8,0-11 36,-1-1 0,-3 0-1,-2-11-33,4 50 10,-1 0 1,0 0-1,1 0 0,-1 0 1,0 0-1,-1 0 0,1 0 0,0 1 1,-1-1-1,0 0 0,0 1 1,0-1-1,0 1 0,0-1 1,0 1-1,0 0 0,-1 0 1,1 0-1,-1 0 0,0 1 0,1-1 1,-1 1-1,0-1 0,0 1 1,0 0-1,0 0 0,0 0 1,0 1-1,-3-1-10,5 1-82,1 0-1,-1 0 1,0 0 0,0 0 0,1 1 0,-1-1-1,0 0 1,1 1 0,-1-1 0,0 0 0,1 1 0,-1-1-1,0 1 1,1-1 0,-1 1 0,1-1 0,-1 1-1,1 0 1,-1-1 0,1 1 0,-1-1 0,1 1-1,0 0 1,-1 0 0,1-1 0,0 1 0,0 0-1,-1-1 1,1 1 0,0 0 82,-3 25-4799,3-8-702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11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9 156 13494,'0'0'54,"0"0"47,0 0 259,0 0 550,11 26-179,32 83-334,-40-103-288,0 1-1,0 0 1,0 0-1,-1 0 1,0 1-1,0-1 0,-1 0 1,0 1-1,0-1 1,0 4-109,-2-1 97,1-9 39,0-1-34,-2-14 506,-28-67-526,15 46-810,3 0 0,-3-13 728,12 36-284,1 1-1,0-1 1,1 1-1,0-1 0,1 0 1,0 0-1,0 0 0,2 1 1,1-8 284,-3 17-50,1-1-1,0 1 1,0 0 0,0 0-1,0-1 1,0 1 0,0 0 0,1 0-1,-1 0 1,1 1 0,-1-1 0,1 0-1,0 0 1,-1 1 0,1-1 0,0 1-1,0 0 1,0-1 0,0 1-1,1 0 1,-1 0 0,0 0 0,0 1-1,1-1 1,-1 0 0,1 1 50,8-2-95,0 1-1,0 0 1,0 0 0,0 1-1,2 1 96,5-1 31,-15 0-24,1 0-1,-1 0 1,1 0-1,-1 1 1,1-1-1,-1 1 1,1 0 0,-1 0-1,1 0 1,-1 0-1,0 1 1,0-1-1,1 1 1,-1 0-1,0 0 1,0 0 0,-1 0-1,1 1 1,0-1-1,-1 1 1,0-1-1,1 1 1,-1 0-1,0 0 1,0 0 0,-1 0-1,1 0 1,0 2-7,2 6 258,-1 1 1,-1 0-1,1 0 1,-2 1-1,0-1 0,0 0 1,-2 10-259,1-18 44,0-1-1,0 0 1,-1 0 0,0 0-1,0 0 1,1 0 0,-2 0-1,1 0 1,0 0 0,-1 0 0,1-1-1,-1 1 1,0 0 0,0-1-1,0 0 1,0 1 0,0-1-1,-1 0 1,1 0 0,-1 0-1,1 0 1,-1-1 0,0 1 0,1-1-1,-1 1 1,0-1 0,0 0-1,0 0-43,-14 4-823,1 0-1,-1-1 0,0-1 0,-14 1 824,8-1-2733,9-2-2936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11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67 10837,'0'0'2647,"0"0"-1820,0 0-27,0 0 515,0 24-314,-1 12-800,-1 32 563,6 35-764,-4-96 78,1 1-1,0-1 0,1 0 0,-1 0 0,1 1 0,1-1 0,-1 0 0,1-1 1,1 1-1,-1-1 0,3 4-77,-40-98 267,27 62-351,0 0 0,2-1 0,1 1 1,1-1-1,2 0 0,0 0 1,2-8 83,-1 34 1,0-2-8,0-1-1,0 1 1,1 0-1,-1 0 0,1 0 1,-1-1-1,1 1 1,0 0-1,0 0 1,0 0-1,1 0 0,-1 1 1,1-1-1,0 0 1,0 0-1,-1 1 0,2-1 1,-1 1-1,0 0 1,0 0-1,1 0 1,-1 0-1,3-2 8,-2 3 0,0 0 0,-1 0 0,1 0 0,0 1 0,0-1 0,0 1 0,-1-1 0,1 1 0,0 0 0,0 0 0,0 0 0,0 0 0,0 1 0,0-1 1,0 1-1,-1 0 0,1 0 0,0 0 0,-1 0 0,1 0 0,0 1 0,-1-1 0,1 1 0,-1-1 0,0 1 0,2 1 0,9 9 110,-1 0 1,0 1-1,-1 1 0,0-1 1,-1 2-1,3 5-110,51 97 727,-63-116-726,0 0-53,0 1 0,0 0 0,0 0 0,0 0 1,0 0-1,0 0 0,-1 0 0,1 0 0,-1 0 0,1 0 0,-1 0 1,0 0-1,0 0 0,0 1 0,0-1 0,0 0 0,-1 1 52,1-2-288,-2 0 0,1 0 0,0 0 1,0 1-1,0-2 0,0 1 0,-1 0 0,1 0 0,0 0 0,-1-1 0,1 1 0,-1 0 0,1-1 0,-1 1 0,1-1 0,-1 0 0,1 0 0,-1 1 0,1-1 0,-1 0 0,1 0 0,-1 0 0,0-1 288,-26 2-7817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11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0 133 13558,'0'0'3266,"0"0"-3106,0 0 384,0 0 144,191-113-688,-113 96-112,0 14-1568,-12 3-4131</inkml:trace>
  <inkml:trace contextRef="#ctx0" brushRef="#br0" timeOffset="1">597 51 2609,'0'0'8228,"0"0"-8228,0 0-4610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15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11637,'0'0'203,"0"0"693,0 0 166,0 0-197,4 18-70,1 0-566,3 6 372,-2 0 1,-1 0 0,-1 0 0,1 23-602,-5-46 80,0-1 85,0 0 0,0 0-36,0 0-148,-4-25-133,-2 7 111,0 1-112,1 0-1,0-1 0,1 0 0,1 0 0,1 0 1,0-16 153,4 38-18,0-1 1,0 0-1,1 0 1,0 0-1,0 0 1,0-1-1,0 1 1,0-1-1,0 0 1,4 2 17,-4-1-9,70 61 41,-59-50 2,1 0 1,0-1 0,1 0-1,0-2 1,3 2-35,100 48 232,-118-61-215,0 1-1,-1-1 1,1 0-1,0 1 1,0-1-1,0 0 1,0 1-1,-1-1 1,1 0-1,0 0 1,0 0-1,0 0 1,0 0-1,0 0 1,-1 0-1,1 0 1,0 0-1,0 0 1,0 0-1,0-1 1,0 1-1,-1 0 1,1 0-1,0-1 1,0 1-1,0-1 1,-1 1-1,1-1-16,0 0 36,0-1 1,1 1-1,-1-1 1,0 1-1,0-1 0,-1 1 1,1-1-1,0 0 0,0 0 1,-1 1-1,1-1 1,-1 0-1,0 0-36,3-62 611,-3 55-593,-2-21 54,-1 0 0,-2 1 0,-1-1 0,-1 1 1,-10-24-73,-5-26 743,22 79-740,0-1 1,0 1-1,0 0 0,0-1 0,0 1 1,0 0-1,0-1 0,0 1 1,0 0-1,0-1 0,0 1 0,0 0 1,0-1-1,0 1 0,0 0 1,-1-1-1,1 1 0,0 0 0,0-1 1,0 1-1,-1 0 0,1-1 1,0 1-1,0 0 0,-1 0 0,1-1 1,0 1-1,0 0 0,-1 0 1,1 0-1,0-1 0,-1 1 0,1 0 1,0 0-1,-1 0 0,1 0 0,0 0 1,-1 0-1,1-1 0,0 1 1,-1 0-1,1 0 0,0 0-3,-5 11-971,5-2 377,0-1-1,1 1 0,-1 0 0,2-1 1,-1 1-1,1-1 0,3 9 595,-3-13-591,0 0-1,0 0 1,1 0-1,-1 0 1,1-1 0,0 1-1,0-1 1,0 0-1,0 1 1,0-1-1,3 1 592,26 14-6328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44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13062,'0'0'2785,"0"0"-2785,0 0-128,0 0-368,0 0-2033,0 0-3906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15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23 134 11429,'0'0'251,"0"0"792,8 24-10,1 3-799,8 26 375,3 0-1,9 13-608,-19-49 897,-17-34 799,-23-39-1534,18 37-503,2 0 0,0-1-1,1 0 1,0-1-1,2 0 1,1 0-1,0 0 1,2-1-1,0-1 342,4 21-31,-1-5-199,0 0 1,1 0-1,0-1 1,1 1-1,-1 0 1,1 0-1,1-1 230,-2 6-63,1 0 0,0 0 0,0 1 0,0-1 0,0 0 0,0 1-1,0-1 1,0 1 0,0-1 0,1 1 0,-1 0 0,1-1 0,-1 1-1,1 0 1,-1 0 0,1 0 0,0 0 0,-1 0 0,1 1 0,0-1-1,0 1 1,0-1 0,-1 1 0,1-1 0,0 1 0,0 0 0,1 0 63,6-2-19,-1 2 0,1-1 0,-1 1 0,1 0 0,-1 1 0,1 0 0,-1 0 0,0 1 0,3 0 19,-9-1 9,1 0 0,0 1 0,-1-1 1,1 0-1,-1 1 0,1-1 0,-1 1 1,1 0-1,-1 0 0,0 0 0,0 0 1,0 0-1,0 0 0,-1 1 0,1-1 1,-1 1-1,1-1 0,-1 1 0,0-1 1,0 1-1,0 0 0,0 0 0,0 0 1,0-1-1,-1 1 0,0 0 0,0 0 1,1 1-10,-1-1 82,0 0 0,1 0 0,-1 0 1,-1 0-1,1 0 0,0 0 0,-1 1 1,1-1-1,-1 0 0,0 0 0,0 0 1,0 0-1,0-1 0,-1 1 0,1 0 1,-1 0-1,0-1 0,0 1 0,0-1 1,0 1-1,0-1 0,0 0 0,0 0 1,-2 1-83,-4 1-124,0 0 0,-1 0-1,1-1 1,-1 0 0,0-1 0,1 0 0,-6 1 124,1 0-751,9-3-1970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16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23 166 12902,'0'0'2297,"0"0"-1739,0 0-262,0 0 389,0 0 28,1 28-190,2 89-67,-3-107-335,1 0 1,0 0-1,0 0 1,1 0-1,3 7-121,0 15 479,-5-31-367,-2-17 512,-10-44-330,3 19-475,2-2 0,1 1 1,1-31 180,5 59-49,0 4 23,-1 0 1,2 0 0,0 0 0,0 0 0,0 1 0,1-1 0,1-2 25,-2 9-9,1 1 0,-1 0 0,0-1 1,1 1-1,-1 0 0,1 0 1,-1 0-1,1 0 0,0 0 1,0 0-1,0 1 0,0-1 0,0 1 1,0-1-1,1 1 0,-1 0 1,0 0-1,1 0 0,-1 0 1,1 0-1,-1 0 0,1 1 0,-1-1 1,1 1-1,0 0 0,-1-1 1,1 1-1,-1 0 0,2 1 9,21-2 21,-18 0-3,-1 1 0,1 0 0,-1 0-1,0 0 1,1 1 0,-1-1 0,1 2 0,-1-1-1,0 1 1,0 0 0,0 0 0,0 0 0,0 1 0,0 0-1,1 1-17,30 27 301,-1 2-1,-2 1 0,-1 1 0,19 29-300,-30-37-29,-19-23-70,1 0 1,-1 0 0,0 1 0,0-1 0,0 1-1,-1 0 1,1 3 98,-2-7-125,-1 0 0,0 0 0,0 0 0,0 0-1,1 0 1,-1 0 0,0 0 0,0 0 0,-1 0-1,1-1 1,0 1 0,0 0 0,0 0 0,-1 0 0,1 0-1,0 0 1,-1 0 0,1 0 0,-1 0 0,1-1-1,-1 1 1,1 0 0,-1 0 0,0-1 0,1 1-1,-1 0 1,0-1 0,1 1 0,-1-1 0,0 1 0,0-1-1,0 1 1,0-1 0,1 1 0,-1-1 0,0 0-1,0 0 1,0 1 0,0-1 0,0 0 0,0 0 0,0 0-1,0 0 1,0 0 0,0 0 0,0 0 0,0 0 125,-47 3-7180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16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29 1 12966</inkml:trace>
  <inkml:trace contextRef="#ctx0" brushRef="#br0" timeOffset="0.99">29 1 12966,'-28'143'1329,"44"-148"399,12-6 129,12 2-928,4-8-753,12 3-176,-2 3-160,-8-3-1057,-17 14-6723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17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0 394 7395,'0'0'2287,"0"0"-145,0 0 374,0 0-232,0 0-694,23-5-288,258-76 1155,532-127-2938,-787 201 369,96-24-3292,55-26 3404,-175 54-1769,-15 2-1493,-29 1-2031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17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0 283 12102,'0'0'1240,"0"0"281,0 0-38,0 0-384,0 0-312,4 0 59,19 2-331,0-2-1,0 0 1,0-2-1,-1 0 0,19-5-514,115-32 470,-58 13-302,236-47-1550,111 0 1382,-272 43-120,-172 30 133,-1 0 1,1 0 0,-1 0 0,1 0 0,0 0 0,-1 0-1,1 0 1,-1 0 0,1-1 0,-1 1 0,1 0 0,-1 0-1,1-1 1,-1 1 0,1 0 0,-1-1 0,1 1 0,-1 0-1,1-1 1,-1 1 0,0-1 0,1 1 0,-1-1 0,0 1-1,1-1 1,-1 1 0,0-1 0,0 1 0,1-1 0,-1 1-1,0-1 1,0 1 0,0-1 0,0 0 0,0 1 0,0-1-1,0 1 1,0-1 0,0 1 0,0-1 0,0 0 0,0 1-1,0-1 1,0 1 0,-1-1 0,1 1 0,0-1 0,0 1-1,-1-1 1,1 1 0,0-1 0,-1 1 0,1-1 0,0 1-14,-3-2-222,1 1 1,0 0 0,0 0 0,-1 0-1,1 0 1,-1 0 0,1 0 0,-1 1 0,1-1-1,-1 1 1,1 0 0,-1-1 0,1 1-1,-1 1 1,1-1 0,-3 0 221,1 0-921,-29 0-6050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26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572 62 6371,'0'0'6870,"0"0"-5427,0 0-1125,0 0 842,0 0 33,0 0-673,5-10-256,18-32 166,-17 32 4,-8 56-215,-2 0-1,-2 0 0,-2 0 1,-2-1-1,-2 0 0,-13 32-218,-22 42 558,-52 91-558,79-170 86,-2-1 0,-22 29-86,35-55 11,0-2 0,0 1 0,-1-2 0,-1 1 0,0-1 0,0-1 0,-1 0 1,0 0-1,0-1 0,-8 3-11,9-7 28,1-1 0,-1 0 0,0-1 0,0 0 0,0-1 0,0 0 1,0-1-1,0 0 0,0 0 0,0-1 0,-9-2-28,17 2 1,1 0 0,-1-1 0,1 1 1,0 0-1,0-1 0,-1 1 0,1-1 0,0 1 0,0-1 0,1 0 0,-1 0 0,0 0 1,1 0-1,-1 0 0,1-1 0,-1 1 0,1 0 0,0-1 0,0 1 0,0 0 0,1-1 1,-1 0-1,0 1 0,1-1 0,0 1 0,-1-1 0,1 0 0,0 1 0,1-3-1,-1-3-2,0 1-1,0 0 1,1 0 0,0 0-1,0 0 1,1 0-1,0 0 1,0 0-1,1 1 1,-1-1 0,2-1 2,5-5-76,0 0 1,0 1-1,1 0 1,1 0-1,0 1 1,1 0-1,3-2 76,-12 10-14,1 1-1,-1-1 1,0 1-1,1-1 1,0 1-1,-1 0 1,1 0 0,0 1-1,0-1 1,0 1-1,0 0 1,0 0-1,0 0 1,1 0 0,-1 1-1,0 0 1,0 0-1,0 0 1,1 0-1,-1 1 1,0-1-1,0 1 1,0 0 0,0 1-1,0-1 1,0 1-1,0-1 1,0 1-1,3 2 15,28 25 151,0 1 0,-1 4-151,58 48 272,-77-70-465,28 22 454,2-1-1,7 1-260,24 3-1620,-61-32 197,-1-1 1,1 0 0,0-1-1,10 1 1423,25-2-10543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26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18184,'0'0'211,"0"0"5,29 1 531,507 0 1094,312-30-2495,-824 28 276,0-2 1,-1 0-1,5-3 378,-26 5-166,-1 1 0,1 0 0,-1-1 1,0 0-1,1 1 0,-1-1 1,0 0-1,1 0 0,-1 1 0,0-1 1,0 0-1,0 0 0,0-1 1,0 1-1,0 0 0,0 0 1,0 0-1,0-1 0,-1 1 0,1 0 1,0-1-1,-1 1 0,1-1 1,-1 1-1,1 0 0,-1-1 0,0 1 1,0-1-1,0 1 0,0-1 1,0 1-1,0-1 0,0 1 0,0-1 1,0 1-1,-1-1 166,1-2-758,0-16-5255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27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14759,'0'0'507,"0"0"-70,0 0 409,0 0-326,33 21-173,0 0-246,-6-6 28,-1 2 1,-1 1-1,-1 0 0,0 2 0,-1 1 1,-2 1-1,5 7-129,-1 0 464,-1 2 0,-1 0 0,-2 2 1,16 33-465,-30-50 110,0 0 1,-1 1-1,0 0 1,-2 0 0,0 0-1,-1 0 1,0 1-1,-2-1 1,0 1 0,-1-1-1,-2 18-110,1-28 14,-2 1 0,1-1 0,-1 1 0,0-1 0,-1 0 0,1 0 0,-1-1-1,-1 1 1,1-1 0,-1 0 0,0 0 0,-1 0 0,1-1 0,-1 0 0,0 0 0,-1 0 0,1-1-1,-1 0 1,0 0 0,-6 2-14,-10 5-99,0-1 1,0 0-1,-1-2 0,0-1 0,-21 3 99,29-7-1200,1-1 0,-1 0 0,0-1 0,0-1 0,-9-1 1200,1-6-8460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27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17 355 12662,'0'0'880,"0"0"737,6 31 234,4 16-1219,2 6 250,-2 1 0,-2 16-882,2 73 2628,-7 76-2628,-3-193 179,0-25-30,-2-25 246,-24-91-173,12 54-289,2 0 0,2 0 0,3-7 67,3-210-187,4 200 145,0 67 11,1 0 1,0 0-1,0 0 1,1 0-1,1 0 1,0 1-1,0-1 1,1 1-1,0-1 1,1 1-1,0 1 1,1-1-1,0 1 1,0 0-1,1 0 1,0 1-1,1-1 1,0 2-1,0-1 1,0 1-1,1 0 1,0 1-1,1 0 1,-1 1-1,8-4 31,-9 6-62,0 0 1,0 1-1,0-1 0,0 1 0,0 1 1,0 0-1,1 0 0,-1 0 1,0 1-1,6 1 62,-11-1-4,0 0 0,0 0 0,0 1 1,0-1-1,0 1 0,0 0 0,0-1 0,0 1 0,0 1 1,-1-1-1,1 0 0,0 1 0,-1-1 0,1 1 0,-1 0 1,1 0-1,-1 0 0,0 0 0,0 0 0,0 1 0,0-1 0,0 0 1,-1 1-1,1 0 0,-1-1 0,1 1 0,-1 0 0,0 0 1,0 0 3,1 6-11,0 0 0,-1 0 0,0 0 0,0 0 0,-1 0 0,0 0 0,-1 1 0,0-1 0,-1 0 0,1 0 0,-2 0 0,1 0 0,-1-1 0,-1 1 0,1-1 0,-2 1 0,1-1 0,-2 1 11,-12 16 29,-2-2 0,0 0-1,-2-1 1,0-1 0,-4 2-29,24-22-90,2-1-100,36 23-776,9 8 844,-1 1-1,-2 3 0,-2 1 0,14 17 123,-53-52-7,0 0 0,0 0-1,0 0 1,0 0 0,0 0-1,0 0 1,0 0-1,-1 0 1,1 0 0,0 0-1,-1 1 1,1-1 0,0 0-1,-1 1 1,0-1-1,1 0 1,-1 1 0,0-1-1,0 0 1,0 1 0,0 0 7,0-1 7,0 0 0,-1 0 0,1 0 0,-1 0 0,0 0 1,1-1-1,-1 1 0,0 0 0,1 0 0,-1 0 0,0-1 1,0 1-1,0 0 0,0-1 0,0 1 0,0-1 1,0 1-1,0-1 0,0 1 0,0-1 0,0 0-7,-9 3 109,0 0-1,0-1 1,-1-1 0,1 0-1,-3 0-108,2 0 64,-37 4-3,25-4-281,0 1-1,0 2 1,0 0 0,1 2 0,-1 0 220,20-3-4269,3-3-4978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28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7812,'0'0'12693,"0"0"-12501,0 0-192,0 0-416,0 0-3249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45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66 9845,'0'0'2046,"0"0"-950,0 0 662,0 0-277,0 0-163,29 6-293,97 18-319,-121-23-682,0 0-1,0-1 0,0 1 1,0-1-1,1 0 0,-1-1 0,0 0 1,0 1-1,0-1 0,0-1 0,0 1 1,-1-1-1,1 0 0,0 0 0,-1 0 1,1-1-1,-1 0 0,0 0 0,0 0 1,0 0-1,0 0 0,0-1 0,0 0-23,5-5 50,4-9 246,-13 18-275,0-1-1,0 1 1,0-1 0,-1 1 0,1-1 0,0 1 0,0-1 0,0 1 0,0-1 0,0 1 0,-1-1 0,1 1-1,0 0 1,0-1 0,-1 1 0,1-1 0,0 1 0,0 0 0,-1-1 0,1 1 0,-1 0 0,1-1 0,0 1-1,-1 0 1,1 0 0,-1 0 0,1-1-21,-43-8 928,21 5-1121,-7-3 313,28 7-141,1 0-35,-26 0-40,12 0 67,0 0 1,0 1-1,-1 0 1,1 1-1,0 1 1,-8 2 28,18-3-6,-1-1 1,1 1 0,0 0-1,0 1 1,0-1 0,0 1 0,1 0-1,-1 0 1,1 0 0,0 0-1,0 0 1,0 1 0,0 0-1,0-1 1,1 1 0,-1 0-1,1 0 1,0 1 0,1-1-1,-1 0 1,1 0 0,-1 5 5,-1 1 17,0 0 1,1 0-1,1 0 1,0 0-1,0 0 1,1 1-1,0-1 1,2 10-18,-2-17 2,1 0 0,0 0 1,0 0-1,0 0 1,0 0-1,1 0 0,-1 0 1,1-1-1,-1 1 0,1-1 1,0 1-1,0-1 0,0 1 1,1-1-1,-1 0 0,0 0 1,1 0-1,-1-1 1,1 1-1,0 0 0,0-1 1,-1 0-1,1 0 0,0 0 1,0 0-1,0 0 0,0 0 1,1-1-1,-1 1 0,3-1-2,10 2 23,1-1 0,0 0 1,0-2-1,-1 1 0,1-2 0,0-1 0,0 0-23,-7 0-45,1 0 1,-1-1-1,1 0 1,-1-1-1,0 0 1,-1 0-1,1-1 1,-1-1-1,0 1 1,-1-1-1,2-2 45,21-22-262,-17 16 160,1 0 1,1 1-1,0 0 0,1 2 1,0 0-1,12-6 102,-27 18-18,-1-1 0,0 1 0,1-1-1,-1 1 1,1 0 0,0 0 0,-1 0 0,1 0 0,-1 0 0,1 0-1,-1 0 1,1 0 0,-1 0 0,1 1 0,-1-1 0,1 1 0,-1-1 0,1 1-1,-1-1 1,0 1 0,1 0 0,-1 0 0,0 0 0,0 0 0,1 0 0,-1 0-1,0 0 1,0 0 0,0 0 0,0 1 0,0-1 0,-1 0 0,1 1 18,25 52-98,-21-41 103,5 14-2,-9-20-2,1 0 0,0 0 0,1-1-1,-1 0 1,2 1 0,-1-1 0,0 0 0,1 0 0,3 3-1,-6-8 2,0-1 0,-1 1 0,1-1 1,0 1-1,-1-1 0,1 1 1,0-1-1,-1 0 0,1 1 0,0-1 1,0 0-1,0 0 0,-1 0 1,1 0-1,0 0 0,0 0 1,0 0-1,-1 0 0,1 0 0,0 0 1,0 0-1,0 0 0,-1 0 1,1-1-1,0 1 0,0 0 0,-1 0 1,1-1-1,0 1 0,-1-1 1,1 1-1,0-1 0,-1 1 0,1-1 1,0 1-1,-1-1 0,1 0 1,-1 1-1,1-1 0,-1 1 1,0-1-1,1 0-2,20-38 126,-15 26-103,-4 9-14,0 0-1,0 0 1,0 0 0,0 1 0,1-1-1,-1 1 1,1-1 0,0 1 0,0 0-1,0 0 1,1 0 0,-1 1-1,1-1 1,0 1 0,-1 0 0,1 0-1,0 0 1,0 0 0,0 1-1,0 0 1,1 0 0,-1 0 0,0 0-1,0 0 1,1 1 0,1 0-9,177-3 425,-92 1-1076,0 1-3461,-90 1 3779,-1 0 0,1-1 0,0 1 0,0 0 1,0-1-1,0 1 0,-1-1 0,1 0 0,0 1 0,0-1 0,-1 1 1,1-1-1,0 0 0,-1 0 0,1 1 0,-1-1 0,1 0 0,-1 0 1,0 0-1,1 0 0,-1 1 0,0-1 0,1 0 0,-1-1 333,0 1-29,1 0 0,-1 0 0,0-1 0,1 1 0,-1 0 0,1 0 0,-1 0 0,1 0 0,0 0 0,0 0 0,-1 0 0,1 0 0,0 0 0,0 1 0,0-1 0,0 0 0,0 0 0,0 1 0,0-1 0,0 0 0,0 1 0,0-1 0,0 1 0,0 0 0,1-1 0,0 1 29,-11-3-2441,0 3-800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29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3682,'0'0'10415,"0"0"-7432,0 0-2175,7 7-546,4 5-41,-2 0 1,0 0-1,0 1 1,-1 0 0,-1 0-1,0 1 1,-1 0-1,0 1 1,-1-1 0,-1 1-1,0 0 1,-1 0-1,-1 0 1,0 0 0,-1 1-1,-1 7-221,0 86 545,-1-123-625,-1 0 0,-1 1 0,0-1 0,-1 0 1,0 1-1,-1-1 80,-16-60-338,16 46 42,2-1-1,0-21 297,3 42-18,0-1 0,1 1 0,0-1 0,0 1 0,1-1-1,0 1 1,0 0 0,1 0 0,0 0 0,1 0 0,0-1 18,-3 7 6,0 1 0,0 0 0,0-1 0,0 1 0,0 0 0,0-1 0,0 1 0,0 0 0,1 0 0,-1 0 0,1 0 0,-1 1 0,0-1 0,1 0 0,-1 0 0,1 1 0,0-1 0,-1 1 0,1 0 0,0-1 0,-1 1 0,1 0 0,-1 0 0,1 0 0,0 0 0,-1 0 0,1 0 0,0 0 1,-1 1-1,1-1 0,0 1 0,-1-1 0,1 1 0,-1 0 0,1-1 0,-1 1 0,1 0 0,-1 0 0,0 0 0,1 0 0,-1 0 0,1 1-6,8 7-11,0-1 0,-1 2 0,0-1 0,0 1 0,-1 1 11,-3-4 50,45 51 383,43 39-433,-75-80 27,1 0-1,1-1 1,0-2-1,1 0 1,0-1-1,1-1 1,9 3-27,-25-12 0,0-1 0,0 0 0,0 0-1,0 0 1,1-1 0,-1 0 0,0 0 0,1-1 0,-1 0 0,1 0 0,-1 0 0,1-1-1,-1 0 1,1 0 0,0-1 0,-4 1 26,-1 0-1,1-1 0,0 1 0,0-1 1,-1 0-1,1 0 0,-1 0 0,1 0 1,-1 0-1,0-1 0,0 1 0,0-1 1,0 0-1,0 1 0,-1-1 0,1 0 1,-1 0-1,0 0 0,0 0 0,0 0 1,0 0-1,0 0 0,-1 0 1,1-1-1,-1 1 0,0 0 0,0 0 1,0-1-1,0 0-25,0-1 56,-1-1 0,1 0 1,-1 1-1,0-1 0,0 0 1,0 1-1,-1-1 0,0 1 1,0 0-1,-1-1 0,1 1 1,-1 0-1,0 0 0,-1 0-56,-4-5 212,-2 0 0,1 0 0,-1 1 0,-11-7-212,-22-22 373,37 32-398,3 4-148,0 0 0,1 0 0,-1 0 0,1-1 0,0 1 0,0-1 0,0 0 0,0 1 0,0-1 0,1 0 0,-1 0 0,1 0 0,0 0 0,-1-3 173,11 6-2425,-3 2 1828,-1 0 0,1 0-1,-1 0 1,0 1 0,1 0 0,-1 0-1,0 0 1,-1 1 0,1 0 0,-1 0-1,1 0 1,-1 0 0,0 1 0,-1-1-1,2 3 598,15 21-5845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29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0 188 9828,'0'0'2788,"0"0"-1646,0 0 510,0 0 671,0 0-797,1 26-760,5 152 21,-3-161-640,0-1 0,0 0-1,2 0 1,4 13-147,3 8 131,-7-25-111,-1-15-62,-2-24 13,-4 0-34,-1-1 1,-1 2-1,-1-1 0,-5-11 63,1 5-229,2-1 0,-1-21 229,7 45-24,-1-12 9,1 0-1,0 1 1,2-1-1,1 0 1,1-3 15,-3 21 2,1-1-1,-1 1 1,1 0-1,1 0 1,-1 0-1,1 0 1,-1 0 0,1 0-1,0 0 1,1 0-1,-1 0 1,0 1 0,1 0-1,0-1 1,0 1-1,0 0 1,0 0 0,1 0-1,-1 1 1,1-1-1,0 1 1,-1 0 0,1 0-1,0 0 1,0 1-1,0-1 1,1 1-1,2-1-1,1 1-13,0 0-1,0 1 0,0-1 0,0 2 0,0-1 0,0 1 0,0 0 0,0 1 0,0 0 0,0 0 0,0 0 0,-1 1 0,1 1 0,-1-1 1,0 1-1,0 0 0,3 3 14,-6-4-12,1 1 1,0 0 0,-1 1-1,0-1 1,0 1 0,0 0-1,-1 0 1,1 0-1,-1 0 1,0 0 0,-1 1-1,1-1 1,-1 1 0,-1 0-1,1 0 1,-1 0-1,1 0 1,-2 0 0,1 0-1,-1 0 1,0 0 0,0 0-1,0 0 1,-1 2 11,-1-4-3,1 0-1,-1-1 1,0 1 0,0 0-1,0 0 1,-1-1-1,1 1 1,-1-1 0,0 0-1,1 0 1,-2 0 0,1 0-1,0-1 1,0 1 0,-1-1-1,0 0 1,1 0 0,-3 1 3,-74 33 127,49-28 227,15-8-1090,15 0 642,1 0-1,0 0 0,0 0 0,-1 0 0,1-1 1,0 1-1,0 0 0,0 0 0,-1 0 1,1 0-1,0 0 0,0 0 0,0-1 0,-1 1 1,1 0-1,0 0 0,0 0 0,0-1 1,0 1-1,0 0 0,-1 0 0,1 0 0,0-1 1,0 1-1,0 0 0,0 0 0,0-1 1,0 1-1,0 0 0,0 0 0,0 0 0,0-1 1,0 1-1,0 0 0,0 0 0,0-1 1,0 1-1,0 0 0,0 0 0,0-1 1,0 1-1,0 0 0,0 0 0,1-1 95,6-14-6979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0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0 16744,'0'0'1344,"0"0"-487,0 0 146,0 28-235,0 439 1025,-8-478-1620,-3-21-339,2-1-1,1 0 0,1 0 0,2-1 1,1 0-1,2 0 0,1 0 0,3-8 167,-2 40 6,0-1 0,0 1 0,1-1 0,-1 0 0,1 1 0,-1-1 0,1 1 0,0-1 0,0 1 0,0-1 0,1 1 0,-1 0 0,1-1-1,-1 1 1,1 0 0,0 0 0,-1 0 0,1 0 0,0 1 0,0-1 0,1 0 0,-1 1 0,0 0 0,0-1 0,1 1 0,-1 0 0,1 0-1,-1 0 1,1 0 0,-1 1 0,2-1-6,11-2 3,-1 1 0,0 0-1,1 1 1,0 1-1,3 0-2,-7 0 9,-8 1-5,0-1 0,0 1 1,0 0-1,1 0 0,-1 0 1,0 0-1,-1 1 0,1-1 1,0 1-1,0 0 0,-1 0 1,1 0-1,-1 0 0,1 0 0,-1 1 1,0-1-1,0 1 0,0-1 1,0 1-5,39 62 561,-26-38-358,18 25 142,-13-18-196,1-2 0,2-1 0,2 1-149,-25-32-49,1 0 0,-1 0-1,0 0 1,0 1 0,0-1 0,1 0 0,-1 0 0,0 0 0,0 0-1,0 0 1,0 1 0,1-1 0,-1 0 0,0 0 0,0 0-1,0 1 1,0-1 0,0 0 0,0 0 0,0 0 0,0 1 0,0-1-1,0 0 1,1 0 0,-1 1 0,0-1 0,0 0 0,0 0-1,0 0 1,0 1 0,-1-1 0,1 0 0,0 0 0,0 1-1,0-1 1,0 0 0,0 0 0,0 0 0,0 1 0,0-1 0,0 0-1,-1 0 1,1 0 0,0 1 0,0-1 0,0 0 0,0 0-1,-1 0 1,1 0 0,0 0 0,0 0 0,0 1 0,0-1-1,-1 0 1,1 0 0,0 0 0,0 0 0,-1 0 0,1 0 0,0 0-1,0 0 1,0 0 0,-1 0 0,1 0 0,0 0 0,0 0-1,-1 0 1,1 0 0,0 0 0,0 0 49,-25-2-2645,16 1 863,-23-4-7219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0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1 183 9989,'0'0'6819,"0"0"-6179,0 0 625,0 0 527,0 0-975,0 0-817,203-45-336,-128 28-1521,-9-3-3186,-7-2-6434</inkml:trace>
  <inkml:trace contextRef="#ctx0" brushRef="#br0" timeOffset="1">814 0 17528,'0'0'576,"0"0"-368,0 0 65,0 0-273,0 0-2818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1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32 13158,'0'0'683,"0"0"368,0 0 713,0 0-361,14 28-448,42 91-157,-53-112-705,0-1 0,-1 1 1,0-1-1,0 1 0,0 0 1,-1-1-1,0 1 0,-1 0 1,1 0-1,-1 0 0,-1 0 1,1 2-94,-2 12 270,4 15 111,-1-25-320,0-1 1,-1 1 0,0 0 0,0-1-1,-1 1 1,-1 0 0,0-1 0,-2 7-62,3-16 1,1-1-1,-1 1 1,0 0 0,1-1 0,-1 1-1,0 0 1,0-1 0,0 1 0,0-1 0,1 1-1,-1-1 1,0 0 0,0 1 0,0-1 0,0 0-1,0 1 1,0-1 0,0 0 0,0 0-1,0 0 1,0 0 0,0 0 0,0 0 0,0 0-1,0-1 1,0 1 0,0 0 0,0 0-1,0-1 1,0 1 0,0-1 0,0 1 0,0-1-1,1 1 1,-2-1-1,-32-22-38,26 14-16,1 0 0,1-1 0,-1 1 0,2-1 0,-1-1 0,1 1 0,1-1 0,0 0 0,0 0 0,1 0 0,0-5 54,-1-6-131,1-2 0,1 1 0,1 0 0,1 0 1,1-8 130,0 25-9,-1 1 0,1 0 1,0-1-1,0 1 1,0 0-1,1 0 0,-1-1 1,1 1-1,1 0 1,-1 1-1,1-1 0,-1 0 1,1 1-1,1-1 1,-1 1-1,1 0 0,0 0 1,-1 0-1,2 1 1,-1 0-1,0-1 0,1 1 1,1 0 8,5-2 9,0 0 0,0 1 0,1 1 0,-1 0 0,1 1 0,0 0 1,0 1-1,-1 0 0,1 1 0,2 0-9,-6 0 2,1 1 0,-1 1 0,0-1 0,-1 1 0,1 1 0,0-1 0,0 1 1,-1 0-1,2 2-2,69 41 128,-37-20-6,38 23 232,-28-17-79,53 26-275,-88-51-2,0 0 0,0-1 0,1 0 0,-1-2 0,1 0 0,0-1 0,0 0 0,1-2 0,0 0 2,-15-1 0,-1 0 0,1 0 0,-1-1 0,1 1 0,-1-1 0,0 0 1,1 0-1,-1 0 0,0 0 0,0 0 0,0 0 0,1-1 0,-1 1 0,0-1 0,-1 1 0,1-1 0,0 0 0,0 0 0,-1 0 0,1 0 0,-1 0 0,0 0 0,1 0 0,-1 0 0,0-1 0,0 1 0,-1 0 0,1-1 1,0 1-1,-1-1 0,1 1 0,-1 0 0,0-1 0,0 0 0,2-15 22,-1 0 1,0-1 0,-2 1-1,-1-11-22,0 6-30,2 19 14,0 0 0,0 1 1,-1-1-1,1 0 0,-1 1 1,0-1-1,0 1 0,-1-1 1,1 1-1,-1-1 0,1 1 1,-1 0-1,0 0 0,0 0 0,-1 0 1,1 0-1,-1 0 0,1 1 1,-1-1-1,0 1 0,0 0 1,0 0-1,0 0 0,0 0 1,0 0-1,-1 1 0,1-1 1,-1 1-1,1 0 0,-1 0 1,1 0-1,-1 1 0,0-1 1,1 1-1,-1 0 0,0 0 1,0 0-1,1 0 0,-1 1 1,-2 0 15,5-1-70,0 1 0,-1-1 1,1 0-1,0 0 1,0 1-1,-1-1 1,1 1-1,0 0 0,0-1 1,0 1-1,0 0 1,0-1-1,0 1 0,0 0 1,0 0-1,0 0 1,0 0-1,0 0 1,0 0-1,1 0 0,-1 0 1,0 0-1,1 0 1,-1 1-1,1-1 0,-1 0 1,1 1 69,-4 35-3719,4-32 2828,0 16-3721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1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46 231 9124,'0'0'6510,"0"0"-5144,0 0-1225,0 0 374,0 0 491,0 24-248,9 171 781,-8-119-904,-1-78-615,-1 0 1,1 0-1,-1 0 0,1 0 1,-1 0-1,0 0 0,0 0 1,0 0-1,0 0 0,0 1 1,0-1-1,-1 0-20,-6-12 25,0-9-207,1-1-1,1 1 1,1-1-1,1 0 1,1 0-1,1 0 1,1 0-1,1-1 1,1 1 0,3-10 182,-2 24-95,0 0 1,1 0 0,1 0-1,-1 0 1,2 1 0,-1-1 0,1 1-1,1 0 1,-1 1 0,1-1-1,1 1 1,0 1 0,0-1 0,0 1-1,1 0 1,7-4 94,-5 3-18,0 1 1,1 1-1,0 0 1,0 0-1,0 1 1,1 0-1,0 1 1,-1 0-1,2 1 0,-1 0 1,0 1-1,1 1 1,6-1 17,-16 2-4,0 0 1,0 1-1,0-1 1,0 0-1,0 1 1,0 0-1,0 0 1,-1 0-1,1 0 1,0 0-1,0 0 1,-1 1-1,1-1 1,-1 1-1,1 0 1,-1-1-1,0 1 1,1 1-1,-1-1 1,0 0 0,-1 0-1,1 1 1,0-1-1,-1 1 1,1-1-1,-1 1 1,0 0-1,0 0 1,0-1-1,1 4 4,1 8 1,0 0 1,-1 0-1,-1 0 1,0 0-1,-1 13-1,0-24 4,-1 2 29,1 0-1,-1-1 0,0 1 0,0 0 0,0 0 0,-1-1 1,0 1-1,0-1 0,0 1 0,0-1 0,-1 0 1,0 0-1,1 0 0,-1 0 0,-1 0 0,1-1 0,-1 1 1,1-1-1,-1 0 0,0 0 0,0 0 0,0-1 1,-1 1-1,1-1 0,-1 0 0,-3 1-32,-6 2-290,0 0-1,-1-1 1,1 0 0,-1-1-1,0-1 1,0-1 0,0 0-1,0 0 291,0-1-5245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2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38 150 15031,'0'0'2593,"0"0"-2051,0 0-396,0 0 524,0 0 69,0 25-408,0 174 701,0-132-746,-8-71-366,3-8-19,0 0 1,1 0 0,0-1-1,1 1 1,0-1 0,1 1-1,1-1 1,-1-7 98,2-108-870,0 126 867,0-7 8,2-1-1,-1 1 1,1 0-1,0 0 1,1 0 0,0 0-1,1 0 1,0 1-1,0-1 1,1 1-1,-1 0 1,2 1-1,-1-1 1,1 1-1,1 0 1,-1 0 0,1 1-1,0 0 1,1 0-5,-4 3 14,0-1 1,1 2-1,-1-1 1,1 0-1,-1 1 1,1 0-1,0 0 1,0 1-1,0-1 1,0 1-1,0 0 1,0 0-1,1 1 1,-1-1-1,0 1 1,0 1 0,0-1-1,1 1 1,-1-1-1,0 1 1,0 1-1,0-1 1,0 1-1,0 0 1,-1 0-1,1 0 1,0 1-1,-1 0 1,0 0-1,0 0 1,1 0-1,-2 0 1,3 3-15,18 18 114,-1 1 0,-1 0 0,-1 2 0,-1 0 0,-2 1 0,-1 1 0,-1 1 0,11 30-114,-26-58-161,4 18-183,-5-20 246,0 0 0,0 1 0,0-1 0,0 1-1,0-1 1,0 0 0,0 1 0,-1-1 0,1 0-1,0 1 1,0-1 0,0 0 0,-1 1 0,1-1-1,0 0 1,0 1 0,-1-1 0,1 0 0,0 0-1,-1 0 1,1 1 0,0-1 0,-1 0-1,1 0 1,0 0 0,-1 1 0,1-1 0,-1 0-1,1 0 1,0 0 0,-1 0 0,1 0 0,-1 0 98,-30 1-5518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2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18104,'0'0'432,"0"0"-143,0 0-289,228-48 0,-109 26-465,6 2-7250</inkml:trace>
  <inkml:trace contextRef="#ctx0" brushRef="#br0" timeOffset="1">895 1 5394,'0'0'11814,"0"0"-11750,0 0-64,0 0-2113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3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366 416 13094,'11'-24'576,"84"-159"780,-88 168-839,0 0 1,-1-1-1,0 1 1,-1-1 0,1-9-518,-5 20 97,-1 1 0,1-1 0,-1 0 0,0 0 0,0 0 0,0 0 0,-1 0 0,0 0 0,-1-3-97,2 6 23,-1 0-1,0 0 0,0 0 1,0 0-1,0 0 0,0 0 1,-1 0-1,1 1 0,0-1 1,-1 0-1,0 1 0,1-1 1,-1 1-1,0-1 0,1 1 1,-1 0-1,0 0 0,0 0 1,0 0-1,-2 0-22,-21-6 94,0 2 0,0 1 0,0 1 0,-1 1 0,1 1 0,-1 2 0,1 0 0,-1 2 0,-5 1-94,15-1 35,0 1 1,0 0 0,0 1-1,1 1 1,0 0-1,0 1 1,-9 6-36,18-10 8,0 0-1,1 1 1,-1 0 0,1 0-1,0 0 1,0 1 0,0-1-1,1 1 1,0 0 0,0 1-1,0-1 1,1 1 0,-1 0-1,1 0 1,1 0 0,-1 0 0,1 0-1,0 0 1,0 1 0,0 2-8,2 3-11,0-1 1,0 1-1,1 0 1,0 0-1,1-1 1,0 1-1,1-1 1,1 1-1,-1-1 1,2 0-1,0-1 1,0 1-1,1-1 1,2 4 10,15 19-67,2-1 1,1-1 0,19 16 66,38 48-140,-65-72 73,-1 1 0,-1 1 0,8 19 67,-19-33-181,0-1 0,-1 1 0,0-1 0,-1 1-1,-1 0 1,1 0 0,-2 1 0,0-1 0,0 0 0,-1 1 0,0-1 181,0-8-79,-1 0 1,1-1-1,-1 1 0,0 0 1,1-1-1,-1 1 0,-1-1 1,1 1-1,0-1 0,-1 1 0,1-1 1,-1 0-1,0 0 0,1 0 1,-1 0-1,0 0 0,0 0 1,-1 0-1,1 0 0,0-1 1,-1 1-1,1-1 0,0 0 1,-1 0-1,0 0 0,1 0 0,-1 0 1,0 0-1,1-1 0,-1 1 79,-13 1 17,0 1-1,0-2 0,0 0 1,-16-2-17,12 1 19,7 0 13,0-1 0,0-1 0,0 0 1,0 0-1,1-1 0,-3-1-32,11 3 57,0-1 0,0 1 0,0-1 0,0 0 0,0 0 0,0 0 0,1 0 0,-1 0 0,1-1 0,0 0 0,-1 0 0,1 0 0,0 0 0,1 0 0,-1 0 0,1-1 0,-1 1 0,1-1 0,0 0 0,0 0 0,1 0-57,0 3 24,1 0 0,0 0-1,-1 1 1,1-1 0,0 0-1,0 0 1,0 0 0,0 0-1,0 0 1,0 0 0,0 0-1,0 0 1,0 0 0,0 0-1,1 0 1,-1 0 0,0 0-1,1 0 1,-1 1 0,1-1-1,-1 0 1,0 0 0,1 0-1,0 0 1,-1 1 0,1-1-1,0 0 1,-1 1 0,1-1-1,0 0 1,0 1 0,-1-1-1,1 1 1,0-1 0,0 1-1,0 0 1,0-1 0,0 1-1,0 0-23,41-5 106,-37 5-73,9-1 17,-1 1-1,1 1 1,0 0 0,-1 1 0,1 0-1,-1 1 1,1 1 0,-1 0-1,8 4-49,-15-5 13,0 0 0,0 1 0,-1-1-1,1 1 1,-1 1 0,0-1 0,-1 0-1,1 1 1,-1 0 0,1 0 0,-1 1-1,-1-1 1,1 1 0,-1 0 0,0 0-1,-1 0 1,1 0 0,-1 0 0,0 1-1,-1-1 1,1 2-13,0 2 18,-1 0-1,0 0 1,0 0-1,-1 1 1,0-1 0,-1 0-1,0 0 1,-1 0-1,0 0 1,0 0 0,-1-1-1,0 1 1,-1-1-1,-2 5-17,-8 10 274,0-1-1,-2-1 1,0 0-1,-12 10-273,-29 40 965,50-60-808,-1-1-1,1 1 0,1 1 1,0-1-1,1 1 0,0 0 1,1 1-1,-1 9-156,0 5 271,2 0-1,1 0 0,1 22-270,3-38 32,-1 0-1,2 0 0,0 0 1,0 0-1,1 0 0,0-1 1,1 1-1,1-1 0,0 0 0,0-1 1,1 1-1,0-1 0,1-1 1,0 1-1,0-1 0,1-1 1,1 0-1,5 4-31,2 3-19,1-2-1,1 0 1,0-2 0,0 0-1,1 0 1,1-2 0,-1-1-1,2-1 1,19 5 19,-17-7-416,1-2 0,-1-1 0,11 0 416,-25-2-674,0 0 1,1-1-1,-1 0 0,0-1 1,1 0-1,-1 0 1,0-1-1,0-1 1,1 0 673,-3-1-2585,0-1-1,0 1 1,0-1-1,0 0 1,1-3 2585,-9 9-50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4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12470,'0'0'1152,"0"0"-554,0 0 661,0 0 38,0 0-737,12 3-240,21 4 194,1-1 0,0-2 0,0-2 0,9 0-514,50-3 1236,6-4-1236,-51 0-18,-1-2-1,-1-2 1,43-14 18,-40 7-4213,45-21 4213,-144 35-4784,8 2 1020,-2 0-3792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45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2785,'0'0'1841,"0"0"-1841,0 0-144,0 0 128,0 0-176,0 0-768,-4 3-1298</inkml:trace>
  <inkml:trace contextRef="#ctx0" brushRef="#br0" timeOffset="1">4 0 1585,'15'3'2497,"-8"-3"128,-7 0 160,0 0-784,0 0-720,0 0-193,0 0-15,0 0-417,0 0-32,0 0-303,0 0-321,0 0-465,0 0-2352,0 0-1969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5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10053,'0'0'832,"0"0"345,0 0 637,-3 27-29,-1 10-1264,-1 4 215,2 1-1,2 24-735,6 37 2524,8 35-2524,0 11 942,-6-122-959,-6-27-65,-1 1 0,0-1 0,1 1 0,-1-1 1,0 0-1,1 1 0,-1-1 0,1 0 0,-1 1 0,0-1 1,1 0-1,-1 1 0,1-1 0,-1 0 0,1 0 1,-1 0-1,1 0 0,-1 1 0,1-1 0,0 0 0,-1 0 1,1 0-1,-1 0 0,1 0 0,-1 0 0,1 0 1,0-1 81,1 0-460,0 0 1,1 0 0,-1-1-1,0 1 1,0-1 0,0 0 0,0 1-1,0-1 1,-1 0 0,1 0-1,0 0 1,-1 0 0,0-1 0,1 1-1,-1 0 1,1-3 459,19-37-8999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5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10773,'0'0'1395,"0"0"-939,0 0 484,28 5 756,91 20-543,-105-20-985,0 1 1,0 0 0,0 0-1,-1 2 1,0-1 0,0 2-1,-1 0 1,0 0 0,0 1-1,-1 1 1,-1-1 0,0 2-1,0 0 1,-1 0-1,-1 0 1,0 1 0,-1 1-1,0-1 1,0 2-169,-3-6 110,0 0-1,0 0 1,-1 0 0,0 1-1,-1-1 1,0 1 0,0 0-1,-1 0 1,0 0-1,-1 5-109,0-15 3,0 1 0,0-1 0,-1 0 0,1 1 0,0-1 0,0 1 0,0-1-1,-1 0 1,1 1 0,0-1 0,0 0 0,-1 1 0,1-1 0,0 0-1,-1 0 1,1 1 0,0-1 0,-1 0 0,1 0 0,0 1 0,-1-1-1,1 0 1,0 0 0,-1 0 0,1 0 0,-1 0 0,1 1 0,-1-1-1,1 0 1,0 0 0,-1 0 0,1 0 0,-1 0 0,1 0 0,0-1-1,-1 1 1,1 0 0,-1 0 0,1 0 0,0 0 0,-1 0 0,1 0 0,-1-1-1,1 1 1,0 0 0,-1 0 0,1-1-3,-22-10 204,18 6-175,-1 0-1,1 0 0,0 0 0,0-1 0,1 1 1,0-1-1,0 0 0,0 0 0,1 0 0,-1 0 1,1-1-1,1 1 0,-1 0 0,1-1-28,-2-14 15,1 1 0,1-1 0,2-19-15,0 32-52,0 0 0,0 1-1,1-1 1,0 0-1,0 1 1,1 0-1,0 0 1,1-1-1,-1 2 1,1-1-1,0 0 1,1 1-1,0 0 1,0 0-1,0 0 1,1 1-1,0-1 1,0 1-1,0 1 1,0-1-1,1 1 1,0 0-1,0 1 1,0 0-1,0 0 1,0 0-1,1 1 1,-1 0-1,1 0 1,0 1-1,-1 0 1,1 0-1,0 1 1,3 0 52,-8 1-211,0 0 1,0-1 0,0 1-1,0 0 1,0 1-1,-1-1 1,1 0 0,0 1-1,-1 0 1,1-1-1,-1 1 1,0 0 0,0 0-1,1 0 1,-1 1 210,4 3-910,24 17-4087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6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 26 176,'0'0'8169,"0"0"-6507,0 0-1416,0 0 824,0 0 178,-24-5-405,-5-1-489,4 1 434,0 1 0,0 1 0,-1 1 0,-16 1-788,37 2 103,0 0 0,1 0 0,-1 0 0,0 1 0,1 0 0,0 0 0,-1 0 0,1 0 0,0 1 0,0-1 0,0 1 0,0 0 0,1 0 0,-1 1 0,1-1 0,-1 1 0,1 0 0,1-1 0,-1 1 0,0 1 0,1-1 0,0 1-103,-7 10 194,1 1 1,1 0-1,0 0 1,2 1 0,-3 8-195,5-13 80,0 0 1,1 1-1,1-1 1,0 0-1,0 1 1,1-1-1,1 0 1,0 1-1,2 9-80,-2-17 9,0-1-1,1 1 1,0 0-1,0-1 1,0 1 0,0-1-1,0 0 1,1 0-1,0 0 1,0 0 0,0 0-1,1 0 1,-1-1-1,1 0 1,-1 0-1,1 0 1,0 0 0,1 0-1,-1-1 1,0 1-1,1-1 1,-1-1 0,1 1-1,0 0 1,1-1-9,5 2-75,0-2 1,0 1-1,-1-1 1,1-1-1,0 0 1,0 0-1,0-1 1,0-1-1,-1 0 1,1 0 0,-1-1-1,1 0 1,-1-1-1,0 0 1,0-1-1,0 0 1,-1 0-1,9-7 75,-10 6-257,0-1 1,0 0-1,0 0 0,-1 0 0,0-1 1,-1 0-1,0 0 0,0-1 0,-1 1 1,0-1-1,0-1 0,-1 1 0,0-1 1,-1 1-1,0-1 0,0 0 0,-1 0 1,-1-1-1,1-8 257,-1-50-1310,-18 70 2625,16 1-1251,-1 0 0,1 0 1,-1 0-1,1 0 0,0 1 0,0-1 0,0 0 0,0 0 0,0 1 1,1-1-1,-1 1 0,1-1 0,0 1 0,-1-1 0,1 1 0,0-1 0,0 0 1,1 3-65,-1 3 246,-2 9 111,2 0 0,0 1 1,1-1-1,0 0 1,2 0-1,0 0 0,3 9-357,-5-21 17,1-1 0,-1 0 0,1 1-1,0-1 1,0 0 0,0 0 0,0 0-1,1 0 1,0-1 0,-1 1 0,2-1-1,-1 1 1,0-1 0,0 0 0,1-1-1,0 1 1,0 0 0,-1-1 0,1 0-1,1 0 1,-1 0 0,0 0 0,0-1-1,1 0 1,-1 1 0,1-2 0,-1 1-1,1 0 1,-1-1 0,2 0-17,0-22-454,-3 11 351,1 0-1,0 0 1,1 1-1,0-1 0,1 1 1,0 0-1,0 1 1,1 0-1,0 0 0,1 0 1,0 1-1,1 0 1,-1 0-1,1 1 1,1 0-1,-1 1 0,1 0 1,0 1-1,1 0 1,0 0-1,5-1 104,9-3 87,0 1 0,1 2 0,0 0-1,0 2 1,0 1 0,1 0 0,-1 2 0,27 3-87,-48-2 17,0 1 1,-1 0-1,1-1 0,0 2 1,-1-1-1,1 0 1,-1 1-1,1 0 1,-1 0-1,0 1 1,0-1-1,0 1 1,0 0-1,0-1 0,0 2 1,1 1-18,3 5 102,0 0 0,-1 0 0,0 1 0,0 0 0,0 4-102,24 36 782,-30-49-646,-1-2-75,0 0 6,0-25 309,0-2-240,-1 17-290,1 0-1,0 0 0,0-1 1,1 1-1,1 0 0,0 1 1,0-3 154,0 8-47,-1 1 0,1 0 0,-1 0 1,1 0-1,0 0 0,0 1 0,0-1 1,0 0-1,1 1 0,-1-1 0,1 1 1,0 0-1,-1 0 0,1 0 0,0 0 0,0 1 1,0-1-1,0 1 0,1 0 0,-1-1 1,0 2-1,0-1 0,4 0 47,4-2-4,0 1 0,0 0 1,1 1-1,-1 0 0,0 1 0,1 0 0,-1 1 1,11 2 3,-16-2 37,-1 1 1,1-1-1,-1 1 0,0 1 1,1-1-1,-1 1 1,0 0-1,-1 0 0,1 1 1,0-1-1,-1 1 1,0 0-1,0 0 0,0 0 1,0 1-1,-1-1 1,0 1-1,1 1-37,-3-4 0,0 0 0,0 0 1,0 1-1,1-1 0,-1 0 0,1 0 1,-1 0-1,1 0 0,0-1 0,0 1 0,-1 0 1,1-1-1,1 1 0,-1-1 0,0 0 0,0 0 1,0 0-1,1 0 0,-1 0 0,1 0 1,-1-1-1,0 1 0,1-1 0,-1 1 0,1-1 1,-1 0-1,1 0 0,-1 0 0,1 0 1,-1-1-1,1 1 0,-1-1 0,1 1 0,-1-1 1,1 0-1,-1 0 0,0 0 0,0 0 1,1-1-1,-1 1 0,0 0 0,0-1 0,0 0 1,-1 1-1,1-1 0,0 0 0,-1 0 0,1 0 1,0 0-1,6-8-40,12-14-280,1 2 0,0 0 0,14-9 320,-28 25-15,0 0-1,1 1 1,0 1-1,-1-1 1,1 1-1,1 0 1,-1 1-1,1 0 1,-1 1-1,1-1 1,0 1-1,0 1 1,0 0-1,4 0 16,-9 2 19,-1-1 0,1 1 0,-1 0-1,1 0 1,-1 1 0,1-1 0,-1 1 0,0-1 0,0 1-1,0 0 1,0 1 0,0-1 0,0 0 0,-1 1 0,1-1-1,-1 1 1,1 0 0,-1 0 0,0 0 0,0 0 0,0 0-1,-1 0 1,1 1 0,-1-1-19,8 17 241,-1 0-1,0 1 1,2 12-241,-7-22 149,5 14 77,-4-11-130,1-1-1,-2 1 0,0 0 1,-1 0-1,0 0 1,-1 0-1,-1 4-95,0-16 88,-1-3-46,-1 0 1,1 1-1,0-1 0,0 0 1,-1-1-1,1 1 0,0 0 0,0 0 1,0 0-1,0-1 0,0 1 0,0 0 1,1-1-1,-1 1 0,0-1 1,1 1-1,-1-1 0,1 1 0,-1-1-42,-9-30 211,8 24-116,1-1 1,0 1-1,1-1 1,0 1-1,0 0 1,2-8-96,-2 13 13,1-1 1,-1 1-1,1 0 0,0 0 1,0 0-1,1 0 0,-1 0 1,0 1-1,1-1 1,0 0-1,0 1 0,0-1 1,0 1-1,0 0 0,0-1 1,0 1-1,1 0 1,-1 0-1,2 0-13,11-6 13,0 2 0,0-1 0,0 2 0,1 0 0,0 1 0,0 0 0,0 2 0,0 0 0,2 0-13,23 0 44,-1 2-1,1 1 1,5 3-44,-43-4-29,-1 0 0,1 1 0,0-1 0,-1 1 0,1 0 0,-1 0 0,1 0 0,-1 0 0,1 1 0,-1-1 0,0 1 0,0-1 0,1 1 0,-1 0 0,0 0 0,-1 0 0,1 0 0,0 0 0,0 0 0,-1 0 0,0 1 0,1-1 0,-1 0 0,0 1 0,0-1 0,0 1 0,0 0 0,-1-1 0,1 1 0,-1 0-1,0-1 1,1 1 0,-1 0 0,0 0 0,-1-1 0,1 1 0,0 0 0,-1-1 0,1 1 0,-1 0 0,-1 1 29,2-2-85,-1-1 0,1 0-1,-1 0 1,0 0 0,1 1-1,-1-1 1,0 0 0,0 0-1,1 0 1,-1 0 0,0 0-1,0-1 1,0 1 0,0 0-1,-1 0 1,1 0 0,0-1-1,0 1 1,0-1 0,0 1 0,-1-1-1,1 1 1,0-1 0,-1 0-1,0 0 86,-39 3-3808,30-4 1724,-31 1-6074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6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15319,'0'0'1441,"0"0"-1249,0 0-160,0 0-32,0 0-1329,0 0-6402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7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1889,'0'0'14140,"0"0"-11048,0 0-2260,29 25 30,-29-25-862,51 47 525,17 23-525,-58-58 86,0 0-1,-2 1 1,0 0-1,0 1 1,-1 0-1,-1 0 1,0 0-1,-1 1 1,0 0-1,-1 0 1,-1 0-1,-1 0 0,0 1 1,-1 5-86,3 3 129,2 43 150,-3 0 0,-2 7-279,-1-73-120,-2-2 92,0 0 0,1 1 0,-1-1 0,0 0 1,1 0-1,-1 0 0,1-1 0,-1 1 0,1 0 0,0-1 0,0 1 0,-2-2 28,-2-3-63,-14-9-47,-29-29 1,45 41 118,1 0-1,-1 0 1,1 0 0,0 0-1,0 0 1,0 0-1,0 0 1,1-1-1,-1 1 1,1-1-1,0 1 1,0-1 0,0 1-1,1-1 1,-1-1-9,1 4-1,0 1 0,1-1 0,-1 1 0,0-1 0,0 1 0,1 0 0,-1-1 0,0 1 0,1-1 0,-1 1 0,1-1 0,-1 1 0,0 0 0,1-1 1,-1 1-1,1 0 0,-1 0 0,1-1 0,-1 1 0,1 0 0,-1 0 0,1 0 0,-1-1 0,1 1 0,-1 0 0,1 0 0,-1 0 0,1 0 0,-1 0 0,1 0 0,0 0 1,-1 0-1,1 0 0,-1 0 0,1 1 0,0-1 1,3 0-6,439-12-1548,-372 12 1520,-55-1-28,18 2 427,-34-1-387,1 0 0,0 0 0,-1 0 0,1 0 1,0 1-1,0-1 0,-1 0 0,1 0 0,0 1 0,-1-1 1,1 0-1,-1 1 0,1-1 0,0 1 0,-1-1 0,1 1 0,-1-1 1,1 1-1,-1 0 0,1-1 0,-1 1 0,0-1 0,1 1 1,-1 0-1,0-1 0,1 1 0,-1 0 0,0 0 0,0-1 0,0 1 1,0 0-1,0-1 0,0 1 0,0 0 22,-3-5-2209,-12-14-2156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7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15927,'0'0'1649,"0"0"-1137,0 0-272,0 0-240,0 0-736,181-28-3650,-143 48-6419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7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20745,'0'0'601,"0"0"-366,0 0 21,0 0 613,0 0-28,23 22-438,10 9-322,3 3 112,32 38-193,-66-69-2,1-1 0,-1 1 0,0 0 0,1-1-1,0 0 1,0 1 0,-1-1 0,1 0-1,0-1 1,1 1 0,-1 0 0,0-1-1,3 1 3,-4-2-27,0 0-1,0 0 0,0 0 0,0-1 0,0 1 0,0 0 0,0-1 0,0 0 0,0 0 0,0 1 0,0-1 1,0 0-1,0 0 0,0-1 0,-1 1 0,1 0 0,0-1 0,-1 1 0,1-1 0,-1 1 0,0-1 0,1 0 28,10-12-46,0 1 0,0 1 0,1 0 0,1 1 0,0 0 0,1 1 0,0 1 0,2-1 46,-16 10-3,1 0-1,-1 0 1,1 0-1,-1 0 1,1 0-1,-1 0 1,1 0-1,-1 1 1,0-1-1,1 1 1,-1-1-1,1 1 1,-1-1-1,0 1 1,0 0-1,1 0 1,-1 0-1,0 0 1,0-1-1,0 2 1,0-1-1,0 0 0,0 0 1,0 0-1,0 1 4,5 3 19,3 2 18,0-1 0,1 1 1,0-2-1,0 1 0,1-2 0,-1 1 1,1-2-1,0 1 0,0-1 0,1-1 1,7 1-38,5 0-9,0-2 1,-1 0 0,1-2-1,0-1 1,5-1 8,-17 0-98,1 0-1,0-1 1,-1 0 0,0-1-1,0 0 1,0-1 0,-1 0-1,0-1 1,0 0 0,-1-1-1,1 0 1,-2-1 0,1 0-1,1-3 99,-10 10-4,1 0-1,0 0 0,0-1 0,-1 1 1,1 0-1,-1-1 0,0 1 0,0-1 1,0 0-1,0 1 0,0-1 0,-1 0 0,1 0 1,-1 0-1,0 1 0,1-1 0,-1 0 1,0 0-1,-1 0 5,1 2 36,-1 0 1,0 1 0,1-1 0,-1 1-1,0-1 1,1 0 0,-1 1-1,0 0 1,0-1 0,1 1-1,-1-1 1,0 1 0,0 0 0,0-1-1,0 1 1,0 0 0,1 0-1,-1 0 1,0 0 0,0 0-1,0 0 1,0 0 0,0 0 0,0 0-1,0 0-36,-33 1 631,27-1-357,3 0-182,1 0-1,-1 0 1,1 0 0,-1 1-1,1-1 1,-1 1 0,1 0-1,-1 0 1,1 0 0,0 0-1,0 1 1,0 0 0,-1-1-1,2 1 1,-3 2-92,3-2 38,0 0 1,0 0-1,1 0 0,-1 0 0,1 1 1,0-1-1,0 0 0,-1 1 0,2-1 1,-1 1-1,0-1 0,0 1 1,1 0-1,0-1 0,-1 1 0,1 0 1,0-1-1,0 1 0,0 0 0,1-1 1,-1 1-1,1 0-38,-1-1 1,1 1-1,0-1 1,0 0-1,0 1 1,0-1-1,0 0 1,1 0-1,-1 0 1,1 0 0,-1 0-1,1 0 1,0 0-1,-1-1 1,1 1-1,0 0 1,0-1 0,0 0-1,0 1 1,1-1-1,-1 0 1,2 0-1,56 19-507,-51-17 359,35 7-1608,0-1 0,32 0 1756,37-1-5658,4-4-6755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8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0 19561,'0'0'1473,"0"0"-1233,0 0-240,28 172 288,-22-105 832,-6-5-527,0 0-481,0-6-112,0-22 0,0-6-336,0-8-369,-16-20-1104,-15 0-800,-10-23-3265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9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19353,'0'0'870,"0"0"-259,0 0-163,32-4-155,-28 3-290,18-2-42,-1 1 0,1 1 0,-1 0 0,1 2 0,-1 0 0,1 2 0,-1 0 0,0 1 0,0 1-1,0 1 1,15 8 39,37 20-194,59 39 194,-98-51 4,0 1 0,-2 1 0,-1 2 0,19 21-4,-42-39-1,-1 1 0,0-1 1,-1 1-1,0 0 1,-1 1-1,1-1 0,-2 1 1,1 0-1,1 8 1,-5-15-9,0 1-1,0-1 1,0 1 0,-1 0-1,1 0 1,-1-1-1,0 1 1,0 0 0,0 0-1,0-1 1,-1 1 0,0 0-1,0 0 1,0-1-1,0 1 1,0-1 0,-1 1-1,1-1 1,-1 1 0,0-1-1,0 0 1,0 0-1,-1 0 1,1 0 0,-1 0-1,0-1 1,1 1 0,-1-1-1,-2 1 10,-10 6-36,0-1 0,0 0 0,-1-2 0,0 0 0,0-1 0,0 0 1,-15 2 35,-32 3-282,-27 1 282,-4-4-123,-30-5 123,123-2 8,0 1-1,0-1 1,0-1 0,0 1-1,0 0 1,0 0 0,1 0-1,-1 0 1,0-1 0,0 1 0,0 0-1,0-1 1,1 1 0,-1 0-1,0-1 1,0 1 0,1-1 0,-1 0-1,0 1 1,1-1 0,-1 1-1,1-1 1,-1 0-8,1 0 5,-1 1-1,1-1 0,0 0 1,0 1-1,0-1 1,0 1-1,0-1 1,0 0-1,0 1 1,1-1-1,-1 1 1,0-1-1,0 1 1,0-1-1,1 0 1,-1 1-1,0-1 0,0 1 1,1-1-1,-1 1 1,0 0-1,1-1 1,-1 1-1,1-1 1,-1 1-1,1-1 1,-1 1-1,1 0 1,-1 0-1,1-1 0,-1 1 1,1 0-1,-1 0 1,1-1-1,0 1-4,12-6 14,0 1 0,1 1 0,-1 0 0,1 1 0,0 0 0,0 1 0,7 0-13,113-4-78,-69 5-81,49-3-661,23-1 427,0-5 0,12-8 392,-142 17 51,36-11 418,-42 12-454,1-1-1,-1 0 1,0 0-1,0 0 1,0 0-1,0 0 1,0 0-1,0 0 1,0 0-1,0 0 1,0 0-1,-1 0 1,1-1-1,0 1 1,-1 0-1,1-1 1,-1 1-1,1 0 1,-1-1-1,0 1 1,0 0-1,1-1 1,-1 1-1,0-1 1,0-1-15,-1 3 1,1-1 0,-1 0 0,1 0 0,0 0 0,-1 1 1,0-1-1,1 0 0,-1 0 0,1 1 0,-1-1 0,0 1 0,1-1 0,-1 0 0,0 1 1,0-1-1,0 1 0,1 0 0,-1-1 0,0 1 0,0 0 0,0-1 0,0 1 0,0 0 0,0 0 1,1 0-1,-1 0 0,0 0 0,0 0 0,0 0 0,0 0-1,-36-1 205,31 1-110,-1 0 11,1-1 1,-1 2-1,1-1 0,-1 1 0,1 0 0,-1 0 0,1 1 0,-1 0 0,1 0 0,-5 3-106,8-3 18,0 0-1,1 0 1,-1 1-1,1-1 1,-1 1 0,1 0-1,0-1 1,0 1-1,0 0 1,0 0 0,0 1-1,1-1 1,0 0-1,-1 1 1,1-1-1,1 0 1,-1 1 0,0-1-1,1 1 1,0 0-1,-1 0-17,0 2 15,1-1-1,-1 0 0,1 0 1,0 1-1,1-1 0,-1 0 1,1 0-1,0 1 0,0-1 1,0 0-15,0-3 1,0 0 0,1 0 0,-1-1 0,0 1 0,0 0 0,1-1 0,-1 1 0,1-1 1,0 1-1,-1-1 0,1 0 0,0 0 0,0 1 0,0-1 0,0-1 0,0 1 0,0 0 0,0 0 1,0-1-1,0 1 0,0-1 0,0 0 0,0 1 0,1-1 0,-1 0-1,23 2-2,0-1 0,1 0-1,-1-2 1,0-1 0,1-2-1,-1 0 1,-1-1 0,1-2 0,-1 0-1,0-2 1,0 0 0,20-13 2,-31 15-70,-1 0 1,0-1-1,0 0 1,-1-1-1,0-1 1,0 0 0,-1 0-1,-1-1 1,0 0-1,0 0 1,-1-1-1,0 0 1,-1-1-1,-1 0 1,0 0 0,-1 0-1,0-1 1,-1 0-1,0 0 1,-1 0-1,-1 0 1,0 0-1,-1-8 70,0 13-5,-1-1 0,0 1 0,-1-1 0,0 1 0,-1-1 0,1 1 0,-2 0 0,1 0-1,-1 0 1,-1 0 0,-2-4 5,3 7 91,-1 1 0,0-1 0,-1 1 0,0 0 0,1 0 1,-1 1-1,-1-1 0,1 1 0,-1 0 0,1 1 0,-1-1 0,0 1 0,-1 0 0,1 1 0,0 0 0,-3-1-91,-44-9 490,51 12-492,0-1 0,0 1 0,0 0-1,0 0 1,0-1 0,0 2 0,0-1 0,-1 0-1,1 0 1,0 1 0,0-1 0,0 1 0,0-1-1,0 1 1,1 0 0,-1 0 0,0 0 0,0 0 0,0 0-1,1 1 1,-1-1 0,1 0 0,-1 1 0,0 0 2,-2 7 1,0-1-1,1 1 1,1 0 0,-1 0 0,1 0 0,1 0 0,0 0 0,0 9-1,1 85 137,2-48 87,-1 151 507,-3 222 32,2-419-750,0-3-6,0 0 1,0 0 0,0 0 0,-1 1-1,0-1 1,-1 0 0,1 0 0,-1 0-1,-1 2-7,-1-28 347,1-23-401,3-1 0,1 0-1,3 1 1,3-15 54,-5 46-67,0 0-1,1 0 1,0 0-1,1 1 1,1-1-1,0 1 0,0 0 1,1 0-1,0 1 1,1 0-1,1 0 1,-1 0-1,1 1 1,1 0-1,0 1 1,0 0-1,0 0 1,4-1 67,-9 7-69,0-1 1,1 1 0,-1-1 0,1 1-1,-1 1 1,1-1 0,0 1 0,0-1-1,0 1 1,0 1 0,0-1 0,0 1-1,0 0 1,0 0 0,0 0-1,0 1 1,0-1 0,0 1 0,0 1-1,0-1 1,-1 1 0,1 0 0,0 0-1,-1 0 1,1 0 0,-1 1 0,0 0-1,0 0 1,0 0 68,2 1 6,0-1 0,0 0 0,0 0 1,0 0-1,1 0 0,-1-1 0,1 0 0,0-1 0,-1 1 0,1-1 1,0-1-1,0 1 0,0-1 0,-1 0 0,8-2-6,-1 1 77,1 0-1,0-1 0,-1-1 1,0 0-1,1-1 1,-1 0-1,6-5-76,0-1 25,-1-1 0,0 0 1,-1-2-1,-1 0 0,11-11-25,-17 14-122,-1 1 0,1-2 0,-2 1 0,1-1 1,-2-1-1,1 0 0,-2 0 0,0 0 0,1-3 122,-6 14 1,0-1-1,-1 1 1,1 0-1,-1 0 1,1 0 0,-1 0-1,0 0 1,1-1 0,-1 1-1,0 0 1,0 0 0,0-1-1,0 1 1,0 0 0,0 0-1,0 0 1,0-1-1,-1 1 1,1 0 0,0 0-1,-1 0 1,1-1 0,-1 1-1,1 0 1,-1 0 0,0 0-1,1 0 1,-1 0 0,0 0-1,0 0 1,0 0-1,1 0 1,-1 1 0,0-1-1,0 0 1,0 1 0,-1-1-1,1 0 1,0 1 0,0-1-1,0 1 1,0 0 0,0-1-1,-1 1 1,1 0-1,0 0 1,0-1 0,-1 1-1,-6 0 99,0 0-1,1 0 1,-1 1 0,0 0 0,0 0 0,1 0 0,-5 3-99,3-1 43,0 0 0,0 1 1,1 1-1,-1-1 0,1 1 0,0 1 1,0-1-1,1 2 0,0-1 1,0 1-1,0 0 0,1 0 0,0 1 1,0-1-1,1 1 0,0 1 0,1-1 1,-1 1-1,2 0 0,-1 0 0,1 0 1,0 0-1,1 0 0,0 1 0,1-1 1,0 1-1,0 0 0,2 7-43,-1-15-1,0 0-1,0 0 1,1 0 0,-1 0-1,1 0 1,-1 0 0,1 0-1,0-1 1,0 1 0,0 0-1,0 0 1,0-1-1,0 1 1,0 0 0,1-1-1,-1 0 1,1 1 0,-1-1-1,1 0 1,-1 1 0,1-1-1,0 0 1,-1 0 0,1 0-1,0-1 1,0 1-1,0 0 1,0-1 0,0 1-1,0-1 1,0 0 0,0 1 1,13 1-8,-1 0 0,0-1-1,1-1 1,6 0 8,-6 0-12,4 0-61,0 0 1,0-1-1,0-1 1,0-1-1,-1 0 0,1-2 1,-1 0-1,0-1 0,5-3 73,133-72-274,-155 81 263,0-1 0,0 0 0,1 0 1,-1 1-1,0-1 0,1 1 0,-1-1 1,1 1-1,-1 0 0,1-1 0,-1 1 0,1 0 1,-1 0-1,1 0 0,-1 0 0,0 1 1,1-1-1,-1 0 0,1 0 0,-1 1 1,1-1-1,-1 1 0,0-1 0,1 1 0,-1 0 1,0 0-1,0-1 0,1 1 11,1 3-7,0-1 0,-1 1-1,1-1 1,-1 1 0,1 0-1,-1 0 1,0 0 0,0 2 7,-2-4 2,1 1-1,0-1 1,0 1 0,0-1 0,0 1 0,0-1 0,1 0 0,-1 0 0,1 1 0,-1-1 0,1 0 0,0 0 0,0-1 0,0 1 0,0 0 0,0-1 0,0 1 0,0-1 0,1 1 0,-1-1-1,0 0 1,1 0 0,-1 0 0,1 0 0,-1-1 0,1 1-2,-2-1 32,-1 0 70,6-26 239,-4 23-305,0 0-1,0 0 1,0 1 0,1-1-1,-1 0 1,1 1-1,-1-1 1,1 1 0,0 0-1,0 0 1,0 0 0,0 0-1,1 1 1,-1-1-1,0 1 1,1 0 0,-1 0-1,1 0 1,-1 0-1,1 1 1,-1 0 0,1-1-1,0 1 1,-1 0 0,1 1-1,-1-1 1,1 0-1,0 1 1,-1 0 0,1 0-1,-1 0 1,0 1 0,1-1-1,-1 1 1,0-1-1,0 1 1,1 1-36,31 25-1476,-6-20-3950,-10-7-4042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39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0 16808,'0'0'1750,"0"0"-459,0 0 411,0 0-245,0 0-625,-18 27-597,-50 82-134,67-108-99,0 0 0,0 0 0,0 0 0,0 0-1,1 1 1,-1-1 0,1 0 0,-1 0 0,1 0-1,-1 1 1,1-1 0,-1 0 0,1 1 0,0-1-1,0 0 1,0 1 0,0-1 0,0 0 0,0 1-1,0-1 1,0 0 0,1 1 0,-1-1-1,0 0 1,1 1 0,-1-1 0,1 0 0,0 0-1,0 1-1,0-1-1,1 0 0,-1 0 0,1-1 0,-1 1 0,1-1 0,0 1 0,-1-1 0,1 1 0,0-1 0,-1 0 0,1 0 0,0 0 0,0 0 1,0 0-1,4 0-23,38 5-388,-1-3-1,1-1 1,5-2 412,13 0-4,-57 0 7,1 1-1,-1-1 1,1 0 0,-1-1-1,1 1 1,-1-1-1,0 0 1,0 0 0,0-1-1,0 1 1,0-1 0,3-3-3,52-46 11,-38 31 13,-16 16 20,-3 3-19,1-1 0,-1 1 0,0-1 1,0 0-1,-1 0 0,1 0 0,0 0 0,-1 0 0,0-1 1,0 1-1,0-1 0,0 0 0,0 0 0,-1 1 0,1-3-25,-2 5-58,0 1-142,4 28 141,-4-24 88,1 0 0,0 1 1,1-1-1,-1 0 0,1 0 0,0 0 1,0 0-1,0-1 0,2 3-29,9 20-1485,-9-6-2749,-4-12-2065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5:56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114 155 3298,'0'0'7248,"0"0"-4943,0 0-253,0 0 176,0 0-911,-3-4-711,3 4-592,0 0 0,0 0-1,-1 0 1,1 0 0,0 0-1,0 0 1,-1 0 0,1 0 0,0 0-1,0 0 1,-1 0 0,1 0 0,0 0-1,0 1 1,0-1 0,-1 0 0,1 0-1,0 0 1,0 0 0,0 0 0,-1 1-1,1-1 1,0 0 0,0 0-1,0 0 1,0 1 0,-1-1 0,1 0-1,0 0 1,0 0 0,0 1 0,0-1-1,0 0 1,0 0 0,0 1 0,0-1-1,0 0 1,0 0 0,0 1-1,0-1 1,0 0 0,0 0 0,0 1-1,0-1 1,0 0 0,0 0 0,0 1-1,0-1-13,-9 32 472,-13 65 145,11-46-289,-4 11-30,6-32-144,2 0-1,1 0 1,1 1-1,1 20-153,4-122 306,1-11-290,-3 0 1,-6-19-17,3 51-287,3-1 1,2-3 286,0 40-449,0 13 437,0 1 1,1-1-1,-1 0 0,0 1 1,1-1-1,-1 1 0,1-1 1,-1 0-1,0 1 0,1-1 1,-1 1-1,1-1 0,0 1 1,-1 0-1,1-1 0,-1 1 1,1-1-1,0 1 0,-1 0 1,1 0-1,0-1 0,-1 1 0,1 0 1,0 0-1,-1 0 0,1 0 1,0-1-1,0 1 0,-1 0 1,1 0-1,0 1 0,-1-1 1,1 0-1,0 0 0,-1 0 1,1 0-1,0 1 0,-1-1 1,1 0-1,0 1 0,-1-1 1,1 0-1,0 1 12,32 14-146,-8 6 157,-2 2-1,0 1 1,-1 0 0,-2 2-1,-1 0 1,11 20-11,33 43 64,-42-61-65,-10-13-67,0 0-1,2-1 1,-1 0-1,13 10 69,-20-21-26,-1 1 0,1-1 0,0 0-1,1 0 1,-1 0 0,0-1 0,1 0 0,0 0-1,-1 0 1,1-1 0,0 0 0,0 0-1,0 0 1,0-1 0,0 0 0,-1 0 0,3 0 26,-5-1 4,0 1 0,0-1 0,0 1 1,-1-1-1,1 0 0,0 0 1,-1 0-1,1 0 0,0-1 1,-1 1-1,0-1 0,1 1 1,-1-1-1,0 0 0,0 0 1,0 0-1,0 0 0,0-1-4,2-2 58,-1 0-1,0-1 0,0 1 0,0-1 0,-1 1 1,0-1-1,0 0 0,1-4-57,1-13 256,-1 1-1,-1 0 1,-1-1 0,-1-6-256,0 26 21,0-12 142,1 0 1,-2 1 0,0-1-1,-1 1 1,0-1-1,-1 1 1,-1 0-1,0 0 1,-1 0-1,-6-11-163,-9-20 371,-15-27 486,26 66-777,5 21-1828,4-7 1104,-2 3-404,1 0-1,1 0 0,0 0 0,1 0 1,0 0-1,0 0 0,1 0 1,3 10 1048,22 12-7697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47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0 282 11221,'0'0'1620,"0"0"-70,0 0 869,0 0-842,29-13-851,90-42-411,-111 51-299,-1 1 0,-1-1 0,1 0 0,0-1 0,-1 1 0,0-1 0,0-1 0,-1 1 0,1-1 0,-1 0 0,0 0 0,-1 0 0,0-1 1,0 0-1,0 0 0,0 0-16,0-1 12,-2 4-20,0 1 0,-1-1 0,1 1 0,-1-1 0,1 0 0,-1 0 0,0 1 0,-1-1 0,1 0 0,-1 0 0,0 0 0,0 0 0,0 0 0,0 0 8,-1 2-15,1-1 1,-1 1-1,0 0 1,1 0-1,-1 0 1,0 0-1,-1 0 0,1 0 1,0 0-1,0 0 1,-1 0-1,1 0 1,-1 1-1,0-1 1,1 1-1,-1-1 0,0 1 1,0 0 14,-5-3-32,0 1-1,-1 0 1,1 0 0,-1 1 0,1 0 0,-1 1 0,0-1-1,0 1 1,1 1 0,-1-1 0,0 2 0,-4-1 32,10 0-8,-1 0 1,1 1-1,-1-1 1,0 0-1,1 1 1,-1 0-1,1-1 1,0 1-1,-1 0 0,1 0 1,0 1-1,-1-1 1,1 0-1,0 1 1,0-1-1,0 1 1,0 0-1,0-1 1,1 1-1,-1 0 1,0 0-1,1 0 1,-1 1-1,1-1 1,0 0-1,0 0 1,0 1-1,0-1 1,0 1-1,1-1 1,-1 1-1,1-1 1,-1 1-1,1-1 0,0 1 1,0 0-1,0-1 1,0 1-1,1-1 1,-1 1-1,0-1 1,1 1-1,0-1 1,0 1-1,0-1 1,0 0-1,0 1 1,0-1-1,1 0 1,-1 0-1,1 0 1,-1 0-1,1 0 1,0 0-1,0 0 8,14 9-126,0-1 0,1-1 1,0 0-1,0-1 0,1-1 126,-3-1-101,-1 0 1,0 0-1,0 2 1,-1-1-1,0 2 1,0 0-1,-1 0 1,0 1-1,5 6 101,-6-3-33,-1 1 0,-1 1-1,0-1 1,-1 1 0,0 1-1,-1-1 1,3 12 33,-6-16 2,-1 1-1,0 0 1,-1 1 0,0-1 0,0 0-1,-1 1 1,-1-1 0,0 1-1,-1-1 1,-2 11-2,2-21 95,-1 0 1,1 0-1,-1 0 0,1 0 0,-1 0 1,1-1-1,-1 1 0,0-1 0,0 1 1,0-1-1,0 0 0,0 0 0,0 1 1,0-2-1,0 1 0,-1 0 0,1 0 1,0-1-1,0 1 0,-1-1 0,1 1 1,0-1-1,-1 0 0,1 0 0,0 0 1,-1-1-1,1 1 0,0 0 1,-1-1-1,1 1 0,0-1 0,0 0 1,-1 0-1,-1-1-95,2-1 60,-1 0 0,1 0 1,0 0-1,0 0 0,0-1 1,0 1-1,1 0 0,0-1 1,-1 0-1,1 1 0,0-1 1,1 0-1,-1 1 0,0-4-60,-1-59 398,2 50-538,0 15-490,0 1-816,0 1-3279,0 6-6371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40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18040,'0'0'2081,"0"0"-1296,0 0-49,0 0-656,0 0-80,0 0-1505,-19 51-1200,26-6-8100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40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1 155 16071,'0'0'1345,"0"0"-673,0 0 494,0 0 237,24-25-645,72-74-312,-72 74-49,-24 25-31,-21 4-134,15-1-222,0 0 1,0 1-1,0 0 0,1 0 1,-1 0-1,1 1 0,0-1 1,0 1-1,1 1 0,-1-1 1,1 0-1,0 1 0,1 0 1,-1 0-1,1 0 0,1 1 1,-1-1-1,1 1 0,0-1 1,0 1-1,1 0 1,0 0-1,0 0 0,0-1 1,1 7-11,0-11-2,0-1 0,1 0 0,-1 1 1,0-1-1,1 0 0,-1 1 0,0-1 1,1 0-1,0 0 0,-1 1 0,1-1 1,0 0-1,-1 0 0,1 0 0,0 0 1,0 0-1,0 0 0,0 0 0,0 0 1,0 0-1,0-1 0,0 1 0,0 0 1,1-1-1,-1 1 0,0-1 0,0 1 1,1-1-1,-1 1 0,0-1 0,1 0 1,-1 0-1,0 0 2,55 3-142,-40-4 83,-3 1-27,0-1 0,-1-1 1,0 0-1,1-1 0,-1 0 1,0-1-1,0 0 0,0-1 1,-1 0-1,3-3 86,22-13-488,-1-2-1,15-13 489,46-30-442,-73 58 449,-12 15 69,-10-3-58,0-1 0,0 1 0,-1 0 0,1-1 0,-1 1 0,0 0 0,0 0 0,0-1 0,-1 2-18,1 6 6,3 127 2598,-21-158-4632,-1-3-1341,3 4-3336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41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15895,'0'0'1404,"0"0"-895,0 0 396,0 0 316,22 26-177,8 8-801,8 10 109,-2 1 0,4 12-352,-27-39 112,-1 2-1,-1-1 1,-1 2 0,0 0 0,-2 0 0,0 0 0,-2 1 0,0 0-1,-1 0 1,-2 1 0,0-1 0,-1 1 0,-2 0 0,0 4-112,1 5-42,-1 13-299,0-36 198,-1-18 103,0 3 23,-7-44 200,8 49-237,0 0 0,0 1-1,0-1 1,-1 0 0,1 0 0,0 0 0,0 1 0,-1-1 0,1 0 0,-1 0-1,1 1 1,0-1 0,-1 0 0,1 1 0,-1-1 0,0 0 0,1 1 0,-1-1 0,0 1-1,1-1 1,-1 1 0,0-1 0,1 1 0,-1 0 0,0-1 0,0 1 0,1 0 0,-1 0-1,0-1 1,0 1 0,0 0 0,1 0 0,-1 0 0,0 0 0,0 0 0,0 0-1,0 0 1,1 0 0,-1 0 0,0 1 0,0-1 0,0 0 0,1 0 0,-1 1 0,0-1-1,0 1 1,1-1 0,-1 0 0,0 1 0,1-1 0,-1 1 0,0 0 0,0 0 54,-8 7-115,0 1 1,1 1-1,0-1 1,1 1 0,0 1-1,0-1 1,1 1-1,0 1 1,1-1 0,1 1-1,-1 0 1,2 0-1,0 0 1,0 0 0,1 0-1,1 1 1,-1 11 114,2-24 0,0 0 0,0 0 0,0 0 0,1 1 0,-1-1 0,0 0 0,0 0 0,0 0 0,0 0 0,0 1 0,0-1 0,0 0 0,0 0 0,0 0 0,0 0 0,0 0 0,1 1 0,-1-1 0,0 0 0,0 0-1,0 0 1,0 0 0,0 0 0,1 0 0,-1 0 0,0 0 0,0 1 0,0-1 0,0 0 0,1 0 0,-1 0 0,0 0 0,0 0 0,0 0 0,0 0 0,1 0 0,-1 0 0,0 0 0,0 0 0,0 0 0,0 0 0,1 0 0,-1 0 0,0-1 0,0 1 0,0 0 0,0 0 0,1 0 0,-1 0 0,3 0 14,20-1 104,-1-2 0,1 0 0,10-3-118,-9 0 411,1 2 0,-1 1 0,15 1-411,-37 3 68,-1 0-1,1 1 0,-1-1 0,1 0 0,-1 1 0,0-1 1,0 1-1,1 0 0,-1-1 0,0 1 0,0 0 0,-1 0 0,1 0 1,0-1-1,-1 1 0,1 0 0,-1 0 0,1 1-67,9 41 16,-10-38-26,0 0-1,0 1 1,0-1-1,-1 0 1,0 0-1,0 0 1,-1 0-1,0 0 1,0 0-1,0 0 1,-1 0-1,0-1 1,0 1-1,0-1 1,-1 0-1,0 0 1,0 0-1,0-1 1,-3 3 10,-16 23 68,-17 23 160,-46 47-228,70-83 126,-2 0 0,0-1 0,-1-1 0,0-1 0,-2-1 0,1 0 0,-5 0-126,24-12 12,-1 0-1,1 0 1,-1-1 0,1 1-1,-1 0 1,1-1 0,-1 1-1,1-1 1,-1 0-1,1 1 1,-1-1 0,0 0-1,1 0 1,-1 0 0,1 0-1,-1 0 1,0-1-1,1 1 1,-1 0 0,1-1-1,-1 1 1,1-1 0,-1 1-1,1-1 1,-1 0-12,-1-2 29,1 1 0,0-1 0,0 1 0,0-1 0,0 0 1,0 0-1,1 0 0,-1 0 0,0-3-29,1 2-372,-1 1 0,1 0 1,-1-1-1,0 1 0,0 0 0,0 0 1,0 0-1,0 1 0,-1-1 0,1 0 0,-1 1 1,0-1 371,-15-2-6857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55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66 200 11573,'0'0'561,"0"0"-188,0 0 529,0 0 293,0 0-547,0 0-272,0 0 460,0 14 105,5 82 1870,12 60-2811,5 69 1124,-19-48-462,-4-183-620,-1-1 0,1 1-1,-1 0 1,0 0 0,-1 0 0,1 0-1,-1 0 1,0 0 0,-1 1 0,1 0-1,-3-3-41,-17-32-91,11 7 18,1-1-1,1 0 1,2-1-1,2 0 1,1 0-1,2-1 1,1 1-1,2-1 1,4-31 73,0 42-191,2-1 0,0 1 1,2 1-1,1-1 0,1 1 0,1 1 1,1 0-1,9-12 191,3-11-307,14-16-244,-36 59 486,0 0-1,1 1 1,-1-1 0,0 0 0,1 1 0,0-1 0,-1 1 0,1 0 0,0 0-1,0 0 1,0 1 0,1-1 0,-1 1 0,0-1 0,0 1 0,1 0-1,-1 0 1,4 0 65,-6 1-42,-1 0 1,1 1-1,0-1 0,-1 0 0,1 1 0,-1-1 0,1 0 0,0 1 0,-1-1 0,1 1 0,-1-1 1,0 1-1,1-1 0,-1 1 0,1-1 0,-1 1 0,0-1 0,1 1 0,-1 0 0,0-1 0,0 1 1,1 0-1,-1-1 0,0 1 0,0-1 0,0 1 0,0 0 0,0-1 0,0 1 0,0 0 42,2 29-199,-2-21 156,1 30 154,-1-1-1,-1 1 1,-3 0 0,-1-1 0,-2 0-1,-10 32-110,16-59-18,1-10-153,23 1 45,1 0 1,-1 1 0,0 2-1,0 0 1,0 1-1,-1 1 1,1 2 0,-2 0-1,0 1 1,0 1 0,1 2 125,-17-10-64,0 1 1,0-1 0,-1 1 0,0 0 0,1 0 0,-1 0 0,-1 1 0,1-1 0,-1 1 0,0 0 0,0 0 0,1 2 63,-3-5-6,0 0 1,-1 0-1,1-1 1,0 1 0,-1 0-1,0 0 1,1 0 0,-1 0-1,0 0 1,0 0 0,0 0-1,0 0 1,-1 0 0,1 0-1,0 0 1,-1 0 0,1-1-1,-1 1 1,0 0-1,1 0 1,-1 0 0,0-1-1,0 1 1,0 0 0,-1-1-1,1 1 1,0-1 0,-1 0-1,1 1 1,-1-1 0,1 0-1,-1 0 1,1 0 0,-1 0-1,0 0 1,1 0-1,-1 0 1,-1 0 5,-29 11 345,-1-2 0,1-1 0,-2-1 0,1-2 0,-23 1-345,-31 6 796,47-8-246,30-4-465,1-1 0,0 2 0,0-1 0,0 1-1,0 1 1,-7 2-85,14-4-1779,2-1-3013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56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19001,'0'0'277,"0"0"105,0 0 728,14 0-273,74 0-599,28 2 1,0-5 0,0-5 0,23-9-239,384-79-48,-457 89-2550,-65 7 1736,-26-5-1950,-16-4-1302,-15 3-2892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56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10629,'0'0'4317,"0"0"-3218,0 0-88,29 2 8,9-1-776,-4 0-48,0 1 1,0 2-1,0 1 0,12 4-195,-26-4 103,-1 1-1,0 0 1,0 1-1,-1 1 1,0 1-1,0 1 1,-1 0-1,0 1 0,6 6-102,-17-12 34,0 0 0,-1 1 0,1-1 0,-1 1 0,0 0 0,0 1 0,-1-1 0,0 1 0,0 0 0,0 0 0,-1 0 0,0 1 0,-1-1 0,0 1 0,0-1 0,0 1 0,-1 0 0,0 0 0,-1 0 0,1 0 0,-2-1 0,1 1 0,-1 0 0,0 0 0,-1 1-34,0-2 30,-1 0 1,0 0-1,0 0 1,-1-1-1,0 1 1,0-1-1,0 0 0,-1 0 1,0 0-1,0 0 1,-1-1-1,1 0 1,-1 0-1,0-1 0,-3 2-30,-19 13-35,-2-2-1,-24 12 36,42-23-30,-29 14-441,-32 17-1417,29-8-2618,22-11-3452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57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11477,'0'0'1964,"0"0"-1086,0 0 632,0 0-459,7-3-670,-5 2-329,0 0 0,1 1 0,-1-1 0,0 1 0,0-1-1,1 1 1,-1 0 0,0-1 0,1 1 0,-1 0 0,0 1 0,0-1 0,1 0-1,-1 1 1,0-1 0,0 1 0,1 0 0,-1 0 0,1 0-52,43 33 1059,-41-30-1009,111 84 1397,-82-64-1284,0 1 0,-2 1 0,-1 2 1,8 11-164,-29-28-9,-2 0 0,1 0 1,-1 1-1,-1 0 1,0 1-1,-1 0 0,0 0 1,-1 0-1,-1 1 1,0-1-1,0 1 0,-2 0 1,0 0-1,1 12 9,-3-18 0,2 16-7,-2 0 1,0 0 0,-4 16 6,4-35 1,-1 0 0,1 1 0,-2-1 0,1 0 0,0 0 0,-1 0 0,0 0 0,0-1 0,-1 1 0,1 0 0,-1-1 0,0 0 0,0 1 0,0-1 0,-1 0 0,0-1 0,1 1 0,-1-1 0,-4 3-1,4-4 20,1-1 0,-1 1 0,0-1 0,1 0 0,-1 0 0,0 0 0,0 0 0,0-1 0,0 0 0,0 0 1,0 0-1,0 0 0,-3-1-20,5 1 26,1 0 0,-1-1 1,0 1-1,0 0 0,0-1 1,1 0-1,-1 1 0,0-1 1,1 0-1,-1 0 0,1 0 1,-1 0-1,1 0 0,-1 0 1,1 0-1,0 0 0,0-1 1,-1 1-1,1-1 0,0 1 1,0-1-1,0 1 0,0-1 1,1 1-1,-1-1 1,0 0-1,1 0 0,-1 1 1,1-3-27,-1-9 28,0-1 0,1 1 0,1-1 0,0 1 0,1 0 0,1-1 0,0 1 0,0 0 0,1 1 0,1-1 0,2-3-28,13-25 83,2 1-1,19-27-82,-23 40 44,27-43-11,2 2 1,4 2-1,3 3 1,6-3-34,-50 53 128,-5 7-237,-3 15-2288,-2 14-2021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44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924 0 11445,'0'0'318,"0"0"389,0 0 1163,0 0 203,0 0-1017,0 0-469,-15 10 51,5-4-488,1-2-25,1 1 1,-1 1-1,1-1 0,1 1 1,-1 1-1,1-1 0,0 1 1,0 1-1,1-1 0,0 1 1,1 0-1,-4 7-125,-50 107 1011,4-7-61,-8 3-950,46-89 106,-44 75 158,-4-3 1,-4-3-265,48-71 47,0-1 1,-1-1-1,-2-1 1,0-1-1,-2-1 0,0-2 1,-1 0-1,-1-2 1,-19 9-48,39-24 22,1 1 0,-1-1 1,0 0-1,0-1 0,0 0 0,0 0 1,0-1-1,0 0 0,-6 0-22,12-1 5,-1 0 0,1-1 0,-1 1 0,1-1 0,-1 1 1,1-1-1,-1 0 0,1 0 0,0 0 0,-1 0 0,1 0 0,0 0 0,0-1 0,0 1 0,0-1 0,0 1 0,0-1 0,0 0 0,1 0 0,-1 0 1,1 0-1,-1 0 0,1 0 0,0 0 0,0-1 0,0 1 0,0 0 0,0-1 0,0 1 0,0 0 0,1-1-5,-2-3-12,1-1 1,0 1-1,0-1 0,0 1 0,1-1 0,0 1 0,0-1 1,1 1-1,0-1 0,0 1 0,0-1 0,1 1 0,0 0 1,0 0-1,1 0 0,0 0 0,0 0 0,0 0 0,0 1 1,1 0-1,0-1 0,0 1 0,1 1 0,-1-1 0,4-2 12,14-10 38,1 0 0,0 2-1,0 1 1,2 0 0,14-4-38,-7 2 32,-25 12-37,0 1 0,0 0-1,0 0 1,0 1-1,0 0 1,1 0-1,-1 0 1,8 0 5,-11 2-7,-1 1 0,1-1 0,-1 0 1,1 1-1,-1 0 0,0-1 0,1 2 0,-1-1 0,0 0 1,1 0-1,-1 1 0,0 0 0,0 0 0,0 0 0,-1 0 1,1 0-1,0 0 0,-1 1 0,3 2 7,64 74 99,-20-20 80,3-3-1,31 25-178,-50-53 21,2-1 0,0-2 0,2-1 0,22 9-21,-38-22-442,2-2 1,-1 0 0,21 4 441,-23-8-1186,0-1 0,1-1 0,-1-1 0,18 0 1186,13-2-6907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45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1 147 15207,'0'0'2625,"31"-9"-1414,23-6-525,1 2 0,0 3-1,46-3-685,685-11 1225,-637 21-3936,132-19 2711,-276 21-231,-2 1-118,0 0-1,0 0 1,0 0-1,0 0 1,0-1-1,0 0 0,0 1 1,0-1-1,0 0 1,0-1-1,0 1 1,0 0-1,-1-1 1,1 0-1,-1 1 0,1-1 1,-1 0-1,0 0 1,1-1 349,0-11-6419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45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15671,'0'0'611,"0"0"184,0 0 142,0 0-238,39 15-6,6 1-468,-7-4-83,0 3 0,-1 1 0,0 1-1,-2 3 1,8 5-142,-23-12 127,-1 0 1,-1 1-1,0 1 1,0 1-1,-2 0 0,14 18-127,-24-26 58,0 0-1,0 1 0,-1 0 1,0 0-1,-1 0 1,0 1-1,-1-1 0,1 1 1,-2 0-1,1 0 0,-2 0 1,1 1-1,-1-1 0,-1 0 1,0 0-1,0 1 0,-1-1-57,-1-2 34,0-1-1,0 1 1,0-1-1,-1 0 1,0 0-1,-1 0 1,1-1-1,-1 1 1,-1-1-1,1 0 1,-1 0-1,0 0 1,0 0-1,-1-1 1,0 0-1,0 0 1,0-1-1,0 0 1,-1 0-1,1 0 1,-1-1-1,-6 2-33,-19 9 38,0-3 0,-1 0 0,0-2 0,-18 1-38,50-9-22,-129 22 24,62-18-1386,5-10-3356,38-4-4609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0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0 680 960,'0'0'7463,"0"0"-5716,0 0-872,0 0 779,0 0-10,0 0-391,1 0 3026,12-16-3777,23-48-56,-2 4-149,28-37-297,-48 78-22,0 1 1,1 1-1,0 1 1,2 0-1,0 1 1,1 0 0,2 0 21,-12 10-64,-27 4-273,7 0 302,-1 1-1,0 1 1,1 0-1,-1 1 1,1 1-1,-5 1 36,14-3-16,-1 0-1,1 1 1,0-1-1,-1 1 1,1 0-1,0-1 0,0 2 1,1-1-1,-1 0 1,0 0-1,1 1 1,-1 0-1,1-1 1,0 1-1,0 0 0,0 0 1,0 0-1,0 1 1,1-1-1,0 0 1,-1 1-1,1-1 1,0 0-1,1 1 0,-1 2 17,-1 1-68,1 1-1,0-1 0,0 0 0,1 0 0,0 1 1,0-1-1,0 0 0,1 0 0,1 1 0,-1-1 1,1 0-1,0 0 0,0 0 0,1-1 0,0 1 1,1 0-1,-1-1 0,1 0 0,0 0 0,1 0 0,-1-1 1,1 1-1,0-1 0,2 1 69,28 22-361,-13-10 276,-1 0 0,0 1 0,-2 0 0,2 4 85,-16-16 4,1 0 0,-2 0 0,1 1 0,-1 0 1,0 0-1,0 0 0,-1 0 0,0 0 0,-1 1 0,1-1 1,-2 1-1,1 0 0,-1 0 0,-1 8-4,0 12 1409,1-33-1375,0 0 1,0 0-1,0 0 0,0 1 1,0-1-1,1 0 1,-1 1-1,1-1 0,0 1 1,0 0-1,1 0 0,-1-1 1,1 1-1,-1 1 1,1-1-1,1 0-34,56-47-187,-55 46 187,40-25-215,1 1 0,27-10 215,-24 13-211,-1-2 0,-1-3 1,-1-1 210,-34 22-60,0-1 0,0-1 0,-1 1 0,0-2 0,-1 0 0,0 0 0,-1-1-1,-1 0 1,0 0 0,0-1 0,-1 0 0,2-9 60,-5 10-61,-1 1-1,0 0 0,-1-1 1,-1 0-1,0 1 0,0-1 1,-1 0-1,-1 0 0,0 1 1,-1-1-1,0 1 0,-1-1 1,-1 1-1,0 0 0,0 0 1,-2-3 61,1 6 36,1 1 0,-1-1 1,0 1-1,-1 0 0,1 0 1,-2 0-1,1 1 0,-1 0 1,0 0-1,-1 1 0,1 0 1,-1 0-1,-1 1 0,1 0 0,-1 0 1,0 1-1,0 0 0,0 1 1,0 0-1,-1 0 0,-2 0-36,8 2 13,-1 1 1,0-1-1,1 1 0,-1 0 0,0 0 0,1 0 0,-1 0 0,-3 2-13,6-2 6,0 1 0,0-1-1,1 1 1,-1 0-1,1 0 1,-1-1-1,1 1 1,-1 0 0,1 0-1,-1 1 1,1-1-1,0 0 1,0 0-1,0 1 1,-1-1-1,1 1-5,-2 5 27,0 0 0,1 0 0,0 0-1,0 1 1,1-1 0,0 0 0,0 1-1,1-1 1,0 6-27,-2 43 478,2 0-1,2 0 1,8 37-478,-5-61 195,2-1 0,1 0 0,1 0 0,2 0 1,1-2-1,1 1 0,4 3-195,-14-27 47,-2-4-29,0 0 1,-1 0 0,1-1-1,0 1 1,0 0 0,0 0 0,1-1-1,-1 1 1,0 0 0,0-1 0,1 0-1,-1 1 1,1-1 0,0 0-1,-1 1 1,1-1 0,0 0 0,-1 0-1,1-1 1,0 1 0,0 0-1,0 0 1,0-1 0,0 1 0,0-1-19,21-43 592,-17 33-624,1 0 1,0 0-1,0 0 1,1 1-1,0 0 1,6-5 31,-11 11-27,1 1 1,-1-1-1,0 1 1,1-1-1,-1 1 0,1 0 1,0 1-1,0-1 1,0 1-1,0-1 1,0 1-1,0 0 0,0 1 1,0-1-1,0 1 1,1 0-1,-1 0 1,0 0-1,0 0 1,0 1-1,2 0 27,-3 0-14,-1-1-1,1 2 1,0-1 0,-1 0 0,1 0 0,-1 1-1,1-1 1,-1 1 0,0 0 0,0 0-1,0 0 1,0 0 0,0 0 0,0 0-1,0 1 1,0 1 14,22 47 23,-22-45-26,0 0 0,0-1 0,0 1 0,1-1 0,0 1 0,0-1 0,0 0 1,1 0-1,-1 0 0,1 0 0,1-1 0,-1 0 0,2 2 3,-2-5-233,-1 0 0,0 0 1,1 0-1,-1 0 0,0 0 0,1-1 0,-1 0 0,1 1 1,-1-1-1,1-1 0,-1 1 0,1 0 0,-1-1 0,1 0 0,-1 0 1,0 0-1,1 0 0,-1-1 233,22-23-4023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45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40 262 6563,'0'0'9732,"0"0"-7248,0 0-1659,0 0-126,0 0-163,2 27-56,19 190 609,-6-105-542,-4-34-78,-3 2 1,-3 19-470,-4-76 223,-1-27 83,-8-42-8,-19-20-263,14 36-75,1 0 1,1-1-1,2-1 1,-3-19 39,7 19-74,2 0 1,1 0-1,2 0 0,0 0 1,6-30 73,-3 41-47,2 1 0,0 0 0,1 0 0,1 0 1,0 1-1,2 0 0,0 0 0,1 1 0,9-11 47,-7 11-123,2 1 0,0 0-1,0 1 1,2 0 0,0 1 0,0 1-1,8-4 124,-14 12-107,0-1 0,0 2 0,1-1 0,0 1 0,0 1 0,0 0 0,1 1 0,-1 0 0,1 1 0,0 0 0,-1 0 0,1 2 0,0-1 0,2 2 107,-11-1-18,0 1 0,1 0-1,-1 0 1,0 0 0,0 0-1,0 0 1,0 1 0,0 0-1,0-1 1,0 1 0,-1 0 0,1 0-1,0 1 1,-1-1 0,0 1-1,0-1 1,1 1 0,-1-1-1,-1 1 1,1 0 0,0 0-1,-1 0 1,0 0 0,1 0 0,-1 1-1,0-1 1,-1 0 0,1 0-1,-1 1 1,1 2 18,1 9-9,0-1-1,-1 1 1,-1 0-1,0 0 1,-1 0 0,-1 8 9,0-17 19,0 0 1,1 1 0,-2-1-1,1 0 1,-1 0 0,0 0 0,0-1-1,-1 1 1,1-1 0,-1 1 0,-1-1-1,1-1 1,-1 1 0,1 0 0,-1-1-1,-1 0 1,0 0-20,-6 5 189,-2-1-1,1-1 1,-1 0 0,0 0-1,-1-1 1,-11 2-189,23-7 27,24 11-927,9-3 651,1-1-1,25 3 250,-34-8-169,1 1 1,-1 2 0,0 0-1,-1 1 1,1 1-1,19 11 169,-39-17 35,1 0 0,-1 0-1,1 1 1,-1-1-1,0 1 1,0 0 0,0-1-1,0 1 1,0 0 0,-1 0-1,1 0 1,-1 1-1,0-1 1,0 0 0,0 0-1,0 1 1,0-1-1,-1 0 1,0 1 0,0-1-1,0 1 1,0-1-1,0 1 1,0-1 0,-1 0-1,0 1 1,0-1-1,0 0 1,0 0 0,0 1-1,-1-1 1,1 0-1,-1 0 1,0 0 0,-1 1-35,-3 0 73,1 0 1,-1 0 0,-1 0 0,1-1-1,0 0 1,-1 0 0,0-1 0,1 1 0,-1-1-1,0-1 1,0 0 0,-2 1-74,-89 3 129,88-5-135,9 0-5,0 0-92,-1 0 1,1 0-1,-1 1 0,1-1 1,-1 0-1,1 0 1,-1 0-1,1 0 1,-1-1-1,1 1 1,-1 0-1,0-1 0,1 1 1,0-1-1,-1 1 1,1-1-1,-1 0 1,1 0-1,0 1 0,-1-1 1,1 0-1,0 0 1,0 0-1,0 0 1,0-1-1,0 1 1,0 0-1,0 0 0,0-1 1,0 1-1,1-1 103,-3-26-6950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46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20185,'0'0'0,"0"0"-3826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00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3249,'0'0'0,"0"0"-784,0 0-320,0 0 1040,0 0-1153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01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1073 90 2769,'39'-12'1038,"34"-15"2593,-72 26-1923,-1 1-222,-7-19 618,1 15-2012,1 1 0,0-1-1,-1 1 1,0 0 0,1 1-1,-1-1 1,0 1-1,-1 0 1,1 1 0,0 0-1,0 0 1,-1 0-1,1 0 1,0 1 0,-4 0-92,-8 3-127,0-1 1,1 2-1,-1 0 0,-12 6 127,9-3 7,-1-1 0,1-1 0,-8 0-7,-16 1-19,1 3-1,1 2 1,0 1 0,0 2 0,-26 14 19,49-21 5,0-1-1,0 0 1,-6-1-5,12-3-7,-1 1-1,1 1 1,-1 0-1,1 1 1,1 1-1,-1 0 1,1 1 0,-4 2 7,-30 21-46,-1-2 1,-1-2-1,-34 12 46,77-34 0,0 0-1,0 0 0,1 1 0,0 0 0,0 0 0,0 0 0,0 1 0,1-1 1,0 1-1,0 0 0,1 0 0,-1 1 0,1-1 0,1 1 0,-2 5 1,-23 39 0,16-34-1,6-11-2,1-1 0,-1 1 0,2 1 0,-1-1 0,1 0 0,0 1 0,0 0 0,1-1 0,-1 1 0,2 0 0,-1 0 0,1 1 0,0 1 3,-7 255 331,13 10-331,-5-261 6,2 0 0,0 1 0,0-1 0,1-1 0,1 1 0,0 0-1,1-1 1,0 0 0,1 0 0,1 0 0,7 10-6,8 7 24,1 0 0,2-2 0,15 13-24,42 47 20,-23-23-5,-41-46-6,-1 1 1,0 0-1,-1 1 0,-1 1 1,10 20-10,-23-36-4,1 1 0,1-1 0,-1 0-1,1 0 1,-1 0 0,1 0 0,1 0 0,-1-1 0,1 0 0,0 0 0,-1 0 0,2-1 0,-1 0 0,0 0 0,4 2 4,2-2 5,0 0 0,0 0 1,1-1-1,0 0 0,-1-1 0,1 0 1,0-1-1,0 0-5,115 4 34,-62-1-603,0-2-1,54-7 570,-111 5-8,1 0 0,-1-1 0,0 0 0,1-1 0,-1 0 0,0 0 0,-1-1 0,1 0 0,0 0 0,-1-1 0,0 0 0,0 0 0,2-3 8,4-2 133,0 2-1,1 0 1,0 0-1,8-2-132,42-25 161,-43 20-153,0 1-1,1 2 0,1 0 1,4 0-8,-21 8 18,0 0 1,0 0 0,-1-1-1,1 1 1,-1-1 0,-1 0-1,1-1 1,-1 1 0,0-1-1,0 0 1,0 0-1,-1 0 1,0 0 0,2-6-19,21-33 238,-12 27-221,1 2 0,1-1 0,1 2 1,0 0-1,1 1 0,8-4-17,0-1 3,-23 16 3,1 0 0,-1 0 0,0 0 0,0 0 0,0-1-1,-1 1 1,1-1 0,-1 0 0,0 1 0,0-1 0,0 0 0,0 0-1,-1-1 1,1 1 0,-1 0-6,1-10 51,0 0-1,0 1 1,-1-1-1,-1-2-50,-1 6 32,1 1-1,1-1 0,0 1 1,0-1-1,1 1 0,0 0 0,0-1 1,1 1-1,1 0 0,-1 0-31,2 0 118,-1-1 0,-1 1-1,1-1 1,-2 0-1,1 0 1,-1 0 0,-1 0-1,1-10-117,-4-89 752,0 47-33,1 50-631,-2 0-1,0 0 1,0 1 0,-1-1 0,0 1-1,-1 0 1,0 0 0,-1 0-1,0 1 1,-6-8-88,-24-48 62,22 27-20,2 0-1,-5-25-41,8 28-8,3 18 21,-2 1-1,0 0 1,0 1-1,-2 0 1,0 1 0,-1 0-1,0 0 1,-5-4-13,-18-25 32,14 16-28,13 17 11,0 0 0,-1 1 1,0 0-1,-1 0 1,-4-3-16,8 9-6,0 0 1,0 1 0,0 0-1,0 0 1,-1 1 0,1 0-1,-1 0 1,1 0-1,-1 0 1,0 1 0,1 0-1,-1 0 1,0 0 0,-2 1 5,-26-1-1755,0 2 0,-1 1 0,1 2 0,-18 5 1755,-13 0-6752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03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1804 944 4370,'0'0'3287,"0"0"-1361,0 0-232,0 0 35,0 0-158,-10-40 2869,6 31-4396,-5-9 8,0 0 1,2-1-1,0-1 0,1 1 1,0-1-1,2 0 1,-2-17-53,3-38 13,4 54 3,-2 0-1,0 0 0,-1 0 0,-2 0 0,0 0 0,-1 1 1,-5-14-16,0 11 15,2-1 1,0 0-1,2 0 1,1-1 0,0 1-1,2-1 1,1-8-16,0 17 22,-1 0-1,-1 0 1,0 0 0,-1 0-1,0 1 1,-1 0-1,-1 0 1,-1 1 0,0-1-1,-7-8-21,-21-41 56,36 63-53,-1 0-1,1-1 1,0 1-1,-1 0 0,0-1 1,1 1-1,-1 0 1,0 0-1,0 0 1,1 0-1,-1 0 1,0-1-1,0 2 1,0-1-1,0 0 1,0 0-1,-1 0 1,1 0-1,0 1 1,0-1-1,0 0 1,-1 1-1,1 0 1,0-1-1,-1 1 0,1-1 1,-1 1-1,1 0 1,0 0-1,-1 0 1,1 0-1,0 0 1,-1 0-1,1 0 1,-1 1-1,0-1-2,-6 0-22,-351 14-58,-166-14-304,457 4 229,0 2 0,-44 12 155,38-6-155,24-4 19,-10 1 7,0-1 0,-38-2 129,87-7 13,-9 3 133,20-1-143,-1-1 1,1 1-1,0-1 1,-1 1-1,1-1 1,0 1-1,-1 0 1,1-1-1,0 1 1,0-1-1,0 1 1,0 0-1,-1-1 1,1 1-1,0 0 1,0-1-1,0 1 1,0-1-1,0 1 1,1 0-1,-1-1 1,0 1-1,0 0 1,0-1-1,0 1 1,1-1-1,-1 1 1,0 0-1,1-1 1,-1 1-4,8 29 9,-2 1-1,-2 0 1,0 0 0,-2 0 0,-2 16-9,1-39 1,0 277 320,-2-154-6815,1-132 6082,0 0 1,0 0 0,0-1 0,0 1 0,0 0-1,0 0 1,0 0 0,-1 0 0,1 0 0,-1-1-1,1 1 1,0 0 0,-1 0 0,0 0 0,1 0 0,-2-1 411,-14-5-4853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03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24 3554,'0'0'1864,"0"0"-370,0 0-133,0 0 13,0 0-392,-2-6-465,-4-11 25,22 41 755,15 24-121,-11-27-664,1-1-1,2-1 1,0-2-1,7 5-511,-21-16 46,-6-4 30,0 0 0,-1-1 0,1 1 0,0-1 0,1 0 0,-1 0 0,0 0-1,0 0 1,0-1 0,1 1 0,-1-1 0,0 0 0,1 0 0,-1 0 0,0 0 0,0-1 0,1 1 0,-1-1 0,0 0 0,0 0 0,2-1-76,5-1 89,-1-1 1,-1-1-1,1 0 1,-1 0-1,0-1 0,5-4-89,0 0 25,0-1 0,-1-1 0,0 0 0,-1-1 0,-1 0 0,6-10-25,-16 22-105,1 0 0,0 1 0,-1-1-1,1 0 1,0 1 0,-1-1 0,1 0 0,0 1 0,0-1 0,0 1 0,0-1 0,-1 1-1,1-1 1,0 1 0,0 0 0,0 0 0,0-1 0,0 1 0,0 0 0,0 0 0,0 0 0,0 0-1,0 0 1,0 0 0,0 0 0,0 0 0,0 0 0,0 1 0,0-1 105,29 12-4981,-21-8 4032,10 5-2684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05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30 10597,'0'0'1256,"0"0"-743,0 0 431,0 0 761,0 0-158,-12 0-869,-38 0-401,37 0-82,13 0 19,0 0-28,0 0-103,0 0-38,0 0 25,9 1-6,128 11-94,0-6 0,39-8 30,-56 2-239,-50-3 104,-1-2 0,0-3 1,0-3-1,2-4 135,-63 10 1611,-15 8-1000,-46 42-2961,32-27-1804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06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0 139 13814,'0'0'859,"0"0"-608,0 0 5,0 0-120,6 5-34,2 3 98,0 1 0,0 0 1,-1 0-1,-1 1 0,0 0 0,0 0 1,-1 0-1,0 1 0,0 0 1,-1 0-1,-1 0 0,0 0 0,-1 1 1,1 8-201,3 24 612,-2 0-1,-2 1 1,-2-1-612,-4-89-63,-1-1 0,-3 1 0,-1 1 0,-3 0 0,-1 0 63,5 17-125,-6-9-39,11 30 137,0 0 0,1 0 0,-1-1 0,1 1 0,1-1 1,-1 1-1,0-8 27,15 16-158,1 3 151,0 1-1,0 1 1,-1 1-1,1 0 1,-1 0 7,2 2 25,0-1 1,1 0-1,0-1 0,11 3-25,49 10 85,12 0-85,-21-6 17,-66-14-12,0-1 1,0 1 0,1-1-1,-1 0 1,0 1-1,1-1 1,-1 0 0,1 0-1,-1 0 1,0 0-1,1 0 1,-1 0 0,0 0-1,1 0 1,-1 0 0,1-1-1,-1 1 1,0-1-1,1 1 1,-1-1 0,0 1-1,0-1 1,0 0-1,1 0 1,-1 1 0,0-1-6,0-2 29,0 1 1,0-1 0,0 1-1,-1-1 1,1 0 0,-1 1 0,1-1-1,-1 1 1,0-1 0,0 0 0,0-1-30,1-15-12,5-134 525,-6 152-535,-1-1 1,1 0 0,-1 1-1,1-1 1,-1 0 0,0 1-1,0-1 1,0 1 0,0-1-1,0 1 1,0 0-1,0-1 1,0 1 0,0 0-1,-1 0 1,1 0 0,0 0-1,-1 0 1,1 0 0,-1 0-1,1 0 1,-1 0 0,0 1-1,1-1 1,-1 1 0,0-1-1,1 1 1,-1 0 0,0-1-1,1 1 1,-1 0 0,0 0-1,0 0 1,1 1 0,-2-1 21,2 4-513,0-1 1,1 1 0,-1-1 0,1 1-1,0 0 1,0-1 0,0 1 0,0-1-1,0 1 1,2 2 512,-2-3-282,1 0 1,0 0-1,0-1 0,1 1 0,-1 0 1,1-1-1,-1 1 0,1-1 0,0 1 1,0-1-1,0 0 0,0 0 0,0 0 1,0 0-1,1 0 0,-1-1 0,1 1 1,0 0 281,17 10-5144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07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0 142 9060,'0'0'3204,"0"0"-2334,0 0 98,8 25 502,41 139 345,-25-111-985,-16-43-357,-12-34-432,-16-41-500,12 43-51,1 1-1,2-2 0,0 1 1,1 0-1,1-8 511,2 19-284,0-1-1,1 0 1,1 1-1,0-1 1,0 0-1,1 1 1,1-1-1,0-1 285,-1 9-88,-1 1 0,1 0 0,-1-1-1,1 1 1,0 0 0,1 0 0,-1 0-1,0 0 1,1 1 0,0-1 0,-1 0 0,1 1-1,0 0 1,0 0 0,1 0 0,-1 0-1,0 0 1,1 1 0,-1-1 0,0 1-1,1 0 1,0 0 0,-1 1 0,1-1 0,0 1-1,-1-1 1,4 1 88,-3 0-1,0-1 0,0 1 0,0 0 1,0 0-1,0 0 0,0 0 0,0 1 0,0 0 0,0 0 0,0 0 1,-1 0-1,1 1 0,0-1 0,-1 1 0,1 0 0,2 2 1,-3-1 44,0 0 1,-1 1-1,0-1 0,1 1 0,-1 0 1,-1-1-1,1 1 0,0 0 0,-1 0 0,0 0 1,0 1-1,0-1 0,-1 0 0,1 0 1,-1 0-1,0 1-44,1-2 87,-1 1 0,1 0 0,-1-1 0,0 1 0,0 0 0,-1-1 1,1 1-1,-1 0 0,0-1 0,0 1 0,0-1 0,0 1 0,0-1 0,-1 1 0,0-1 1,1 0-1,-1 0 0,0 0 0,-1 0 0,1 0 0,-1 0 0,0 0-87,-2 1 104,-1-1 0,1 0-1,-1 0 1,0 0 0,0-1 0,0 1-1,0-1 1,0-1 0,0 1 0,-1-1-1,1-1 1,-6 1-104,-57 0-1129,42-1-4654,26 0-1357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07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12854,'0'0'736,"0"0"-504,0 0 161,0 0 924,12 25-289,2 3-843,-7-15-125,0 0 0,0 1 0,-1 0 0,-1 1 0,-1-1 0,0 1 0,-1 0 0,0 0 0,0 12-60,0 125 1563,-3-117-879,-1-102-422,-1 28-426,2 0 0,1 0 0,7-32 164,-7 60-17,2 0-1,-1 1 1,1 0-1,1-1 1,0 1-1,0 0 1,1 1-1,0-1 1,1 1-1,0 0 1,0 0-1,1 1 1,0 0-1,1 0 1,-1 1-1,2-1 18,-6 6 15,0 1 0,0-1 0,0 1-1,0-1 1,0 1 0,1 0 0,-1 0 0,0 0 0,1 1-1,-1-1 1,0 1 0,1 0 0,-1 0 0,0 0 0,1 0 0,-1 1-1,1-1 1,-1 1 0,0 0 0,0 0 0,1 0 0,-1 0-1,0 1 1,0-1 0,1 2-15,9 4-2,-1 0 0,-1 1 0,1 0-1,-2 1 1,4 3 2,13 12 56,0 1-1,-2 2 1,-1 1 0,-2 0-1,0 2 1,7 15-56,-28-42-38,1 0 1,-1 0 0,1 0-1,0-1 1,-1 1 0,1-1-1,0 1 1,1-1 0,-1 0-1,0 0 1,1 1-1,-1-2 1,1 1 0,-1 0-1,1-1 1,2 2 37,-3-3-808,-16 0-3594,-22 0-94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0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54 13334,'0'0'1350,"0"0"11,0 0 506,0 0-680,-13 24-816,-37 77-189,48-99-172,1 0 0,0 0 0,1 0 1,-1 0-1,0 0 0,0 0 0,1 1 0,0-1 1,-1 0-1,1 0 0,0 1 0,0-1 0,0 0 1,0 0-1,0 1 0,1-1 0,-1 0 1,1 0-1,-1 0 0,1 0 0,0 1 0,0-1 1,0 0-1,0 0 0,0-1 0,1 1 1,-1 0-1,0 0 0,1-1 0,-1 1 0,1 0 1,0-1-1,0 0 0,-1 1 0,1-1 0,0 0 1,0 0-1,0 0 0,1 0-10,5 2 33,0 0 1,1-1-1,-1 0 1,1-1-1,-1 1 1,1-2-1,6 1-33,-3-1 27,1 0-1,0 0 1,-1-1-1,1-1 1,0 0 0,-1-1-1,8-2-26,-16 3-11,0 1 0,0-1 0,0 0 0,-1 0 0,1 0 0,0 0 0,-1-1 0,0 0 0,0 1 0,0-1 0,0 0 0,0-1 0,0 1 0,-1 0 0,1-1 0,-1 1 0,0-1 0,0 0 0,-1 0 1,1 0-1,-1 0 0,0 0 0,0 0 0,1-4 11,-1 0-76,0 0 0,0 0 1,-1-1-1,0 1 1,0 0-1,-1-1 0,0 1 1,-1-5 75,1 9-23,-1 0 0,1 1 0,-1-1 0,1 1-1,-1-1 1,0 1 0,0 0 0,0 0 0,-1 0 0,1 0 0,-1 0 0,0 1 0,0-1 0,0 1 0,0-1 0,0 1 0,0 0-1,0 0 1,-2 0 23,-17-6 276,-1 1-1,1 1 0,-18-3-275,6 3-3639,28 5-3200,45 1 193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07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9812,'0'0'705,"0"0"-33,0 0 753,0 0-817,0 0-464,0 0 32,203-23-80,-146 6-96,-4 9-656,3-15-1313,-9 4-1425,-3-1-2432</inkml:trace>
  <inkml:trace contextRef="#ctx0" brushRef="#br0" timeOffset="1">644 3 4610,'0'0'6099,"0"0"-4706,0 0 175,0 0 561,0 0-992,0 0-1137,6-2-3666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09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96 7091,'0'0'5571,"0"0"-5091,0 0 801,0 0 255,0 0-575,0 0-945,75 0 0,-19-3 16,16-3-16,7 1 16,8-12-32,10 3-160,0-6-1105,-16 0-2513,-15 9-7571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52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3474,'0'0'2099,"0"0"-1293,0 0 224,0 0 653,0 0-213,0 0-285,0 0-22,19-20 4237,-19 9-5140,-1 8-171,1 1 0,0 0 1,0 0-1,0-1 0,0 1 1,0 0-1,1 0 0,-1 0 1,1-1-1,-1 1 0,1 0 1,0 0-1,0-1-89,1 2 23,-1 0 1,1 0-1,0 0 0,-1 1 0,1-1 1,0 0-1,0 1 0,0-1 0,-1 1 1,1-1-1,0 1 0,0 0 0,0 0 1,0 0-1,0 0 0,0 0 1,1 0-24,22 0 87,-15-1-73,-1 1 1,1 0 0,-1 0-1,1 1 1,-1 0 0,0 1-1,1 0 1,-1 0-1,0 1 1,0 0 0,6 4-15,135 65 96,-116-57-76,1-1 0,12 1-20,52 21 53,-83-30 94,-1-1 0,1 0-1,1-1 1,7 0-147,-8-1 68,0 0 0,-1 1 0,1 1 0,6 3-68,8 3 8,-25-11-11,-1 1 0,1 0 0,-1 1-1,0-1 1,1 1 0,-1 0 0,0 0 0,0 0-1,0 1 1,0-1 0,0 1 0,-1 0 0,1 0-1,-1 0 1,0 1 0,0-1 0,0 1 0,0 0-1,0-1 1,-1 2 3,0-1 1,0 0-1,-1 0 0,1 0 1,1 0-1,-1-1 0,0 1 1,1-1-1,3 4 0,10 14 16,-4-4-17,0-2 0,2 1 0,3 2 1,17 19 16,-21-23-14,2 0-1,0 0 1,1-2-1,0 0 1,14 7-2,-9-5 70,6 9-99,-24-19 27,1-1 1,0 1-1,0-1 1,0 0 0,1 0-1,-1 0 1,1-1-1,1 1 2,62 17 45,-58-19-41,0 1 0,0 1-1,-1 0 1,1 0 0,0 1-1,-1 0 1,0 0 0,0 1-1,0 0 1,-1 1 0,5 4-4,21 13-62,-30-21 63,-1 0 0,1 0 0,-1 0 0,0 0 1,0 0-1,0 0 0,0 1 0,0 0 0,-1-1 0,1 1 1,-1 0-1,1 1-1,-1-2-1,-1 0 1,0 0-1,1-1 1,-1 1-1,1-1 0,0 1 1,0-1-1,-1 0 1,1 0-1,0 0 0,0 0 1,0 0-1,0 0 1,0 0-1,1 0 1,-1-1 2,-1 1 0,1 0 0,0-1 0,0 1-1,0 0 1,0 0 0,-1 0 0,1 0 0,-1 1 0,1-1 0,-1 0 0,1 1 0,-1-1-1,0 1 1,1-1 0,0 2-2,0 0 5,0 1 0,1-1 0,0-1 0,-1 1 0,1 0 0,1-1-1,-1 1 1,0-1 0,0 0 0,1 0 0,-1 0 0,4 1-5,-6 5 747,-6-8-1369,-1 1 0,1-1 0,-1 1 0,1 0 0,0 1 0,-1-1 0,-3 3 622,1-1-1145,-40 15-8422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9:54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632 6 6051,'0'0'1192,"0"0"-466,0 0 234,0 0 257,0 0-270,0 0-323,0 0-495,0-1-1,-1 1 0,1 0 0,0-1 0,0 1 0,-1-1 0,1 1 1,-1 0-1,1 0 0,0-1 0,-1 1 0,1 0 0,-1 0 0,1-1 1,0 1-1,-1 0 0,1 0 0,-1 0 0,1 0 0,-1 0 1,1 0-1,-1 0 0,1 0 0,-1 0 0,1 0 0,-1 0 0,1 0 1,-1 0-1,1 0-128,2 78 1614,11 77-1614,-10-129 3,-2-17 4,-1 0 0,1 0 0,1 0 1,0 0-1,0-1 0,1 1 0,0-1 1,0 1-1,1-1 0,0 0 1,2 3-8,-2-6 12,-2-2-8,1-1 0,-1 1 1,0 0-1,0 0 0,-1 0 0,1 0 1,-1 0-1,1 1 0,-1-1 1,0 0-1,0 0 0,0 1 0,-1-1 1,1 3-5,1-2 172,0-1 146,-12-2-147,-643 5 91,652-6-209,-17 18-4247,2-8-251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38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394 187 16520,'0'0'562,"1"-25"-180,6-76 122,-7 99-493,0 0 0,1 0 0,-1 0 0,0 0 0,0-1 1,0 1-1,0 0 0,-1 0 0,1 0 0,-1 0 0,1 0 0,-1 0 0,0 0 0,1 0 0,-1 0 0,0 0 0,0 0 0,-1 1 0,1-1 0,0 0 0,0 1 0,-1-1 0,1 1 1,-1-1-1,0 1 0,1 0 0,-1-1 0,0 1 0,0 0 0,-1-1-11,-3 1 2,1 0 0,-1 0 1,0 0-1,0 1 0,0 0 0,1 0 1,-1 0-1,-6 2-2,-7-1 80,10-1-60,0 0 0,0 1-1,-1 0 1,1 1 0,0 0 0,0 0 0,1 1 0,-1 0 0,0 1-1,1 0 1,0 0 0,0 0 0,-6 5-20,-3 5 25,0 1 0,1 1-1,0 0 1,-11 17-25,20-25 3,-1 0 0,1 1 0,0 0 0,1 1 0,0 0 0,1-1 0,-1 2 0,2-1 0,0 1 0,0-1 0,1 1 0,0 0 0,1 1 0,0-1 0,1 0 0,0 0 0,1 11-3,1-17-8,0-1 1,0 0-1,0 1 1,0-1-1,1 0 1,0 0-1,0 0 1,0 0-1,0 0 1,1 0-1,-1 0 0,1-1 1,0 1-1,0-1 1,0 0-1,1 0 1,-1 0-1,1 0 1,2 1 7,16 10-50,0-1 1,0-1-1,8 3 50,10 4 20,14 10 89,23 19-109,-60-37-58,-2 0-1,0 1 1,0 1 0,-1 1 0,-1 0 0,10 12 58,-21-23-77,0 0 1,0 0 0,0 1-1,0-1 1,-1 0-1,1 1 1,-1-1 0,0 1-1,0 0 1,0-1 0,0 1-1,-1 0 1,1 0-1,-1-1 1,0 4 76,0-5-3,-1 0 0,1 0 0,-1 0 0,0 0 0,1 0 0,-1 0 0,0 0 0,0 0 0,0 0 0,0-1 0,0 1 0,-1 0 0,1-1 0,-1 1 0,1-1-1,-1 0 1,1 1 0,-1-1 0,0 0 0,1 0 0,-1 0 0,0 0 0,0 0 0,0 0 0,0-1 0,-1 1 3,-20 6 145,1-2 0,-1 0 0,0-2 0,-11 1-145,24-3 37,0-1 1,-1 0 0,1 0 0,0-1 0,0 0 0,-1-1-1,1 0 1,0-1 0,0 0 0,-8-4-38,17 7 12,-1-1 0,1 0 0,0 0 1,-1 1-1,1-1 0,0 0 0,0 0 0,0 0 1,0 0-1,0-1 0,0 1 0,0 0 0,0 0 0,0-1 1,1 1-1,-1 0 0,0-1-12,1 1-11,0 1 0,0-1 1,-1 0-1,1 1 0,0-1 0,0 0 0,0 1 1,0-1-1,0 1 0,1-1 0,-1 0 0,0 1 0,0-1 1,0 1-1,0-1 0,1 0 0,-1 1 0,0-1 1,1 1-1,-1-1 0,0 1 0,1-1 0,-1 1 1,1-1-1,-1 1 0,1-1 11,0 1-14,0-1-1,0 1 1,0 0 0,0-1 0,0 1-1,1 0 1,-1 0 0,0 0 0,0 0-1,0 0 1,0 0 0,0 0-1,1 0 1,-1 0 0,0 0 0,0 1-1,0-1 1,0 1 0,0-1 0,0 0-1,0 1 1,0 0 0,0-1 0,0 1-1,0 0 1,0-1 0,0 1-1,0 0 1,-1 0 0,1 0 0,0 0-1,0 0 1,-1 0 0,1 0 0,-1 0-1,1 0 1,-1 0 0,1 0-1,-1 0 1,0 0 0,0 1 14,4 8-8,0 1 0,-1 0 0,-1 1 0,0-1-1,0 0 1,-1 0 0,0 1 0,-1 2 8,-5 98 59,3-95-21,0 2 69,-1 0 0,-2 0 0,0 0-1,-1-1 1,0 0 0,-9 16-107,5-11 271,1 1 0,0 0 0,-1 13-271,-7 65 1280,3 14-1280,13-103 67,0-4-32,-1-1 15,2 1-1,-1-1 0,1 0 0,0 0 1,1 1-1,0 0-49,-1-8 6,0 1-1,1-1 1,-1 1 0,0-1-1,1 1 1,0-1 0,-1 1-1,1-1 1,0 1 0,0-1-1,0 0 1,0 0 0,0 1-1,0-1 1,0 0 0,0 0-1,1 0 1,-1 0 0,0 0-1,1 0 1,-1-1 0,0 1-1,1 0 1,-1-1 0,1 1-1,-1-1 1,1 1 0,-1-1-1,1 0 1,0 0 0,-1 0 0,2 0-7,42 1 47,-1-3-1,0-1 1,0-2-1,0-2 0,5-4-45,17-1-463,28-1 463,21-3-2842,-43 0-2483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0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85 11909,'0'0'1727,"0"0"-602,0 0 922,0 0-225,-6-4-1078,-14-11-761,19 9-39,17 9 49,24 7 141,0-1 1,0-3-1,0-1 0,1-2 0,0-1 0,0-3 1,24-3-135,58-12 397,99-25-397,-142 25-934,26 1 934,-33 11-7643,-166 10 4612,18 5-966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0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6739,'0'0'2377,"0"0"-1627,0 0 304,0 24 891,1 81-222,0-95-1440,-1 1 0,1-1 1,1 1-1,0-1 0,0 1 0,1-1 1,0 0-1,1 0 0,0-1 0,5 9-283,9 22 802,-4-5-563,-1 0 0,-2 1 1,-2 0-1,-1 0 0,-2 1 1,-2 0-1,0 11-239,-4-31-91,-1-14 8,1-1 1,0 1-1,-1 0 1,1-1-1,1 1 1,-1 0-1,0-1 1,1 1-1,-1-1 0,1 1 1,0-1-1,0 1 1,0-1-1,0 1 1,0-1-1,0 0 1,1 1-1,-1-1 1,2 2 82,0-10-3079,0-22-1739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0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12662,'0'0'2292,"0"0"-1695,27-3-50,-2-1-343,-11 0-105,1 2 0,-1 0 1,1 1-1,0 0 0,-1 1 1,1 1-1,0 0 1,-1 1-1,1 0 0,-1 1 1,4 2-100,-7-1 70,1 0 0,-1 1 1,0 0-1,0 0 0,0 1 1,-1 1-1,0 0 0,0 0 1,-1 1-1,1 1 1,-2-1-1,1 1 0,-2 1 1,1-1-1,-1 1 0,0 1 1,-1-1-1,0 1 0,-1 0 1,0 0-1,-1 1 0,-1 0 1,1 0-1,-2-1 0,1 2 1,-2-1-1,1 7-70,-1 72 619,-1-90-599,-1-1 0,0 1 0,0 0 0,0-1 0,0 1-1,1-1 1,-1 1 0,0-1 0,0 1 0,0-1 0,0 0 0,0 1 0,0-1-1,0 0 1,0 0 0,0 0 0,-1 0 0,1 0 0,0 0 0,0 0 0,0 0-1,0 0 1,0-1 0,0 1-20,-28-3 337,26 2-315,0 1 0,-1-1 0,1-1-1,0 1 1,0 0 0,0-1 0,0 0 0,0 1 0,0-1 0,1 0 0,-1-1 0,1 1-1,-1 0 1,1-1 0,0 1 0,0-1 0,-1-1-22,0-2 15,-1 0 0,1 0 0,0-1 0,1 1-1,0-1 1,0 1 0,0-1 0,0-4-15,0-12 30,0 1 0,1-1 0,2 0 0,2-20-30,-2 38 3,-1 1 1,1 0-1,0 0 0,0 0 1,1 0-1,-1 0 0,1 0 1,0 0-1,0 0 1,0 1-1,1-1 0,-1 1 1,1 0-1,0-1 1,0 1-1,0 0 0,0 1 1,0-1-1,1 1 0,-1-1 1,1 1-1,0 0 1,-1 0-1,1 1 0,0-1 1,0 1-1,0-1 0,4 1-3,58-9-2633,-3 11-6047,-32 1-1439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1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97 3762,'0'0'10666,"0"0"-8268,0 0-2040,-28-7 496,-86-21-81,108 26-739,-1 1 0,1 0-1,-1-1 1,1 2 0,-1-1 0,1 1-1,-1 0 1,1 1 0,-1-1-1,1 1 1,0 0 0,-1 1 0,-4 1-34,6 0 29,0 1 0,0-1-1,0 1 1,0 0 0,1 0 0,0 0 0,-1 1 0,2-1 0,-1 1 0,-1 2-29,-5 6 51,2-1-8,1 0-1,0 0 1,1 1-1,0-1 1,1 1-1,0 1 1,1-1-1,1 1 1,0-1-1,0 1 1,2 0-1,0 0 1,0 0-1,2 2-42,-1-14 0,0-1 0,0 1 0,0-1-1,0 1 1,0-1 0,1 1 0,-1-1 0,1 1-1,-1-1 1,1 0 0,-1 1 0,1-1 0,0 0-1,0 0 1,0 1 0,-1-1 0,1 0 0,0 0-1,1 0 1,-1 0 0,0 0 0,0 0 0,1 0 0,1 1-1,0-1 0,0 1 0,1-1 0,-1 0 0,0 0 0,1-1 1,-1 1-1,0-1 0,1 1 0,2-1 1,3 0 0,-1-1 0,0 0 1,1 0-1,-1-1 0,0 0 1,0 0-1,0 0 0,0-1 1,1-2-1,8-5-41,-1-1 1,-1 0 0,0-1 0,0-1 0,-1-1 0,9-10 40,73-98-1051,-73 91 606,-2 1 141,-20 29 418,-1 1 207,0 0-4,0 7-173,-1 4-106,1-4-8,0 1 0,0-1 0,0 0 0,1 0 0,0 0 1,0-1-1,1 1 0,0 0 0,0 0 0,2 4-30,2 5-2,-6-14-7,1 1 0,-1 0-1,1-1 1,0 1 0,0-1-1,0 1 1,0-1 0,0 0-1,1 1 1,-1-1 0,1 0-1,0 0 1,-1 0 0,1 0-1,1 0 10,-1-4-43,0 0-1,1 0 0,-1 0 0,0-1 1,0 1-1,-1-1 0,1 0 0,0 1 0,-1-1 1,0 0-1,1 0 0,-1 0 0,0-3 44,3-3-68,3-3 72,1 0 1,0 0-1,0 1 0,1 0 1,1 0-1,0 1 1,0 1-1,1-1 0,0 2 1,1-1-1,0 2 0,0-1 1,0 2-1,8-3-4,-17 7 5,1 1 0,-1 0 1,1 0-1,0 1 0,-1-1 0,1 1 0,0-1 0,0 1 0,-1 0 0,1 1 1,0-1-1,-1 1 0,1-1 0,0 1 0,-1 0 0,1 1 0,-1-1 0,1 1 1,-1-1-1,0 1 0,0 0 0,0 0 0,0 0 0,0 1 0,0-1 1,0 1-1,0 0-5,9 11 39,-1 0 0,-1 1 0,0 0 1,-1 0-1,4 9-39,24 37 180,-19-42-88,-16-35-25,-1-8-84,0 15 7,1 1 1,0 0-1,0 0 1,1 0-1,0 0 1,1 0-1,0 1 1,3-5 9,-2 2-4,0 0 1,0 0-1,-1 0 1,0 0-1,0-5 4,-4 14-2,1 0 0,-1 0 0,0 0 0,1 0 0,0-1 0,-1 1 0,1 0 0,0 1 0,-1-1 0,1 0 0,0 0 0,0 0 0,0 0-1,0 0 1,0 1 0,0-1 0,0 0 0,0 1 0,0-1 0,0 1 0,0-1 0,0 1 0,0 0 0,0-1 0,1 1 0,-1 0 0,0 0 0,0 0 0,0 0 0,0 0 0,1 0 0,-1 0 0,0 0 0,0 0 0,0 1 0,0-1-1,1 0 1,-1 1 0,0-1 0,0 1 0,0 0 0,0-1 0,0 1 0,0-1 0,0 1 2,5 2-10,0 0-1,-1 0 1,1 1-1,-1 0 1,0 0-1,0 0 1,0 0-1,1 2 11,46 66 143,-37-50-73,1-1-1,0 0 1,2-1 0,6 6-70,-23-26-2,-1 0 1,1 1-1,-1-1 1,1 1-1,0-1 1,-1 0-1,1 1 1,-1-1-1,1 0 1,0 0-1,-1 1 1,1-1-1,-1 0 1,1 0 0,0 0-1,-1 0 1,1 0-1,0 0 1,-1 0-1,1 0 1,0 0-1,-1 0 1,1 0-1,0 0 1,-1-1-1,1 1 1,0 0-1,-1 0 1,1-1 0,-1 1-1,1 0 1,-1-1-1,1 1 1,0-1-1,-1 1 1,0-1-1,1 1 1,-1-1-1,1 1 1,-1-1-1,0 1 1,1-1-1,-1 1 2,15-28 2,-14 24-10,14-25-139,0 0-1,2 1 0,10-10 148,23-42-16,-49 80 32,0-1 0,0 1 0,-1-1 0,1 0 0,0 1 0,0-1-1,0 1 1,0 0 0,0-1 0,0 1 0,0 0 0,0-1 0,0 1-1,0 0 1,0 0 0,0 0 0,0 0 0,0 0 0,1 0 0,-1 0 0,0 1-1,0-1 1,0 0 0,0 0 0,0 1 0,0-1 0,0 1 0,0-1-16,31 14-116,-31-13 137,10 4-22,120 62 47,23 21-46,-146-83-15,-1 1 0,1 0 0,-1 0 0,0 1 0,0 0 0,-1 0 0,0 1 0,0 0 0,-1 0 0,0 0 0,4 7 15,-8-12 7,0 0 0,0-1 0,0 1 0,0 0 1,0 0-1,0 0 0,-1 0 0,1 0 1,-1 0-1,0 0 0,0 0 0,0-1 1,0 1-1,-1 0 0,1 0 0,-1 0 1,0 0-1,0 0 0,0 0 0,0-1 1,0 1-1,-1 0 0,1-1 0,-1 1 0,1-1 1,-1 1-1,0-1 0,0 0 0,0 0 1,0 0-1,-1 0 0,1 0 0,0 0 1,-1-1-1,0 1 0,1-1 0,-1 0 1,0 1-8,-14 3 80,0 1 0,0-2 0,0 0 1,-1-1-1,1-1 0,-1-1 1,0 0-1,1-2 0,-1 1 0,0-2 1,-8-2-81,23 3 30,1 1 0,-1-1 0,0 1 0,0-1 0,1 0 0,-1 0 0,1 0 0,-1 0 0,1-1 1,-1 1-1,1-1 0,0 1 0,0-1 0,0 0 0,0 0 0,0 0 0,0 0 0,0 0 0,0 0 0,1-1 0,-1 1 1,1-1-1,0 1 0,0-1 0,0 1 0,0-1 0,0 0 0,0 1 0,1-1 0,0 0 0,-1 0 0,1 1 1,0-1-1,0 0 0,1-2-30,-1-1 15,1-1 1,0 1-1,0 0 1,0 0-1,1 0 1,0 0 0,0 1-1,1-1 1,0 1-1,0-1 1,0 1-1,0 0 1,1 0-1,0 0 1,0 0 0,1 0-16,8-5 1,0 1 1,0 0-1,1 0 1,1 1-1,-1 1 1,1 1-1,13-5-1,1 2-39,0 1 0,0 2 0,26-3 39,-30 6-18,0 1-1,0 2 1,1 1 0,-1 0 0,22 6 18,-37-6 34,0 1 1,1 1-1,-2 0 0,1 0 1,0 1-1,-1 0 0,1 1 1,-1 0-1,-1 0 0,1 1 1,-1 0-1,0 1 0,0-1 1,0 2-1,1 2-34,-6-6-63,-1 1 1,1 0-1,-1 0 0,0 1 1,-1-1-1,1 0 0,-1 1 0,0 4 63,-2-10-189,-1 1 0,1-1 0,-1 0 0,1 1 0,-1-1 0,1 0 0,-1 0 0,1 0 0,-1 0 0,1 0 0,-1 0 0,1-1 0,-1 1 0,-1-1 189,1 1-401,-1-1 0,0 0-1,1 0 1,-1 0 0,0 0 0,1 0 0,-1 0 0,1-1 0,0 0-1,-1 1 1,0-2 401,-29-39-8822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2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15335,'0'0'1633,"0"0"-1553,0 0 736,0 0-816,0 0-3281,0 0-5619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1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32 333 13574,'0'0'1910,"0"0"-570,0 0 170,0 0-390,-6 27-466,-16 87-315,21-111-328,0-1 1,1 1-1,-1-1 1,1 1-1,0 0 0,0-1 1,0 1-1,0-1 1,0 1-1,1-1 1,-1 1-1,1 0 1,-1-1-1,1 1 1,0-1-1,0 0 0,0 1 1,0-1-1,1 0 1,-1 0-1,1 1 1,-1-1-1,1 0 1,0 0-1,0-1 1,0 1-1,0 0 1,0-1-1,0 1 0,0-1 1,0 0-1,1 1 1,-1-1-1,0 0 1,1 0-1,-1-1 1,1 1-1,0 0-11,8 0-49,0 1-1,1-2 0,-1 1 1,1-1-1,-1-1 1,0 0-1,2-1 50,-7 1-62,2-2-186,1 0-1,-1 0 0,1-1 0,-1 0 1,0-1-1,0 0 0,-1 0 0,0-1 1,0 1-1,0-2 0,0 1 0,-1-1 1,0 0-1,-1 0 0,1 0 0,-1-1 1,0-2 248,-3-1 1191,-2 19 1019,0 9-1874,-1-11-223,1-1 0,0 1 0,0 0 0,0-1 0,1 1 0,0-1 0,0 1 0,1 0 0,0 1-113,0-4 15,-1-1-1,1 0 1,0 0-1,0 0 1,-1 0 0,1 0-1,1-1 1,-1 1-1,0 0 1,0-1 0,0 0-1,1 1 1,-1-1 0,1 0-1,-1 0 1,1 0-1,0-1 1,-1 1 0,1-1-1,0 1 1,-1-1-1,1 0 1,1 0-15,9 2 10,1-1 1,0 0-1,0-2 0,-1 1 0,1-1 1,0-1-1,6-2-10,-13 1-37,1 1 0,-1-1 0,0 0 0,0-1 0,0 1 0,-1-2 0,1 1 0,-1-1 0,0 0 0,0 0 0,-1 0 0,1-1 1,-1 0-1,1-2 37,4-6-208,0 0 0,-2-1 0,1 0 0,-2 0 0,0-1 0,-1 1 0,-1-2 0,0 1 0,-1-1 0,-1 1 0,0-1 1,-2 0-1,0 0 0,0 0 0,-3-15 208,1 26 14,0 0 1,0 0-1,-1 0 1,0 0-1,0 0 1,0 0-1,-1 0 1,0 1-1,0-1 1,-1 1-1,1 0 0,-1 0 1,0 0-1,0 0 1,-5-3-15,-10-9 442,-2 1 1,1 1 0,-11-5-443,-37-29 1011,68 49-1009,0 0 1,-1 0 0,1 0 0,0 0 0,0 0 0,-1 0 0,1 0-1,0 0 1,0 0 0,-1 0 0,1 0 0,0 0 0,0 0 0,-1 1-1,1-1 1,0 0 0,0 0 0,0 0 0,-1 0 0,1 1 0,0-1-1,0 0 1,0 0 0,0 0 0,-1 1 0,1-1 0,0 0 0,0 0-1,0 1 1,0-1 0,0 0 0,0 0 0,0 1 0,0-1 0,0 0-1,0 0 1,0 1 0,0-1 0,0 0 0,0 0 0,0 1-1,0-1 1,0 0 0,0 0 0,0 1 0,0-1 0,0 0 0,0 0-1,0 1 1,1-1 0,-1 0 0,0 0 0,0 0 0,0 1 0,0-1-3,0 2 3,-1 81-146,0 18 819,5 9-676,-3-98 40,0 1 0,1-1-1,0 0 1,1 0-1,1 0 1,0 0 0,0 0-1,1-1 1,1 0-1,3 6-39,-5-11-27,1 0-1,-1 0 1,1-1-1,1 1 0,-1-1 1,1 0-1,0-1 0,0 1 1,0-1-1,1-1 0,0 1 1,-1-1-1,1 0 0,0 0 1,1-1-1,-1 0 1,0 0-1,2-1 28,68 10-6374,36-2 6374,-51-6-5821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2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14887,'0'0'1358,"0"0"-867,0 0-107,0 0 61,10 32 567,70 217 207,-61-180-867,-3 0 1,-3 0 0,-3 1 0,-3 1-1,-3 33-352,-21-104-104,8-4 140,0 0 1,0 0-1,0-1 0,1 0 1,0-1-1,0 0 0,0 0 1,1-1-1,0 1 0,0-2 1,1 1-1,-1-1 0,0-2-36,6 8 9,0 0-1,0 0 1,0 0-1,0-1 1,1 1-1,-1 0 1,1-1-1,-1 1 1,1 0-1,0-1 1,0 1-1,0 0 1,0-1-1,0 1 1,0-1-1,1 1 1,-1 0-1,1 0 1,0-1-1,0 1 1,0 0-1,0 0 1,0 0-1,0 0 1,0 0-1,1 0 1,-1 0-1,1 0 1,-1 0-1,1 1 1,0-1-1,0 0 1,0 1-1,0 0 1,0-1-1,0 1 1,0 0-1,0 0-8,12-5-57,0 1-1,0 0 1,1 1-1,-1 0 1,15-1 57,0-1-78,8 0-6,0 1 1,0 1 0,0 2 0,1 2-1,31 4 85,-59-2-44,1 0 1,-1 1-1,1-1 1,-1 2 0,0 0-1,0 0 1,-1 1-1,1 0 43,30 13-133,-33-15 196,0 0-1238,-12-1-554,-8 4 886,2-2-706,9-6-4204,2-7-1264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2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60 13494,'0'0'1732,"0"0"-524,0 0 230,0 0-163,0 0-576,-3-31-1262,3 12 516,0 10-7133,0 9-2923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3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0 108 6467,'0'0'4111,"0"0"-2886,0 0 263,0 0 62,3-13-947,12-38-477,-15 51-114,0-1 0,0 0 0,0 1 1,0-1-1,1 1 0,-1-1 0,0 0 1,0 1-1,0-1 0,0 1 0,1-1 1,-1 1-1,0-1 0,1 1 0,-1-1 0,0 1 1,1-1-1,-1 1 0,1-1 0,-1 1 1,1-1-1,-1 1 0,1 0 0,-1-1 1,1 1-1,-1 0 0,1 0 0,-1-1 0,1 1 1,-1 0-1,1 0 0,0 0 0,-1 0 1,1-1-1,0 1 0,-1 0 0,1 0 1,-1 0-1,1 0 0,0 1 0,-1-1 1,1 0-1,-1 0 0,1 0 0,0 0 0,-1 1 1,1-1-1,-1 0 0,1 0 0,-1 1 1,1-1-1,-1 1 0,1-1 0,-1 0 1,1 1-1,-1-1 0,0 1 0,1-1 0,-1 1 1,1-1-1,-1 1-12,14 27 1345,-1 35 445,-10-41-1348,1-1 0,2 0 0,3 9-442,-8-26 72,1 0-1,-1 1 1,1-1-1,1 0 0,-1 0 1,1 0-1,-1-1 1,1 1-1,0 0 0,0-1 1,1 0-1,-1 0 1,1 0-1,0 0 1,-1 0-1,1-1 0,2 1-71,-3-2 11,0 0 0,0 0-1,1 0 1,-1-1-1,0 1 1,0-1 0,1 0-1,-1 0 1,0 0-1,1 0 1,-1-1-1,0 1 1,0-1 0,0 0-1,1 0 1,-1 0-1,0 0 1,0-1 0,0 1-1,-1-1 1,1 0-1,0 0 1,0 0 0,-1 0-1,0 0 1,1 0-1,-1-1 1,0 1-1,0-1 1,0 0 0,0 1-1,0-2-10,8-11-223,0 1-1,1 0 1,0 1-1,3-1 224,-7 3-149,-6 10 139,-1 1 0,0-1 0,1 1 0,-1-1-1,0 1 1,1-1 0,-1 1 0,1-1-1,-1 1 1,1-1 0,-1 1 0,1-1 0,-1 1-1,1 0 1,-1-1 0,1 1 0,-1 0-1,1 0 1,0-1 0,-1 1 0,1 0 0,0 0-1,-1 0 1,1 0 0,0 0 0,-1 0-1,1 0 1,0 0 0,-1 0 0,1 0-1,-1 0 1,1 0 0,0 1 0,-1-1 0,1 0 10,87 1 53,57 9-53,-134-9-2,44 3-15,-53-4 17,0-1 1,0 1-1,0 0 1,0 0-1,1-1 1,-1 1 0,0-1-1,0 0 1,0 0-1,0 0 1,0 0-1,-1 0 1,1 0-1,0 0 1,0 0-1,-1-1 1,1 1-1,0-1 1,-1 1-1,0-1 1,2-2-1,1-2-11,-1-1 0,0 0 0,0-1 0,-1 1-1,0 0 1,0-1 0,-1 1 0,0-1 0,0-7 11,-1 11 29,1 1-1,-2-1 0,1 1 1,0 0-1,-1-1 1,0 1-1,1-1 1,-1 1-1,-1 0 1,1 0-1,0 0 1,-1 0-1,0 0 1,1 0-1,-1 0 1,0 0-1,-1 1 1,1-1-1,0 1 0,-1-1 1,1 1-1,-1 0 1,-2-1-29,4 3 28,1-1 0,-1 1 0,1 0 0,-1 0 0,1 0 0,-1 0 0,1 0 0,-1 0 0,1 0 0,-1 0 1,0 0-1,1 0 0,-1 0 0,1 0 0,-1 1 0,1-1 0,-1 0 0,1 0 0,-1 0 0,1 1 0,-1-1 0,1 0 0,0 1 0,-1-1 0,1 0 0,-1 1 0,1-1 1,0 1-1,-1-1 0,1 0 0,0 1 0,0-1 0,-1 1 0,1-1 0,0 1 0,0-1 0,0 1 0,-1-1 0,1 1 0,0-1 0,0 1 0,0 0 0,0-1-28,-7 30-62,5-24 156,-2 11-21,1 0 1,1 0-1,0 0 1,1 15-74,1-26-4,0-1 0,0 1 0,1-1 1,0 1-1,0-1 0,0 1 0,1-1 0,0 0 1,0 0-1,0 1 0,0-1 0,1-1 0,0 1 1,0 0-1,1-1 0,-1 0 0,2 2 4,3 1-79,0-1 0,1-1-1,-1 1 1,1-1 0,0-1-1,0 0 1,1 0 0,-1-1 0,1 0-1,0 0 1,0-1 0,8 0 79,22 2-1857,-1-2-1,30-2 1858,-36-1-1798,115-1-12254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4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 13766,'0'0'2545,"0"0"-2432,0 0 911,0 149 193,0-102-481,0 4 0,0-12-336,0 1-192,7 2-159,2-8-49,-9 0-145,0-1-879,-9-7-1649,-51-7-5043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5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1 193 15575,'0'0'1542,"0"0"-1144,0 0-30,17-27 272,-8 10-539,-1 3-35,1 0 0,1 0 0,0 0 0,0 1 0,3-1-66,-7 8 16,1 1 0,-1-1-1,1 1 1,0 0 0,0 1 0,1 0 0,-1 0 0,1 0 0,0 1 0,0 0 0,0 1 0,0 0 0,1 0 0,4 0-16,24-3 15,2 3 1,-1 1-1,0 1 1,0 3-1,0 0 1,0 3-1,-1 1 1,0 2-1,0 2 1,14 6-16,3 6 5,-1 3 1,-1 1 0,25 20-6,-51-29-9,0 1 1,0 1-1,-2 2 1,-1 0-1,-1 1 0,0 1 1,3 9 8,-17-22-5,-1 1 0,0 0 0,-1 0 0,-1 1 1,0-1-1,0 1 0,-1 1 0,-1-1 0,1 8 5,-3-14-2,0 1-1,0-1 1,-1 0-1,0 0 1,-1 0-1,1 0 1,-1 0-1,0 0 1,-1 0-1,0 0 1,0 0-1,-1 0 1,1-1-1,-2 1 1,1-1 0,-1 0-1,1 0 1,-2 0-1,0 1 3,-7 5 5,-1-1 0,0 0 0,-1-1 0,0-1 1,0 0-1,-1-1 0,-1 0 0,1-1 0,-1-1 0,0-1 0,-8 2-5,-17 4 0,-1-3 0,1-1 0,-1-2 0,-4-1 0,-220 0-55,199-4 270,67 0-209,0 0 1,0 0-1,-1 0 0,1 0 0,0-1 1,0 1-1,0 0 0,0 0 0,-1 0 0,1 0 1,0 0-1,0 0 0,0-1 0,0 1 1,0 0-1,0 0 0,-1 0 0,1 0 0,0-1 1,0 1-1,0 0 0,0 0 0,0 0 1,0-1-1,0 1 0,0 0 0,0 0 1,0 0-1,0 0 0,0-1 0,0 1 0,0 0 1,0 0-1,0 0 0,0-1 0,0 1 1,0 0-1,0 0 0,0 0 0,0-1 0,0 1 1,1 0-1,-1 0 0,0 0 0,0 0 1,0-1-1,0 1 0,0 0 0,1 0 0,-1 0 1,0 0-1,0 0 0,0 0 0,0 0 1,1-1-1,-1 1 0,0 0 0,0 0 0,0 0 1,0 0-1,1 0 0,-1 0 0,0 0 1,0 0-1,0 0 0,1 0-6,8-3-2,0 1-1,0 0 1,1 0 0,-1 1-1,1 0 1,-1 0 0,1 1-1,-1 1 1,6 0 2,31 0 26,45-9 29,1-4 0,45-14-55,38-5 58,292-35-983,-463 65 925,0 0 0,-1 0 1,1-1-1,0 1 0,0-1 1,-1 0-1,1 0 0,-1 0 1,1-1-1,-1 1 0,0-1 1,0 1-1,0-1 0,0 0 1,0 0-1,-1-1 0,0 1 1,1-1-1,-1 1 0,0-1 1,-1 1-1,1-1 0,-1 0 1,1-2-1,-1-5 10,-2 11-22,1-1-1,-1 0 1,0 1-1,0-1 1,1 1-1,-1-1 1,0 1-1,0 0 0,0-1 1,0 1-1,0 0 1,0-1-1,1 1 1,-1 0-1,0 0 1,0 0-1,0 0 1,0 0-1,0 0 0,0 0 1,0 0-1,0 0 1,0 0-1,0 1 1,0-1 12,-4 0-39,-9 0 12,0-1 33,0 1-1,0 1 1,0 0 0,0 0-1,-1 1 1,2 1 0,-1 1 0,0 0-1,-7 3-5,19-5 4,0-1-1,0 0 0,0 1 0,0 0 1,1-1-1,-1 1 0,0 0 0,1 0 1,-1 0-1,1 0 0,-1 0 0,1 0 1,0 1-1,0-1 0,0 0 0,0 1 1,1-1-1,-1 0 0,1 1 0,-1 1-3,-1 53 107,2-40-84,0-13-9,0 0 0,1 0 0,-1 0 0,1 0 0,0 0 0,0 0 0,0 0 0,0 0 0,1-1 0,-1 1 0,1 0 0,0-1 1,0 0-1,1 1 0,-1-1 0,1 0 0,-1 0 0,1 0 0,2 1-14,1 1 13,1-1 0,-1 0 0,1 0 0,1 0 0,-1-1 0,0 0 0,1 0 0,0-1 0,6 2-13,18 1 40,0-1-1,0-1 0,1-2 1,17-2-40,-48 1 5,21-1-30,0-2 1,0-1-1,0-1 0,-1-1 1,1-1-1,-2-1 0,1 0 0,-1-2 1,0 0-1,-1-2 0,0 0 1,-1-1-1,-1-1 0,12-12 25,-12 11-108,-1-1 0,-1-1 0,-1-1 0,0 0 0,-1-1 0,-1 0-1,-1-1 1,0 0 0,-2-1 0,0-1 0,-2 0 0,0 0 0,-1 0-1,1-15 109,-3 10-170,-2 0 0,0 0 0,-2-1-1,-2-21 171,0 43 29,1 0-1,-1 0 0,0 0 0,0 0 0,0 0 0,-1 0 1,0 0-1,0 0 0,-1 1 0,1-1 0,-1 1 0,-1-1 0,1 1 1,-1 0-1,1 1 0,-2-1 0,1 0 0,0 1 0,-1 0 0,0 0 1,0 1-1,0-1 0,0 1 0,-2-1-28,-11-2 192,1 1-1,-1 1 1,0 1-1,0 0 1,0 1-1,0 1 1,0 1-1,0 1 1,-10 1-192,24-2 11,1 1 0,-1-1 0,1 1 1,0 0-1,-1 0 0,1 1 0,0-1 1,-1 1-1,1-1 0,0 1 1,0 0-1,0 0 0,1 0 0,-1 0 1,0 1-1,1-1 0,0 1 0,-1 0 1,1 0-1,0 0 0,0 0 1,1 0-1,-1 0 0,1 0 0,-1 0 1,1 1-1,0-1 0,0 0 0,1 1 1,-1 0-12,-3 16-28,2 0 0,0 0 0,1 0 0,1 0 0,1 1 28,-1 4 71,4 39 11,3-1 1,3 1-1,2-1 0,12 29-82,12 71 383,-2 41 455,1 126-838,-31-599 2041,-6 202-2135,1 18-248,1 0-1,7-42 343,-6 78-121,1 0 0,1 1-1,0-1 1,1 1 0,0 0-1,1 0 1,0 0 0,1 0-1,0 1 1,1 0 0,0 0 0,1 1-1,1-1 122,-8 9-17,0 0 1,1 1-1,-1-1 0,1 1 1,-1-1-1,1 1 0,0 0 0,-1 0 1,1-1-1,0 1 0,0 1 0,0-1 1,0 0-1,0 0 0,0 1 0,0-1 1,0 1-1,0-1 0,0 1 0,0 0 1,0 0-1,0 0 0,0 0 0,0 0 1,0 1-1,1-1 0,-1 1 0,0-1 1,0 1-1,0 0 0,-1-1 1,1 1 16,5 4-77,0 0 0,0 0 1,-1 1-1,0-1 0,0 2 1,0-1-1,1 3 77,19 18-118,-19-22 121,0 0-1,0 0 0,0 0 0,1-1 0,-1-1 1,1 1-1,0-1 0,1-1 0,-1 1 1,0-1-1,1-1 0,0 1-2,14 0 25,-1-1 0,1-1 0,19-2-25,-30 0 14,-1 0 1,1-1-1,-1 0 0,0 0 1,0-2-1,0 1 1,0-1-1,-1-1 0,0 0 1,0 0-1,0-1 1,-1 0-1,0-1 1,0 0-1,-1 0 0,0-1-14,4-4-120,-2 0 0,1-1 0,-1 0 0,-1 0-1,-1-1 1,0 0 0,-1-1 0,-1 1 0,0-2 0,3-13 120,-6-6-192,-3 35 187,-1 0 1,1 1 0,0-1 0,-1 0 0,1 0-1,-1 0 1,1 0 0,-1 0 0,1 0 0,-1 1 0,0-1-1,1 0 1,-1 1 0,0-1 0,0 0 0,1 1-1,-1-1 1,0 1 0,0-1 0,0 1 0,0-1 0,0 1-1,0 0 1,0 0 0,0-1 0,0 1 0,0 0-1,0 0 1,0 0 0,0 0 0,0 0 0,0 0 0,0 0 4,-44 1-19,33 0 23,-2 0 52,0 0-1,1 1 0,-1 0 1,0 1-1,1 1 0,0 0 0,0 1 1,0 0-1,0 1 0,1 0 0,-8 6-55,14-8 34,0 0-1,0 1 1,0-1-1,1 1 1,-1 1-1,1-1 1,0 1-1,1 0 1,0 0-1,0 1 1,0-1-1,0 1 1,1 0-1,0 0 1,1 0-1,-1 0 1,2 0-1,-1 0 1,1 1-1,0-1 1,0 1-1,1 1-33,-1-5 6,1-1 0,0 1 0,0 0-1,0 0 1,1 0 0,0-1 0,-1 1 0,1 0 0,0-1-1,1 1 1,-1 0 0,1-1 0,-1 0 0,1 1 0,0-1-1,2 2-5,-1-2 2,1-1 1,0 1-1,0 0 0,1-1 0,-1 0 0,0 0 0,1 0 0,-1 0 0,1-1 0,0 0 0,-1 0 0,1 0 0,1-1-2,14 3 11,0-1 1,0-1-1,0-1 0,0-1 1,0-1-1,0 0 0,0-2 0,0 0 1,-1-1-1,0-1 0,0-1 1,-1 0-1,9-6-11,8-3-63,68-36-74,-97 48 136,0 0-1,0 1 1,0 0 0,1 0 0,0 0-1,-1 1 1,1 0 0,0 1 0,0-1-1,0 1 1,0 1 0,0-1 0,1 1 1,-4 1 0,0-1 0,0 1 0,0 0 0,0 0 0,0 1 0,-1-1 0,1 1 0,0 0 0,-1 0 0,1 0 0,-1 0 0,0 0 0,0 1 0,1 0 0,-2-1 0,1 1 0,0 0 0,-1 1 0,1-1 0,-1 0 0,0 1 0,2 2 0,23 59-8,-26-64-11,-5-37 286,0 20-232,1 5 2,0 1 0,1-1 1,1 1-1,-1-10-37,2 19 184,14 2-183,1 0 0,-1 1-1,0 1 1,-1 0 0,1 1 0,0 1 0,-1 0-1,0 1 1,0 0 0,-1 1 0,5 3-1,-2-2 7,2 1-399,0-2 0,0 0 0,0-1 0,4 1 392,41 2-5262,-16-8-1301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7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113 542 11237,'0'0'1838,"0"0"-741,0 0 1008,0 0-406,0 0-861,-15 17-182,-45 58 89,56-70-654,0 1 0,0-1 0,0 1 0,1 0 1,0 0-1,0 0 0,0 0 0,1 0 0,0 1 1,0-1-1,1 1 0,0 0 0,0-1 1,1 1-1,-1 0 0,1 0-91,0-6 0,0-1 0,0 0-1,0 1 1,0-1 0,0 0 0,1 1 0,-1-1-1,0 0 1,0 0 0,0 1 0,0-1 0,0 0-1,0 0 1,1 1 0,-1-1 0,0 0 0,0 0 0,0 1-1,0-1 1,1 0 0,-1 0 0,0 1 0,0-1-1,1 0 1,-1 0 0,0 0 0,1 0 0,-1 0-1,0 1 1,0-1 0,1 0 0,-1 0 0,0 0-1,1 0 1,-1 0 0,0 0 0,0 0 0,1 0 0,-1 0-1,0 0 1,1 0 0,-1 0 0,0 0 0,1 0-1,-1-1 1,0 1 0,0 0 0,1 0 0,-1 0-1,0 0 1,0 0 0,1-1 0,2 1-6,8-4 19,-1 1-1,0-1 1,0 0 0,0-1 0,0-1-1,-1 1 1,0-1 0,0-1 0,0 0-1,-1 0 1,0-1 0,-1 0 0,1 0-1,2-5-12,17-21-79,-2-2 0,-1 0 0,1-7 79,-7 11-188,-1-1 1,-2-1-1,-1-1 0,0-5 188,-9 23-112,0 0 0,-1 0 0,-1-1 0,-1 1 1,-1-1-1,0 0 0,-1 1 0,-1-1 0,-1 0 0,-1-2 112,1 12 68,-1 0 0,0-1-1,-1 1 1,0 1 0,0-1-1,-1 0 1,0 1 0,0 0 0,-1 0-1,0 1 1,0-1 0,0 1 0,-1 1-1,0-1 1,0 1 0,0 0 0,-1 1-1,-7-4-67,14 7 19,0 1-1,1 0 0,-1-1 1,0 1-1,0 0 0,0-1 1,1 1-1,-1 0 0,0 0 1,0 0-1,0 0 1,0 0-1,1 0 0,-1 0 1,0 0-1,0 0 0,0 0 1,0 0-1,0 0 0,1 1 1,-1-1-1,0 0 0,0 1 1,0-1-1,1 0 1,-1 1-1,0-1 0,1 1 1,-1 0-1,0-1 0,1 1 1,-1-1-1,0 1 0,1 0 1,-1-1-1,1 1 0,0 0 1,-1 0-1,1-1 1,-1 2-19,-12 39-292,10-28 324,-9 43 27,3 1 0,3 1 0,2-1 0,2 1 0,4 15-59,-2-31 97,-1-12-41,2-1-1,1 0 1,1 0-1,1 0 0,8 24-55,-10-45 2,1 0 0,0 0 0,0 0 0,1-1 0,0 1 0,1-1 0,-1 0 0,1 0 0,1 0 0,-1-1 0,1 0 0,1 0 0,-1 0 0,1-1 0,0 0 0,0 0 0,0-1 0,0 0 0,1 0 0,0 0 0,0-1-1,1 0-1,17 4-1,-1 0 0,2-2 0,-1-1 0,0-1-1,1-1 1,0-1 0,-1-2 0,1-1 0,-1 0-1,1-2 1,6-3 1,-16 3-14,0-1 0,0 0 0,-1-1 0,1-1 0,-1 0 0,-1-1 0,0-1 0,0-1 0,-1 0 0,0-1 1,0 0-1,-1-1 0,-1-1 0,0 0 0,-1 0 0,0-1 0,3-6 14,-9 11-13,0 0 0,-1-1 1,0 1-1,-1-1 1,1 0-1,-2 0 0,0 0 1,0 0-1,0 0 1,-1-1-1,-1-9 13,0 18-6,0 1 0,0-1-1,-1 0 1,1 0 0,-1 1 0,1-1 0,-1 0-1,1 1 1,-1-1 0,0 1 0,0-1 0,0 1-1,0-1 1,0 1 0,0-1 0,0 1 0,0 0-1,-1 0 1,1-1 0,0 1 0,-1 0 0,1 0-1,-1 1 1,1-1 0,-1 0 0,0 0 0,1 1-1,-1-1 1,0 1 0,1-1 0,-1 1 0,0 0-1,-1-1 7,-10 0 23,1 0-1,-1 1 0,1 0 0,-10 1-22,-2 0 28,19-1-18,1 0 0,-1 1 0,1-1-1,-1 1 1,0 0 0,1 0 0,0 0 0,-1 1 0,1-1 0,0 1 0,-1 0 0,1 0 0,0 1-1,1-1 1,-1 1 0,0 0 0,1 0 0,-3 3-10,2-1-2,-1 1-1,1 0 1,0 1 0,1-1-1,-1 1 1,1 0-1,1 0 1,-1 0 0,1 0-1,1 0 1,-2 6 2,0 11-14,2 0-1,0 0 1,1 6 14,0-5-32,1-21 30,-1 1 1,1-1-1,0 1 0,0-1 0,0 1 1,0-1-1,1 0 0,0 0 0,0 0 0,0 0 1,0 0-1,1 0 0,-1 0 0,1-1 0,0 1 1,0-1-1,0 0 0,1 0 0,-1 0 0,1 0 1,0-1-1,-1 0 0,1 1 0,0-1 0,0 0 1,1-1-1,-1 1 0,0-1 0,1 0 0,-1 0 1,0 0-1,3-1 2,3 2 11,0 0 1,1-1 0,-1-1-1,1 0 1,-1 0-1,1-1 1,-1 0 0,0-1-1,1 0 1,-1-1-1,0 0 1,-1 0 0,10-5-12,16-15 6,0-2-1,-2-2 1,-1 0 0,-1-3 0,5-7-6,-35 35-6,0 1-1,1-1 1,-1 0-1,1 0 1,-1 1-1,1-1 1,-1 1-1,1 0 1,0-1-1,0 1 1,0 0 0,0 0-1,0 0 1,0 0-1,0 0 1,0 1-1,0-1 1,1 1-1,-1-1 1,0 1-1,0 0 1,0 0 0,1 0-1,-1 0 1,0 0-1,0 0 1,1 1-1,-1-1 1,0 1-1,0 0 1,2 0 6,2 2-9,0-1-1,0 1 1,-1 0 0,1 1-1,-1 0 1,0 0 0,1 0-1,-2 0 1,1 1 0,0-1-1,-1 1 1,0 0 0,0 1-1,2 4 10,0-1-14,-1 0 0,0 0-1,-1 1 1,0 0-1,0 0 1,-1 0 0,0 0-1,0 9 15,1-17 75,2-12 110,10-26 269,-5 11-274,-8 19-197,0 0 1,1-1-1,0 1 0,0 0 1,0 1-1,1-1 0,-1 1 0,1 0 1,1 0-1,-1 0 0,1 1 1,0 0-1,0 0 0,0 0 0,0 1 1,1 0-1,-1 0 0,1 1 1,0 0-1,0 0 0,0 0 0,0 1 1,0 0-1,0 0 0,0 1 1,0 0-1,0 0 0,0 1 0,1 0 1,2 1 16,-3-1-2,0 1 1,0 0-1,0 1 1,-1-1-1,1 1 1,-1 1-1,1 0 2,-2-1 14,1 0-1,0 0 0,0 0 1,0-1-1,1 0 0,-1 0 0,0-1 1,7 1-14,-5 0-6,1-1 0,0 0 1,0-1-1,0 0 1,0 0-1,0-1 0,-1 0 1,1 0-1,0-1 1,-1 0-1,1-1 0,-1 0 1,1 0-1,-1-1 0,0 0 1,-1-1-1,1 1 1,-1-1-1,6-6 6,-2 1-53,35-36-107,-44 44 135,-1 0 0,1 0 0,-1 0 0,1 0 0,-1 0 0,0 0 0,0-1 0,0 1 0,0 0 0,0-1 0,-1 1 0,1 0 0,-1-1 0,1 1 0,-1-1 0,0 1 0,0-1 0,0 1 0,0-1 0,-1 1 0,1-1 0,-1-1 25,0 3-8,0 0 0,0 0 1,1 0-1,-1 0 0,0 0 0,0 0 1,-1 0-1,1 0 0,0 0 0,0 1 0,0-1 1,-1 0-1,1 1 0,0-1 0,0 1 1,-1 0-1,1-1 0,0 1 0,-1 0 1,1 0-1,-1 0 0,1 0 8,-39-1-19,27 2-15,10-1 27,-8-1 28,0 1-1,0 1 0,1 0 1,-1 0-1,0 1 1,-9 3-21,17-4 9,-1 1-1,1 0 1,-1 0 0,1 0-1,-1 0 1,1 1 0,0-1 0,0 1-1,0 0 1,1 0 0,-1 0 0,1 0-1,0 1 1,-1-1 0,1 0 0,1 1-1,-1 0 1,0-1 0,1 1 0,-1 2-9,-2 11 0,0 0 0,1 1 0,1 0 0,1-1 0,0 1 0,2 0 0,0 9 0,0-23-4,-1 0 1,1 1-1,0-1 1,0 0-1,0 1 1,0-1-1,1 0 1,0 0-1,-1 0 1,2 0-1,-1 0 1,0-1-1,1 1 1,0-1-1,0 1 1,0-1-1,0 0 1,0 0-1,0 0 1,1-1-1,0 1 1,-1-1-1,1 0 1,0 0-1,0 0 1,0 0-1,1-1 1,1 1 3,11 3 26,0-1-1,1-1 1,-1-1-1,1 0 1,0-1 0,8-1-26,-8-2 20,0 0 0,0-1 0,-1-1 0,1 0 0,-1-2 0,0 0 1,-1-1-1,1 0 0,-2-1 0,1-1 0,4-4-20,13-8 35,-2-2-1,0-2 1,-1-1 0,18-20-35,-20 8 17,-9 16 401,-15 28-206,-2 18-77,-2 165-360,0-187-1298,0-3-1089,0-6-1942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7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2001,'0'0'13574,"0"0"-12629,0 0 239,0 0-319,0 0-865,0 0-1713,16 48-704,-4-11-4050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7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0 196 11349,'0'0'1409,"0"0"658,0 0 102,29-5-653,93-22-745,-108 23-627,0-1 0,0 0 1,0-1-1,-1 0 0,0-1 1,0-1-1,-1 0 0,0 0 0,0-2 1,-1 1-1,-1-1 0,2-3-144,-4 1 354,-17 9-71,-16 10-186,19-2-106,1 0 1,0 0 0,0 0-1,0 0 1,1 1-1,0 0 1,0 0-1,1 0 1,-1 1-1,1-1 1,1 1-1,-1 0 1,1 0-1,0 0 1,1 0-1,-1 0 1,2 0 0,-1 0-1,1 0 1,0 0-1,0 0 1,1 1-1,0-1 9,-1-6-4,0 0 0,1 0-1,-1 0 1,0 0 0,1 0 0,-1 0-1,1 0 1,-1 0 0,1-1 0,0 1-1,-1 0 1,1 0 0,0 0 0,0-1-1,-1 1 1,1 0 0,0-1-1,0 1 1,0-1 0,0 1 0,0-1-1,0 1 1,0-1 0,0 0 0,0 1-1,0-1 1,0 0 0,0 0 0,0 0 4,40 1-55,-20-2-7,1 0-53,-1-2 0,1 0 1,-1-2-1,0 0 0,0-1 0,-1-1 0,0-1 1,0-1-1,17-10 115,31-21-636,-1-3 1,-1-3 635,-53 37-30,-9 6 34,-1 0 0,1 0 0,0 1 0,1-1 0,-1 1 1,0 0-1,0 1 0,1-1 0,-1 1 0,1 0 0,0 0 0,-1 0 1,3 0-5,-4 2 24,-1-1 0,1 1 0,-1-1-1,1 1 1,-1 0 0,1 0 0,-1 0 0,0 0 0,0 0 0,1 1 0,-1-1 0,0 1 0,0 0 0,0-1 0,0 1 0,-1 0 0,1 0 0,0 0 0,-1 0 0,0 0 0,1 1 0,0 1-24,15 26 440,-1 2-1,-1 0 0,-2 0 1,-1 1-1,-2 1 0,3 20-439,-13-53 3,1 0 0,-1 0 0,0 0 0,0 0 0,0 0 0,-1 0 0,1 1-1,0-1 1,0 0 0,0 0 0,-1 0 0,1 0 0,-1 0 0,1 0 0,-1 0 0,1-1 0,-1 1 0,1 0 0,-1 0-1,0 0 1,1 0 0,-1-1 0,0 1 0,0 0 0,0-1 0,0 1 0,1-1 0,-1 1 0,0-1 0,0 1 0,0-1-1,0 1 1,0-1 0,0 0 0,0 0 0,-1 1 0,1-1 0,0 0 0,0 0-3,-53 1-64,36-1 17,-165 0-2864,154-2 107,19-8-2665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48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288 294 17144,'0'0'667,"0"0"-163,-4-28 649,-4-9-668,3 12-184,0 1 1,2-1-1,1 0 1,1 0-1,1-2-301,0 19 14,0 0 0,1 0 0,0 0 0,0 0 0,2-6-14,-2 13-7,-1 0 1,0 0 0,0-1 0,1 1-1,-1 0 1,1 0 0,-1 0 0,1 0-1,-1 0 1,1 0 0,0 0 0,0 0-1,-1 0 1,1 0 0,0 1 0,0-1-1,0 0 1,0 0 0,0 1 0,0-1 0,0 0-1,0 1 1,0-1 0,0 1 0,0 0-1,0-1 1,1 1 0,-1 0 0,0 0-1,0-1 1,0 1 0,1 0 0,-1 0-1,0 0 1,0 1 0,0-1 0,1 0-1,-1 0 1,0 1 0,0-1 0,0 1 0,0-1-1,0 1 1,1 0 6,1 1-21,0 0 0,0 1 0,0-1 0,0 1-1,-1 0 1,1 0 0,-1 0 0,0 0 0,0 0 0,0 1 0,0-1 0,0 1-1,-1-1 1,0 1 0,0-1 0,0 1 0,0 0 0,0 2 21,5 13-31,8 33 18,-2 2 0,-2-1-1,-2 1 1,-3 1 0,-2 38 13,2 4 381,6 19-381,-10-106 24,0-1 0,1 1 0,0-1 0,1 0 0,0 0 1,0 0-1,3 4-24,-5-11-10,1 0-1,-1 0 1,0 0 0,1 0 0,0-1 0,-1 1 0,1-1 0,0 1 0,0-1 0,0 1 0,0-1 0,0 0 0,0 0-1,0 0 1,1 0 0,-1 0 0,0-1 0,0 1 0,1-1 0,-1 1 0,1-1 0,-1 0 0,0 0 0,1 0-1,-1 0 1,0 0 0,1-1 0,-1 1 0,0-1 0,1 0 0,0 0 10,6-2-12,0-2 1,0 1-1,-1-1 1,0 0-1,0 0 0,0-1 1,-1 0-1,0-1 1,0 0-1,0 0 0,-1 0 1,3-5 11,18-18-40,-9 13-28,-11 11 22,0 0-1,-1-1 0,1 1 0,-1-1 1,-1-1-1,1 1 0,1-6 47,-8 18-19,0-1 0,1 1 0,0 0 0,-1 0 0,1-1 0,1 1-1,-1 0 1,1 3 19,1 19 52,-17 380 1335,16-279-1228,1-8 1198,-8 50-1357,5-159 36,0-1 0,-1 1 1,0-1-1,-1 0 0,0 0 0,-1 0 1,0 0-1,0-1 0,-1 1 1,0-1-1,-1 0 0,0-1 1,0 1-1,-1-1 0,0 0 1,0-1-1,-1 0 0,-1 0-36,-3 2 69,0-1 0,-1 0-1,0-1 1,0 0 0,-1-1-1,0-1 1,0 0 0,-1-1 0,1-1-1,-1 0 1,0-1 0,-9 0-69,-36 3 44,0-4 1,-1-2-1,-34-5-44,86 5-213,0-1-1,1 1 1,-1-1-1,1-1 1,0 1-1,0-2 1,0 1 0,0-1-1,0 0 1,1 0-1,-1-1 1,1 0-1,1-1 1,-2 0 213,-6-22-3245,13 24 2792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51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71 14983,'0'0'766,"0"0"-542,0 0 173,0 0 582,0 0-69,0 0-568,0 0-206,0 7-51,-1 33 129,-1-1 1,-2 1-1,-2-1 0,-2 0 1,-1 0-1,-2-1-214,-13 37 330,-16 51 1015,-2 30-1345,30-91 274,-13 43 149,24-209-143,-1 38-359,0-9-268,3 0 1,3-6 346,-1 54-92,0-1 1,2 1-1,1 0 1,1 0-1,1 1 0,1 0 1,1 0-1,2-2 92,16-27-134,3 2 0,1 1 0,3 1 0,11-8 134,-44 53-28,20-16 69,-22 18-46,1 1 1,-1 0-1,0-1 1,1 1-1,-1 0 0,1 0 1,-1 0-1,1-1 1,-1 1-1,1 0 1,-1 0-1,1 0 0,0 0 1,-1 0-1,1 0 1,-1 0-1,1 0 0,-1 0 1,1 0-1,-1 0 1,1 0-1,-1 0 1,1 0-1,-1 1 0,1-1 1,-1 0-1,1 0 1,-1 1-1,1-1 0,-1 0 1,1 1-1,-1-1 1,0 0-1,1 1 1,-1-1-1,0 0 0,1 1 1,-1-1-1,0 1 1,1-1-1,-1 1 0,0-1 1,0 1-1,0-1 1,1 1-1,-1-1 1,0 1-1,0-1 0,0 1 1,0-1 4,22 74-28,2 9 387,4-2 1,9 12-360,-16-48 288,-1 1 0,-3 1 0,-1 0 0,-3 1 0,-1 5-288,-10-37-66,12 50 598,-14-64-603,1 0 1,-1 0 0,1 0-1,0 0 1,0 1-1,0-2 1,0 1 0,0 0-1,0 0 1,1 0 0,-1 0-1,1-1 1,-1 1 0,1-1-1,-1 1 1,1-1-1,0 0 1,0 1 0,0-1-1,0 0 1,0 0 0,0 0-1,0-1 1,0 1-1,0 0 71,-28-9-2267,-25-23-2752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1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183 432 15255,'0'0'907,"0"0"275,0 0-64,0 0-238,-28 5-269,-87 22-288,113-27-316,0 1 0,0-1 1,0 1-1,0 0 0,1 0 0,-1-1 1,0 1-1,0 0 0,0 1 0,1-1 1,-1 0-1,0 0 0,1 1 0,-1-1 0,1 1 1,0-1-1,-1 1 0,1 0 0,0-1 1,0 1-1,0 0 0,0 0 0,0 0 1,1 0-1,-1 0 0,0 0 0,1 0 1,0 0-1,-1 0 0,1 0 0,0 0 0,0 0 1,0 0-1,0 0 0,1 1 0,-1-1 1,0 0-1,1 0 0,0 1-7,1 10 67,-3-11-63,1 0-1,0 0 0,0 1 0,0-1 0,0 0 1,1 0-1,-1 0 0,0 0 0,1 1 0,0-1 0,-1 0 1,1 0-1,0 0 0,0 0 0,1 0-3,-1-1-5,1 0 1,0 0-1,0 0 0,0 0 0,0 0 0,0 0 0,0-1 0,0 1 1,0-1-1,0 1 0,0-1 0,0 0 0,0 0 0,0 0 0,0 0 1,0 0-1,1 0 5,7-1-20,-1 1 0,1-1 0,0 0 0,-1-1 0,1 0 0,-1-1 0,1 0 0,-1-1 0,0 1 1,-1-2-1,1 1 0,-1-1 0,1-1 0,4-4 20,-2 1-67,-1-1-1,0 0 1,0-1 0,-1 0 0,-1-1-1,1 0 1,-2 0 0,0-1 0,3-8 67,0-3-153,-1 0 0,-1 0 0,-1-1 1,-2 0-1,0 0 0,-2-1 1,-1 1-1,0-1 0,-2 0 1,-1 1-1,-2-7 153,1 27 44,1 0 1,-1 0-1,0 0 1,0 1-1,0-1 1,0 1 0,-1-1-1,0 1 1,0 0-1,0 0 1,0 0-1,-1 1 1,0-1-1,1 1 1,-1 0-1,-1 0 1,1 0-1,0 0 1,-1 1-1,1-1 1,-1 1-1,0 1 1,1-1-1,-1 1 1,-1-1-45,-8-2 283,-1 0 1,1 1-1,-1 1 1,0 0-1,0 1 1,0 1-1,-14 1-283,27-1 14,1 1 0,0-1 0,0 1-1,0-1 1,0 1 0,0 0 0,0-1 0,0 1-1,0 0 1,0 0 0,1-1 0,-1 1 0,0 0-1,0 0 1,1 0 0,-1 0 0,1 0-1,-1 0 1,1 1 0,-1-1 0,1 0 0,-1 0-1,1 0 1,0 0 0,0 0 0,0 1 0,-1-1-1,1 0 1,1 1-14,-3 44-52,3-34 81,-2 9-14,1 1 0,1 0 0,0 0 0,2 0 0,1-1 0,0 1 0,2-1 0,4 11-15,3-1 25,1 0 0,1-1 1,2-1-1,1-1 0,9 11-25,-19-29-53,0 0 0,1 0 0,0-1 0,1-1 0,0 0 0,0 0 0,1-1 0,0 0 0,0 0-1,1-2 1,-1 1 0,1-2 0,0 1 0,1-1 0,5 0 53,15 1-1569,-1-2 0,2-1 1,16-2 1568,25 0-8305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52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14583,'0'0'3377,"0"0"-3361,0 0 64,0 0 593,0 0-417,0 0-256,182-22-1025,-113 22-1056,-4-3-2769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52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1 323 12470,'0'0'1227,"0"29"-910,1 23 390,2 0 0,3-1 0,7 30-707,0-2 2566,3 65-2566,0 5 1370,-7-126-1053,-4-16-149,-3-10 171,-6-110-539,-5 1 0,-9-26 200,6 10-901,5 0 1,7-27 900,0 152-5,0-10-20,-1-6-26,2 0 0,0 1 0,0-1 1,2 1-1,3-12 51,-5 27-12,0-1 1,0 0 0,1 0-1,-1 1 1,1-1-1,0 1 1,0 0-1,0-1 1,1 1 0,-1 0-1,1 0 1,-1 0-1,1 1 1,0-1 0,0 1-1,0-1 1,1 1-1,-1 0 1,1 0 0,-1 1-1,1-1 1,-1 1-1,1-1 1,0 1-1,0 0 1,-1 1 0,5-1 11,5-1-15,0 1 1,-1 0 0,1 1 0,0 0-1,-1 1 1,1 1 0,0 0-1,-1 0 1,3 2 14,-11-2-20,1 0 0,-1 0 0,0 0 0,0 0 0,0 1 1,0 0-1,0 0 0,0 0 0,-1 0 0,1 0 0,-1 1 0,0-1 0,0 1 0,0 0 0,-1 0 0,1 0 0,-1 1 0,0-1 0,0 0 0,0 1 0,-1-1 0,0 1 1,0 0-1,0-1 0,0 1 20,1 7-6,-1-1 0,0 0 0,-1 1 0,0-1 0,-1 1-1,0-1 1,-1 0 0,0 0 0,-1 0 0,0 0 0,-1 0 0,0 0 0,-1-1 0,0 0 0,0 0 0,-5 6 6,-11 13 2,-2-2 0,0 0 0,-2-1 0,-16 12-2,-4 6 3,38-38 38,2 0 0,-1 0 0,1 1 0,0-1 0,-2 5-41,6-10 8,1 0 1,-1 0-1,0 0 1,1 1-1,-1-1 1,1 0-1,-1 0 1,1 0-1,0 0 0,0 1 1,-1-1-1,1 0 1,0 0-1,0 1 1,0-1-1,0 0 1,0 0-1,1 1 0,-1-1 1,0 0-1,0 0 1,1 0-1,-1 0 1,1 1-1,-1-1 1,1 0-1,-1 0 0,1 0 1,0 0-1,0 0 1,-1 0-1,1 0 1,0 0-1,0-1 1,0 1-1,0 0 0,0 0 1,1 0-9,43 27 534,-1 3 0,-1 2 1,-2 1-1,27 30-534,-58-54 51,0 0-1,1-1 1,0 0 0,1-1-1,0 0 1,0 0 0,0-2-1,10 4-50,0 0-647,2-2 0,-1-1 0,5 0 647,-6-3-2254,0 0-1,0-2 0,9 0 2255,17 0-7590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53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317 1 13814,'0'0'1201,"-138"171"-177,82-64 1153,6 22-928,12 9-337,13 6-383,16 2 31,9-8-176,62-6-208,54-31-176,47-16 0,37-23-208,15-29-784,4-13-1201,-25-20-4995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54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26 107 6147,'0'0'4450,"0"0"-2564,0 0-344,0 0 302,0 0-174,-3-16-614,0-4-780,2 10-4,0 0 0,-1 0 0,0 0 0,-1 0 0,-3-9-272,5 18 939,1 1-262,-1 8-652,0 0 0,0 0 0,1 0-1,0 0 1,0 0 0,1 0 0,0 3-25,2 12 24,6 64 302,12 38-326,7 57 202,-16-112-30,-8-51-1158,0-1 0,-2 1 1,1 13 985,-4-30-2810,-2-2-1586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54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0 111 6547,'0'0'6275,"0"0"-4272,0 0-303,0 0-78,17-16-864,-8 7-714,-2 1-40,0 1 0,0 0-1,0 0 1,1 1-1,0 0 1,1 0-1,-1 1 1,1 0-1,0 0 1,0 1-1,1 0 1,-1 1-1,1 0 1,0 0-1,0 1 1,5 0-4,2 1-8,1 0 0,0 1 1,0 1-1,-1 0 0,1 2 0,9 2 8,-20-3-14,0 1 1,0 0-1,0 0 0,0 0 0,-1 1 1,1 0-1,-1 0 0,0 1 0,0-1 1,-1 1-1,0 1 0,1-1 0,-2 1 1,1 0-1,-1 0 0,3 4 14,-2 0 1,0 0-1,-1 0 0,0 0 1,0 0-1,-1 0 0,0 1 1,-1 0-1,0-1 0,-1 1 0,0 0 1,-1 10-1,0-13 27,-1 1 0,0-1 0,0 0 0,0 0 1,-1 0-1,0 0 0,-1 0 0,0 0 0,0 0 0,0-1 0,-1 1 1,0-1-1,-1 0 0,0-1 0,-5 7-27,-26 20 356,-2-1 0,-17 10-356,41-33 48,28-8-728,42-7-95,-32 3 534,0 0 1,0 2-1,1 1 1,7 1 240,-26 0-31,0-1 0,0 1 0,0 1 1,0-1-1,0 1 0,0 0 0,0 0 0,0 1 0,-1 0 0,0 0 0,1 0 1,-1 1-1,0-1 0,0 1 0,-1 0 0,1 1 0,-1-1 0,0 1 0,0 0 31,2 4 101,-1-1 0,0 1 0,-1 0-1,0 0 1,-1 0 0,0 0 0,0 0-1,0 1 1,-2 0 0,1-1 0,0 10-101,-2-14 92,0 0-1,0 0 1,0 0 0,-1-1 0,0 1 0,0 0 0,0 0 0,0 0 0,-1-1 0,0 1-1,0-1 1,0 1 0,0-1 0,-1 0 0,1 0 0,-1 0 0,0 0 0,-1 0 0,1 0-1,0-1 1,-1 0 0,0 0 0,0 0 0,0 0-92,-21 9 157,-1 0-1,0-2 1,0-1 0,-1-1 0,0-1-1,-1-2 1,1 0 0,-1-2 0,0-1-1,0-2 1,0 0 0,-9-3-157,32 3-105,-1 0 0,1-1 0,-1 0 1,1 0-1,0-1 0,-1 1 0,1-1 1,0 0-1,0-1 0,0 1 0,1-1 0,-1 0 1,0 0-1,1 0 0,0-1 0,0 0 0,0 0 1,0 0-1,1 0 0,-1 0 0,1-1 1,0 1-1,0-1 0,1 0 0,0 0 0,-1 0 1,2 0-1,-1-1 0,0 1 105,-1-38-5664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55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501 37 6771,'0'0'4327,"0"0"-2486,0 0 275,0 0-43,0 0-907,-14-6-673,-50-21-146,59 26-268,-1 0-1,1 1 1,-1-1-1,1 1 1,-1 0 0,1 0-1,-1 1 1,1-1-1,-1 1 1,1 1-1,0-1 1,-1 1 0,1 0-1,0 0 1,0 0-1,0 1 1,0-1 0,1 1-1,-1 1 1,1-1-1,-1 1-78,-15 9 215,-11 3 68,1 2 0,1 1 1,1 1-1,0 2 0,-20 20-283,39-32 51,0 0 0,0 1 0,1 0 0,0 0 0,1 1 0,0 0 0,1 0 1,0 1-1,1 0 0,1 0 0,0 0 0,0 0 0,2 1 0,-1-1 0,2 1 0,0 3-51,0-8 4,1 0-3,-1 0 0,1 0 0,1 0 0,0 0 0,1 4-1,-1-10-2,0 1 1,0-1-1,0 0 1,1 0-1,0 0 0,-1 0 1,1 0-1,0 0 1,0 0-1,1-1 1,-1 1-1,0-1 1,1 1-1,0-1 1,-1 0-1,2 0 2,12 8 12,-1-1 0,2-1 0,-1-1 0,1 0 0,0-1 0,1-1 0,0-1 0,-1 0 0,1-1 0,3-1-12,46 3 6,0-2 0,9-4-6,-13 0-148,-39 1-82,0-1 1,-1-2-1,1 0 0,6-3 230,-20 4-951,1-1-1,-1 0 1,0-1 0,0-1-1,-1 1 1,6-5 951,1-7-8569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55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15223,'0'0'1201,"0"0"-929,0 0 1104,-7 206 17,7-147-449,13 3-527,12-6-1,3-14-224,-6 0-16,-3-16-32,-4-15-144,-15-3-800,0-8-513,0 0-896,-34 0-2129,9-28-4450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56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13014,'0'0'2921,"0"0"-2022,0 0-202,0 0 250,28-11-528,93-33-371,-113 42-57,-1 0 0,1 1 0,0 0 0,0 0 0,0 1 0,0 0 1,-1 0-1,1 1 0,0 0 0,0 0 0,0 1 0,-1 0 0,1 0 0,-1 1 1,1 0-1,-1 0 0,0 0 0,0 1 0,4 3 9,-7-4-7,19 12 6,-1 1 1,0 2-1,-1 0 1,-1 1 0,-1 1-1,-1 1 1,-1 0 0,0 1-1,-2 1 1,0 1-1,-2 0 1,-1 1 0,-1 0-1,2 9 1,-8-20 78,-1 0 0,-1 1 0,0-1 0,-1 1 0,-1 0 0,0 0 0,-2 7-78,1-16 42,0 1-1,-1-1 0,1 1 1,-2-1-1,1 0 0,-1 1 1,0-1-1,0 0 0,0 0 1,-1 0-1,0-1 0,-1 1 1,1 0-1,-1-1 0,0 0 1,0 0-1,-3 3-41,-6 1 41,-1 0 0,0 0 0,0-1 0,-1-1 0,1-1 0,-2 0 0,1-1 0,0 0 1,-1-1-1,0-1 0,-3 0-41,-20 2-195,0-2 1,0-2 0,0-1-1,-1-2 195,33 2-286,0-1 0,0 0 0,-1 0-1,1 0 1,0-1 0,1 0 0,-1-1 286,2 1-724,0-1-1,1 0 1,0 0 0,0 0 0,0-1 0,0 1 0,-2-3 724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56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12422,'0'0'715,"0"0"138,0 0 583,31 0-182,96 5-569,-122-4-609,-1 0 0,1 0 0,0 0-1,-1 1 1,1-1 0,-1 1 0,0 0-1,0 1 1,1-1 0,-2 1 0,1 0-1,0 0 1,0 0 0,-1 0 0,1 0-1,-1 1 1,0 0 0,0 0 0,-1-1 0,1 2-1,-1-1 1,2 3-76,4 7 358,0 0-76,-1 0 0,0 1-1,-1-1 1,0 1 0,-2 1 0,0-1-1,0 0 1,0 15-282,3 29 391,-2 42-391,-4-67 82,0 4-92,-1-2 55,2 1-1,5 20-44,-6-49-44,0 0 1,1 0-1,0-1 0,1 1 1,-1 0-1,2-1 0,-1 0 1,1 1-1,0-1 0,0-1 1,1 1-1,0-1 1,5 6 43,-6-9-88,0 0 0,1 0 0,-1-1 0,1 1 0,-1-1 0,1 0 0,0-1 0,0 1 0,-1-1 1,1 0-1,0 0 0,0 0 0,0-1 0,1 0 0,-1 0 0,0 0 0,0-1 0,0 1 0,0-1 0,0 0 1,-1-1-1,1 1 0,0-1 0,3-2 88,2 0-162,0 0 0,0-1 0,-1-1 0,0 0 0,0 0-1,0 0 1,-1-1 0,0-1 0,0 1 0,-1-1 0,1-2 162,-17 70 1382,9-59-1372,-11 28 269,2 1-1,1-1 1,1 1-1,2 1 0,1-1 1,0 21-279,6 41 292,0-39 9,-2 1 0,-6 47-301,5-96 46,0 0 0,0 0 1,-1 0-1,1 0 1,-1 0-1,0 0 0,-1 0 1,1-1-1,-1 1 1,0-1-1,0 0 0,0 0 1,0 0-1,-1 0 1,-4 3-47,2-2 70,-1 0 0,-1 0 0,1-1 0,-1 1 0,0-2 0,0 1 0,0-1 0,0-1 0,-4 1-70,-20 3 169,-1-1 0,0-2 1,0-1-1,-25-2-169,37 0 0,-37 0-69,-14 0-581,23-1-3161,21-1-6071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7:58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226 166 12005,'0'0'1761,"0"0"-499,0 0 392,0 0-26,0 0-532,0-16-359,-1-49-140,1 62-537,0-1 0,-1 1 0,0 0 0,1-1 0,-1 1 0,0 0 0,0 0 0,-1 0 0,1 0 0,-1 0 0,1 0 0,-1 0 0,0 1 0,0-1-1,0 1 1,-1-1 0,1 1 0,-1 0 0,1-1 0,-4 0-60,-1-3 218,6 5-37,1 1 38,0 0 21,0 0-26,0 0-185,15 3-253,22 9 245,-1-1 0,1-2 0,1-2 0,15 1-21,-46-7 12,7 2 12,0-1 0,-1 2 1,0 0-1,0 0 0,0 2 0,0-1 0,-1 1 1,1 1-1,-2 0 0,1 1 0,7 7-24,-11-8 34,-1 0-1,0 1 0,0 0 1,-1 0-1,0 0 1,0 1-1,-1 0 0,0 0 1,-1 0-1,0 1 0,0 0 1,-1-1-1,0 1 0,-1 0 1,0 0-1,0 4-33,1 19 28,56 405 387,-41-366-393,-12-55-7,-2 0 0,0 1 0,0 0-1,-2 0 1,0 14-15,-1-26 10,-1-1 0,0 1 0,0-1 0,0 1 0,-1-1 0,0 1 0,0-1 0,0 0 0,-1 1 0,0-1 0,0 0 0,0 0 0,0 0 1,-1 0-1,0-1 0,0 1 0,0-1 0,-1 1 0,1-1 0,-1 0 0,0 0 0,0-1 0,-1 1 0,1-1 0,-1 0-10,-34 23 89,-1-2 0,-2-2 0,0-2 0,-13 3-89,-37 19 113,65-31-28,-2 0-1,0-1 0,0-2-84,6-2 34,1 1 0,0 0-1,0 2 1,1 1 0,-1 2-34,-30 26 76,41-29-55,0 0-1,0 0 1,-1-1-1,-1-1 1,-9 5-21,21-12-51,6 0-130,46-4-85,-1-2 1,0-2 0,-1-2 0,0-3 0,7-4 265,27-6-374,-59 17 297,0-2 0,0 0 0,-1-1 0,-1-1-1,1-2 1,-2 0 0,16-11 77,-29 17-3,0-1 1,0 0-1,0 0 0,-1-1 0,0 0 1,0 0-1,-1-1 0,0 0 0,0 0 1,-1 0-1,0-1 0,-1 1 0,0-1 1,-1 0-1,0 0 0,0-1 0,-1 1 1,-1-1-1,1-2 3,11-461 360,-15 455-339,0 0-1,0 0 0,-2 0 1,0 1-1,-2-1 1,0 1-1,-1 0 1,0 1-1,-9-14-20,-18-29 31,-3 2-1,-5-3-30,21 31 6,4 4 17,13 17-1,-1 0-1,0 1 1,-1 0 0,0 0-1,0 1 1,0-1 0,-1 1-1,0 1 1,-1-1 0,0 1-1,-2-1-21,-6-6 12,15 10-5,0 0 0,0 0 0,0 0 0,1 0 0,-1-1 0,1 1 1,-1 0-1,1 0 0,0 0 0,0-1-7,0-9 90,0 1-401,3 17-413,15 39-561,12 12-1474,-9 10-3529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2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11189,'0'0'865,"0"0"-412,0 0 977,9 26 934,-2-7-1890,21 56 2461,15 71-2935,-37-125 410,-2-17 33,2-30 237,-3 3-612,-1 18-51,13-53-49,-14 54 39,1 0 0,-1 0-1,1 0 1,0 0 0,0 0 0,0 1 0,0-1 0,1 1-1,0-1 1,-1 1 0,1 0 0,2-1-7,-2 3-3,1 0 0,0 0 0,0 1-1,-1-1 1,1 1 0,0 0 0,0 0 0,-1 0 0,1 1 0,2 0 3,8-1 17,-1 1-10,0 0-1,0 0 0,0 1 0,0 1 1,0 0-1,-1 1 0,1 0 0,-1 1 1,0 0-1,1 2-6,-8-5-71,0 1 0,0 0 1,0 0-1,-1 0 0,1 1 0,-1-1 1,0 1-1,0 0 0,-1 0 0,1 1 1,-1-1-1,1 1 0,-2 0 0,1 0 1,0 0-1,-1 0 0,0 0 0,0 0 1,-1 1-1,1-1 0,-1 1 1,0-1-1,-1 1 0,1 1 71,-1-5 405,0 4-2415,7-5-6096,5-8-920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8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35 498 9268,'0'0'2850,"0"0"-1274,0 0 73,0 0 432,0 0-515,-6 2-776,-17 6-310,17-7-40,6-1 86,0 0 39,0 0-156,1-55-321,1 0 0,3 0 0,3 0 0,1 1 0,3 0 0,7-14-88,3 23-225,-18 38 210,0 1-1,0-1 0,-1 0 1,0-1-1,-1 1 1,1 0-1,-1-3 16,-1 3 131,-1 5-112,0 2-145,0 3 120,1 0 0,0 0 0,-1 0 0,1 0 0,1 0 0,-1 0-1,0 0 1,1-1 0,-1 1 0,1-1 0,0 1 0,0-1 0,0 0 0,0 1 0,0-1 0,1 0-1,-1 0 1,1-1 0,-1 1 0,1 0 0,0-1 0,-1 0 0,1 0 0,0 1 0,0-2-1,0 1 1,1 0 6,17 6 9,0-2-1,1 0 1,13 0-9,-17-2-10,66 6-11,1-3 0,0-4 0,4-3 21,3 0-127,-24 0-185,1-4 0,-1-2 0,27-8 312,-82 13-37,63-14-141,1 4 0,0 3 0,18 3 178,-103 77 1769,0 10-1633,4 1-1,5 65-135,0-39 86,0-27 90,4 0 1,3-1-1,10 35-176,-12-79 141,-6-35-226,-3-2-276,0 0 88,0 0 0,1 0-1,-1 0 1,0 0 0,0-1-1,1 1 1,-1-1 0,1 0-1,-1 0 1,-1-2 273,-3-2-1108,-21-14-4495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19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1 124 5042,'0'0'857,"0"0"418,0 0 857,0 0 213,0 0-254,3-3 3659,34-5-5775,-8 0-9,66-9 25,1 5-1,69 1 10,-6 0-90,-123 8 51,365-31-235,30 17 274,-349 18-323,30 5 323,-81-2-3,-1 1 1,0 1-1,0 1 1,0 2-1,3 3 3,-23-9 91,-10-3-13,1 0 0,0 0 0,0 0 0,0 0 0,-1 0 0,1 0 0,0 0 0,0 1 0,-1-1 0,1 0 0,0 1 0,-1-1 0,1 0 1,0 1-1,-1-1 0,1 1 0,0-1 0,-1 1 0,1-1 0,-1 1 0,1 0 0,-1-1 0,1 1 0,-1 0 0,0-1 0,1 1 1,-1 0-79,0 0 442,0-1-204,0 0-126,0 0-24,0 0-115,0 0-2,0 0 42,0 0 11,-2 30-218,-9 152 200,1-35 96,6 0 0,15 143-102,-7-249 30,-31-46 263,-1-3-286,1-1-1,0-1 1,1-1 0,0-1-1,0-1 1,-14-12-7,19 13-73,18 11 35,0 0 0,0 0 0,0 0 0,0 0 0,0-1 0,1 0 0,-1 1 0,0-1 0,1 0 0,0 0 0,-1-1 0,1 1 0,0 0 0,0-1 0,0 1 0,1-1 0,-1 0 0,0 1 0,1-1 1,0 0-1,0 0 0,0 0 0,0 0 0,0-2 38,1 4-59,3 2 50,0 1 0,1-1 0,-1 1 0,0 0 0,1 0 0,-1 0-1,0 1 1,-1-1 0,1 1 0,0 0 0,-1-1 0,1 1 0,-1 0 0,0 1 0,0-1 0,0 0 0,-1 1 0,1 0 9,16 21 11,2-4 21,0-2 1,2 0-1,0-1 1,2-2-1,-1 0 1,21 9-33,-41-23 3,0 0 0,1 0 0,-1-1 0,1 1 1,0-1-1,-1 0 0,1 0 0,0 0 0,0 0 0,-1-1 1,1 0-1,0 1 0,0-1 0,0-1 0,0 1 0,0 0 1,-1-1-1,1 0 0,0 0 0,0 0 0,-1-1 0,1 1 1,-1-1-1,1 1 0,-1-1 0,0-1 0,0 1 0,0 0 1,0-1-1,0 1 0,0-1 0,1-1-3,29-33 110,-2-2 1,-1 0-1,24-43-110,-43 66 249,-12 26-508,-2 15-249,3-18 138,0-6 189,-1 1 1,1-1-1,0 1 0,0-1 1,0 0-1,0 1 1,0-1-1,0 1 0,0-1 1,1 1-1,-1-1 1,0 0-1,1 1 0,-1-1 1,1 0-1,-1 1 181,11 2-4898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20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7 366 9396,'0'0'2124,"0"0"-179,0 0-3,0 0-397,0 0-489,6-22 2116,-6-321-2451,-12 373-1543,11 32 961,3-61-143,-1 1 1,0-1 0,1 1-1,-1-1 1,1 0 0,0 0-1,-1 0 1,1 0 0,0 0-1,0 0 1,0-1 0,0 1-1,0 0 1,-1-1 0,1 0-1,0 1 1,0-1 0,0 0-1,0 0 1,1 0 3,5 1-32,50 8-20,1-3 0,0-3-1,0-2 1,22-4 52,27 1-4,1053-7-912,-971 4 810,-188 5 111,0 1 1,0 0-1,0-1 1,0 1-1,-1 0 0,1 0 1,0 0-1,0 0 1,-1 0-1,1 1 1,-1-1-1,1 0 1,-1 1-1,0-1 0,1 1 1,-1 0-1,0-1 1,0 1-1,0 0 1,0 0-1,0-1 1,-1 1-1,1 0 0,0 0 1,-1 1-6,16 55 349,-15-51-335,12 77 217,-4 2 1,-4-1 0,-4 1-1,-3 1-231,1 13 61,0 5-2,-1-5-52,6 24-7,-3-119 31,0 1-1,0 0 1,1 0 0,-1 0-1,1 0 1,0-1-1,1 1 1,0-1-1,-1 0 1,2 1-1,1 1-30,-4-5 3,-35-16 385,14 7-371,0 0 1,0-2 0,-2-2-18,-23-25 73,37 28-55,-1 1 0,1 0 0,-1 0 0,0 1 0,0 0 0,-1 1 1,-9-4-19,13 6 6,-1 0 0,1 0-1,0 0 1,0-1 0,0 1 0,1-1 0,-1-1 0,1 1 0,0-1 0,0 0 0,1 0 0,0 0 0,-4-6-6,6 3 30,5 8 20,10 10-47,32 63 86,-33-52-21,1 0 0,0-1 0,13 14-68,-21-30 10,0-1 1,0 1-1,1-1 0,-1 0 0,1 0 1,0-1-1,-1 1 0,1-1 0,0-1 1,0 1-1,1-1 0,-1 0 1,0 0-1,0-1 0,1 0-10,14 2-32,1-2 1,-1-1-1,20-3 32,-37 3 0,-1 0 0,1 0 0,0 0 0,-1-1 0,1 0 0,-1 0 0,1 0 0,-1 0 0,0 0 0,0-1 1,0 1-1,0-1 0,0 0 0,37-44 47,-28 32-44,14-20 28,-19 25-20,-1 0 1,1 0-1,1 1 1,0 0-1,0 0 1,1 1-1,0 0 0,0 1 1,1 0-1,0 0 1,6-3-12,5 6-61,-22 5-54,1 0 0,0 0 1,0 0-1,1 0 1,-1 0-1,0 1 0,0-1 1,0 0-1,1 0 0,-1 0 1,1 0-1,-1 0 1,1 0-1,-1 0 0,1 0 1,-1 0-1,1-1 1,0 1-1,0 0 0,-1 0 1,1 0-1,0-1 1,0 1-1,1 0 115,17 7-2581,-4-2-3362,-13-6 5236,15 4-10386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8:22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19 157 19641,'0'0'235,"0"0"88,-6 2 69,-7 4-399,14-3-44,31-3-40,-9 0 120,484-14 478,-60 2-1274,-1-20 0,67-29 767,-473 55-110,11-2 170,-1 2 0,36 2-60,-71-11 5979,-12 6-10328,-3 30-392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13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10197,'0'0'715,"0"0"-465,0 0 231,0 0 359,0 0-170,0 0-235,0 0 106,2-3 209,-1 2-489,15-17 459,-7 6 2658,-6 16-3272,0-1 0,0 1-1,-1 1 1,1-1 0,-1 0-1,0 0 1,0 1 0,0-1-1,0 4-105,3 2 114,16 44-123,-2 1 1,-3 1-1,6 37 9,11 41-14,-26-110 1,-1-5-27,0-1-1,-2 1 0,0 0 0,-1 1 1,-1 1 40,-2-20-283,0-1-96,0-3-550,-1-16-2189,-1-13-3288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14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13926,'0'0'1385,"0"0"-609,0 0-162,0 0-107,0 0-198,-1 21 188,0 12-369,-1 105 736,3-117-660,1 0 0,0 0 0,2 0-1,0-1 1,7 18-204,14 20 229,2-1-1,3-2 1,18 24-229,-42-72 205,-1 0-1492,-4-5-5782,-1-16 2801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14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11109,'0'0'2193,"0"0"-2017,0 0 1393,0 0 320,0 0-737,37 182-511,-18-128-209,3 5-64,3-6-224,-6-13-144,-7-4 0,-12-8-160,0-11-849,-12-11-2528,-26-6-5075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1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1 147 15495,'0'0'2561,"0"0"-2561,0 0 0,0 0 96,0 0 497,194-73-369,-97 59-160,15 11 16,7-3-64,-3 1 128,-7 5-96,-12-14-16,-6 2-32,-19 7-64,-22-9-144,-19 14-465,-31 0-1824,-3 5-3249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15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0 197 16327,'0'0'289,"0"0"-81,0 0 48,0 0 816,0 0-527,0 0-33,197 14-176,-97-22-96,19-18-176,3-5-48,0 9 48,0-12-64,-16 3-592,-6 12-513,-15-7-1104,-10 12-2817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15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45 343 15367,'0'0'1254,"0"0"-897,0 0-26,0 0 187,0 0 7,2 29-74,25 205 616,-12-150-496,-10-76-484,-1-19 136,-4-4-203,1-18-136,-2 1 1,-1 0-1,-1 0 1,-2 0-1,-6-18 116,-8-14 163,2 0-1,3-2 0,3 1 0,3-2 1,3 1-1,3-3-162,3 73-32,1-1 1,0 0-1,0 0 1,0 0-1,0 0 1,1 0-1,-1-1 1,1 1-1,0-1 0,0 0 1,1 2 31,3 2 0,41 39 46,100 100-4,26 45 9,-168-186-44,1 1 0,0-1 0,-1 0 0,1-1 0,0 0 0,1 0 0,0 0-7,11 5 215,-9-7 798,-13-11 452,-1-5-1939,1-3-8520,3 4-501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2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16968,'0'0'1123,"0"0"264,0 0 398,0 0-544,0 0-676,4 11-394,-2-7-158,-1-1 2,-1-1 0,1 1 0,0 0 0,0 0 0,1-1 0,-1 1 0,1-1 0,-1 1 0,1-1 0,0 0 0,0 1 0,0-1 1,0 0-1,0 0 0,0 0 0,1-1 0,-1 1 0,0-1 0,1 1 0,0-1 0,-1 0 0,1 0 0,0 0 0,-1 0 0,1 0 0,0-1 0,0 1 0,0-1 0,0 0 0,0 1-15,7-1 43,0 0-1,0-1 1,0 0-1,0 0 1,0-1 0,5-2-44,-11 3-7,-1-1 0,0 1 0,1-1 0,-1 0-1,0 0 1,0 0 0,0 0 0,0-1-1,-1 1 1,1-1 0,0 1 0,-1-1-1,0 0 1,0 0 0,0 0 0,0 0-1,0-1 1,-1 1 0,1-2 8,-2 5-2,1 0-1,-1-1 1,0 1-1,0 0 1,0-1 0,0 1-1,0-1 1,1 1 0,-1 0-1,0-1 1,0 1-1,0-1 1,0 1 0,0 0-1,0-1 1,-1 1 0,1-1-1,0 1 1,0 0-1,0-1 1,0 1 0,0-1-1,0 1 1,-1 0 0,1-1-1,0 1 1,0 0-1,-1-1 1,1 1 0,0 0-1,-1 0 1,1-1 0,0 1-1,0 0 1,-1 0-1,1-1 1,-1 1 0,1 0-1,0 0 1,-1 0 0,1 0-1,0 0 1,-1-1-1,0 1 3,-21-2-4,16 2 6,-124-1-997,130 1 904,-1 0 1,1 0-1,0 0 0,-1 0 0,1 0 0,-1 0 1,1 0-1,0 0 0,-1-1 0,1 1 1,0 0-1,-1 0 0,1 0 0,0-1 0,-1 1 1,1 0-1,0 0 0,-1-1 0,1 1 1,0 0-1,0-1 0,0 1 0,-1 0 0,1-1 1,0 1-1,0 0 0,0-1 0,0 1 1,-1 0-1,1-1 0,0 1 0,0 0 0,0-1 1,0 1-1,0-1 0,0 1 0,0 0 1,0-1-1,0 1 0,0-1 0,0 1 0,0 0 1,1-1 90,-1-2-896,0-18-5097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16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63 510 7491,'0'0'5499,"0"0"-3741,0 0-387,2-27 214,11-208 800,-12 208-2060,-2-73 431,1 92-692,-1 1 0,-1-1 0,0 0 0,0 1 0,0 0 0,-1-1 0,0 1 0,0 0 0,-1 0 0,0 1 0,-1-2-64,-2-2 219,7 8-184,-1 1 1,0-1-1,0 1 0,1 0 1,-1-1-1,0 1 0,0 0 0,0 0 1,0 0-1,0 0 0,-1 0 0,1 0 1,0 0-1,0 0 0,-1 0 1,1 1-1,-1-1 0,1 0 0,0 1 1,-1-1-1,1 1 0,-1 0-35,1 0-128,-8 88-7139,6-58 101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16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48 976,'0'0'13521,"0"0"-10471,0 27-2647,-2 9-245,0 22 175,2-1 0,3 2-333,39 287 1801,-38-334-1223,0-32-375,1-36-155,5-147 51,14-48-99,-23 247 5,-1-4 20,1 0 0,0 0-1,1 0 1,0 0 0,0 0-1,1 0 1,0 1 0,0-1-25,-1 6-4,0 0 0,-1-1 1,1 1-1,0 0 0,1 1 1,-1-1-1,0 0 0,0 1 1,1-1-1,-1 1 0,1 0 1,-1 0-1,1-1 0,0 2 1,-1-1-1,1 0 1,0 1-1,0-1 0,-1 1 1,1 0-1,0 0 0,0 0 1,0 0-1,0 0 4,68-4-180,-56 1 37,1 1 0,0 1 0,0 1 0,0 0 0,0 1 0,0 1 0,-1 0 0,1 1 0,13 5 143,-27-7-141,1 0 1,-1 1 0,0-1 0,1 1 0,-1 0 0,0 0-1,0 0 1,0 0 0,0 0 0,0 0 0,-1 0 0,1 1-1,-1-1 1,1 1 0,-1-1 0,0 1 0,0 0 0,0-1-1,0 1 1,0 2 140,-1-2-490,1 0 0,-1 0 0,0 0-1,0 1 1,0-1 0,0 0 0,-1 0-1,1 0 1,-1 0 0,0 0 0,0 3 490,-23 31-7169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16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8548,'0'0'3457,"0"0"-3152,0 0 1888,0 0 32,0 0-1425,0 0-672,206 0-128,-131 0-800,6-6-3042,-6-25-4066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17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9732,'0'0'6235,"0"0"-4735,0 0-1247,0 0 153,33 26 15,109 86 1,-117-92-281,-1 1 0,-1 1 0,-1 2-1,7 11-140,19 19 250,-23-26-185,2-2 0,1-1-1,1-1 1,14 8-65,-20-22 650,-14-10-2385,-5-8-7465,-4-12 212</inkml:trace>
  <inkml:trace contextRef="#ctx0" brushRef="#br0" timeOffset="1">438 0 10421,'0'0'3025,"0"0"-1984,0 0 255,0 0 113,0 0-353,0 0-303,-56 110-273,25-48 144,-13 5-352,-6-2-128,0 5-144,6-8 0,0-3-672,22-19-432,10-15-705,12-8-2529,12-17-4066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17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1153,'0'0'0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21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32 9364,'0'0'2215,"0"0"-519,0 0 52,0 0 61,0 0-606,-4-2-576,4 1-610,-1 1 0,1 0 0,-1-1 0,1 1 0,0 0 0,-1 0 0,1-1 1,-1 1-1,1 0 0,-1 0 0,1 0 0,-1-1 0,1 1 0,-1 0 0,1 0 0,-1 0 0,1 0 0,-1 0 0,0 0 1,1 0-1,-1 0 0,1 0 0,-1 0 0,1 1 0,-1-1 0,1 0 0,-1 0 0,1 0 0,-1 1 0,1-1 0,-1 0 0,1 0 1,0 1-1,-1-1 0,1 0 0,-1 1 0,1-1 0,0 1-17,-4 22 830,2-2-738,-1-5 42,1 0 0,1 0-1,0 0 1,2 0 0,-1 0-1,2-1 1,3 14-134,5 19 362,17 40-362,-15-50 58,-1 0 0,5 40-58,-12-27 107,-4-49-83,-1-8 88,-1-5-62,-1 1-1,0-1 1,-1 1-1,0 0 1,0 0-1,-1 0 1,-1 1-1,1 0 1,-3-2-50,-17-32 82,10 8-108,1 0 0,1-1 0,2 0 0,2-1 0,1 0-1,2 0 1,2-1 0,1 1 0,2-1 0,2-1 26,1 38-24,-1 1 0,1-1 0,0 1 1,0 0-1,0 0 0,0 0 0,0 0 0,0 0 0,0 0 1,0 1-1,0-1 0,0 1 0,-1-1 0,2 1 24,8 6-14,0 1-1,-1 1 0,0-1 1,0 2-1,-1-1 0,0 1 1,-1 0-1,6 10 15,12 12 5,-1-1-4,2-3 1,1 0-1,1-1 0,2-2 0,0-1 0,2-2 0,30 17-1,-63-39 6,1 1 0,0-1 0,-1 1 0,1-1 0,0 0 0,-1 1 0,1-1 0,0 0 0,-1 1 0,1-1 0,0 0 0,0 0 0,-1 0 0,1 1 0,0-1 0,0 0 0,0 0 0,-1 0 0,1 0 0,0 0 0,0 0 0,-1-1 0,1 1 0,0 0 0,0 0 0,-1-1 0,1 1 0,0 0 0,0-1 0,-1 1 0,1 0 0,-1-1 0,1 1 0,0-1 0,-1 1 0,1-1 0,-1 0 0,1 1 0,-1-1 0,1 0 0,-1 1 0,0-1 0,1 0 0,-1 1 0,0-1 0,1 0 0,-1 1 0,0-2-7,1-42 269,-2 30-278,1-11 81,1 14-25,-1 1-1,0-1 1,-1 1-1,0-1 1,-1-1-46,2 9 7,-1 0 0,0 0 0,0 1 0,0-1 0,0 0 0,-1 1 0,1-1 0,-1 1 0,1 0 1,-1-1-1,0 1 0,0 0 0,0 0 0,0 0 0,0 0 0,0 1 0,-1-1 0,1 0 1,0 1-1,-1 0 0,0-1-7,-10 1-375,8 1-4847,10 0-784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22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 12582,'0'0'1971,"0"0"-743,0 0-284,0 0-605,0 0-275,0 9-21,1 7 80,1 1 1,0-1 0,1 0 0,1 0 0,1 0 0,0 0 0,1 0 0,0-1 0,2 0 0,0-1 0,0 0 0,1 0 0,5 5-124,-12-17 32,1-1 0,-1 1 0,1-1 0,-1 0 0,1 0 0,0 0 0,0 0 0,-1 0 0,1 0 0,0-1 0,0 1 0,0-1 0,0 0 0,0 0 0,0 0 0,-1 0 0,1 0 0,0-1 0,0 0 0,0 1 0,0-1 0,-1 0 0,1 0 0,0 0 0,2-2-32,6-2 61,0-1 0,0 0 0,-1 0 0,1-1-1,1-2-60,-7 4 18,0 1 0,-1-1 0,1 0 0,-1 0 0,0 0 0,0-1 0,0 0 0,-1 0 0,0 0 0,0 0 0,0 0 0,-1 0-1,0-1 1,0 1 0,-1-1 0,0 1 0,0-1 0,0 0 0,-1 0 0,0-2-18,-1 0 57,1 1 0,-1 0 0,-1 0 0,0 0 1,0 0-1,0 0 0,-1 0 0,0 1 0,-1-1 0,0 1 0,0 0 0,0 0 1,-1 0-1,0 0 0,0 1 0,-3-3-57,5 7 37,0 0 0,0-1 0,-1 1 0,1 0 1,0 0-1,-1 1 0,1-1 0,-1 1 0,1 0 0,-1 0 0,0 0 0,0 0 0,1 0 0,-1 1 0,0 0 1,0 0-1,0 0 0,1 0 0,-2 1-37,-3-1-30,5 21-2264,1-3-1911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4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10261,'0'0'4967,"0"0"-3630,0 0-475,0 0 792,0 0-283,3 0-792,267 2 414,316-6-503,-561 3-492,28 0 44,1-3-1,-1-1 1,35-11-42,-122 13-2979,-34 7-1907,-11 18-7213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4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13782,'0'0'438,"0"0"1355,12 31-94,40 102-770,-45-114-797,-2 0 1,0 1 0,-1 0 0,-1 0 0,-1 0 0,-1 0-1,-1 0 1,0 0 0,-2 4-133,0 30 605,2-3-116,0-36-19,0-32 690,6-202-633,-3 178-553,3 1-1,1 0 1,1 0-1,7-15 27,-4 18-26,-11 35-44,0 2 11,0 0-85,0 4-117,2 8 237,-1 0 0,1-1 0,1 1 1,0 0-1,1-1 0,0 0 0,1 1 0,0-2 1,1 1-1,0-1 0,0 1 0,1-2 0,1 1 0,7 7 24,5 5 1,1-1 1,2 0-1,-1-2 0,2-1 0,14 8-1,-27-18 0,1-1 0,0 0 0,0-1 1,1 0-1,-1-1 0,1 0 0,0-1 0,1-1 0,-1 0 1,1 0-1,-1-1 0,1-1 0,0-1 0,0 0 0,-8 0 10,-1-1-1,1 0 0,-1-1 1,1 1-1,-1-1 0,0 0 1,0-1-1,0 1 0,0-1 1,0 0-1,-1 0 0,1 0 1,-1-1-1,0 0 0,0 1 1,0-2-1,-1 1 0,1 0 1,-1-1-1,2-3-9,0 0 63,0 0 1,0-1-1,-1 1 0,-1-1 1,0 0-1,0 0 0,0 0 1,-1 0-1,-1-1 0,1 1 1,-1-8-64,-1 14 29,0 0 0,-1 1 0,1-1 0,-1 0 0,1 1 0,-1-1 0,0 0 0,0 1 0,0-1 0,0 1 0,0 0 0,-1-1 0,1 1 0,-1 0 0,1 0 0,-1 0 0,0 0 0,0 0 0,0 0 0,0 1 0,0-1 0,0 0 0,-1 1 0,1 0 0,-1 0 0,1-1-29,-11-3 72,0 0 0,0 1 0,0 0 0,-14-1-72,17 3-192,0 0 0,0 0 0,0-1 0,1-1 0,-8-3 192,20 5-4547,25-1 154,24 3-2653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5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23 142 14134,'0'0'3183,"0"0"-2078,0 0 133,0 0 69,0 0-509,0 16-345,-1 55-7,3 0-1,6 22-445,1-19 85,-8-65-129,-6-48-10,-11-45-49,9 57 38,2-1 1,-2-29 64,6 37-36,0 0 0,1-1 0,1 1 1,1 0-1,1-1 0,4-15 36,-5 31-55,-1 1-1,1-1 1,0 1 0,0-1-1,0 1 1,1 0-1,0 0 1,-1 0 0,1 0-1,1 1 1,-1-1 0,0 1-1,1 0 1,0 0-1,0 0 1,0 0 0,0 1-1,0-1 1,0 1-1,1 0 1,-1 0 0,1 1-1,-1-1 1,1 1 0,0 0-1,0 1 1,-1-1-1,1 1 1,0 0 0,0 0-1,0 0 56,0 0-80,0 0-1,-1 0 0,1 1 1,0-1-1,0 1 0,-1 0 1,1 1-1,-1-1 0,1 1 1,-1 0-1,0 0 0,1 0 1,-1 1-1,0-1 0,-1 1 1,1 0-1,0 0 1,-1 0-1,1 1 0,-1-1 1,0 1-1,2 3 81,-2-1 4,0 1 1,0-1-1,0 1 1,-1 0-1,0-1 1,0 1-1,0 0 1,-1 0-1,0 1 1,-1-1-1,0 0 0,0 0 1,0 0-1,-1 0 1,0 1-5,-1-2 34,0 0 1,-1 0-1,1-1 0,-1 1 1,-1-1-1,1 0 0,-1 0 1,0 0-1,0-1 0,0 1 1,0-1-1,-1 0 1,0 0-1,0 0 0,0-1 1,0 0-1,0 0 0,-1 0 1,0 0-1,1-1 0,-1 0 1,0 0-1,0-1 0,0 0 1,-4 1-35,23-10-2724,27-10-2566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3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11557,'0'0'2209,"0"0"465,0 0-754,0 0-911,0 0 464,3 183-305,-3-113-464,0-11-207,28 0-65,-3-8-128,0-6-80,10-14-224,-13-9 0,0-5 0,-7-6-560,-15-11-961,0 0-1216,-6 0-4050</inkml:trace>
  <inkml:trace contextRef="#ctx0" brushRef="#br0" timeOffset="1">53 462 15415,'0'0'1649,"0"0"-321,0 0-31,163-42-577,-94 22-720,3 6-288,-13-8-1313,-6-7-5282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5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23 3794,'0'0'9636,"0"0"-7160,0 0-958,0 0 363,-4 28-550,-24 224 318,18-195-1245,6-42-186,2-1-1,-1 1 0,1 14-217,-11-217 337,13 168-333,0-1-23,0 0 1,1 0-1,1 0 0,1 0 1,1 0 18,-2 15-5,-1 0 0,1 1 0,0-1 0,1 1 0,-1 0 0,1 0 0,0 0-1,0 0 1,1 0 0,0 0 0,-1 1 0,1 0 0,1 0 0,-1 0 0,1 0 0,-1 1 0,1-1 0,0 1 0,0 0 0,3 0 5,-6 2-8,1 0 0,-1 0 0,1 1 0,-1-1 0,1 1 1,-1 0-1,1-1 0,-1 1 0,1 0 0,0 0 0,-1 1 0,1-1 0,-1 1 0,1-1 0,-1 1 0,1 0 0,-1 0 0,0 0 0,1 0 1,-1 0-1,0 0 0,0 1 0,1-1 0,-1 1 0,-1 0 0,1-1 0,0 1 0,0 0 0,0 0 8,8 10 8,-1 0-1,0 1 1,-1-1-1,5 12-7,3 3 19,146 203 560,-152-220-2287,-21-25-1560,-15-12-2132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6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11557,'0'0'5875,"0"0"-5651,0 0 496,0 0 497,0 0-897,191-53-320,-141 44-1457,9-7-8147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1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168 107 11429,'0'0'1171,"0"0"-442,0 0 586,0 0 203,0 0-56,0 0-616,0 0-169,-4-8-36,-11-26-196,12 35-148,1 7-229,1 15-65,1 58 289,-3 0 0,-4 0 0,-3 0-1,-4-1 1,-3 0 0,-16 41-292,30-112 36,3-6-12,-1 0 0,1 0 0,-1 0 0,0-1 0,0 1 0,0 0 0,0 0 1,0-1-1,0 1 0,-1-1 0,1 1 0,-1-1 0,0 0 0,0 0 0,0 1 0,0-1 0,0 0-24,1-3 36,0 1 1,0-1-1,0 0 0,0 0 1,0 0-1,0 0 0,0 1 0,1-1 1,-1 0-1,0 0 0,1-1 1,-1 1-1,0 0 0,1 0 1,0 0-1,-1 0 0,1 0 0,0-1 1,-1 1-1,1 0 0,0 0 1,0 0-1,0-1-36,-6-42 409,4 31-300,-3-27-88,1-1 1,3 1-1,0-1 1,4-7-22,-1 26-44,0 2 0,2-1 0,1 0 0,0 1 0,2 0 0,0 0 0,1 0 0,1 1 0,1 0 44,15-21-82,2 1 1,2 2-1,1 0 0,1 2 0,2 2 0,11-7 82,-44 40-16,0-1-1,1 1 0,-1 0 1,1 0-1,-1 0 0,0 0 1,1-1-1,-1 1 1,1 0-1,-1 0 0,0 0 1,1 0-1,-1 0 0,1 0 1,-1 0-1,1 0 0,-1 0 1,0 0-1,1 1 0,-1-1 1,0 0-1,1 0 0,-1 0 1,1 0-1,-1 1 1,0-1-1,1 0 0,-1 0 1,0 1-1,1-1 0,-1 0 1,0 0-1,0 1 0,1-1 1,-1 0-1,0 1 0,0-1 1,1 1-1,-1-1 0,0 0 1,0 1-1,0-1 0,0 0 1,0 1-1,0-1 1,0 1-1,0-1 0,0 1 1,0-1-1,0 0 0,0 1 1,0-1-1,0 1 0,0-1 1,0 0-1,0 1 17,4 35-199,-3-26 154,19 99 205,5 0 0,5-2 0,28 67-160,-17-74-587,-42-100 506,1 1-1,0-1 0,0 0 1,0 0-1,0 1 1,0-1-1,-1 0 0,1 0 1,0 1-1,0-1 1,0 0-1,-1 0 0,1 0 1,0 1-1,0-1 1,-1 0-1,1 0 0,0 0 1,0 0-1,-1 0 1,1 0-1,0 0 0,-1 1 1,1-1-1,0 0 1,0 0-1,-1 0 0,1 0 1,0 0-1,-1 0 1,1 0-1,0 0 1,-1-1-1,1 1 0,0 0 1,0 0-1,-1 0 1,1 0-1,0 0 0,-1 0 1,1-1-1,0 1 1,0 0 81,-4 0-715,-34-3-4098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2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16808,'0'0'480,"0"0"-224,0 0 1201,209 0-753,-143 0-704,-10 0-256,-12 0-2289,-22 0-8516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2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1 155 14423,'0'0'2825,"0"0"-2211,0 0-364,0 0 793,17 33 73,57 104-463,-68-125-554,0 0-1,0 1 0,-2-1 0,1 1 1,-2 0-1,1 0 0,-2 0 1,0 1-1,0-1 0,-2 0 1,1 1-1,-2 4-98,1 3 189,-3-1 223,-4-41-333,-4-42-245,6 19 52,2-1 0,2 1 0,2-1 0,5-28 114,-4 67-2,0 0 0,0 0 0,0 0 0,1 0 0,0 1 0,0-1 0,1 1 0,-1 0 0,1 0 0,0 0 1,1 1-1,-1-1 0,1 1 0,3-2 2,13-11-13,1 1 0,17-8 13,-17 12-9,0 2 0,1 1 0,1 1 0,-1 1 0,1 1 0,0 1 0,1 1 0,-1 1 0,1 1 0,-1 1 0,5 2 9,-29-1-18,1 0 0,0 0 0,0 0 0,-1 0 0,1 1 0,0-1 0,-1 0 0,1 1 0,0-1 0,-1 0 0,1 1-1,0-1 1,-1 1 0,1-1 0,-1 1 0,1-1 0,-1 1 0,1 0 0,-1-1 0,1 1 0,-1-1 0,0 1 0,1 0 0,-1-1 0,0 1 0,0 0 0,1 0 0,-1-1 0,0 1 0,0 0-1,0 0 1,0-1 0,0 1 0,0 0 0,0 0 18,-2 33-571,1-27 445,0 0 40,-1 1-1,0-1 1,0 1-1,-1-1 1,1 0-1,-2 0 1,1 0-1,-1 0 1,0 0-1,-5 5 87,-56 61-319,11-13 247,52-59 72,1 1 1,0-1-1,0 1 0,0 0 1,0 0-1,0 0 1,0 0-1,0-1 0,0 1 1,1 0-1,-1 0 1,1 1-1,0-1 0,-1 0 1,1 1-1,0-2-5,1 0 1,-1 0-1,0 0 1,1 1 0,-1-1-1,0 0 1,1 0-1,-1 0 1,1 0-1,0 0 1,-1 0 0,1-1-1,0 1 1,0 0-1,-1 0 1,1 0-1,0-1 1,0 1-1,0 0 1,0 0 4,6 2-19,1 0 0,-1 0 0,0-1 1,1 1-1,-1-2 0,1 1 0,2-1 19,10 3 65,-3 0-61,1 0 0,-1 2 0,0 0 0,0 0 0,0 2 0,7 4-4,-19-9 7,-1 0 0,0 1 0,1-1 0,-1 1 0,-1 0-1,1 0 1,0 0 0,-1 0 0,0 1 0,0-1 0,0 1 0,-1 0-1,1 0 1,-1 0 0,0 0 0,-1 0 0,1 0 0,-1 1 0,0-1-1,0 0 1,-1 1 0,0-1 0,0 4-7,0-6 45,-1 0-1,0 1 1,0-1 0,-1 1 0,1-1-1,-1 0 1,1 0 0,-1 0 0,0 0-1,0 0 1,-1 0 0,1-1 0,0 1-1,-1-1 1,0 0 0,1 1 0,-1-1-1,0 0 1,0 0 0,0-1 0,-1 1 0,1-1-1,0 0 1,-2 1-45,-16 7 248,-2-1-1,1-1 1,-6 0-248,23-5 21,-25 6 78,14-3-79,1-1 0,-1 0 1,0-2-1,0 1 0,-7-2-20,22-1-16,1 1-1,-1-1 0,0 0 1,1 0-1,-1 0 1,0-1-1,1 1 1,-1 0-1,0 0 1,1 0-1,-1 0 0,0-1 1,1 1-1,-1 0 1,1 0-1,-1-1 1,0 1-1,1-1 0,-1 1 1,1 0-1,-1-1 1,1 1-1,-1-1 1,1 1-1,0-1 0,-1 0 1,1 1-1,0-1 1,-1 1-1,1-1 1,0 0-1,-1 1 1,1-1-1,0 0 17,2-24-1439,-2 21 1096,14-45-4625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3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0 121 160,'0'0'19097,"0"0"-19017,0 0 192,0 0 1521,222 6-1089,-134-6-160,6 0-416,2-9 81,-5-2-209,-3 0 0,-13 0-16,-22 2-529,-22-8-239,-28 9-785,-3-9 161,-18-3-1042,-26 6-4721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3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16920,'0'0'347,"0"0"151,0 0 660,32 14 24,193 85 462,-198-87-1441,0 1 0,-1 1 0,-1 0 0,3 5-203,-22-15 22,0 1 0,0-1 0,0 1 0,-1 1 0,1-1 0,-1 1 0,-1 0 0,1 0 0,-1 1 0,0-1 0,-1 1 0,1 0 0,-1 0 0,-1 0 0,1 0 0,-1 0 0,0 1 0,0 3-22,-1-1 32,0 0 0,-1 0 0,0 0-1,-1 0 1,0 0 0,0 0 0,-2 4-32,1-9 6,0 1 0,0-1 0,-1 1 0,1-1 0,-1 0 1,-1 0-1,1 0 0,-1 0 0,1 0 0,-2-1 0,1 0 0,-4 3-6,-43 32 6,-1-2 0,-37 18-6,40-25-182,31-18-13,10-6-44,-1 0 0,0 0-1,0-1 1,0 0 0,-1-1-1,0 0 1,1 0-1,-1-1 1,-1-1 0,-2 1 239,12-9-2914,9-27-4454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3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575 47 10773,'0'0'5197,"0"0"-3828,0 0-321,-30-10 185,11 2-1031,8 3-123,0 1 0,-1-1 0,1 2 1,-1-1-1,0 2 0,0 0 0,0 0 0,0 1 0,0 0 0,-1 1 0,1 1 0,0 0 1,0 0-1,0 2 0,0-1 0,1 1 0,-6 3-79,-12 6 235,1 2-1,0 1 1,0 2-1,2 0 1,0 2-1,-22 21-234,38-30 106,-1 1 0,2 0 0,-1 1 1,2-1-1,0 2 0,0-1 0,-3 9-106,7-13 48,1 0 0,0 1 0,1-1 0,-1 0 0,2 1 0,-1 0 0,1-1 0,0 1 0,1 0 0,0 0 1,1-1-1,0 1 0,0 0-48,1-2 21,0 0 0,0 0 0,1 0 0,0 0 0,0 0 0,1-1 0,0 0 0,0 1 0,0-1 1,1-1-1,0 1 0,0-1 0,0 0 0,1 0 0,0 0 0,-1-1 0,2 0 0,-1 0 0,7 3-21,9 4 41,0-2-1,1 0 1,0-1-1,0-1 1,13 1-41,40 4-368,-1-3 1,1-4-1,1-2 1,41-7 367,-99 4-627,-1-1 0,1-2 0,10-2 627,-21 3-928,-1 0-1,1 0 1,-1-1-1,0 0 1,6-4 928,25-23-12886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7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2639 1030 9893,'0'0'707,"0"0"939,0 0 242,0 0-396,0 0-129,5 4-370,13 11-166,-13-12 149,1-164 2811,2 65-3670,5 1 0,23-81-117,-3 56 2,-15 62 3,-3 0 1,-1-12-6,-13 10-758,-13 60 665,-102-3 96,-14-6-3,22 3 57,-73 8-57,47 0-15,-494-13-115,489 8-89,-93 0-57,-149-6 157,340 5 136,1-2 1,0-1 0,0-2-1,1-1 1,-32-15-18,32 15-182,0 2 0,-1 2 1,0 1-1,-1 2 0,-36 2 182,-68-8-78,70 6 302,72 3-133,1-2-46,0-6-40,0 6-13,0 2 19,0 0-3,-7 39-104,0-4 139,1-1 0,2 1-1,1 0 1,2 0 0,1 0 0,2 0-43,-1 31 119,2-11-8,6 40-111,-2-39 145,-1 43-145,-6-26 374,0-44-883,0-23-714,0-9-948,0-9-1839,0 2-1609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7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 11493,'0'0'2508,"0"0"-1281,0 0-389,0 0 237,0 0-282,0 9-225,-1-5-505,1 0 1,0 0 0,1 0-1,-1-1 1,1 1-1,-1 0 1,1-1 0,0 1-1,0 0 1,1-1-1,-1 0 1,1 1 0,0-1-1,0 0 1,0 1-1,0-1 1,0 0 0,1-1-1,-1 1 1,1 0-1,0-1 1,0 1 0,0-1-1,0 0 1,0 0-1,0 0 1,1-1 0,-1 1-1,1-1 1,-1 1-1,4-1-63,28 12 98,2-3-1,-1 0 0,1-3 0,0-1 0,0-2 1,1-1-1,24-2-97,-57-2 3,1 1 0,-1-1 1,1 0-1,-1 0 0,0-1 1,1 0-1,-1 0 0,0 0 1,0-1-1,0 1 0,-1-1 1,1 0-1,-1-1 0,1 1 1,-1-1-1,0 1 1,0-1-1,-1-1 0,4-3-3,7-12 128,-1-1-1,0 0 0,-2 0 1,0-2-128,2-2 99,-7 14-95,-3 6-39,0 1 0,-1 0-1,0-1 1,0 1 0,0-1 0,0 0-1,-1 0 1,0 0 0,0 0 0,0 1-1,-1-1 1,0-1 35,1 128-8820,5-54-1254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0:53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1 691 20297,'0'0'168,"0"0"99,0 0 355,29-5 250,97-17-498,-107 17-348,0 0 1,0-1-1,0-1 1,-1-1-1,0-1 1,-1 0-1,0-2 0,0 0 1,6-5-27,1-5 39,0-1 0,-1-1 0,-2-1 1,14-19-40,-27 32-15,-1 1 0,0-1-1,-1-1 1,0 1 0,-1-1 0,-1 0 0,1 0 0,-2 0 0,0-1 0,0 0 15,1-19-54,0 0 0,-3-1 0,-1-10 54,0 32-7,-1-1 1,-1 1-1,1 0 0,-2 0 0,0-1 0,0 2 0,-1-1 0,0 0 0,-1 1 0,0 0 0,-1 0 0,0 0 0,-1 1 0,0 0 0,-1-1 7,8 10-8,-1-1 0,1 1 0,0-1-1,-1 1 1,1-1 0,-1 1 0,1-1 0,-1 1-1,1 0 1,-1-1 0,1 1 0,-1 0-1,1-1 1,-1 1 0,0 0 0,1 0 0,-1 0-1,0 0 1,1-1 0,-1 1 0,1 0-1,-1 0 1,0 0 0,1 0 0,-1 0 0,0 0-1,1 1 1,-1-1 0,0 0 0,1 0-1,-1 0 1,1 1 0,-1-1 0,1 0 0,-1 0-1,0 1 1,1-1 0,-1 1 0,1-1-1,-1 0 1,1 1 0,0-1 0,-1 1 0,1-1-1,-1 1 1,1-1 0,0 1 0,0 0-1,-1-1 1,1 1 0,0-1 0,-1 2 8,-13 31-44,14-32 46,-11 41 108,2 1 1,3 0-1,1 0 1,2 0-1,2 0 1,1 1-1,5 19-110,-3-45 77,1 1-1,1-1 0,1 0 1,1 0-1,0 0 0,1-1 0,1 0 1,0 0-1,2-1 0,0 0 0,0-1 1,4 3-77,-12-15-26,0 0 0,0-1 0,0 1 1,0-1-1,0 1 0,0-1 1,1 0-1,-1 0 0,1 0 1,0 0-1,-1-1 0,1 1 0,0-1 1,0 1-1,0-1 0,0 0 1,0 0-1,1 0 0,-1-1 0,0 1 1,0-1-1,0 0 0,1 0 1,-1 0-1,0 0 0,0 0 0,1-1 1,-1 1-1,0-1 0,0 0 1,0 0-1,0 0 0,0-1 26,2 0-125,0-1 0,-1 0 0,1-1 0,-1 1 0,0-1 1,0 1-1,0-1 0,-1 0 0,1-1 0,-1 1 0,0-1 0,0 1 0,0-1 0,-1 0 0,0 0 0,0 0 0,0 0 0,0-1 125,1-9-817,-1 1 0,0-1 0,-1 0 0,-1-14 817,0 28 16,0 0 1,-1 0-1,1 1 0,-1-1 1,1 0-1,-1 1 1,1-1-1,-1 0 0,0 1 1,1-1-1,-1 1 0,0-1 1,1 1-1,-1-1 0,0 1 1,0 0-1,1-1 0,-1 1 1,0 0-1,0-1 1,0 1-1,1 0 0,-1 0 1,0 0-1,0 0 0,0 0 1,0 0-1,0 0 0,1 0 1,-1 0-1,0 1 1,0-1-1,0 0 0,1 0 1,-1 1-1,0-1-16,-2 0 138,0 1 1,0-1 0,0 1-1,0 0 1,1 0-1,-1 0 1,0 0-1,0 0 1,1 1-1,-2 0-138,3-1 22,-1 1 0,1-1 0,-1 1 0,1 0 0,0-1 0,0 1 0,0 0 0,0 0 0,0 0 0,0 0-1,0 0 1,1 0 0,-1 0 0,1 0 0,-1 0 0,1 0 0,0 0 0,0 0 0,0 0 0,0 0 0,0 0 0,1 0 0,-1 1-22,1 0 18,0 0 1,1-1 0,-1 1 0,1 0-1,0-1 1,0 0 0,0 1 0,0-1-1,0 0 1,0 0 0,0 0 0,1 0-1,-1 0 1,3 0-19,7 5 68,0-1 0,0 0 0,1-1-1,0-1 1,0 0 0,9 1-68,11 1 1,-1-2 1,1-2-1,0-1 0,0-1 1,-1-1-1,22-5-1,-44 3-32,0 1-1,-1-1 0,0-1 1,0 0-1,0 0 1,0-1-1,0 0 0,-1 0 1,0-1-1,0 0 1,0-1-1,4-5 33,-6 7-37,-1-1 1,0 0-1,0 0 0,-1 0 0,0-1 1,0 1-1,0-1 0,-1 0 0,0 0 1,0-1-1,-1 1 0,1 0 0,-2-1 0,1 0 1,-1 1-1,0-5 37,-1 12 20,-1-1 0,1 1 0,0-1 0,0 1 0,-1 0 0,1-1 0,0 1 0,-1 0 0,1-1 0,0 1 1,-1 0-1,1 0 0,-1-1 0,1 1 0,-1 0 0,1 0 0,0 0 0,-1-1 0,1 1 0,-1 0 0,1 0 0,-1 0 0,1 0 0,-1 0 0,1 0 0,-1 0 0,1 0 0,0 0 0,-1 0 0,1 0 0,-1 0 1,1 1-1,-1-1 0,1 0 0,-1 0-20,-4 0 197,-8 0 203,-5 0 95,0 0 0,0 1 0,0 1 0,0 0 0,-5 3-495,19-5 82,1 1 1,0 1-1,-1-1 0,1 0 1,0 1-1,0 0 0,0-1 1,0 1-1,0 0 0,0 1 1,1-1-1,-1 0 0,-1 3-82,3-3 35,0 0 0,0 0 0,0 0 0,0 0 0,0 1-1,0-1 1,0 0 0,1 0 0,0 1 0,-1-1 0,1 1-1,0-1 1,0 0 0,0 1 0,0-1 0,1 0 0,-1 1-1,0-1 1,1 0 0,0 1 0,0 1-35,1-1 1,0 1 0,0-1 1,0 0-1,0 1 0,0-1 0,0-1 1,1 1-1,0 0 0,-1 0 0,1-1 1,0 0-1,0 1 0,0-1 0,1 0 0,1 0-1,60 27-91,-42-20-4,57 19-684,-43-16-1494,-2 2 0,13 7 2273,-12 2-5173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8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16359,'0'0'273,"0"0"-161,0 0 128,0 0 400,0 0 128,-6 143-367,22-75-113,-4-1-48,-2-2 288,-10-6-352,3-6-96,-3-16-48,0-15 48,0-8-80,0-8-752,0-6-529,0 0-864,0-22-3185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9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434 1 9700,'0'0'2679,"0"0"-1967,0 0-242,0 0 960,-24 26-195,-1 3-1027,-6 6-61,-1-1 0,-1-2-1,-28 21-146,23-25 301,-1-3-1,-3 0-300,-66 46 909,108-66-71,11-2-615,24-1-393,-26-2 259,66 7 20,0 3 0,0 3 1,41 15-110,-93-22-38,1 0-1,0-2 1,0-1 0,0-1 0,0 0 0,0-2 0,0-1 0,0-1 0,0-1 0,0-1 0,0-1 0,-1-2 0,0 0-1,0-1 1,-1-1 0,0-1 0,0-1 0,7-6 38,2-2-196,-12 7 77,0 0 0,-1-1 0,0-1 0,10-10 119,-27 23 6,1 0 1,-1 0 0,0-1-1,1 1 1,-1 0 0,0-1-1,0 1 1,0 0 0,0-1-1,0 1 1,0-1 0,-1 1 0,1-1-1,0 0 1,-1 1 0,0-1-1,1 0 1,-1 1 0,0-1-1,0 0 1,1 0 0,-1 1-1,-1-1 1,1 0 0,0 0-7,-1 0 21,0 0-1,0 1 1,-1-1 0,1 1 0,0-1 0,-1 1 0,1 0 0,-1 0 0,1-1 0,-1 1-1,0 0 1,0 0 0,1 1 0,-1-1 0,0 0 0,0 1 0,0-1 0,-1 0-21,-12-2 157,0 0 1,0 1 0,0 1 0,-15 0-158,13 1 28,0 0 0,0 1 0,0 1 1,0 0-1,0 2 0,-3 1-28,13-3 20,1 1-1,-1 0 1,1 0-1,0 0 1,1 1 0,-1 0-1,0 0 1,1 0-1,0 1 1,0 0 0,0 0-1,1 0 1,0 1-1,0-1 1,0 1 0,-2 5-21,3-5 23,1-1-1,0 1 0,0-1 1,0 1-1,1 0 0,-1-1 0,1 1 1,1 0-1,-1 0 0,1 0 0,0 0 1,1 0-1,-1 0 0,1-1 0,0 1 1,1 0-1,-1 0 0,1-1 0,0 1 1,1-1-1,-1 1 0,1-1 0,0 0 1,0 0-1,1-1 0,0 1 0,0 0 1,0-1-1,0 0 0,4 3-21,2-2 8,0 0 0,1-1 0,-1 0 0,1-1 0,0 0 0,0-1 0,0 0 0,0-1 0,9 0-8,3 0 35,1-1 0,-1-1-1,0-1 1,7-3-35,-12 1-23,-1-1 0,0 0 0,0-2 1,0 0-1,-1-1 0,0 0 0,-1-1 0,0-1 0,2-2 23,4-5-154,0-1 0,0 0 0,-2-1 0,0-1-1,8-14 155,-25 31-17,1 0 0,-1 0 0,1 0-1,-1-1 1,0 1 0,-1-1 0,1 0-1,0 1 1,-1-1 0,0 0 0,0 0-1,0 0 1,-1 0 0,1 0 0,-1-2 17,-1 6 45,0 0 1,0 0 0,0 0 0,0-1 0,0 1-1,0 0 1,-1 0 0,1 1 0,0-1-1,0 0 1,0 0 0,0 0 0,0 1 0,0-1-1,0 0 1,0 1 0,0-1 0,0 1-1,0 0-45,-3 3 19,0 0-1,1 1 0,0-1 0,0 1 1,0 0-1,0 0 0,1 0 0,0 1 1,0-1-1,0 0 0,1 1 0,-1 0 1,1-1-1,0 6-18,0-7 15,1 0 0,-1 0 0,1 0 0,0 0 0,0 0 0,0 0 0,1 0 0,-1 0 0,1-1 0,0 1 0,0 0 0,1 0 0,-1 0 0,1-1 0,0 1 0,-1-1 0,2 1 0,-1-1 0,0 0 0,1 0 0,2 3-15,2-1-26,1-1 0,-1 0-1,1-1 1,0 0-1,0 0 1,1 0 0,-1-1-1,0-1 1,1 1 0,-1-1-1,1-1 1,0 1-1,-1-2 1,9 0 26,-4 0-170,1-1-1,0 0 1,-1-1 0,1-1 0,-1 0-1,0-1 1,0 0 0,9-6 170,0-2-426,-1-2 0,0 0 0,-2-1 1,0-1-1,0-1 0,-2-1 0,0 0 0,-1-1 1,-2-1-1,7-12 426,-18 27 329,0 1 0,0-1 0,-1 0 0,0 1 0,0-1 0,-1 0 0,0-1 0,0 1-1,0 0 1,0-5-329,-1 9 1516,-2 3-1403,0 0 0,1 1 1,-1-1-1,1 1 0,-1 0 1,1-1-1,0 1 0,-1 0 1,1 0-1,0 0 0,0 0 0,1 0 1,-1 0-1,0 0 0,0 2-113,-1 1 192,-5 12-68,1 1 1,0 0-1,1 0 0,1 1 0,1-1 0,1 1 0,0 0 0,1-1 0,1 1 0,1 0 0,1 0 1,2 10-125,9 29 180,1 0 1,4-1 0,8 15-181,-16-43 9,11 40-24,15 37-3926,-33-103-1544,-3-3-6785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4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0 310 11861,'0'0'1012,"0"0"-57,0 0 1336,0 0-66,35 3-619,1 1-1217,23 2 243,1-3-1,0-2 1,13-4-632,147-24 1754,154-42-1754,-163 27 143,11 0-150,489-83-1387,-646 118 1321,-2-1-2824,-60 7 1864,-8 0-78,-37 0-1253,-26 1-2835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0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269 304 5651,'0'0'2601,"-30"10"-763,13-4-1451,-98 36 689,20-3 2994,84-33-2849,12-4-175,23-3 152,-6 0-1272,160-18 2048,123-31-1974,20-3 184,-198 37-118,345-49-62,-294 33-436,112-38 432,-182 39-177,-31 7 32,1 4 0,39-4 145,-103 22 34,-66 31-2912,7-11-2840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1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74 181 13446,'0'0'1972,"0"0"-1340,0 0 166,23-27 232,76-85-270,-95 108-732,1-1 1,-1 1-1,1-1 1,0 1 0,0 1-1,0-1 1,1 1-1,-1 0 1,3-1-29,-7 4 0,0-1 1,0 1-1,0 0 0,-1-1 1,1 1-1,0 0 1,0 0-1,0 0 1,0 0-1,0 0 1,0 0-1,0 0 0,0 0 1,0 0-1,0 1 1,0-1-1,0 0 1,-1 1-1,1-1 1,0 0-1,0 1 0,0-1 1,0 1-1,-1-1 1,1 1-1,0 0 1,-1-1-1,1 1 1,0 0-1,0 0 0,1 4-33,0 1 0,0-1 0,0 1 1,-1 0-1,0-1 0,0 1 0,0 0 0,-1 0 0,0 0 0,-1 5 33,1 2-106,-1 0 1,0 0-1,-1 0 0,-1 0 1,0-1-1,0 1 0,-2-1 1,1 0-1,-1 0 0,-1 0 1,-4 6 105,-5 3-41,0 0 0,-1-1 1,0-1-1,-2 0 0,-8 5 41,9-10 31,14-13-31,1 1 1,-1 0-1,0 0 1,1 1 0,0-1-1,-1 0 1,1 1-1,0-1 1,0 1-1,0 1 0,2-3-16,0 0-1,0 0 1,0 0-1,0 1 0,0-1 1,0 0-1,0 0 1,1 0-1,-1 0 0,0 0 1,1 0-1,-1 0 1,1 0-1,-1 0 0,1 0 1,0 0-1,-1 0 1,1 0-1,0 0 0,0 0 1,-1-1-1,1 1 1,0 0-1,0-1 0,0 1 1,0 0-1,0-1 1,0 1-1,0-1 0,0 1 1,0-1-1,0 0 1,0 0-1,2 1 17,18 8-1,0-2 0,1 0 0,8 1 1,-15-5 16,1 1-1,-1 1 1,0 0-1,0 1 0,-1 0 1,0 1-1,0 1 1,0 0-1,8 8-15,-18-12 12,-1 0 0,0 0 0,0 0 0,0 1 0,0 0 0,-1-1 0,0 1 0,0 0 0,0 0 0,0 0 0,-1 0 0,0 1 0,0-1 0,0 0 0,-1 0 0,0 1-1,0-1 1,0 0 0,-1 1 0,0-1 0,0 0 0,0 0 0,0 1 0,-1-1 0,0 0 0,0-1 0,0 1 0,-1 0 0,1 0 0,-1-1 0,0 0 0,-1 0 0,1 1 0,-1-2 0,-1 2-12,-12 9 135,-1-1 0,-1-1 1,0-1-1,0 0 0,-1-2 0,-8 3-135,-28 9 109,-41 8-109,40-21-1438,57-8 1333,-1 0 0,1 0 0,-1-1-1,1 1 1,0 0 0,-1 0 0,1-1-1,-1 1 1,1 0 0,0-1 0,-1 1 0,1 0-1,0-1 1,0 1 0,-1-1 0,1 1-1,0-1 1,0 1 0,0 0 0,-1-1-1,1 1 1,0-1 0,0 1 0,0-1 0,0 1-1,0-1 1,0 1 0,0-1 0,0 1-1,0-1 1,0 1 0,0-1 0,0 1-1,0-1 1,1 1 0,-1-1 0,0 1 105,4-18-2680,17-16-5612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2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86 7203,'0'0'4514,"0"0"-3022,0 0-281,0 0 246,0 0-270,9-2-472,87-10 669,-10 2-610,73-18-774,-143 21-931,-38 6 984,16 2 41,-1-1-1,0 1 0,0 0 1,0 1-1,1-1 1,-1 1-1,-2 2-93,3 2 16,1 0-1,1 1 1,-1 0-1,1 0 1,0 0-1,1 0 1,0 0-1,0 1 1,0 0-1,1-1 1,0 4-16,-14 96 553,10-53-279,-4-3 35,10-50-231,0-12 151,0-12-114,1-12-292,-2-1 1,-2 1-1,-4-18 177,6 43-48,-1 1 1,-1 0-1,1-1 1,-2 1-1,1 0 1,-1 0-1,0 1 0,-1-1 1,0 1-1,-1 0 1,0 0-1,0 1 1,0 0-1,-1 0 1,-3-2 47,8 7 2,-1 1 0,0 0 0,1 0 0,-1 0 0,0 0 0,0 0 0,0 0 0,0 1 0,0-1 0,0 1 0,0 0 0,0 0 1,0 0-1,0 1 0,1-1 0,-1 1 0,0-1 0,0 1 0,0 0 0,0 0 0,1 0 0,-1 0 0,0 1 0,1-1 0,-1 1 1,1 0-1,-1-1 0,1 1 0,0 0 0,0 1 0,0-1 0,0 0 0,0 0 0,1 1 0,-1-1 0,-1 3-2,1 7 47,0 0 0,1 0-1,0 0 1,0 0 0,2 0-1,-1 0 1,2 0 0,-1 0 0,3 6-47,7 23 311,1 0 1,3 3-312,10 30 309,-4 0-184,-4 1-1,-3 1 1,-3 0 0,-2 18-125,-8-72 331,-2-43 394,1 4-631,-12-120 155,5 77-290,1-44 41,6 97-9,5-84-218,-4 82 205,1 1 1,0 0 0,1 0 0,0-1 0,0 2-1,1-1 1,-1 0 0,2 1 0,1-4 21,17-18-59,-18 24 55,0 0 1,-1 0 0,0 0 0,0-1-1,0 1 1,-1-1 0,0 0 0,0 0-1,0 0 1,-1-1 0,0 1 0,0 0 0,1-7 3,0 13-71,0 0 1,0 1 0,0-1 0,0 1 0,0 0 0,0-1 0,0 1 0,0 1 0,0-1 0,0 0 0,0 1 0,0-1 70,40 34 6,-1 1 1,-2 3-1,-2 0 0,-2 3 0,31 45-6,-5-10 30,17 14-30,-79-91 3,0 0 0,0 0 0,0 1 0,0-1 0,1 0 0,-1 0 0,0 0 0,0 0 0,0 1 0,0-1 0,1 0 0,-1 0 0,0 0 0,0 0 0,0 0 0,1 0 0,-1 0-1,0 0 1,0 0 0,1 1 0,-1-1 0,0 0 0,0 0 0,1 0 0,-1 0 0,0 0 0,0 0 0,0 0 0,1-1 0,-1 1 0,0 0 0,0 0 0,1 0 0,-1 0-1,0 0 1,0 0 0,0 0 0,1 0 0,-1-1 0,0 1 0,0 0-3,6-12 292,-1-24 385,-4 29-547,4-43 40,-1-1 0,-3 1 0,-3-20-170,-1 41-4,0 0-1,-2 1 0,-1-1 1,-1 1-1,-2 0 1,-7-15 4,11 29 355,-9-16-1793,10 30 106,2 19-2,2-14 1010,0 0 0,0 0 0,0-1 0,1 1 0,0 0 0,0-1 0,0 1 0,1-1 0,-1 0 0,1 1 0,0-1 0,0 0 0,1 0-1,-1 0 1,1 0 0,0 0 0,0-1 0,0 1 0,1-1 0,-1 0 0,1 0 0,0 0 0,-1 0 0,1-1 0,1 0 0,-1 1 0,0-1 0,4 1 324,53 21-6718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2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172 254 2625,'0'0'9933,"0"0"-7303,0 0-1627,0 0 339,-28 31-178,28-31-1164,-41 47 669,-27 40-669,64-81 23,-1 1-1,1 0 1,1-1-1,0 1 1,0 1-1,0-1 0,1 0 1,0 1-1,0-1 1,0 1-1,1 0 1,1 0-1,-1-1 1,1 1-1,1 0 1,0 2-23,0 14 38,-1-23-38,-1 7 35,0 1 1,1-1 0,0 0 0,1 1 0,0-1 0,0 0-1,1 0 1,0 0 0,0 0 0,1 0 0,0 0 0,1 0-1,-1-1 1,3 4-36,4 8 90,-2-5 13,-5-33 142,-6-143 230,-1 7-195,8-9-280,-3 151 88,1-1 0,0 1 0,1 0 0,0 0 0,1 0 0,0 1 0,1-1 0,0 1 0,1 0 0,1 0 0,0 1 0,5-7-88,-8 13-115,0 1 0,0-1-1,1 0 1,0 1 0,0 0-1,0 0 1,0 0 0,1 1-1,-1 0 1,1 0 0,0 0-1,0 1 1,0 0 0,0 0-1,0 0 1,1 1 0,-1 0-1,0 0 1,1 1 0,-1-1-1,1 2 1,-1-1 0,1 0-1,-1 1 1,0 1 0,5 0 115,-8-1-165,-1 0 1,1 0 0,-1 0 0,0 0 0,1 1-1,-1-1 1,0 1 0,0-1 0,0 1 0,0 0-1,0 0 1,0 0 0,-1 0 0,1 0 0,0 0-1,-1 0 1,0 0 0,0 1 0,1-1 0,-1 2 164,2 4-932,0 0 0,-1 0 1,0 0-1,-1 1 0,1 6 932,0 32-5842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3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110 0 13494</inkml:trace>
  <inkml:trace contextRef="#ctx0" brushRef="#br0" timeOffset="1">110 0 13494,'-110'189'464,"157"-181"177,16-8 1055,12 0-607,3 0-801,3-11-288,-15 0-1104,-23 11-7124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3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0 149 15095,'0'0'1003,"0"0"747,0 0-373,0 0-513,4 5-389,54 66 78,-26-31 153,29 29-706,-50-58 74,0-1-1,1 0 1,0 0 0,0-2 0,1 1-1,0-2 1,1 0 0,2 1-74,-9-6 39,-1 0 1,1 0-1,0 0 0,0-1 0,-1-1 1,1 1-1,0-1 0,0 0 1,0 0-1,0-1 0,0 0 0,-1 0 1,1-1-1,0 0 0,-1 0 1,1 0-1,-1-1 0,0 0-39,18-9 146,-1-2 1,-1 0-1,0-1 0,2-3-146,14-11 85,-35 28-76,417-277 843,-407 268-550,-10 8-531,-1 0 0,0 1 0,1-1 0,-1 1 0,1-1 0,0 1 0,-1 0 1,1 0-1,0 0 0,0 0 229,-1 1-146,-1 0 0,0 0 1,0 1-1,0-1 0,0 0 1,0 1-1,0-1 0,0 1 1,0-1-1,0 1 1,0-1-1,0 1 0,-1 0 1,1 0-1,0-1 0,0 1 1,0 0-1,-1 0 0,1 0 1,-1 0-1,1-1 0,0 1 1,-1 0-1,0 0 0,1 0 1,-1 0-1,1 1 1,-1-1-1,0 0 0,0 0 1,0 0-1,0 0 146,8 33-5789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5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501 125 11461,'0'0'915,"0"0"891,0 0 436,0 0-799,0 0-544,-10-20-221,0-2-428,-1 1 1,-14-19-251,24 38 20,-1 1-1,1-1 1,-1 0 0,1 1-1,-1-1 1,0 1 0,0 0-1,1 0 1,-1-1 0,0 1-1,0 0 1,0 0 0,-1 1-1,1-1 1,0 0-1,0 1 1,0-1 0,0 1-1,-1 0 1,1 0 0,0 0-1,0 0 1,-2 0-20,-2 1 36,0 0 1,1 1-1,-1 0 0,0 0 0,1 0 1,-5 3-37,-19 12 145,1 2 1,1 1-1,1 0 0,1 2 1,1 1-1,-17 22-145,25-29 53,1 1-1,1 1 0,1 0 1,0 0-1,1 2 1,2 0-1,0 0 1,0 0-1,2 2 0,1-1 1,1 1-1,0 0 1,2 0-1,0 0 0,2 0 1,0 1-1,2 9-52,0-26 3,0 0 0,0-1 0,1 1-1,0 0 1,0-1 0,1 1 0,-1-1 0,1 0 0,0 1-1,1-1 1,-1 0 0,1 0 0,0 0 0,1-1-1,-1 1 1,1-1 0,-1 1 0,1-1 0,1 0-1,-1-1 1,0 1 0,1-1 0,0 0 0,0 0-1,0 0 1,0-1 0,0 0 0,1 0 0,-1 0-1,1 0 1,-1-1-3,23 5 6,1-1 0,-1-1 0,1-1 0,-1-2 0,20-1-6,-38 0-2,27-2-364,1 0 1,-1-3-1,-1-1 1,33-10 365,72-26-3770,-50 13-1710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23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18 107 5298,'0'0'1652,"0"0"-497,0 0 102,0 0-145,0 0-352,0 0-151,-3 6 18,1-1-279,-1 0-1,1 1 1,0-1 0,1 1 0,-1-1 0,1 1-1,0 0 1,1 0 0,-1 0 0,1-1 0,0 1 0,1 0-1,-1 0 1,1 0 0,0-1 0,2 6-348,4 6 44,1-1 1,0 0-1,1-1 1,0 0-1,2 0 0,0-1 1,0-1-1,1 0 1,1 0-1,0-1 0,1-1 1,0 0-1,0-1 1,1 0-1,1-1 1,0-1-1,16 6-44,-23-11 2,0-1-1,0-1 1,0 0 0,0 0 0,0 0-1,0-1 1,0-1 0,0 0 0,0 0-2,21 0-5,-12 1-11,-1-1 0,0 0 1,1-1-1,-1-1 0,0 0 1,0-1-1,10-4 16,84-27-273,-75 26-99,0-2 1,-1-2-1,-1 0 1,0-3-1,-1-1 1,10-7 371,-8 4-70,2 1-1,0 2 1,1 1 0,1 3 0,24-6 70,-43 13-65,12-3-57,1 2 1,0 1-1,0 2 1,24-1 121,139 5-310,-86 2 337,-102-2-28,-1 0 0,1 1 0,0-1 0,0 1 0,0 1 0,-1 0 0,1 0 0,0 0 0,-1 1 0,0 0 0,0 0 0,0 1 0,0 0 0,0 0 0,-1 1 0,0 0 0,0 0 0,5 5 1,-3-3 63,1-1 1,0 0 0,1 0-1,-1-1 1,7 2-64,-6-3 65,-1 1 1,1 0-1,-1 0 1,-1 1-1,6 4-65,-2-2 1202,-8-17-303,6-14-844,11-11-20,-19 30-70,0-1 0,0 1-1,0 0 1,1 0 0,0 1-1,-1-1 1,1 0 0,1 1 0,-1 0-1,0-1 1,1 1 0,0 1 0,0-1-1,0 0 1,2 0 35,16-5-42,0 1-1,0 0 0,1 2 1,0 1-1,0 0 0,0 2 0,0 1 1,1 1-1,-1 0 0,0 2 1,3 1 42,51 3 411,27-4-411,-85-1 69,-1 1 1,1 1 0,-1 1-1,4 1-69,54 9 469,-21-8-217,43 10-252,-50-7 43,1-2 0,24 0-43,-61-7 18,14 0 29,-1 1 0,1 1 0,-1 1-1,0 2 1,0 0 0,24 9-47,-38-11 42,0 0-1,0-1 1,0 0-1,0-1 1,0 0-1,0-1 1,10-1-42,43 3 291,-33 1-278,-1-1 0,1-2-1,6-2-12,21 0 23,-43 2 3,-1-1-1,1-1 0,0 0 1,-1-1-1,0 0 0,0-2 1,0 1-1,10-6-25,16-7 52,0 3 0,1 1 0,1 2 0,4 1-52,-37 8 4,-1-1 0,1 0 1,-1 0-1,1-1 0,-1 0 0,0 0 1,0-1-1,-1 0 0,2-1-4,1-1 5,0 0 0,1 1 1,0 1-1,-1 0 0,2 0-5,-5 2 34,1-1 0,-1 0 0,0 0 0,0-1 0,0 0-1,-1 0 1,0 0 0,4-5-34,-3 3 74,0 1-1,0 0 1,1 0-1,-1 1 1,1 0-1,4-2-73,-9 5 139,-4 2-3508,-7 0-2165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5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0 110 17928,'0'0'320,"0"0"-272,0 0 1041,194 6 336,-106-6-913,-1-3-384,7-14 64,-6 3-192,-17-3 0,-2 0-768,-9 3-593,-17 0-1040,-8 3-1937,-26 2-1025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6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0 14519,'0'0'186,"0"0"289,0 0 1134,0 0-128,24 24-329,3 3-856,35 34 1036,17 10-1332,-69-63 155,-1 1 0,0 0 0,-1 0 0,0 1 0,0 0 0,-1 0 0,0 1 0,-1 0 0,5 12-155,-8-14 15,0 0-1,0 1 0,-1-1 1,0 1-1,-1-1 0,0 1 1,-1 0-1,0-1 0,0 1 1,-1 0-1,0 0 0,-1-1 1,0 1-15,-1-2-8,0 0 0,-1 0 0,1 0 0,-2-1 1,1 1-1,-1-1 0,0 0 0,0-1 1,-1 1-1,0-1 0,0 0 0,-1 0 0,1-1 1,-1 0-1,-5 3 8,-13 7-452,0 0 0,-1-1 0,-23 8 452,38-18-772,0 0 0,0-1 0,0 0 0,0 0 0,-1-1 0,1-1 0,-1 0 0,-4 0 772,-15-1-8244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6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19 242 14871,'0'0'4783,"0"0"-3692,0 0-936,0 0 454,3 36 260,0-3-693,7 69 529,9 30-705,-17-117 21,16 85-30,-5 1-1,1 84 10,-15-184-61,1 0 0,0 0 0,0 1 0,0-1 0,-1 0 0,1 0 0,0 0 0,-1 0 0,1 0 0,-1 0 0,0 0 0,1 0 0,-1 0 0,0 0 0,1 0 0,-1 0 0,0 0 0,0 0-1,0-1 1,0 1 0,0 0 0,0-1 0,0 1 0,0-1 0,0 1 0,0-1 0,0 1 0,0-1 0,-1 0 0,1 1 0,0-1 0,-1 0 61,0 0-121,0 0 0,1 1 1,-1-1-1,0 0 0,1-1 1,-1 1-1,0 0 0,0 0 1,1-1-1,-1 1 0,0-1 0,1 0 1,-1 1-1,1-1 0,-1 0 1,1 0-1,-1 0 0,1 0 1,0 0-1,-1 0 0,1 0 1,0-1-1,0 1 0,-1-1 121,-3-10-867,0 1 0,1-1 0,0 0 0,1 0 0,1 0 0,0-1 0,0 1 0,1-7 867,-3-65-5248</inkml:trace>
  <inkml:trace contextRef="#ctx0" brushRef="#br0" timeOffset="1">0 150 14727,'0'0'1392,"0"0"-356,0 0 263,11-24 37,-5 7-1110,-3 8-144,0-1 1,1 1-1,0 0 0,1 1 1,0-1-1,3-4-82,-5 10 23,0-1-1,0 1 1,0 0 0,0 0 0,1 0-1,-1 1 1,1-1 0,0 1-1,0-1 1,0 1 0,0 1 0,0-1-1,0 1 1,0-1 0,0 1-1,1 0 1,-1 0 0,1 1 0,-1 0-1,1-1-22,31 0 52,1 1 0,0 2 0,-1 2 0,1 1 0,-1 2 1,2 2-53,-14-2 12,-1 1 0,-1 1 1,1 1-1,-1 0 1,-1 2-1,0 1 1,-1 1-1,0 0 0,13 14-12,-21-17 9,0 0-1,0 2 1,-1-1-1,-1 1 0,0 1 1,-1-1-1,-1 2 1,0-1-1,0 1 0,-2 0 1,0 1-1,-1 0 1,0 0-1,-1 0 1,-1 0-1,-1 1 0,0-1 1,-1 1-1,-1-1 1,-1 10-9,1-17 6,-2 0 1,1-1-1,-1 1 1,-1 0-1,1-1 1,-1 1 0,-1-1-1,0 0 1,0 0-1,0 0 1,-6 6-7,1-1 23,-1-1 0,-1-1 0,0 0 0,-1 0 0,0-1 0,-9 6-23,-14 6 49,-1-1 0,-1-2-1,0-2 1,-38 12-49,49-19-443,-2-2 0,1 0-1,-1-2 1,0-1 0,0-1 0,-1-2-1,-8-1 444,-7-1-5205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7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43 155 11557,'0'0'2815,"0"0"-1911,0 0 203,0 0 537,0 0-275,-7 27-249,-1-1-870,2-8-90,0 1 0,1-1 0,1 1 1,1 1-1,1-1 0,1 0 0,0 1 0,2 9-160,3 4 289,0 0-1,2-1 0,2 1 0,1-2 0,8 20-288,-6-32 117,-11-19-113,0 0-1,0 0 0,0 0 0,0 0 1,0 0-1,0 1 0,0-1 0,1 0 1,-1 0-1,0 0 0,0 0 0,0 0 1,0 0-1,0 0 0,1 0 0,-1 0 1,0 0-1,0 0 0,0 0 0,0 0 1,1 0-1,-1 0 0,0 0 1,0 0-1,0 0 0,0 0 0,1 0 1,-1 0-1,0 0 0,0 0 0,0 0 1,0 0-1,1 0 0,-1 0 0,0 0 1,0 0-1,0 0 0,0 0 0,0-1 1,1 1-1,-1 0 0,0 0 0,0 0 1,0 0-1,0 0 0,0 0 0,0-1 1,0 1-4,5-34 121,-4-48-400,-4 1-1,-4 0 1,-5-16 279,5 54-512,3 0 1,1-15 511,-3-28-348,5 76 349,0 7 0,3 5 1,16 22-6,339 310 321,-324-305-321,2-2-1,13 7 5,-33-24-25,0-1 1,1-1-1,-1 0 1,2-2-1,-1 0 1,1 0-1,6 0 25,-22-6 7,0 0 1,0 0 0,0 0-1,0 0 1,0 0-1,0-1 1,0 1-1,0 0 1,0-1-1,0 1 1,0-1-1,0 1 1,0-1-1,0 1 1,-1-1-1,1 1 1,0-1-1,0 0 1,-1 0-1,1 1 1,0-1-1,-1 0 1,1 0-1,-1 0 1,1 0-1,-1 1 1,1-1 0,-1 0-1,0 0 1,1 0-1,-1 0 1,0 0-1,0 0 1,0 0-1,1 0 1,-1 0-1,0 0 1,-1 0-1,1 0 1,0-1-8,0-59 355,-1 37-269,0-7 79,0 1 0,-2-1 0,-1 1 0,-2 0 0,-1 0 1,-1 0-1,-2 1 0,0 0 0,-2 1 0,-8-11-165,18 33-89,-1 1 0,1-1 0,0 1 0,0-1 0,1 0 1,0 0-1,0 1 0,0-1 0,1-1 89,0 5-678,13 27-2531,2 17 450,1 14-2153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7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34 180 8740,'0'0'584,"0"0"222,0 0 1486,0 0 47,0 0-1370,-2 12-294,-2 17 262,1 0 0,2 1 0,1-1 0,3 26-937,1 8 665,-4-42-401,1 0 0,1 1 0,1-1 0,6 19-264,-9-127 678,-6 23-682,-11-50 4,8 67-191,3-1-1,1 0 1,3 0 0,2-10 191,0 57-2,0-1-1,0 0 0,1 1 0,-1-1 1,1 1-1,-1-1 0,1 0 1,0 1-1,0-1 0,0 1 0,-1 0 1,1-1-1,1 1 0,-1 0 0,0-1 1,0 1-1,0 0 0,1 0 1,-1 0-1,0 0 0,1 0 0,-1 0 1,1 1-1,-1-1 0,1 0 1,0 1-1,-1-1 0,1 1 0,0 0 1,-1 0-1,2-1 3,9 0-6,-1 0 0,1 0 0,0 1 0,6 1 6,3 0-1,-8-1-36,0 0 0,0 1 0,0 1-1,-1 0 1,1 0 0,0 1 0,-1 1 0,0 0 0,10 5 37,-17-6-14,0-1 0,-1 1 0,0 0 0,0 1 1,0-1-1,0 1 0,0 0 0,0-1 0,-1 2 0,0-1 0,0 0 1,0 1-1,-1-1 0,1 1 0,-1 0 0,0 0 0,0 0 1,-1 0-1,0 0 0,0 0 0,0 0 0,0 0 0,-1 1 0,0-1 1,0 3 13,0-3-1,1-1 0,-2 1 1,1-1-1,0 0 0,-1 1 1,0-1-1,0 0 0,0 0 1,-1 1-1,1-1 0,-1 0 1,0 0-1,-1 2 1,-1-2 0,0 0 0,0 0 0,0-1 0,0 1 0,-1-1 0,1 0 0,-1 0 0,0-1 0,0 1 1,0-1-1,-1 0 0,-1 2-144,-1-1-1,0 0 1,-1 0 0,1-1 0,0 0 0,-1 0 0,1-1 0,-6 0 144,14-2-197,0 1 0,0-1 0,-1 1 0,1 0-1,0-1 1,0 1 0,0-1 0,0 1 0,0-1 0,0 1 0,0-1 0,0 1 0,0-1-1,0 1 1,0-1 0,0 1 0,1-1 0,-1 1 0,0-1 0,0 1 0,0-1-1,1 1 1,-1-1 0,0 1 0,0 0 0,1-1 0,-1 1 0,0-1 0,1 1 0,-1 0-1,1-1 1,-1 1 0,0 0 0,1 0 0,-1-1 197,37-20-11958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8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39 135 16488,'0'0'1536,"0"0"-1053,0 0 259,0 0 637,-2 30-221,-8 190-190,11-148-588,0-42-166,-1 0 0,-1-1 0,-4 20-214,0-32 64,-1-15 51,5-3-107,0 0 0,0-1 0,1 1 1,-1-1-1,0 0 0,1 1 0,-1-1 0,1 1 1,0-1-1,-1 0 0,1 1 0,0-1 0,0 0 1,0 1-1,0-1-8,-1-33-36,-2-21-91,3 1 0,2-9 127,0 48-22,0-1 1,0 1-1,2 0 1,0 0 0,1 0-1,0 1 1,1 0-1,1 0 1,6-9 21,-10 19 3,69-103-110,-62 95 71,0 0-1,1 1 1,0 1-1,1 0 1,0 0-1,14-8 37,-24 18-1,-1 0-1,0 0 1,1 0 0,-1 0-1,1 1 1,-1-1 0,1 0-1,-1 1 1,1-1 0,0 1-1,-1-1 1,1 1 0,0 0-1,-1 0 1,1 0 0,0 0-1,-1 0 1,1 0 0,0 0-1,-1 0 1,1 1 0,0-1-1,-1 1 1,1-1 0,-1 1-1,1 0 1,-1-1 0,1 1-1,-1 0 1,1 0 0,-1 0-1,0 0 1,1 0 0,-1 1-1,0-1 1,0 0 0,0 1-1,0-1 1,0 0-1,0 2 3,4 5 19,-1 1 1,0 0 0,-1 0 0,0 0-1,0 0 1,0 5-21,-2-10 22,12 50 378,2-1 0,21 46-400,-30-84 36,1 0 1,1-1-1,0 0 1,0-1-1,2 1 1,-1-2-1,2 1 1,0-2 0,0 1-1,1-1 1,1-1-1,3 2-36,-15-11-76,1-1 0,-1 1-1,0 0 1,0-1 0,0 1 0,0 0-1,0 0 1,0-1 0,0 1-1,0 0 1,-1 0 0,1 0 0,0 0-1,0 0 1,-1 0 0,1 1-1,-1-1 1,1 0 0,-1 0 0,1 1 76,-1-1-90,-1 0 0,1-1 0,0 1 0,-1-1 0,1 1 0,-1 0 0,1-1 0,-1 1 1,1-1-1,-1 1 0,0-1 0,1 0 0,-1 1 0,0-1 0,1 0 0,-1 1 0,0-1 1,1 0-1,-1 0 0,0 0 0,1 1 0,-1-1 0,0 0 0,0 0 0,1 0 90,-60 2-5096,54-2 4454,-54-2-8255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8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6355,'0'0'11365,"0"0"-11045,0 0 64,0 0 1265,0 0-96,0 0-1025,197-23-528,-135 9-96,4 0-1168,-32 6-6116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0:59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76 158 7075,'0'0'2922,"0"0"-1893,0 0 359,0 0-286,0 0-281,4 16 236,4 21-340,-2 0 0,-1 1 0,-2-1 0,-2 3-717,-2 175 2054,0-91-1382,0-124-659,0 0 0,0-1-1,0 1 1,0 0 0,0-1-1,0 1 1,0-1 0,0 1-1,0-1 1,1 1 0,-1-1-1,0 0 1,0 1 0,1-1-1,-1 0 1,0 0 0,1 1-1,-1-1 1,1 0 0,-1 0-13,-11-19-147,1 0 0,1 0 1,0-1-1,2-1 0,0 1 0,2-1 1,0-1-1,2 1 0,0-1 0,2 0 1,0 0-1,2 0 147,-1 7-51,1-1 0,1 0 0,1 1 0,0 0 0,1-1 0,1 1 0,5-12 51,-7 23 2,0 0 0,1 0-1,-1 1 1,1-1-1,0 1 1,0 0 0,1 0-1,-1 0 1,1 0-1,0 1 1,0-1 0,0 1-1,0 0 1,1 0-1,-1 1 1,1-1 0,0 1-1,0 0 1,0 0-1,0 1 1,0-1 0,0 1-1,0 0 1,0 0-1,1 1 1,4 0-2,-5 0-8,1 0 0,-1 0 0,1 1 0,-1 0 0,0 0 0,1 1 0,-1-1 0,0 1 0,0 0 0,0 0 0,0 1 0,0 0 0,0 0 0,-1 0 0,1 0 0,-1 1 0,3 2 8,9 10 91,-1 1 0,-1 0 0,12 19-91,20 25 290,-23-35-154,1-1 0,1-1 0,19 13-136,-35-31 6,0 1 0,1-1 0,0-1 0,0 0 0,0 0 0,1-1 0,-1 0 0,1-1 0,0 0 0,0-1 0,0 0 0,1 0 0,0-2-6,-4 1-26,-1-1 0,1 0 0,-1 0 0,1-1 0,-1 0 0,1 0 0,-1-1 1,1 0-1,-1 0 0,0-1 0,4-1 26,-5-1-20,1 0 0,-1 0 0,0 0 0,0 0-1,-1-1 1,0 0 0,0 0 0,0-1 0,-1 0 0,3-4 20,-1-1-7,0 0-1,0-1 1,-2 1-1,1-1 1,-2 0-1,0 0 1,0 0 0,-1 0-1,0-4 8,-1-4-2,0-1-1,-1 0 0,-2 0 1,0 0-1,-2-7 3,2 20 37,-1-1 1,0 1-1,0-1 0,-1 1 1,0 0-1,-1 1 0,0-1 1,0 1-1,-1-1 0,-2-1-37,-11-11 555,0 0-1,-20-14-554,31 27 132,7 11-707,0-1-1,1 1 1,-1 0 0,1-1 0,-1 1-1,1 0 1,0-1 0,0 1-1,0 0 1,1-1 0,-1 3 575,11 21-4762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0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87 170 10997,'0'0'987,"0"0"-709,0 0 7,0 0 441,-10-16-321,9 16-243,0 1 0,0-1 0,1 1 0,-1-1-1,0 0 1,1 1 0,-1-1 0,0 1 0,1 0-1,-1-1 1,1 1 0,-1-1 0,1 1 0,-1 0-1,1 0 1,-1-1 0,1 1 0,0 0 0,-1 0 0,1-1-1,0 1 1,0 0 0,0 0 0,-1 0 0,1-1-1,0 1 1,0 0 0,0 0 0,0 0 0,0-1-1,1 1 1,-1 0 0,0 0 0,0 0 0,0-1-1,1 1 1,-1 0 0,0 0 0,1-1 0,-1 1 0,1 0-162,6 16-835,8 29 919,-1-11-31,-2 1 1,-1 1-1,-2 0 0,-2 0 0,-1 1 0,0 34-53,-24-78-64,5-5-11,1-1 0,0 0 0,1 0 0,1-2 0,0 1 0,1-1 0,0 0 0,1-1 0,1 0 0,0 0 0,1-1 0,1 0 0,0 0 0,1 0 0,1-1 0,0 1 0,1-1 0,1-10 75,1 19-67,1 0-1,0 1 1,0-1-1,1 0 1,0 1-1,0-1 1,1 1-1,0-1 1,0 1-1,1 0 1,-1 0-1,2 1 1,-1-1-1,1 1 1,0 0-1,0 0 1,1 0-1,-1 1 1,1 0-1,1 0 1,-1 1-1,5-3 68,10-6-82,0 0-1,1 2 0,0 1 0,1 0 0,0 2 0,18-4 83,-21 7-22,-1 2 0,1 0 0,-1 1 0,1 2 1,10 0 20,-29 0-11,0 0 0,0 0 0,-1 0 0,1 0 0,0 0-1,0 0 1,0 0 0,0 0 0,0 0 0,-1 1-1,1-1 1,0 0 0,0 1 0,0-1 0,-1 0-1,1 1 1,0-1 0,0 1 0,-1 0 0,1-1-1,-1 1 1,1-1 0,0 1 0,-1 0 0,1-1-1,-1 1 1,1 0 0,-1 0 0,0-1 0,1 1-1,-1 0 13,0 2-14,1-1 0,-1 0 0,0 0 0,0 1 0,0-1 0,0 0-1,-1 1 1,1-1 0,-1 0 0,1 0 0,-1 1 0,0 0 14,-2 4-2,0 0 0,-1 0 0,1 0 0,-1-1 0,-1 1 0,1-1 0,-1 0 1,-1 0 1,-35 28 324,-1-2 0,-44 24-324,45-29 115,36-24-157,4-3 9,0 1 0,-1 0 0,1-1 0,0 1 0,-1 0 0,1 0 0,0 0 0,0 0 0,0 0 0,0 0 0,0 0 0,0 1 1,0-1-1,0 0 0,0 0 0,1 1 0,-1-1 0,0 0 0,1 1 0,-1-1 0,1 2 33,6-2-2607,25-1-2752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0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4 132 16023,'0'0'206,"0"0"-121,0 0 139,0 0 481,0 24 276,-2 201 469,1-153-861,1-56-372,0-20-80,0-41-357,1 0 0,3 1-1,3-13 221,-4 43-108,0 0 0,1 0-1,0 0 1,1 0 0,1 1-1,0 0 1,1 0 0,1 0 0,0 1-1,0 0 1,1 0 0,3-1 108,-1 1-7,0 1 0,1 1 0,0 0 0,1 0 0,0 1 0,1 1 0,0 0 0,7-2 7,-16 7 48,0 1 0,0 0-1,1 0 1,-1 1 0,0-1-1,1 1 1,0 1 0,-1-1-1,1 1 1,-1 0 0,1 0-1,0 0 1,-1 1 0,1 0-1,-1 0 1,1 1 0,-1-1-1,1 1 1,-1 0-1,0 1 1,0-1 0,0 1-1,0 0 1,4 4-48,4 5 157,1 1 1,-2 1-1,0 1 1,0 0-1,-1 0 0,-1 1 1,-1 0-1,0 1 0,-1 0 1,-1 0-1,4 17-157,1 6 18,-2 1 0,-2 0 0,-2 0 1,1 35-19,-7-71-28,1-5-89,-1 1 0,0-1-1,0 1 1,1-1 0,-1 1-1,0 0 1,0-1 0,0 1-1,0 0 1,0-1 0,0 1-1,0-1 1,0 1 0,0 0-1,0-1 1,0 1 0,0-1-1,0 1 1,0 0 0,0-1-1,-1 1 1,1-1 0,0 1-1,0-1 1,-1 1 0,1 0-1,-1-1 1,1 1 0,0-1-1,-1 0 1,1 1 0,-1-1-1,1 1 1,-1-1 0,1 0-1,-1 1 1,1-1 0,-1 0-1,1 0 1,-1 1 0,0-1-1,1 0 1,-1 0 0,1 0-1,-1 0 1,0 0 0,1 1-1,-1-1 1,0-1 0,1 1-1,-1 0 1,1 0 0,-1 0-1,0 0 1,1 0 0,-1-1 117,-25 1-6867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5:57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6 269 12838,'0'0'1822,"0"0"-675,0 0 537,0 0-542,0 0-678,-1 2-358,-1 14 3,0 1-1,1 0 1,1-1-1,1 1 1,0-1-1,1 1 0,2 5-108,0 7 191,2 45 797,-3 40-988,1 14 474,-4-127-462,0 0-4,0 1-1,0 0 1,0 0 0,0 0-1,0-1 1,0 1 0,1 0-1,-1 0 1,1 0 0,-1-1-1,1 1 1,0 0 0,-1-1-1,1 1 1,0-1 0,0 1-1,0-1 1,1 1 0,0 0-8,-1-7 128,0 0 1,0 0 0,-1 0 0,1 0 0,-1 0-1,0 0 1,-1-5-129,1 3 62,-4-185 29,2-91-348,3 271 212,1 0-1,0 0 0,1 0 1,0 0-1,1 0 1,0 1-1,1 0 0,0 0 1,1 0-1,0 0 0,0 1 1,1 0-1,1 0 1,1 0 45,-2 1-4,1 1 0,0 0 1,0 1-1,0 0 0,1 0 1,0 0-1,1 1 0,-1 1 1,1 0-1,0 0 0,1 1 1,-1 0-1,1 1 0,0 0 1,3 0 3,-3 1-16,-1 1 1,1 0 0,0 1-1,-1 0 1,1 1 0,-1 0-1,1 1 1,-1 0 0,1 1-1,-1 0 1,0 0 0,0 1-1,-1 0 1,1 1 0,-1 0-1,8 6 16,86 57-288,-80-47-1619,-14-3-2813,-8-4-1544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33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16 400 2385,'0'0'7393,"0"0"-5512,0 0-83,0 0 512,0 0-525,0 0-766,0 0-915,-1 0 0,0 0 0,0 0 0,0 0 0,1 0 0,-1 0 1,0-1-1,1 1 0,-1 0 0,0 0 0,0-1 0,1 1 0,-1 0 0,0-1 0,1 1 0,-1 0 0,1-1 0,-1 1 0,0-1 0,1 1 0,-1-1 0,1 0-104,0-19 137,1-1 0,1 1 0,1 0 0,0 0 0,2 0 0,4-10-137,-6 18 24,0 0 0,-1 0 0,0 0 0,-1-1 0,0 1 0,-1-1 0,-1 1 0,0 0 0,0-1 0,-1 1 0,-1 0 0,0 0 0,0 0 0,-4-6-24,7 18-4,0-1 0,0 1 0,-1 0 0,1-1 0,0 1 1,0 0-1,0-1 0,0 1 0,0 0 0,0-1 0,0 1 0,0-1 0,0 1 0,0 0 0,0-1 0,0 1 0,0-1 1,0 1-1,0 0 0,0-1 0,0 1 0,0 0 0,0-1 0,0 1 0,1 0 0,-1-1 0,0 1 0,0 0 0,0-1 1,1 1-1,-1 0 0,0-1 0,1 1 0,-1 0 0,0 0 0,0-1 0,1 1 0,-1 0 0,0 0 0,1 0 0,-1 0 4,25-6-62,45 6 121,-48 0-4,584 0-1136,-563-2 846,1-2 0,27-7 235,-27 4-548,-1 2 0,30 1 548,-72 72 814,-3 6-660,0-38 197,1-1 1,2 1-1,6 34-351,-5-65 1722,-1-17-1617,5-27-4511,10 19-3446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1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7924,'0'0'11125,"0"0"-10901,0 0-144,0 0 224,0 0 64,0 0-368,213-31-336,-107 17-1681,-2-14-5202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2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95 175 608,'0'0'7044,"0"0"-5292,0 0-1026,0 0 712,0 0-390,-37 2 5257,17-27-6239,21 23-69,-3-1 9,-11 3-9,12 0-103,1 0-206,0 0-169,0 0-15,0 0 88,0 0 160,0 0 216,0 0 53,0 0 51,0 0 136,0 0 102,0 0 87,0 0 19,0 0-5,0 0-45,0 0-97,-18-2 320,14-1-478,17 2-112,165-4-71,0-7 0,-2-8 0,0-8 0,-1-8 72,-88 20 17,1 3 1,3 3-18,-69 9-88,-28 2-490,-1-1 1,1 1-1,-1 0 1,1 1-1,0 0 0,-1 0 1,1 0-1,-5 3 578,-17 6-2054,-53 16-5593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3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18 11333,'0'0'1724,"0"0"-1167,0 0 534,0 0 1196,0 0-625,-4-5-856,3 4-798,1 0 0,-1 0 1,0 0-1,1 1 1,-1-1-1,0 0 0,1 0 1,-1 1-1,0-1 1,0 0-1,1 1 0,-1-1 1,0 1-1,0-1 0,0 1 1,0 0-1,0-1 1,0 1-1,0 0 0,0-1 1,0 1-1,0 0 1,0 0-9,0 1 9,1 0 0,-1-1 0,1 1 1,-1 0-1,1 0 0,0 0 0,0 0 1,-1 0-1,1-1 0,0 1 1,0 0-1,0 0 0,0 0 0,0 0 1,0 0-1,0 0 0,0 0 0,0 0 1,1 0-1,-1 0-9,18 70 697,-1-3-193,-3 2 1,-4 0 0,2 56-505,6 44 239,-13-162-1393,-5-7 947,1-1 0,-1 0 0,1 0 1,0 0-1,-1 0 0,1 0 0,-1 0 0,1 0 0,-1 0 0,1 0 0,0 0 0,-1 0 0,1 0 0,-1 0 0,1 0 1,-1-1-1,1 1 0,-1 0 0,1 0 0,-1-1 0,1 1 0,-1 0 0,1-1 0,-1 1 0,1 0 0,-1-1 1,0 1-1,1-1 0,-1 1 0,1-1 207,13-18-7340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3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14215,'0'0'1907,"0"0"-1205,0 0-17,0 0 137,0 0-390,0 17-104,-1-2-290,1 31 507,1 1 0,3-1 0,8 40-545,8-8 550,24 115-25,-44-193-631,0 1-1,0-1 0,0 0 1,0 0-1,0 1 0,0-1 1,0 0-1,0 0 0,0 1 1,0-1-1,1 0 0,-1 0 1,0 1-1,0-1 0,0 0 1,0 0-1,0 0 0,0 1 1,0-1-1,1 0 0,-1 0 0,0 0 1,0 1-1,0-1 0,1 0 1,-1 0-1,0 0 0,0 0 1,0 0-1,1 1 0,-1-1 1,0 0-1,0 0 0,1 0 1,-1 0-1,0 0 0,0 0 1,1 0-1,-1 0 0,0 0 1,0 0-1,1 0 0,-1 0 1,0 0-1,0 0 0,1 0 1,-1 0-1,0 0 0,0 0 1,1-1-1,-1 1 0,0 0 1,0 0-1,1 0 0,-1 0 1,0 0-1,0-1 0,0 1 1,0 0-1,1 0 0,-1 0 1,0-1-1,0 1 0,0 0 107,15-14-6832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3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13974,'0'0'1561,"0"0"-654,0 0 585,0 0-102,0 0-694,0 3-499,2 6-84,48 225 1772,-38-193-1859,1 0 0,3-1 0,1 0 1,13 20-27,-30-59-192,7 15-1062,-10-12-5264,-13-4-1531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4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16151,'0'0'2690,"0"0"-2690,0 0 320,0 0 1136,0 0-479,184-6-529,-81-5-368,10-6-48,9-6-48,9 4 16,4-7-352,-4 4-1313,-15-3-1568,-23-9-5779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4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48 141 18152,'0'0'272,"0"0"-7,0 0 159,0 28 712,0 216 817,0-137-1439,0-80-122,0-76-279,-2-37-171,-4 0 1,-4 0-1,-9-24 58,16 91-6,0 0-1,1 0 1,0-14 6,2 32 27,0 3-56,0-1 0,-1 1 0,1-1 0,0 1 0,0-1 0,0 0 0,0 1-1,0-1 1,0 1 0,1-1 0,-1 0 0,0 1 0,1-1 0,-1 1 0,1-1 0,-1 0 0,1 1 0,0-1 0,-1 0 0,1 0 0,0 0 0,0 0 0,0 1 29,25 26-186,-21-22 143,59 64 23,9 19 20,24 27 15,-90-107-23,1-1 0,1 0 0,0 0 0,0-1 0,1 0 0,2 1 8,-7-5-1,-1-1 0,0 0 1,1 0-1,0 0 0,-1 0 0,1-1 0,0 0 0,0 0 1,0 0-1,0-1 0,0 1 0,-1-1 0,1-1 0,0 1 1,0 0-1,1-1 1,-4 0 26,0 0 1,0 0-1,0 0 1,0 0-1,0 0 1,0 0-1,-1-1 1,1 1-1,-1 0 1,1-1-1,-1 0 1,1 1-1,-1-1 1,0 0-1,0 1 1,0-1-1,0 0 1,0 0-1,1-1-25,13-43 319,-11 32-237,3-8 8,-2-1 0,0-1 0,-1 1 0,-2 0 0,0-11-91,-2 23 13,0 0 0,-1 0 1,0 0-1,0 0 0,-2 0 0,1 1 0,-1-1 1,-1 1-1,0-1 0,0 1 0,-1 0 0,-3-5-13,-5-2 8,9 11 2,0 1 0,0-1 0,0 0 0,1-1 0,0 1 0,0 0 0,0-3-10,2 7-160,1 2-395,0 0-448,0 6-3954,0 11-198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4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29 108 13974,'0'0'3466,"0"0"-2476,0 0-158,0 0 158,0 0-230,-4 26-282,0-7-371,-3 21 187,1 1 0,2 1 1,1 18-295,3-32 189,0-1 1,2 1 0,1-1 0,2 1 0,0-1 0,7 17-190,-11-42 3,7 22 144,-8-34 21,-1-26-193,-4-103-174,2 60-144,2 0 0,5-15 343,-2 85-41,0 0 1,0 0-1,1 0 1,0 0-1,0 0 1,1 1-1,0-1 1,0 1-1,1 0 1,4-4 40,10-19 212,-18 30-188,0 1 0,0-1-1,0 1 1,0 0 0,0-1-1,0 1 1,0 0-1,0 0 1,0 0 0,0 0-1,0 0 1,0 0 0,0 0-1,0 0 1,0 0-1,0 0 1,0 0 0,0 1-1,0-1 1,-1 1 0,1-1-1,0 0-23,29 11-101,-26-10 141,17 7-105,-1 0 0,-1 1 1,18 12 64,-30-17-297,-1 1 0,0-1 0,-1 1 1,1 0-1,-1 1 0,1 0 297,-4-3-474,1 0-1,-2 0 1,1 0-1,0 0 0,0 0 1,-1 0-1,0 1 1,1-1-1,-1 0 0,-1 1 1,1-1-1,0 4 475,0 13-6435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5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13206,'0'0'2001,"0"0"64,0 0-432,181 3-641,-131-3-400,6 0-287,-3 11-305,0-3-49,1 1-655,-4 2-1665,-16-8-5266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1:05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1 16231,'0'0'1385,"0"0"-905,0 0 390,0 0 304,25 29-158,81 94-383,-86-101-395,1-2 0,1 0 0,23 16-238,2 2 110,10 8-31,-42-36-97,-1 2 1,0-1-1,-1 2 0,0-1 1,-1 2-1,6 8 18,-12 0-1767,-7-17-5227,-2-5 116</inkml:trace>
  <inkml:trace contextRef="#ctx0" brushRef="#br0" timeOffset="1">675 9 12246,'0'0'2401,"0"0"-1841,0 0 1425,0 0-48,-190 132-529,137-70-511,-13 8-497,-9 12-272,-16 5-128,-15 14-944,12-8-3330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45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167 123 11493,'0'0'3533,"0"0"-2514,0 0 136,0 0 187,0 0-510,0 0-560,0 0-117,-4 23 363,-2 23-179,-8 61 360,-4-2-1,-27 84-698,39-174 34,0-1 0,0 0 0,-1 0 0,-9 12-34,16-26 5,0 1 0,0-1 0,0 0 0,0 1 0,0-1 0,0 0 0,0 0 0,-1 1 0,1-1 0,0 0 0,0 0 0,0 0 0,-1 1 0,1-1 0,0 0 0,0 0 0,0 0 0,-1 0 0,1 1 0,0-1-1,0 0 1,-1 0 0,1 0 0,0 0 0,-1 0 0,1 0 0,0 0 0,0 0 0,-1 0 0,1 0 0,0 0 0,-1 0 0,1 0 0,0 0 0,0 0 0,-1 0 0,1 0 0,0 0 0,-1 0 0,1 0-1,0 0 1,0-1 0,-1 1 0,1 0-5,-9-15 65,0-23-105,9 37 40,-6-41-222,3 0-1,1 0 1,3-16 222,-1 22-232,1 19 171,0 1-1,2 0 1,0 0 0,1 0-1,0 1 1,1-1 0,1 1-1,0 0 1,2 0 0,-1 1-1,3-3 62,18-25-150,1 1 0,1 2-1,3 1 151,-31 36 0,42-41 0,-43 42 0,1-1 0,-1 1 0,1 0 0,-1 0 0,1 0 0,0 0 0,-1 0 0,1 1 0,0-1 0,0 0 0,0 1 0,-1-1 0,1 1 0,0 0 0,0-1 0,0 1 0,0 0 0,0 0 0,0 0 0,0 1 0,0-1 0,-1 0 0,1 1 0,0-1 0,0 1 0,0 0 0,-1 0 0,1-1 0,0 1 0,1 1 0,7 10 25,0-1-1,-1 1 1,0 1-1,-1 0 1,-1 0-1,0 1 1,-1 0-1,2 5-24,10 20 130,33 68 363,-5-8 484,18 21-977,-49-93-290,-1 0 0,-2 1 0,1 6 290,-13-34-79,0 0 1,0 0-1,0 1 0,0-1 0,-1 0 0,1 0 0,0 1 1,0-1-1,0 0 0,-1 0 0,1 1 0,0-1 1,0 0-1,-1 0 0,1 0 0,0 0 0,0 1 1,-1-1-1,1 0 0,0 0 0,0 0 0,-1 0 1,1 0-1,0 0 0,-1 0 0,1 0 0,0 0 1,-1 0-1,1 0 0,0 0 0,0 0 0,-1 0 1,1 0-1,0 0 0,-1 0 0,1 0 0,0 0 1,0 0-1,-1-1 0,1 1 0,0 0 0,0 0 1,-1 0 78,-2-1-635,-37-4-4672,-12-14-4793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0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 9396,'0'0'3946,"0"0"-2839,0 0-541,0 0 562,0 0 198,0 27-389,-5 172 130,2-118-533,1 0 258,-11 61-792,5-70-811,8-72 750,0 0 1,0-1-1,0 1 1,0 0-1,0 0 1,0 0-1,0-1 1,0 1-1,0 0 1,0 0-1,0 0 1,0-1-1,0 1 1,0 0-1,0 0 1,0 0-1,0 0 1,0-1-1,0 1 1,0 0-1,-1 0 1,1 0-1,0 0 1,0-1-1,0 1 1,0 0-1,0 0 1,0 0-1,-1 0 1,1 0-1,0 0 1,0-1-1,0 1 1,0 0-1,-1 0 1,1 0-1,0 0 1,0 0-1,0 0 1,0 0-1,-1 0 1,1 0-1,0 0 1,0 0-1,0 0 1,-1 0-1,1 0 1,0 0-1,0 0 1,0 0-1,-1 0 1,1 0-1,0 0 1,0 0-1,0 0 1,0 0-1,-1 0 1,1 1-1,0-1 1,0 0-1,0 0 1,0 0-1,0 0 1,-1 0-1,1 0 1,0 1-1,0-1 1,0 0-1,0 0 1,0 0 60,-7-18-3526,0-22-4587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0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13494,'0'0'710,"0"0"-419,0 0 87,30-18 562,-14 8-816,-1-1-71,1 1 0,0 1-1,1 0 1,0 2-1,0 0 1,1 0-1,0 2 1,0 0-1,0 1 1,1 1-1,-1 1 1,16-1-53,2 4 16,1 1 0,0 1 1,-1 2-1,1 2 1,-1 1-1,1 3-16,-17-5 26,0 2-1,0 0 0,0 2 0,-1 0 0,-1 1 1,0 0-1,0 2 0,-1 0 0,-1 1 1,0 1-1,1 2-25,-10-8 22,0 0 0,-1 1 1,0-1-1,0 1 0,-1 0 1,-1 0-1,0 1 0,0-1 1,-1 1-1,0 0 1,-1 0-1,0 0 0,-1 0 1,0 1-1,-1-1 0,0 0 1,-1 0-1,0 1 0,0-1 1,-2 0-1,1 0 0,-1-1 1,-1 1-1,0 0 0,0-1 1,-1 0-1,-1 0 0,1 0 1,-2-1-1,1 0 0,-1 0 1,-8 7-23,-1-2 128,0-1 0,0-1 0,-1 0 0,-1-1 0,0-1 0,0-1 1,-1-1-1,0 0 0,-1-1 0,0-1 0,-18 2-128,-18 1 238,0-3 0,0-2 0,-40-3-238,132-8-3249,34-14-2511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0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1 240 17464,'0'0'1185,"0"0"-1185,0 0-401,0 0 401,0 0 705,256-68-401,-128 60-304,7 2 0,-10 1 16,-9-4-16,-16 1-128,-6-6-80,-7-3-273,-18-6-479,-16 1-1201,-25-4-576,-28 7 96,0 5-1473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1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0 16119,'0'0'361,"0"0"362,26 22 48,0 1-617,-11-9-87,1-1 0,0 0 0,0-1 0,1-1 0,1 0 0,0-2 0,0 0 0,1-1 0,10 3-67,-7-3 95,0 0 0,0 2 0,-1 0 0,0 2 0,0 0 0,11 10-95,-27-18 12,-1-1 0,1 1 1,-1-1-1,0 1 0,0 0 0,0 1 1,0-1-1,-1 1 0,0-1 0,0 1 0,0 0 1,-1 0-1,1 1 0,-1-1 0,-1 0 1,1 1-1,-1-1 0,1 1 0,-2 0 0,1-1 1,-1 1-1,0 0 0,0-1 0,0 1 1,-1 0-1,0-1 0,0 1 0,0 0 0,-1-1 1,-1 5-13,-4 0 18,0 1 1,0-1-1,-1-1 0,0 1 1,-1-1-1,0-1 1,0 1-1,-1-2 1,0 1-1,0-1 1,-1-1-1,-6 3-18,-45 26-36,0-3 0,-3-3-1,0-2 1,-2-4 0,-8 0 36,58-19-740,-1-1 1,1-1-1,-1 0 1,1-1-1,-2-1 740,-3 0-6790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1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18392,'0'0'958,"0"0"-635,0 0-80,4 25 56,-3-16-271,6 30 116,1 0 1,1-1-1,14 31-144,-19-58 47,9 20 40,-1 1 0,-2 0 0,-1 0 0,-1 1-1,-2 0 1,1 31-87,-7-62-557,-1-3 324,-1 1 1,0-1 0,1 0-1,-1 1 1,1-1 0,-1 0-1,1 0 1,-1 0 0,1-1-1,-1 1 1,1 0 0,0 0-1,0-1 1,0 1-1,0-1 1,0 1 0,0-1-1,0 1 1,0-1 0,0 0 232,-4-6-1553,-22-32-5651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1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15207,'0'0'2022,"0"0"-1293,0 0-127,0 0 335,0 0-137,40-2-189,267-16 259,-113-1-635,119-9-2788,-327 30 1416,1 0 1,0 1-1,0 1 0,1 0 1,-1 1-1,-8 4 1137,-49 23-8654</inkml:trace>
  <inkml:trace contextRef="#ctx0" brushRef="#br0" timeOffset="1">304 400 9941,'0'0'960,"0"0"865,0 0 816,0 0-128,0 0-944,0 0-817,203 5-63,-137-19-225,2-5-240,4 2-224,-9 5-80,-13 1-384,-22 11-1169,-22 0-2097,-6 0-5218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2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1 113 14759,'0'0'1408,"0"0"-1119,0 0 1407,0 0 417,0 0-1088,209-16-977,-121-10-48,3 4-657,-4-4-1616,-6 4-7155</inkml:trace>
  <inkml:trace contextRef="#ctx0" brushRef="#br0" timeOffset="1">1349 35 14359,'0'0'4722,"0"0"-4722,0 0-240,0 0-6419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5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434 253 13638,'0'0'1308,"13"-29"-655,39-91 513,-49 114-1039,-1 0 1,1 0-1,-2 0 1,1 0-1,-1-1 1,0 1-1,0-1 0,0-5-127,-1 11 22,-1-1 0,1 1-1,0-1 1,0 0-1,-1 1 1,1-1 0,-1 1-1,1-1 1,-1 1-1,0-1 1,1 1 0,-1-1-1,0 1 1,0 0-1,0-1 1,0 1-1,0 0 1,0 0 0,-1 0-1,0-1-21,-3 0 18,-1 0-1,1 0 0,-1 1 0,0-1 1,1 1-1,-1 0 0,0 1 1,1 0-1,-1 0 0,0 0 0,0 0 1,-1 1-18,-16 0 147,-5 1-111,1 2-1,-1 0 1,1 2-1,0 1 1,1 2-1,0 0 1,0 1-1,1 2 1,0 1-1,1 0 1,0 2-1,1 1 1,-6 7-36,25-20 3,1-1 0,0 2 0,0-1 0,0 0 0,0 1 0,1-1 0,-1 1 0,1 0 0,0 0 0,-2 4-3,4-6-5,-1-1 0,1 1-1,-1 0 1,1 0-1,0-1 1,0 1-1,0 0 1,0 0-1,0 0 1,0-1-1,0 1 1,0 0-1,1 0 1,-1-1-1,1 1 1,0 0-1,-1 0 1,1-1-1,0 1 1,0-1-1,0 1 1,0-1 0,0 1-1,0-1 1,0 0-1,1 1 1,-1-1-1,0 0 1,2 1 5,16 9-16,0-1 0,1-1 0,0-1 0,0-1 0,1 0 0,11 1 16,-18-4-16,119 31-134,-65-19 21,-1 3-1,-1 2 1,-1 4 0,6 6 129,-57-24-54,-1 0 1,-1 1 0,1 1-1,-1 0 1,-1 0-1,0 1 1,0 1 53,-7-8-23,-1 0-1,0 1 1,-1-1-1,1 1 1,-1 0-1,1-1 1,-1 1-1,0 0 1,0 0 0,-1 0-1,1 1 1,-1-1-1,0 0 1,0 1-1,0-1 1,-1 0-1,0 1 1,0-1-1,0 1 1,0-1 0,0 1-1,-1-1 1,0 0-1,-1 4 24,1-5 5,-1 0 0,1 0 0,-1-1 0,1 1 0,-1-1 0,0 1 0,0-1 0,0 0 0,0 0-1,-1 0 1,1 0 0,0 0 0,-1 0 0,0-1 0,1 1 0,-2 0-5,-47 17 329,14-10-140,-1-1 0,0-2-1,-1-1 1,-8-2-189,-159-1-557,116-3-1511,88 0-1368,2-7-563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5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 1665,'0'0'11034,"0"0"-8606,0 0-2252,0 0 331,0 0 208,1 16-288,4 39 1219,10 39-1646,-4-32 1109,-3 1-1,-1 34-1108,-3 10 3,-6-106-115,1 0 1,0 0-1,-1-1 1,1 1 0,-1 0-1,1 0 1,-1-1-1,1 1 1,-1-1 0,1 1-1,-1-1 1,0 0-1,1 0 1,-1 1 0,1-1-1,-1 0 1,0-1-1,1 1 1,-1 0 0,0 0-1,1-1 1,-1 1 111,-6-1-804,-39 1-4065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6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11925,'0'0'0,"0"0"177,160-17 95,-107 3 224,-6 3-496,-10 0-2609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46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8612,'0'0'5186,"0"0"-4882,0 0 1009,0 0 448,0 0-993,0 0-352,172-20-320,-122 18-96,-6-7-64,-3 6-1969,-4-14-4161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6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150 249 12086,'0'0'1317,"0"0"-311,0 0 176,0 0 112,0 0-758,10-23-381,27-70-110,-32 70 172,-5 23-214,-1-1-1,1 1 1,0 0-1,0 0 1,0-1-1,0 1 1,0 0-1,-1 0 1,1 0-1,0-1 1,0 1-1,-1 0 1,1 0-1,0 0 0,0 0 1,0-1-1,-1 1 1,1 0-1,0 0 1,-1 0-1,1 0 1,0 0-1,0 0 1,-1 0-1,1 0 1,0 0-1,0 0 1,-1 0-1,1 0 1,0 0-1,-1 0 1,1 0-1,0 0 1,0 0-1,-1 0 1,1 0-1,0 0-2,-25 14 89,24-13-65,-19 14 75,0 1 1,0 0-1,-12 16-99,23-23 118,1 1 0,0 0 0,0 0-1,1 1 1,0 0 0,1 0 0,0 1-1,-2 6-117,7-16 17,0 0-1,0 1 0,0-1 0,0 1 1,1-1-1,-1 1 0,1-1 0,-1 1 1,1 0-1,0-1 0,0 1 0,0-1 0,0 1 1,1 0-1,-1-1 0,1 1 0,-1-1 1,1 1-1,0-1 0,0 1 0,0-1 0,0 0 1,0 1-1,1-1 0,-1 0 0,1 0 1,0 0-1,-1 0 0,1 0 0,0 0 0,0-1 1,0 1-1,0 0 0,1-1 0,-1 0 1,0 1-17,9 2 26,-1-1 0,1 0 0,0 0 0,0-1 0,0-1 0,0 0 0,0 0 0,0-1-26,28 2 36,0-1 0,-1-2 0,21-4-36,-45 2-41,-1 1 1,1-2 0,-1 0-1,1 0 1,-1-1 0,-1-1-1,1 0 1,-1-1-1,0 0 1,0-1 0,4-4 40,4-7-176,-2 0 0,0-1 0,-1-1 0,0-1 0,-2 0 1,-1-1-1,-1 0 0,-1-1 0,0-1 0,-2 0 0,-1 0 0,-1-5 176,-7 30 24,-1-1-1,0 0 0,0 0 0,1 0 1,-1 0-1,0 0 0,0 0 1,0 0-1,0 0 0,0 0 0,0 0 1,0 1-1,-1-1 0,1 0 0,0 0 1,-1 0-1,1 0 0,0 0 0,-1 0 1,1 1-1,-1-1 0,1 0 0,-1 0 1,1 0-1,-1 1 0,0-1 1,1 0-1,-1 1 0,0-1-23,-1 0 27,0 0 1,-1 0-1,1 0 0,-1 0 1,1 0-1,-1 0 0,1 1 1,-1-1-1,1 1 0,-1 0 1,-1-1-28,-5 1 38,-1 0 0,1 1 0,-1 0 0,1 1 0,0-1 0,-2 2-38,5-1 9,1 0 1,1 1-1,-1-1 1,0 1-1,0 0 1,1 1-1,0-1 1,0 1-1,0-1 1,0 1-1,0 0 0,1 1 1,0-1-1,0 1 1,0-1-1,0 1 1,1 0-1,-1 0 1,2 0-1,-1 0 1,0 1-1,1-1 1,-1 3-10,-2 18 41,0-1 0,2 0 0,1 1 0,1 13-41,0-25 23,0 39 201,2-1 0,2 0 0,6 29-224,-1-36 153,20 105 650,-4 21-803,-24-169 346,1-9-220,-4-24-14,-28-51-158,21 60-163,0-2 0,2 1 0,0-1 0,2 0 0,-2-20 209,5 20-245,0 0 1,2-1-1,1 1 0,1-1 1,1 1-1,1-1 245,-2 18-21,-1 1 0,1 0-1,0-1 1,0 1 0,1 0-1,-1 0 1,2 0 0,-1 0-1,0 1 1,1 0 0,0-1-1,1 1 1,-1 0 0,1 1-1,0-1 1,0 1-1,0 0 1,0 0 0,1 1-1,0-1 1,0 1 0,0 1-1,0-1 1,4 0 21,-3 1-4,0 1 0,-1 0 0,1 0 1,0 1-1,0 0 0,0 0 0,0 0 0,0 1 0,0 0 0,0 1 0,-1-1 0,1 1 1,-1 1-1,1-1 0,-1 1 0,0 0 0,0 0 0,0 1 0,0 0 0,0 0 1,-1 1-1,2 1 4,-1-1-3,0 1 1,0 1-1,-1-1 1,1 1-1,-1-1 1,-1 2-1,0-1 1,0 0-1,0 1 1,-1 0-1,0 0 1,0 0-1,-1 0 1,0 0-1,-1 0 1,1 1-1,-1 6 3,-1-13 4,0-1 1,-1 1-1,1-1 1,0 1-1,0-1 0,-1 1 1,1-1-1,-1 1 1,0-1-1,1 1 1,-1-1-1,0 0 0,0 0 1,0 1-1,0-1 1,0 0-1,0 0 0,0 0 1,0 0-1,0 0 1,-2 1-5,-35 14 54,19-13-212,1-1-1,-1 0 1,-8-1 158,26-1-27,-14 1-475,10 0-59,1-1-1,-1 1 0,1-1 1,-1 0-1,0 0 0,1-1 0,-1 0 1,1 1-1,-1-1 0,1-1 1,-3 0 561,6 1-510,0-1 0,0 1 1,0 0-1,1-1 0,-1 1 0,0 0 1,1-1-1,-1 1 0,1-1 0,0 1 1,-1-1-1,1 1 0,0-1 0,0 1 1,0-2 509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7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16231,'0'0'916,"0"0"-500,0 0 387,0 0 101,0 0-490,-1 7-318,-4 60 566,2-1 1,5 24-663,-1-6-50,1-72-318,-1-10-7305,-1-21 1574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7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0 13894,'0'0'1265,"0"0"-1249,0 0 48,0 0 640,0 0-143,0 0-449,-78 101-64,53-61-80,-7 5 32,7 3-561,0-1-1103,10-2-1618,9-5-1824</inkml:trace>
  <inkml:trace contextRef="#ctx0" brushRef="#br0" timeOffset="1">19 473 6675,'0'0'2193,"0"0"-64,0 0 400,0 0 0,0 0-896,160 2-608,-104-18-449,13-7-336,0 3-240,3-8-320,-4 9-1265,-2-1-3041,-7 9-2449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7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0 12070,'0'0'4033,"0"0"-3809,0 0-111,0 0 863,0 0-976,0 0-1073,-28 37-5602</inkml:trace>
  <inkml:trace contextRef="#ctx0" brushRef="#br0" timeOffset="1">101 470 14839,'0'0'1873,"0"0"-1217,0 0 865,0 0 31,0 0-1552,0 0-192,-66-121-1745,31 102-5186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8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27 211 14215,'0'0'650,"0"0"642,0 0 196,-8 1-1037,-11 1-317,26 0-49,59 3 155,206-7 919,-1-12 1,27-15-1160,247-14 277,417 19-531,-714 19-250,-194 5 368,-21 1 24,0-2-1,-1-1 1,1-1-1,-1-2 0,28-8 113,-58 13-34,0-1-1,0 0 1,0 0-1,0-1 0,0 1 1,0 0-1,0 0 0,0-1 1,-1 0-1,1 1 1,0-1-1,-1 0 0,1 1 1,-1-1-1,1-2 35,-1 3-44,-1 0-1,1 0 0,-1 0 1,1 0-1,-1 0 0,0 0 1,0 0-1,1 0 0,-1 0 1,0 0-1,0 0 0,0 0 1,0 0-1,0 0 1,0 0-1,-1 0 0,1 0 1,0 0-1,0 0 0,-1 0 1,1 0-1,-1 0 0,1 1 1,0-1-1,-1 0 0,0 0 1,1 0-1,-1 0 1,0 1-1,1-1 0,-1 0 1,0 1-1,0-1 0,1 0 1,-1 1-1,-1-1 45,-4-2-333,0 1 0,0 0 0,-1 0 0,1 0 0,-1 1-1,1-1 1,-1 2 333,-73-10-3999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8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1 341 12966,'0'0'1123,"0"0"-784,0 0 163,40 0 853,537-2 1219,271-46-1144,-165 5-1091,-525 38-333,2 1 79,137-23-85,-294 27 1,0 0 1,0 0 0,0-1-1,1 1 1,-1-1-1,0 0 1,0 0 0,0 0-1,0 0 1,0 0 0,-1-1-1,1 1 1,0-1-1,0 0 1,-1 1 0,1-2-1,-1 1 1,0 0-1,0 0 1,2-2-2,-3-1-22,0-1 0,0 1 1,0 0-1,-1 0 0,0 0 0,0 0 0,0-1 1,-1 1-1,0 0 0,0 0 0,0 0 0,-1-1 22,-10-50-1675,4-3-2140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8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1 15303,'0'0'1486,"0"0"-1048,-28 14 42,-91 49 430,111-58-820,1 0 1,-1 0 0,1 1 0,0 0 0,0 0 0,1 1 0,0 0 0,0 0-1,0 0 1,-3 6-91,-4 7 124,3-6-18,1 0-1,0 0 1,1 1-1,0 0 1,2 1 0,0-1-1,0 1 1,2 0-1,0 1 1,0-1 0,1 7-106,2-14 16,1 0 1,-1 0-1,2 0 1,-1 0 0,1 0-1,0-1 1,1 1-1,0 0 1,1 0 0,-1-1-1,2 1 1,-1-1-1,1 0 1,1 0-1,-1 0 1,1-1 0,0 1-1,1-1 1,0-1-1,0 1 1,3 2-17,2-1-99,-1 0 0,1-1-1,0-1 1,1 1 0,0-2 0,0 1-1,0-2 1,0 0 0,1 0 0,-1-1-1,1 0 1,0-2 0,0 1 0,10-1 99,-7-1-1034,0-1 0,0 0 1,0-1-1,0-1 0,-1 0 0,1-2 1,9-3 1033,49-25-8052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9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47 117 14535,'0'0'2353,"0"0"-1662,0 0-272,0 0 517,0 0-45,-8 28-459,-21 95-168,26-113-180,1 0-1,0 0 0,1 0 0,0 0 1,1 0-1,0 0 0,0 1 0,1-1 1,1 0-1,-1 0 0,2 0 0,-1 0 0,1 0 1,1-1-1,0 1-83,-6-20 6,1 0 0,0 0 0,1-1 1,0 1-1,1 0 0,1-5-6,0-22-72,-4-47-132,-1 40-142,3-1 1,2 0 0,3-7 345,-5 50-9,0-1 0,1 1 1,-1-1-1,1 1 0,0-1 0,-1 1 1,1 0-1,0-1 0,0 1 1,1 0-1,-1 0 0,0 0 0,1 0 1,0 0-1,-1 0 0,2 0 9,-2 1-1,0 0-1,1 0 0,-1 1 0,0-1 1,1 0-1,-1 1 0,1-1 1,-1 1-1,1 0 0,-1-1 1,1 1-1,-1 0 0,1 0 0,0 0 1,-1 0-1,1 0 0,-1 1 1,1-1-1,0 0 2,4 2-3,0 1 1,0-1-1,0 1 1,0 0-1,-1 0 1,1 1-1,-1 0 0,0 0 1,0 0-1,2 2 3,18 18 57,-1 0-1,0 2 0,-2 1 0,1 3-56,-18-22 34,0-1 0,0 1 1,-1-1-1,1 1 0,-2 0 0,1 1 0,-1-1 0,-1 1 0,1 0 0,-1-1 0,-1 1 0,0 0 0,0 0 0,-1 0 0,0 0 0,0 0 0,-1 0 0,-1 5-34,0-10 15,0 0-1,0 1 1,-1-1 0,1 0 0,-1 0-1,0-1 1,0 1 0,0-1 0,-1 1-1,1-1 1,-1 0 0,0 0-1,0-1 1,0 1 0,0-1 0,0 0-1,-1 0 1,1 0 0,-1 0-1,1-1 1,-3 1-15,-10 3 3,0-1 1,-1-1-1,1 0 0,-1-1 0,-3-1-3,5 0-100,-36-2-2942,50-4-2521,2-12-7080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9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15575,'0'0'3506,"0"0"-3506,0 0 96,0 0-16,0 0 832,0 0-255,65 141-433,-55-102-128,-4-5 16,-3-9-64,-3-5-96,0-12-304,0-8-257,0 0-95,0-17-689,0-30-3793,6-7-5075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29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 10917,'0'0'1579,"0"0"107,0 0 246,0 0-184,-13 24-756,-1 6-792,7-12-73,-2-1 0,0 0 0,-1-1 0,0 0 0,-11 11-127,18-22 125,1-1 0,-1 1 0,1-1-1,0 1 1,0 0 0,1 0 0,-1 0 0,1 0 0,0 0 0,0 1-1,1-1 1,-1 0 0,1 0 0,1 0 0,-1 1-125,0-5 5,1 0 1,-1 0-1,1 1 0,0-1 1,-1 0-1,1 0 1,0 0-1,0 0 0,-1 0 1,1 0-1,0-1 1,0 1-1,0 0 0,0 0 1,0-1-1,0 1 1,0 0-1,1-1 0,-1 1 1,0-1-1,0 1 0,0-1 1,1 0-1,-1 0 1,0 1-1,0-1 0,1 0 1,-1 0-1,0 0 1,0 0-1,1-1-5,55 2-41,-41-2 0,99 1-1719,-40 0-3966,-20 0-6978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46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2 275 12374,'0'0'338,"0"0"332,0 0 581,0 0 249,0 25 39,-1 0-1206,0-5-140,1-1 1,1 0-1,1 0 0,0 1 1,1-1-1,1-1 0,2 3-193,4 20 550,-8-28-410,0 0-1,2 0 1,-1-1 0,2 0-1,-1 0 1,2 0 0,-1 0 0,6 6-140,-7-50 208,-5-53-601,-1 9-569,8-71 962,-3 124-49,0 0 0,1 0 0,2 1 0,0 0 0,1 0 0,1 1-1,2-1 1,6-10 49,-11 25-3,0 0-1,0 1 0,0-1 1,1 2-1,0-1 0,0 0 1,1 1-1,-1 0 0,1 1 1,0 0-1,1 0 0,-1 0 1,1 1-1,-1 0 0,1 0 1,0 1-1,0 0 0,0 0 1,1 1-1,-1 0 0,0 1 1,0-1-1,1 2 1,-1-1-1,0 1 0,0 0 1,8 3 3,-13-3-13,1 1 0,-1-1 0,0 1 0,0 0 0,0 0 0,0 0 0,0 1 0,0-1 0,0 1 1,-1-1-1,1 1 0,-1 0 0,0 0 0,0 0 0,0 0 0,0 0 0,-1 0 0,1 1 0,-1-1 0,0 1 1,0-1-1,0 1 0,0-1 0,0 1 0,-1 0 0,0-1 0,0 2 13,2 11-81,-1 0-1,-1-1 0,0 1 1,-1 0-1,-1-1 1,-1 2 81,1-8-17,0-1 1,0 0-1,-1 0 0,-1-1 1,1 1-1,-1-1 1,0 1-1,-1-1 0,0 0 1,-3 4 16,-9 7-12,-1 0 0,-17 14 12,-2 1-8,35-31 7,-1 0 0,1 0 0,0 0-1,0 0 1,0 1 0,1-1-1,-1 1 1,0-1 0,1 1 0,0 0-1,-1 0 1,1-1 0,0 1-1,1 0 1,-1 0 0,0 0 0,1 0 1,0-1-10,0 0 1,1 0-1,-1-1 1,1 1-1,-1 0 1,1-1-1,0 1 1,0 0-1,0-1 1,-1 1-1,1-1 1,1 1-1,-1-1 1,0 0 0,0 1-1,1-1 1,-1 0-1,0 0 1,1 0-1,-1 0 1,1 0-1,-1 0 1,1 0-1,0-1 1,-1 1-1,1 0 1,1-1 9,31 13 30,-3-1-8,0 0 0,10 8-22,-33-16 48,-1 1 0,1 0 0,-1 0 0,0 0-1,0 1 1,0 0 0,-1 0 0,0 1 0,0 0-1,-1 0 1,1 2-48,-4-7 32,-1 0 0,1 0 0,-1 0 1,0 1-1,1-1 0,-1 0 0,0 1 0,-1-1 0,1 1 0,0 0 0,-1-1 0,1 1 0,-1-1 0,0 1 0,0 0 1,0-1-1,0 1 0,-1 0 0,1-1 0,-1 1 0,1-1 0,-1 1 0,0-1 0,0 1 0,0-1 0,0 1 1,0-1-1,-1 0 0,1 0 0,-1 0 0,1 0 0,-1 0 0,0 0 0,0 0 0,0 0 0,0-1 0,0 1 0,0-1 1,-1 1-1,1-1 0,0 0 0,-1 0-32,-8 4 29,0 0 1,0-2 0,0 1-1,0-1 1,-1-1 0,1 0-1,-1-1 1,-9 1-30,15-2-106,1 0-1,-1 0 1,0 0-1,1-1 1,-1 1 0,0-2-1,1 1 1,-1 0-1,0-1 107,4 1-256,0-1 0,0 1-1,0 0 1,1 0 0,-1-1-1,0 1 1,1-1 0,-1 0-1,1 1 1,-1-1-1,1 0 1,0 0 0,0 0-1,0 0 1,0 0 0,0 0-1,0 0 1,0 0 0,1-1-1,-1 1 1,1 0-1,-1 0 1,1-1 256,-2-42-9900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30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20 141 12966,'0'0'1614,"0"0"-1083,0 0 99,29-1 1082,423-12 1460,-256 12-3541,0-9-1,0-8 1,-2-9-1,44-18 370,-198 33-2241,-34 6-3409,-6-1-4710</inkml:trace>
  <inkml:trace contextRef="#ctx0" brushRef="#br0" timeOffset="1">1 459 15431,'0'0'128,"0"0"0,0 0-128,0 0 512,256 0-31,-109-8-481,28-6-240,7-9-241,-4 9 161,-12 0-288,-19 3-144,-25-3-321,-29 3-1088,-30-1-3986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06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1 194 11365,'0'0'5536,"0"0"-3850,0 0-920,0 0 112,0 0-139,0 14-382,8 63 1069,9 38-1426,5 30 735,-21-133-655,2 13 59,0-1 1,2 0 0,5 16-140,-10-67 200,-20-55-228,9 38-248,2 0 1,-3-33 275,8-7-847,3-7 847,1 55-207,1 29 188,-1 1-1,1-1 1,0 0-1,0 0 1,1 0-1,0 0 1,0 1-1,1-1 1,0 1 0,0 0-1,0 0 1,1 0-1,0 0 1,0 0-1,1 1 1,-1 0-1,1 0 1,0 0-1,0 0 1,1 1-1,0 0 1,-1 0-1,1 0 1,1 1-1,-1 0 1,0 0-1,1 1 1,0-1 19,16-4-104,0 0 0,1 1 0,-1 1 0,1 2 1,0 0-1,0 2 0,12 0 104,-31 1-45,0 0 1,0 0-1,0 1 1,0-1-1,-1 1 1,1 0-1,0 0 1,-1 1-1,1-1 1,0 1-1,-1 0 1,1 1 44,-3-1-25,1 0 1,-1 0 0,1 0 0,-1 1 0,0-1 0,0 1 0,0-1 0,-1 1-1,1 0 1,-1-1 0,1 1 0,-1 0 0,0 0 0,0 0 0,0 0 0,0 1-1,-1-1 1,1 1 24,1 8-9,0 1 0,-1 0-1,-1-1 1,0 1 0,0 0-1,-2-1 1,1 1-1,-2-1 1,-2 10 9,-2-1 120,0-1 0,-2 0 0,-1 0-1,0-1 1,-3 2-120,10-15 63,-1 1-1,1-1 0,0 1 0,0 0 1,1 0-1,-2 8-62,3-13-2,1 0-1,-1 1 1,1-1 0,0 0-1,0 1 1,0-1 0,0 0-1,1 1 1,-1-1 0,1 0-1,-1 1 1,1-1 0,0 0-1,-1 0 1,1 0-1,1 0 1,-1 0 0,0 0-1,0 0 1,1 0 0,-1 0-1,1 0 1,-1 0 0,2 0 2,13 9-15,0 0 0,1 0 1,0-2-1,15 6 15,-10-5-12,0 1-1,-1 2 1,7 5 12,-17-10-7,-1 0-1,-1 0 1,0 1 0,0 0 0,-1 1 0,1 1 7,-6-7 3,0 0 1,-1 0-1,1 0 0,-1 1 1,0-1-1,0 1 0,-1-1 0,1 1 1,-1 0-1,0-1 0,-1 1 1,1 0-1,-1 0 0,0 0 0,0 0 1,0 0-1,-1 3-3,0-5 26,0 0 0,0-1-1,0 1 1,-1-1 0,1 0 0,-1 1 0,1-1-1,-1 0 1,0 0 0,0 0 0,0 0 0,0 0 0,0 0-1,-1-1 1,1 1 0,0-1 0,-1 1 0,1-1-1,-1 0 1,1 0 0,-1 0 0,0-1 0,-1 1-26,-68 13 265,71-13-260,-21 2 9,0 0 1,0-2-1,0 0 0,0-1 0,0-2 0,0 0 0,-18-5-14,38 7-35,0-1 0,0 0-1,0 0 1,0 0 0,0 0 0,1 0 0,-1 0 0,0 0-1,1-1 1,-1 1 0,1 0 0,-1-1 0,1 0-1,0 1 1,-1-1 0,1 0 0,0 1 0,0-1-1,0 0 1,1 0 0,-1 0 0,0 0 0,1 0-1,-1 0 1,1 0 0,0 0 0,-1 0 0,1 0-1,0 0 1,0-1 35,1-1-366,0 0 0,-1 0 1,1 0-1,0 0 0,1 1 0,-1-1 0,1 0 0,0 1 0,0-1 0,0 1 1,0-1-1,1 1 0,-1 0 0,1 0 0,0 0 0,3-2 366,66-43-11450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07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336 0 16536,'0'0'923,"0"0"-208,0 0 507,0 0 250,0 0-503,-28 7-518,5-3-366,13-3-47,0 0 0,0 1 0,0 1 0,0-1-1,1 1 1,-1 1 0,1 0 0,0 0-1,0 1 1,0 0 0,1 0 0,0 1 0,0 0-1,0 1 1,1 0 0,0 0 0,0 1-38,-14 18 300,2 2 1,1-1 0,-11 24-301,22-37 38,1-1 1,1 1 0,0 0 0,1 0 0,0 1 0,1-1-1,1 1 1,0 0 0,1 8-39,0-15 6,1 0-1,1 0 1,-1 1-1,1-1 1,0 0-1,1 0 1,0 0-1,0-1 1,2 3-6,-2-7-19,0 0-1,0 0 1,0 0 0,1 0-1,0 0 1,-1 0 0,1-1 0,0 0-1,0 1 1,1-1 0,-1 0 0,0 0-1,1-1 1,-1 1 0,1-1 0,-1 0-1,1 0 1,0 0 0,0 0 0,-1 0-1,2-1 20,38 6-793,1-3-1,-1-1 1,0-2-1,14-3 794,-8 1-1004,33-3-2849,0-4-1,39-10 3854,28-11-5416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07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10789,'0'0'8628,"0"0"-8628,0 0-96,0 0 96,0 0 1280,0 0-287,22 180-609,-10-121-112,1 3 112,-10-6 1,-3 3-289,0-11-48,0-11-48,0-12-385,-16-16-703,-9-9-1681,0-9-5315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07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9172,'0'0'8076,"0"0"-6086,0 0-1342,0 0 294,0 0-99,35 1-515,27 0-258,28 6-70,-75-5 17,-1 1 0,1 1 1,-1 0-1,0 1 0,0 1 1,-1 0-1,1 1 1,-1 0-1,-1 1 0,1 0 1,-1 1-1,-1 1 0,0 0 1,0 0-1,-1 1 0,2 3-17,-3-4 3,-1 1-1,0 0 1,0 0-1,-1 1 1,-1 0-1,0 0 1,0 0-1,-1 1 0,-1 0 1,0 0-1,-1 0 1,0 1-1,-1-1 1,0 12-3,-2-16-3,0 1 1,0-1-1,-1 1 1,0-1-1,-1 1 1,0-1-1,-1 0 1,1 0-1,-2 0 0,1 0 1,-1 0-1,-1-1 1,0 0-1,0 0 1,0 0-1,-1 0 1,0-1-1,-1 0 1,1 0-1,-1-1 1,-2 1 2,5-4-135,0 1 1,0-2-1,0 1 0,0 0 1,-1-1-1,1 0 1,-1 0-1,1 0 1,-1 0-1,0-1 1,0 0-1,0 0 1,0 0-1,0-1 1,0 1-1,0-1 1,0 0-1,0-1 1,-2 0 134,-13-8-2804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08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 2289,'0'0'11926,"0"0"-10454,0 0-191,0 0-337,0 0-336,0 0 417,190 160-1,-83-56-495,-10 31-1,-16 28-400,-40 29 112,-38 21-192,-13 4 48,-77 14-192,-45-18-144,-40-10-1009,-43-23-2624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1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9524,'0'0'2972,"0"0"-2059,0 0 429,0 0 757,0 0-653,0 0-691,0-4-370,2-15 677,4 36-652,5 38-92,2 74-30,-6 0 0,-5 2-288,-2-130-267,0-1-197,0-3-470,1-87-7918,7 48 2689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1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14551,'0'0'1985,"0"0"-1841,0 0 272,0 0 1024,0 0-767,184 31-161,-109-19-320,-3-4 32,-6-2-176,-13 2-48,-9-2-64,-16-3-208,-16 2-304,-9-2-161,-3 0-463,-12 0-865,-29-1-768,-9-2-5539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1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10053,'0'0'5282,"0"0"-5106,0 0 272,0 0 1729,0 0-848,163 0-769,-100 0-128,2 0-272,-5 0-160,-7 0-64,-13 0-512,-15 0-512,-15 0-1249,-10 3-1393,0 11-592</inkml:trace>
  <inkml:trace contextRef="#ctx0" brushRef="#br0" timeOffset="1">19 293 10741,'0'0'2593,"0"0"-2161,0 0 1473,0 0 96,0 0-1024,166 17-529,-85-17-384,-3 0-64,1 0-1185,-11 0-4209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32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0 400 10005,'0'0'2011,"0"0"-1130,0 0 52,0 0 705,0 0-80,0 0-448,1 0-990,-1 0 0,0 0 0,1 0 0,-1 0 0,0 0 0,1 0 0,-1 0 0,1 0-1,-1-1 1,0 1 0,1 0 0,-1 0 0,0 0 0,1 0 0,-1 0 0,0-1 0,0 1 0,1 0 0,-1 0-1,0-1 1,1 1 0,-1 0 0,0-1 0,0 1 0,0 0 0,1 0 0,-1-1 0,0 1 0,0 0 0,0-1-1,0 1 1,0 0 0,0-1 0,1 1 0,-1-1 0,0 1-120,-1-24-7,2-1-1,0 1 1,2 0 0,0 0-1,2 0 1,1 1 0,0 0-1,10-20 8,-12 31-8,-1 0-1,1-1 1,-2 1-1,0-1 1,-1 0 0,0 0-1,0 1 1,-2-1-1,0-2 9,1-14-1,0 28 17,0 1 5,0 0-55,0 0-108,0 0 9,0 0-3,9 10-136,0-5 261,1 0 1,-1 0 0,1-1-1,0 0 1,0 0-1,0-1 1,0-1 0,1 0-1,-1 0 1,1-1 0,0 0 10,35 1-2,0-2 0,2-2 2,20-1-24,270 8-1062,14 15 1086,-351-20-4,0 0-1,0 0 0,0 0 1,0 1-1,0-1 0,0 0 1,0 0-1,0 0 0,0 1 1,0-1-1,0 1 0,0-1 1,-1 1-1,1-1 0,0 1 1,0-1-1,0 1 0,0 0 1,-1-1-1,1 1 0,0 0 1,-1 0-1,1 0 0,-1 0 1,1-1-1,-1 1 0,1 0 1,-1 0-1,1 0 0,-1 0 1,0 0-1,0 0 0,1 0 1,-1 1 4,11 19-79,-10-17 172,1 0-1,-1 0 1,1 0 0,-1 0 0,0 0-1,-1 1 1,1-1 0,-1 1 0,0-1 0,0 3-93,3 18 27,62 506 635,-64-528 861,0-9-534,1-24-572,-2 19-1439,0 1-1,0 0 1,-1 0 0,0-1-1,-3-8 1023,-9-7-7601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47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0 15831,'0'0'1153,"0"0"-1089,0 0-64,0 0 864,206 141-480,-118-68-47,-17 11-337,-14-2 64,-10-1-64,-32 4 0,-15-6 0,0-9-16,-50-3-257,-15-5 17,-29-5-480,-22-12-1105,-12-15-1312,-16-15-5043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35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1958 79 7283,'0'0'593,"0"0"-308,0 0 334,0 0 470,0 0-225,0 0-74,-10-3-97,-26-4-269,0 2 1,0 1-1,-1 2 0,1 1 0,-22 4-424,-192 25 77,154-14-54,-1-4 0,-18-4-23,89-5 47,-1-1 0,1-1-1,0-1 1,0-1 0,-1-2 0,2 0 0,-1-2 0,1-1-1,-12-6-46,-7-2 41,-1 2 0,-1 2-1,0 1 1,0 3-1,-38-1-40,48 6 97,0 2-1,-30 4-96,-7-1 178,67-1-186,1-1 0,0 1-1,0 0 1,0 0 0,0 0-1,0 1 1,-3 1 8,2-1 98,1 0 1,0 0-1,0-1 0,-1 0 0,1 0 0,-1 0 1,-3-1-99,8 0 210,-2 27 177,-5 26-204,3-1 0,2 1 0,3 0 0,1 0 0,3 0-183,10 40 184,-7-56-119,-2 1 1,-1 13-66,-3-22 21,0-4 24,0 1-1,-2-1 0,-1 1 0,-1 3-44,2-23 1,0 0 0,0-1-1,-1 1 1,0-1 0,0 1-1,0-1 1,0 1-1,-1-1 1,0 0 0,0 0-1,0-1 1,-1 1 0,0 0-1,0-1 1,0 0-1,0 0 1,0 0 0,-1-1-1,0 0 1,-2 2-1,4-3-15,-1 0 0,0 0 0,0-1 0,0 1 0,0-1 0,-1 0 0,1 0 0,0 0 0,0 0 0,-1-1 0,1 0 0,0 0 0,-1 0 0,1 0 0,0-1 0,-1 0 0,1 0 0,0 0 0,0 0 0,0 0 0,0-1 0,0 0 0,0 0 0,0 0 0,1 0 0,-1-1 0,1 0 0,-1 1 0,1-1 0,0 0 0,0-1 0,0 1 0,1 0 15,-8-10-36,2 0 0,-1 0 0,2 0 1,0-1-1,1 0 0,0-1 0,1 1 0,-2-10 36,5 18 16,2 5 2,0 0 1,0 0-1,0 0 1,0 0-1,0 0 1,0 0-1,-1 0 1,1 0-1,0 0 1,-1 0-1,1 0 1,-1 0-1,1 0 1,-1 0-1,1 1 1,-1-1-1,1 0 1,-1 0-1,0 1 1,0-1-1,1 0 1,-1 1-1,0-1 1,0 0-1,0 1 1,0 0-1,0-1-18,2 13-208,1-3 202,1 0 1,0-1-1,0 1 0,1-1 0,0 0 1,0 0-1,1 0 0,0 0 1,1-1-1,-1 0 0,1 0 0,1-1 1,0 1-1,-1-1 0,2-1 1,-1 1-1,1-1 0,-1-1 0,2 1 1,-1-1-1,0-1 0,1 1 1,-1-2-1,1 1 0,0-1 0,0 0 1,0-1-1,3 0 6,-5-1 11,0-1 0,0 0 0,1-1 0,-1 1 0,-1-1 0,1-1 0,0 1 0,0-1 0,-1 0 0,0-1 0,1 0 0,-1 0 0,-1 0 0,1-1 0,0 1 0,0-2-11,-5 5 45,2 1 9,-1-26-1564,28 26-1513,-9 0-987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36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9 7828,'0'0'2137,"0"0"-1577,0 0 189,0 0 588,0 0-195,-5-2-360,2 0-920,-12-3 1343,15 6-1169,-1-1 0,1 0 0,0 0 0,-1 0 0,1 0 0,-1 1 0,1-1 0,0 0 0,-1 0 0,1 1 0,0-1 0,0 0 0,-1 1-1,1-1 1,0 0 0,0 1 0,-1-1 0,1 0 0,0 1 0,0-1 0,0 0 0,0 1 0,-1-1 0,1 1 0,0-1 0,0 1 0,0-1 0,0 0 0,0 1 0,0-1-1,0 1 1,0-1 0,0 0 0,0 1 0,1-1 0,-1 1 0,0-1 0,0 0 0,0 1 0,0-1 0,1 1 0,-1-1-36,1 2 8,-1-1 1,1 0 0,0 0-1,0 1 1,0-1 0,0 0-1,0 0 1,0 0 0,1 0-1,-1 0 1,0 0 0,0 0-1,1 0 1,-1-1 0,1 1-1,-1 0 1,0-1 0,1 0-1,-1 1 1,1-1 0,-1 0-1,1 1 1,0-1 0,0 0-9,49 5 143,-35-5-75,201 11 668,87-13-736,-178 1 40,235-10-84,69-1-251,-429 13 297,0-1 0,0 1-1,0-1 1,0 1 0,0 0-1,0-1 1,-1 1 0,1 0-1,0-1 1,0 1 0,-1 0 0,1 0-1,0 0 1,-1 0 0,1 0-1,-1 0 1,1-1 0,-1 1-1,0 0 1,1 0 0,-1 1-1,0-1 1,0 0 0,0 0-1,1 1-1,3 28 132,-4-3-80,-1 1 0,-1-1 0,-1 1 0,-1-1 0,-1 0 0,-8 18-52,1 3 81,2 1 0,1 0 0,2 14-81,4-35 2,3-26-2,0-1 0,0 0 0,0 0 0,-1 1 0,1-1 0,0 0 0,0 0 0,-1 1 0,1-1 0,-1 0 0,1 0 0,-1 0 0,0 0 0,1 1 0,-1-1 0,0 0 0,0 0-1,1 0 1,-1-1 0,0 1 0,0 0 0,0 0 0,0 0 0,0-1 0,-1 1 0,1 0 0,0-1 0,-1 1 0,0-1 2,-1 0 0,1 0 0,-1 0 0,1 0 0,0-1 0,-1 1 0,1 0 1,-1-1-1,1 0 0,0 0 0,0 0 0,-1 0 0,1 0 0,-1-1-2,-11-7 9,0 0 1,0-2-1,1 1 1,-2-4-10,11 10-4,-9-7 6,4 3 54,1 1 0,-1-1 0,1-1 0,1 0 0,0 0 0,0 0 0,-4-9-56,10 18 115,-1 0-118,2 39-149,0-31 159,1 0-1,0-1 1,0 0-1,1 1 0,0-1 1,0 0-1,1 0 0,3 6-6,-5-10-2,1-1-1,-1 1 0,1-1 0,0 1 1,-1-1-1,1 0 0,0 0 0,1 0 0,-1 0 1,0 0-1,0-1 0,1 1 0,-1-1 0,1 1 1,-1-1-1,1 0 0,0 0 0,0 0 0,-1 0 1,1-1-1,0 1 0,0-1 0,0 0 0,2 1 3,9-1-8,-1 0-1,1-1 1,-1-1-1,4-1 9,-12 2-5,0-1-1,0 1 0,0-1 1,0-1-1,0 1 1,0-1-1,-1 0 0,1 0 1,-1 0-1,0 0 0,4-5 6,1-1-28,1 0 25,1-1 0,-2 0 0,1-1 1,-1 0-1,-1-1 0,0 1 0,5-11 3,-13 20 160,0 2 51,-12 22-928,2 2-1083,11-6-5642,1-17-1781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37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2353,'0'0'6750,"0"0"-5003,0 0-1269,0 0 650,0 0 196,3 7-257,1-2-965,-1 1-1,1-1 1,0 0 0,1 0 0,-1-1-1,1 1 1,0-1 0,0 0 0,0 0 0,0-1-1,1 1 1,0-1 0,-1 0 0,1-1-1,0 0 1,1 0 0,-1 0 0,0 0 0,0-1-1,2 0-101,72 8 292,-1-4-1,1-4 1,12-3-292,21 0 107,-80 2-93,1-1 0,-1-1-1,0-2 1,1-2 0,-2-1-1,1-1 1,-1-1 0,16-9-14,-48 18 49,1 0 0,-1 0 1,0 0-1,1 0 0,-1 0 1,0 0-1,0 0 0,1 0 1,-1 0-1,0 0 0,1 0 1,-1 0-1,0 0 0,0 1 1,1-1-1,-1 0 0,0 0 1,0 0-1,1 0 0,-1 1 1,0-1-1,0 0 0,1 0 1,-1 0-1,0 1 0,0-1 1,0 0-1,0 0 0,1 1 1,-1-1-1,0 0 0,0 1 1,0-1-1,0 0 0,0 0 1,0 1-1,0-1-49,6 22 422,-1 31-765,-4-45 504,3 224-168,-4-153-301,0-78 284,-1 1 1,0-1 0,1 1 0,-1-1-1,0 0 1,0 1 0,0-1 0,0 0-1,0 0 1,0 1 0,0-1 0,0 0-1,0 0 1,0 0 0,-1 0 0,1-1-1,-1 1 1,1 0 0,0 0 0,-1-1-1,1 1 1,-1-1 0,1 1 0,-1-1-1,0 0 24,-56 14 142,36-10-183,15-2 46,1-1 0,-1 0-1,0 0 1,0 0 0,0-1-1,0 0 1,0 0 0,0-1-1,-2 0-4,7 0 3,0 1-1,-1-1 0,1 0 0,0 0 1,0 0-1,0 0 0,0 0 0,0 0 0,0 0 1,1-1-1,-1 1 0,0-1 0,1 1 1,-1-1-1,1 0 0,-1 0 0,1 0 0,0 0 1,0 1-1,0-2 0,0 1 0,0 0 0,0 0 1,0 0-1,1 0 0,-1 0 0,1-1 1,-1-1-3,1 4 0,0 0 0,0-1 0,1 1 0,-1 0 0,0 0 0,0-1 1,0 1-1,0 0 0,0 0 0,0 0 0,0 0 0,0-1 0,0 1 1,0 0-1,1 0 0,-1 0 0,0-1 0,0 1 0,0 0 1,0 0-1,0 0 0,1 0 0,-1 0 0,0 0 0,0-1 0,0 1 1,1 0-1,-1 0 0,0 0 0,0 0 0,0 0 0,1 0 0,-1 0 1,0 0-1,0 0 0,0 0 0,1 0 0,-1 0 0,0 0 0,0 0 1,0 0-1,1 0 0,-1 0 0,0 0 0,0 0 0,0 0 1,1 1-1,-1-1 0,19 6 22,21 14 71,-36-17-71,19 13 64,0-1 0,18 7-86,-32-18-15,1 0 1,-1-1-1,1 0 0,0-1 0,-1 0 1,1 0-1,0-1 0,0 0 1,2-1 14,-7-1 7,0 0 0,-1 0 0,1-1 0,-1 0 0,1 0 0,-1 0 0,0-1 0,0 1 0,0-1 0,0 0 0,0 0 0,-1 0 0,1-1 0,-1 1 0,0-1 1,0 0-1,1-1-7,3-5 96,0 1 1,0-2-1,-1 1 1,0-1-1,-1 0 1,3-8-97,-2 6-137,-9 34-4155,3-20 4049,-5 21-7921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2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7716,'0'0'1208,"0"0"57,0 0 519,0 0-121,0 0-191,0-9 991,0 5-1643,0 6-237,3 174-296,8 0 0,8 2-287,-14-146 3,0 4 74,-1 0 0,-1 10-77,5-51 962,15-6-3647,465 5 2695,-389-3 84,-98 9 36,-1 0-66,27 0 51,93 0 504,95 9-664,-215-9 29,0 0 37,0 0-21,0-7 28,-1-1 0,0 1 0,-1 0 0,0 0 1,0 0-1,0 0 0,-1 0 0,0 1 0,0-1 0,-3-3-28,1 2 34,1 0 0,1 0 0,-1 0 0,2-1 1,-1 1-1,0-5-34,-9-78 603,3 0-1,4-76-602,5 166 107,0 1-45,0-37-38,0 35-26,-1 0 0,1-1 1,-1 1-1,1 0 1,-1 0-1,0 0 1,0 0-1,0 0 1,0 0-1,0 0 1,0 0-1,0 0 1,-1 0-1,1 0 1,-1 1-1,0-1 1,1 1-1,-1-1 0,0 1 1,0 0-1,0-1 1,0 1-1,0 0 1,-1 0 1,-1 0-6,0-1 0,-1 1 0,1 1 0,-1-1 0,1 1 0,-1-1-1,1 1 1,-1 1 0,1-1 0,-1 1 0,1-1 0,-1 1 6,1 2-11,-1 0 0,1-1 0,0 2 0,-1-1 1,2 0-1,-1 1 0,0 0 0,1 0 0,-1 0 0,1 0 0,0 0 0,1 1 0,-1-1 0,1 1 0,-2 4 11,-10 15-17,8-14 15,0 0 0,1 0 0,1 0 1,0 0-1,0 3 2,-18 37-87,23-57 69,0 1 0,0-1 0,1 1 0,0-1 0,0 1 0,0 0 0,1 0 0,3-5 18,7-9-5,-5 8-12,1 0 0,0 0 0,0 1 0,1 0 0,0 1 0,12-9 17,-9-2 27,17 20-182,-25 1 146,0 0 1,0 0-1,-1 1 1,1-1-1,0 1 0,-1 1 1,1-1-1,-1 1 1,0-1-1,1 1 0,0 1 9,2 0 15,8-1 7,-15-2-20,1 0 1,0 0-1,-1 0 0,1-1 1,0 1-1,-1 0 1,1 0-1,0 0 0,-1 0 1,1 0-1,0 0 0,-1 0 1,1 1-1,0-1 0,-1 0 1,1 0-1,-1 0 0,1 1 1,0-1-1,-1 0 0,1 1 1,-1-1-1,1 0 1,-1 1-1,1-1 0,-1 1 1,1-1-1,-1 1 0,0-1 1,1 1-1,-1-1 0,0 1 1,1 0-1,-1-1 0,0 1 1,1-1-1,-1 1-2,2 2 20,0 1 0,0-1-1,1 0 1,-1-1-1,1 1 1,0 0 0,-1-1-1,1 1 1,1-1-20,11 12 5,14 32 29,-27-41-37,0 0 0,1 0-1,0 0 1,0 0 0,1 0 0,-1 0-1,1-1 1,0 0 0,0 0-1,1 0 1,-1 0 0,1-1 0,3 3 3,-2-2-7,10 3 62,-15-7-37,-1 0-2,0 0 11,0 0 34,0-6-840,0-11-1779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04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10 130 15847,'0'0'683,"0"0"-243,5 29 492,33 207 313,-23-56 1977,-7 181-3222,-8-318 209,0-40-145,-28-167 430,14 86-1014,-5-76 520,17 127-95,-2-32-188,2 0 1,2 0 0,3-1-1,7-32 283,-7 79-30,0 1 0,0-1-1,1 1 1,1 0 0,0 0 0,1 0 0,0 1-1,0 0 1,2 0 0,-1 0 0,1 1-1,1 1 1,2-3 30,-3 5-11,0 0-1,1 0 1,0 1-1,0 0 1,1 1-1,-1 0 1,1 1-1,0-1 1,1 2-1,-1 0 1,1 0-1,-1 1 1,1 0-1,0 1 1,7-1 11,1 1-135,0 1 1,-1 1-1,1 0 1,0 1 0,-1 1-1,1 1 1,-1 0-1,7 4 135,-18-6-39,-1 1 0,0 0 0,1 1 0,-1 0 0,-1 0 0,1 0-1,0 0 1,-1 1 0,0 0 0,0 0 0,0 0 0,-1 1 0,0-1 0,0 1-1,0 0 1,-1 1 0,0-1 0,0 0 0,0 1 0,-1 0 0,0 0 0,-1-1-1,1 1 1,-1 1 39,1 5-14,0 0 0,0 1 0,-2-1 0,0 1 0,0-1 0,-1 1 0,-1-1 0,0 1 0,-1-1 0,0 0 0,-1 0 0,-1 0 0,0-1 0,-1 0 0,0 0 0,0 0 0,-2 0 0,1-1 0,-1 0 0,-4 2 14,-22 26 85,-2-2-1,-1-1 1,-2-2 0,-31 20-85,-8-1 1170,-2-3 0,-13 3-1170,93-53 5,-1 0 0,1 0 1,0 0-1,-1 0 1,1 1-1,0-1 0,-1 0 1,1 0-1,0 0 0,-1 1 1,1-1-1,0 0 1,-1 1-1,1-1 0,0 0 1,0 1-1,-1-1 0,1 0 1,0 1-1,0-1 1,0 0-1,-1 1 0,1-1 1,0 1-1,0-1 0,0 0 1,0 1-1,0-1 1,0 1-1,0-1 0,0 0 1,0 1-1,0-1 0,0 1 1,0-1-1,0 0 1,0 1-1,1-1 0,-1 0 1,0 1-1,0-1 0,0 1 1,1-1-1,-1 0 1,0 1-1,0-1 0,1 0 1,-1 0-1,0 1 0,0-1 1,1 0-1,-1 0 1,0 1-1,1-1 0,-1 0 1,1 0-1,-1 0 0,0 1-5,27 12-58,-24-11 80,196 79 130,34 14 37,-196-77-291,29 12 401,27 8-299,-70-30-507,0-1 1,0-1 0,1-1-1,0-1 1,-1-2 0,8 0 506,31-1-4130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05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559 0 16680,'0'0'1699,"-28"11"-1283,7-3-331,-1 1-1,2 1 0,0 0 0,0 2 1,0 0-1,2 1 0,0 1 1,0 1-1,1 0 0,-13 16-84,-7 17 344,1 1 0,3 2-1,2 1 1,2 2 0,3 1-1,2 0 1,-4 19-344,14-29 57,1 0 0,2 2 0,2-1 0,2 1 0,2 0 0,2 1 0,3-1 0,1 1 0,6 32-57,-3-58 0,0 0 0,2-1 1,0 0-1,2 0 0,0 0 0,1-1 0,1-1 0,1 1 1,0-2-1,10 12 0,-3-8-14,2 0 0,0-1-1,1-1 1,1-1 0,0-1 0,2 0 0,18 8 14,1-2-169,2-2 1,0-2 0,2-2 0,0-2 0,0-2-1,1-2 1,1-2 0,0-3 0,20 0 168,13-1-2029,1-3 1,0-5-1,64-9 2029,-94 1-3868,-1-2-1,25-10 3869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05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72 12470,'0'0'1315,"2"26"200,5 44 1599,14 63-3114,-9-54 1240,-3 1 0,-4 0 1,-5 58-1241,0-131 51,-2-35 86,-1 0-1,-1 0 1,-1 1-1,-2-1 1,-3-6-137,-16-77-259,20 67 8,1 0 0,2-1-1,2 1 1,2 0 0,4-23 251,-3 55 12,1 1 0,0-1 0,1 1 0,0-1 0,0 1 0,1 0 0,0 1 0,3-3-12,-7 12-2,0 0-1,0 0 1,0 0 0,0 0 0,0 1-1,1-1 1,-1 1 0,0-1 0,0 1 0,0-1-1,1 1 1,-1-1 0,0 1 0,1 0-1,-1 0 1,0 0 0,1 0 0,-1 0 0,0 0-1,1 0 1,-1 0 0,0 1 0,1-1-1,-1 0 1,0 1 0,0-1 0,1 1 0,-1-1-1,0 1 1,1 0 2,36 22-136,0 10 266,-2 3-1,-2 0 1,-1 2-1,-2 2 1,12 21-130,0 6 151,-4 2 0,-2 2 1,1 11-152,-38-82-158,7 20 409,-7-11-1234,-6-8-3394,-31-18-1308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06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15607,'0'0'1985,"0"0"-1985,0 0-80,0 0 80,0 0 80,0 0 192,250 3-272,-141-6-656,-2-20-3458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4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10453,'0'0'688,"0"0"-336,0 0-352,0 0 1089,0 0-465,0 0-624,0 0-352,0 33-1009,0-27-1504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4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13798,'0'0'2978,"0"0"-2818,0 0-144,0 0 336,0 0 96,0 0-448,22-3-928,-3 3-2034,9-3-575,13-5-4387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47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0 12422,'0'0'688,"0"0"-400,-144 217 2241,87-90-160,14 8-1072,2 19-417,16 1-383,25-12 15,0-5-432,31-20-32,44-14-48,19-16-368,12-29-433,32-28-447,15-31-1778,19-3-1888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5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17304,'0'0'624,"0"0"-576,0 0-96,0 0 0,0 0-944,0 0-6148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06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0 155 16936,'0'0'-240,"9"28"469,57 181 1230,-50-155-1039,-2 0 0,-2 1 0,-3 1 0,-2-1 0,-2 12-420,-5-66-72,-5-7-406,1 2 393,-1-1 36,0 0-1,0-1 0,1 1 0,0-1 0,0 0 0,1 0 0,-1 0 0,1 0 1,1-1-1,-1 1 0,1-1 0,0 0 0,0 0 0,1 1 0,0-1 0,0-4 50,8-330-573,-6 320 567,0-1 0,2 0 0,0 1-1,1 0 1,2 0 0,0 0 0,5-10 6,-9 26-1,0-1 0,0 1-1,1 0 1,0-1 0,0 1-1,0 1 1,1-1 0,0 0 0,0 1-1,0 0 1,0-1 0,1 2-1,-1-1 1,1 0 0,0 1 0,0 0-1,0 0 1,1 1 0,-1-1-1,1 1 1,-1 0 0,1 1-1,0 0 1,0-1 0,-1 2 0,1-1-1,0 1 1,0 0 0,4 0 1,-6 1-8,1 0 1,-1 0-1,1 1 0,-1 0 1,1-1-1,-1 2 1,0-1-1,0 0 1,0 1-1,0 0 0,-1 0 1,1 0-1,-1 0 1,1 0-1,-1 1 1,0 0-1,-1-1 0,1 1 1,-1 0-1,1 1 1,-1-1-1,0 2 8,8 15-10,-1 1-1,-1 0 1,4 21 10,-12-42 0,5 16 26,-2 0-1,0 0 1,0 0-1,-2 1 1,0-1-1,-2 13-25,1-22 3,-1 1-1,-1-1 0,1 0 0,-1 1 0,-1-1 1,1 0-1,-1 0 0,-1-1 0,1 1 1,-1-1-1,-1 1 0,0-1 0,0 0 0,-2 2-2,-48 45 91,54-53-96,1-1-1,0 0 1,0 1 0,-1-1-1,1 1 1,0-1-1,0 0 1,0 1 0,0-1-1,0 1 1,-1-1 0,1 1-1,0-1 1,0 1-1,0-1 1,0 0 0,0 1-1,1-1 1,-1 1-1,0-1 1,0 1 0,0-1-1,0 1 1,0-1 0,1 0-1,-1 1 1,0-1-1,0 1 1,1-1 0,-1 0-1,0 1 1,0-1-1,1 0 1,-1 1 0,0-1-1,1 0 1,-1 0 0,1 1-1,-1-1 1,0 0-1,1 0 6,21 9-184,-14-6 136,103 35-7,-49-18 81,-1 2 0,56 30-26,-112-49 3,0 0 0,0 0 0,-1 0 0,1 1-1,-1 0 1,1 0 0,-1 0 0,0 0 0,-1 1 0,1-1 0,0 2-3,-4-5 3,1 1 0,0-1 0,-1 1 0,1-1 1,-1 1-1,1-1 0,-1 1 0,0 0 0,1-1 0,-1 1 0,0-1 0,0 1 1,0 0-1,-1-1 0,1 1 0,0 0 0,0-1 0,-1 1 0,1-1 0,-1 1 1,0-1-1,1 1 0,-1-1 0,0 1 0,0-1 0,0 0 0,0 1 0,0-1 1,0 0-1,0 0 0,0 0 0,-1 0 0,1 0 0,0 0 0,-1 0 0,1 0 0,0-1 1,-1 1-1,1 0 0,-1-1 0,0 1-3,-16 7 69,-1-1 0,1-1 0,-1 0 0,-1-2 0,1 0 0,-19 1-69,-124 4 115,142-8-105,-128 0-136,94-1-2387,51-1-1494,3-4-2382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07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0 18232,'0'0'0,"0"0"-288,0 0 288,0 0 416,0 0 305,-134 186-369,96-107-48,7-3 16,19 0 304,12-3-624,6-17-128,56-14-192,23-22-128,12-20-144,15 0-401,-2-25-1984,-10-34-1505,-13-9-4706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07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1 14999,'0'0'80,"0"0"-80,0 0-1457,0 0 1457,0 0 368,163 53 785,-66 6-321,-3 12 177,-26 7-449,-18 10-464,-34 13 192,-16-6-288,-22-5 48,-56-5-48,-44-15-432,-40-14-560,-39-16-1954,-17-21-3425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07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0 15047,'0'0'928,"-112"147"-864,56-40 0,21 5 128,23-5 625,12 0-273,18-12-400,64-13-144,40-9 0,50-22-208,31-17-352,16-20-1985,6-14-1425,-12-12-4578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08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0 14295,'0'0'0,"0"0"-32,0 0-465,0 0 497,0 0 977,0 0-113,22 113 641,-6-29-545,-7 3-335,10-11-17,-4-14-368,-2-14-224,-1-14 80,-2-12-96,-7-10-496,-3-12-609,0 0-2576,-31-9-417</inkml:trace>
  <inkml:trace contextRef="#ctx0" brushRef="#br0" timeOffset="1">22 394 10613,'0'0'2065,"0"0"-2049,0 0 288,0 0 1713,0 0-464,0 0-785,-22 0-688,35 0 48,31 0 48,15-3 224,16-2-288,6-7-16,1-4-16,-1-4-80,-3-5-400,-9 5-1521,-6 6-1824,-10 11-1474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08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17144,'0'0'0,"0"0"128,0 0-128,0 0 848,181 36-255,-112-36-321,6 0-48,-6-17-224,-16-5-576,-19 8-689,-18 5-1712,-16 9-1826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08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1 233 12710,'0'0'3954,"0"0"-3954,0 0 0,0 0 0,0 0 928,209-22-688,-109-12-240,10-8-384,2-6-1233,-9 3-2481,-15 3-7267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0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380 282 16215,'-11'-24'2087,"-37"-82"-1751,41 91-314,-1 0 1,-1 1 0,0 0-1,-1 0 1,0 1-1,-9-10-22,14 19 12,1 0-1,-1 0 0,1 0 1,-1 1-1,0 0 0,0 0 1,0 0-1,-1 0 0,1 1 1,-1 0-1,0 0 0,1 0 1,-1 1-1,0 0 0,0 0 1,0 0-1,-2 1-11,1 0 4,0 0-1,0 0 1,0 1 0,0 0-1,-1 0 1,1 1-1,0-1 1,1 2 0,-1-1-1,-2 2-3,5-1 0,-1 0-1,1 0 0,0 0 0,0 1 0,1-1 0,-1 1 1,1 0-1,0 0 0,0 0 0,0 1 0,0-1 0,1 1 1,-1-1-1,1 1 0,1 0 1,-4 6-16,2 1 1,-1-1-1,2 1 1,0-1-1,0 1 1,1 0-1,0 0 1,1 0-1,0-1 1,1 3 15,0-6-27,0 0 0,1 1 0,-1-1 0,2 0 0,-1 0 0,1 0 0,0 0 0,1-1-1,0 1 1,0-1 0,0 0 0,1 0 0,0 0 0,4 2 27,23 19-128,1-1 0,2-2 0,1-2-1,0-1 1,12 4 128,82 51-666,-125-73 594,0 0 0,1 1 0,-1-1 0,-1 1 0,1 0 0,-1 0 0,0 0 0,2 3 72,-5-7-22,-1 0 0,1 0 0,-1 1-1,1-1 1,-1 0 0,1 0 0,-1 0-1,1 0 1,-1 0 0,0 1-1,0-1 1,0 0 0,0 0 0,1 0-1,-2 1 1,1-1 0,0 0-1,0 0 1,0 1 0,-1-1 0,1 0-1,0 0 1,-1 0 0,1 0-1,-1 0 1,1 0 0,-1 0 0,0 0-1,1 0 1,-1 0 0,0 0 0,0 0-1,0 0 1,0 0 0,0 0-1,0-1 1,0 1 0,0 0 0,0-1-1,0 1 1,0-1 0,0 1-1,0-1 1,0 0 0,-1 1 0,1-1-1,0 0 1,0 0 0,-2 0 22,-25 6-31,0-1-1,-1-1 1,-5-1 31,10-1 168,0 0 0,0 2 0,0 0 1,0 2-1,-9 4-168,31-9 8,0 0-1,1 0 1,-1-1 0,1 1 0,-1 1-1,0-1 1,1 0 0,0 0 0,-1 0 0,1 1-1,0-1 1,0 1 0,-1-1 0,1 1-1,1 0 1,-1-1 0,0 1 0,0 0-1,0-1 1,1 1 0,-1 0 0,1 0 0,0 0-1,-1 0 1,1-1 0,0 1 0,0 0-1,0 0 1,0 0 0,1 0 0,-1 0 0,1 1-8,0 3 0,0 0 1,1 0-1,0 0 1,1 0-1,-1 0 1,1-1-1,0 1 1,1-1-1,1 3 0,18 22 22,-2 2 1,-1 0-1,5 13-22,-18-29 8,0 1 1,-1 0-1,-1 0 0,0 0 1,-1 0-1,-1 1 0,-1 0 1,0 8-9,0 1 77,-2 0 0,-1 0 0,-1 0 0,-2 0 0,0 0 0,-2-1 0,-2 6-77,-3 1 649,1 0 1,2 1 0,2 0 0,1 1 0,0 13-650,6-46 22,0-1 1,-1 0-1,1 0 1,0 1-1,0-1 1,-1 0-1,1 0 1,0 0-1,0 0 1,0 0-1,1 0 0,-1-1 1,0 1-1,0 0 1,0 0-1,0-1 1,1 1-1,-1-1 1,0 1-1,1-1 1,-1 0-1,0 1 0,1-1 1,-1 0-1,1 0 1,-1 0-1,0 0 1,1 0-1,-1 0 1,1 0-1,0-1-22,54-2 31,-53 3-3,24-4-54,-1-1 1,-1-2-1,1 0 0,-1-2 1,16-7 25,36-20-1870,5-7 1870,-17 4-3018,-18 5-2320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0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150 219 10613,'0'0'1763,"0"0"-1381,0 0-166,0 0 611,0 0 544,0 19-63,16 370 2002,-3-266-2461,-16-159-910,-1 0 1,-2 0-1,-1 1 0,-2 0 1,-11-28 60,7 25-100,2 0 1,2-1-1,2 0 1,1 0-1,1-8 100,4 15-25,-1 10 34,1 0 0,2 0 0,0 1 0,4-22-9,-4 38-16,0 0 0,0 0 0,1 0-1,-1 1 1,1-1 0,0 1 0,1-1-1,-1 1 1,1 0 0,-1-1 0,1 1-1,1 1 1,-1-1 0,0 0 0,1 1-1,0 0 1,0 0 0,0 0 0,0 0-1,0 0 1,1 1 0,-1 0 0,5-2 16,11 0-7,1 0 0,0 1 0,0 1 0,0 1 0,1 0 0,-1 2 0,0 1 0,0 0 0,0 2 0,14 4 7,-25-6-15,0 1 1,0 1-1,0 0 0,-1 0 0,0 1 1,0 0-1,0 1 0,0-1 0,4 6 15,-9-7-30,0 0 0,0 1 0,0-1 0,-1 1 0,0 0 0,0 0 0,0 0-1,-1 0 1,0 0 0,0 1 0,0-1 0,-1 0 0,1 1 0,-1 0 0,0-1-1,-1 1 1,0 0 0,0 3 30,0 2-2,-1-1 1,-1 1-1,0-1 0,0 0 0,-1 1 0,0-1 1,-1-1-1,0 1 0,-1 0 0,0-1 0,-5 7 2,-12 17 86,-2-2-1,-17 18-85,15-19 99,1 1 1,0 4-100,5-3 61,44-30-218,19-4-9,1-2 0,13-5 166,-2 2-55,-48 6 39,-6 1 0,-1 0-14,4 1 13,1 0-1,-1 0 0,1 1 0,-1 0 0,1 0 0,-1 0 1,0 0-1,0 0 0,0 1 0,0 0 0,0 0 0,0 0 0,-1 0 1,0 1-1,1-1 0,1 4 18,53 71-223,-49-65 193,-7-9 45,1 0 0,0 0 0,-1 0 0,0 1 0,0-1 0,0 0 0,-1 1 0,1 0 0,-1-1 0,0 1 0,0 0 0,-1-1 0,0 1 0,1 0 0,-2 0 0,1 0 0,0-1 0,-1 1 0,0 0 0,0-1 0,0 1 0,-1 0 0,0-1 0,0 1 0,0-1 0,0 0 0,0 0 0,-1 0 0,0 0 0,0 0 0,0-1 0,0 1 0,-1-1 0,1 0 0,-1 0 0,0 0 0,0 0 1,-2 0-16,-13 8 81,-1-1 0,-1-1 0,0 0 1,0-2-1,0 0 0,-1-2 0,0 0 1,0-2-1,-15 1-81,-41 0 116,1-3 0,-8-3-116,78 1 10,-5 2-41,0-1 1,0-1-1,0-1 0,0 1 0,0-2 1,0 0-1,1 0 0,-1-1 0,1 0 0,0-1 1,0 0-1,1-1 0,-6-4 31,15 9-175,0 1-1,0-1 1,0 0-1,1 1 0,-1-1 1,0 0-1,1 0 1,-1 0-1,0 0 1,1 1-1,-1-1 1,1 0-1,-1 0 1,1 0-1,0 0 1,-1 0-1,1-1 1,0 1-1,0 0 0,0 0 1,0 0-1,0 0 1,0 0-1,0 0 1,0 0-1,0 0 1,0 0-1,1 0 1,-1 0-1,0 0 1,1 0-1,-1 0 1,1 0-1,0-1 176,19-12-6819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47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6 8788,'0'0'611,"0"0"-99,0 0 766,0 0 173,0 0-162,0-1-1248,0 1 0,0 0 1,0 0-1,-1-1 0,1 1 0,0 0 0,0 0 0,0-1 1,0 1-1,0 0 0,-1 0 0,1-1 0,0 1 1,0 0-1,0 0 0,-1 0 0,1-1 0,0 1 0,0 0 1,-1 0-1,1 0 0,0 0 0,0 0 0,-1 0 1,1 0-1,0-1 0,0 1 0,-1 0 0,1 0 0,0 0 1,0 0-1,-1 0 0,1 0 0,0 0 0,-1 0 0,1 1 1,0-1-1,0 0 0,-1 0 0,1 0 0,0 0 1,0 0-1,-1 0 0,1 0 0,0 1 0,-1-1-41,0 9 391,-1 0 0,1 0-1,0 0 1,1 0 0,0 1 0,1-1-1,0 2-390,0 20 509,-1 16-227,3 0-1,1 0 1,2-1-1,2 0 1,3 0-1,1-1 1,2 0-1,13 25-281,-26-67-89,1 1-130,-1 0 1,1 0-1,0 0 0,0-1 0,0 1 0,0-1 0,1 0 0,-1 1 0,1-1 0,0 0 0,0 0 0,0-1 0,2 2 219,1-5-3041,5-8-1673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0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474 129 14615,'0'0'1563,"0"0"-1141,0 0 199,0 0 516,-26-22-294,-85-67-470,108 87-358,1 0-1,0 0 0,-1 1 1,1-1-1,-1 1 0,0 0 1,1-1-1,-1 1 1,0 0-1,0 1 0,0-1 1,1 0-1,-1 1 0,0-1 1,0 1-1,0 0 0,0 0 1,0 1-1,0-1 1,0 0-1,0 1 0,0 0 1,0-1-1,1 1 0,-1 1 1,0-1-1,0 0 1,1 0-1,-1 1 0,1 0 1,-1-1-1,1 1 0,0 0 1,0 0-1,0 0 0,0 1 1,-1 0-15,-6 6 109,-17 15 44,1 1 0,1 2 0,1 0 0,1 2 0,2 0 0,1 1 0,1 1 0,-13 33-153,27-51 6,0 0 0,1 0 0,0 0 0,1 1 0,1-1 0,0 1 0,1 0 0,1 7-6,-1-8 16,0-7-14,1 0 0,1 0 0,-1-1 0,1 1 0,0 0 0,0-1 0,1 1-1,-1-1 1,1 0 0,1 0 0,-1 0 0,1 0 0,0 0 0,0-1 0,0 1 0,0-1 0,1 0-1,0-1 1,0 1 0,0-1 0,0 0-2,16 11 6,1-2 0,0-1 0,1-1 0,13 5-6,-17-8-435,1-1-1,-1-1 0,1 0 1,1-2-1,-1 0 1,0-1-1,1-1 1,-1-1-1,1-1 0,-1-1 1,0-1-1,1 0 1,-1-2-1,-1 0 1,8-3 435,38-24-7366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2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66 107 8884,'0'0'2292,"0"0"-1721,0 0-16,0 0 907,0 0 496,0-5-501,0-14 754,0 44-1803,2 49-378,0-54 86,5 77 488,-3 25-604,-5-91 36,-1 0 1,-1 0-1,-2-1 1,-1 1-1,-1-1 1,-2 1-37,9-30 6,0-1 0,0 0 1,0 0-1,0 0 0,0 1 1,0-1-1,0 0 0,0 0 1,0 0-1,0 1 0,0-1 0,0 0 1,0 0-1,0 0 0,0 1 1,0-1-1,0 0 0,0 0 1,0 0-1,0 1 0,0-1 0,-1 0 1,1 0-1,0 0 0,0 0 1,0 1-1,0-1 0,0 0 1,-1 0-1,1 0 0,0 0 0,0 0 1,0 0-1,0 0 0,-1 1 1,1-1-1,0 0 0,0 0 1,0 0-1,-1 0 0,1 0 0,0 0 1,0 0-1,0 0 0,-1 0 1,1 0-1,0 0 0,0 0 1,0 0-1,-1 0 0,1 0 0,0 0 1,0-1-1,0 1 0,-1 0 1,1 0-1,0 0-6,-7-16 219,-1-30-5,-7-84-180,7-1-1,6-37-33,1 158-45,2 0-1,-1-1 1,1 1 0,1 0-1,0 0 1,0 0 0,1 0-1,4-9 46,-6 16-27,1 0-1,0-1 1,0 1 0,0 0-1,1 0 1,-1 0-1,1 1 1,-1-1-1,1 0 1,0 1 0,0 0-1,0 0 1,0 0-1,1 0 1,-1 0-1,0 0 1,1 1-1,0 0 1,-1 0 0,1 0-1,0 0 1,-1 0-1,1 1 1,0 0-1,1-1 28,4 2-26,-1-1-1,1 1 0,-1 0 1,0 1-1,1 0 0,-1 0 1,0 1-1,-1 0 0,1 1 1,0-1-1,-1 1 0,0 1 0,0-1 1,0 1-1,0 1 0,-1-1 1,0 1-1,0 0 0,-1 1 1,1 0 26,18 24 18,-1 1 0,-2 0 0,16 34-18,-7-14 2,-2-6 29,-10-18-11,0 2-1,-1 0 0,-2 1 1,-2 1-1,1 5-19,-13-36-66,-1 0 1,1 0-1,-1 1 0,1-1 1,-1 0-1,0 0 1,0 1-1,1-1 0,-1 0 1,0 0-1,0 1 0,0-1 1,0 0-1,-1 1 0,1-1 1,0 0-1,-1 0 1,1 1 65,-2-1-345,1-1 1,0 1-1,-1-1 1,0 1 0,1-1-1,-1 0 1,1 0 0,-1 0-1,1 1 1,-1-2 0,0 1-1,1 0 1,-1 0 0,1 0-1,-1-1 1,0 1 344,-44-7-6974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2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 16343,'0'0'961,"0"0"-913,0 0-48,0 0 608,0 0-416,194-48-192,-109 37-512,-4 6-849,-6-1-1632,-19-2-2401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3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0 104 14823,'0'0'2254,"12"25"-1181,-3-8-898,29 64 1208,1 13-1383,-26-60 129,-2 1-1,-1 0 1,-1 0 0,-2 1 0,-2 1 0,-1-1-1,-1 17-128,-3-53-8,0 1-1,0-1 0,0 1 0,0-1 0,0 1 0,0-1 0,0 0 0,-1 1 0,1-1 1,0 1-1,0-1 0,0 0 0,0 1 0,0-1 0,-1 1 0,1-1 0,0 0 0,0 1 1,-1-1-1,1 0 0,0 1 0,-1-1 0,1 0 0,0 1 0,-1-1 0,1 0 1,0 0-1,-1 1 0,1-1 0,-1 0 0,1 0 0,0 0 0,-1 0 0,1 0 0,-1 0 1,1 0-1,-1 1 0,1-1 0,-1 0 0,1 0 0,0 0 0,-1-1 0,1 1 0,-1 0 1,1 0-1,-1 0 0,1 0 0,0 0 0,-1 0 0,1-1 0,-1 1 0,1 0 0,0 0 1,-1-1-1,1 1 0,0 0 9,-24-18-522,15 4 27,0 0 0,1-1-1,0 0 1,1-1 0,1 0 0,0 0-1,1 0 1,-1-9 495,-2-14-1811,2 0-1,1-1 1,1-4 1811,2-27-3407,2 50 4256,1 1 0,1-1 0,0 0 0,4-10-849,-5 24 448,1 1 1,0-1 0,1 0 0,-1 1 0,1 0-1,0-1 1,1 1 0,0 0 0,0 1 0,0-1 0,0 1-1,1-1 1,4-2-449,-4 4 78,-1 1-1,1 0 0,-1 1 1,1-1-1,0 1 1,0 0-1,0 0 1,0 0-1,1 1 1,-1 0-1,0 0 0,4 0-77,6-1 67,0 1 0,0 1 0,1 0 0,-1 1 0,0 1 0,1 0 0,-1 1 0,0 1-1,-1 0 1,1 1 0,-1 0 0,0 2 0,0-1 0,2 3-67,13 8 41,0 2 1,-2 1 0,0 1-1,-1 1 1,18 21-42,-34-32 54,0 1 0,-1 0 0,0 0 0,0 1 0,-2 1 0,0-1-1,0 1 1,-1 0 0,-1 1 0,0 0 0,-1-1 0,-1 1 0,0 1 0,-1-1-54,0 2 68,-1-1 0,-1 0-1,-1 0 1,0 1 0,-1 1-68,1-12 25,-1 1-1,1 0 1,-2-1 0,1 1-1,-1-1 1,0 0 0,0 1-1,0-2 1,-1 1 0,0 0-1,-1-1 1,-3 5-25,-4 1 75,1 0-1,-1-1 1,-1 0 0,0-1 0,0-1 0,-1 0-1,-9 4-74,14-8-13,0-1 0,0 1 0,0-1 0,-1-1 0,1 0-1,0 0 1,-1-1 0,0 0 0,1-1 0,-1 0-1,0 0 1,1-1 0,-3-1 13,10 2-74,-1-1-1,1 0 1,0 1 0,0-1-1,-1 0 1,1 0 0,0 0 0,0-1-1,0 1 1,0 0 0,0-1-1,0 1 1,0-1 0,0 0-1,1 0 1,-1 0 0,1 0-1,-1 0 1,1 0 0,0 0-1,-1-2 75,0-1-577,1 0-1,-1 0 0,1 0 0,0 0 1,0 0-1,1-1 0,-1 1 0,1 0 1,1-3 577,1-32-7422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3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 17288,'0'0'656,"0"0"-544,0 0 240,3 151 369,13-106-65,6 6-384,0 0-224,-4-6 16,-8-3-64,-10-8-16,0-3-128,0-12-192,-10-5-48,-15-11-304,-6-3-785,-7-3-2289,1-33-1568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3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 11237,'0'0'4303,"0"0"-2977,0 0-272,0 0 339,0 0-233,26-13-458,-2-1-589,-12 7-67,0 0-1,1 1 1,0 0-1,0 1 1,0 0-1,1 1 1,0 0-1,0 1 1,0 1-1,0 0 1,0 1-1,1 1-45,229 3 732,-1 0-3916,-294 3-3747,0 4-1598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4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3762,'0'0'9892,"0"0"-9428,0 0 929,0 0 896,0 0-784,0 0-673,131 14-304,-68-14-207,5 0-321,1-3-128,3-8-385,-12 6-191,-26 2-304,-22 3-1570,-12 5-2864,-37 21-3586</inkml:trace>
  <inkml:trace contextRef="#ctx0" brushRef="#br0" timeOffset="1">48 327 8900,'0'0'9588,"0"0"-9315,0 0-193,169-6 160,-123 6 272,-5 0-512,0 0-128,-10 0-304,-3-5-689,-9-1-624,0-8-63,-1 6-145,1 2-3074,-6 6 1634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5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275 209 14551,'-8'-27'-302,"-25"-82"966,32 106-597,0 0 0,0 1 0,1-1 0,-1 0 0,1 0 0,-1 0-1,1 0 1,0 0 0,1 0 0,-1 0 0,0 0 0,1 0-1,-1 1 1,1-1 0,0 0 0,1-1-67,-1 2 29,0 0 1,0 1 0,0-1-1,1 1 1,-1 0-1,0 0 1,1-1 0,-1 1-1,1 0 1,-1 0-1,1 0 1,0 0 0,-1 0-1,1 1 1,0-1-1,0 1 1,-1-1 0,3 0-30,4 0 67,1 1 1,-1-1 0,1 1-1,-1 1 1,1 0 0,-1 0-1,8 2-67,-15-3 16,5 2 17,0 0 0,0 0 0,0 0 0,0 0 0,0 1 0,-1 0 0,1 0 0,-1 0 0,0 1 0,0 0 1,0 0-1,-1 0 0,1 1 0,-1 0 0,0-1 0,0 1 0,-1 1 0,1-1 0,-1 0 0,-1 1 0,1 0 0,1 3-33,1 7 42,0 0-1,-1 1 1,0 0 0,-1 0 0,-1 0-1,-1 0 1,-1 13-42,0-20 86,-2 0-1,1 0 0,-1 0 1,-1 0-1,0 0 0,0-1 0,-1 1 1,0-1-1,0 0 0,-1 0 1,-1 0-1,1-1 0,-1 0 1,-1 0-1,0 0-85,-4 6 243,1 0 0,1 1 0,0 0 0,-3 7-243,11-19-5,-1 0-1,1 0 1,0 0 0,0 0-1,0 0 1,0 0 0,0 0-1,1 0 1,-1 0 0,1 0 0,0 0-1,0 0 1,0 0 0,0 1-1,1-1 1,-1 0 0,1 0-1,0 0 1,0 0 0,0 0 0,0 0-1,0 0 1,1-1 0,-1 1-1,1 0 1,0-1 0,0 1-1,0-1 1,0 1 0,0-1-1,1 1 6,8 4-98,0 0 0,0-1 0,1 0 0,-1 0 0,1-1 0,1-1 0,1 0 98,36 16-134,-36-14 51,-1 1 0,-1 1 0,1 0 0,-1 1 0,-1 0-1,0 0 1,0 2 0,-1-1 0,0 1 0,-1 1 0,5 6 83,-10-11 8,0 0 0,0 0 0,-1 0 0,0 0 0,0 1 0,0-1 0,-1 1 0,0 0 0,-1 0 0,0 0 0,0-1 0,-1 1 0,0 0 0,0 0 0,-1 0 0,0 0 0,0 0 0,-1 0 0,0 0 0,0-1 0,-1 1-1,-1 3-7,-30 55 704,21-42-380,0 1 0,2 0 0,0 4-324,-14 59 764,19-60-581,-2 0 1,0 0 0,-2-1-1,-13 24-183,19-43 14,-1 0 1,0-1-1,-1 1 0,1-1 0,-1 0 0,-1-1 0,1 0 1,-1 0-1,0 0 0,-1 0 0,0-1 0,1-1 1,-1 1-1,-1-1 0,1-1 0,-1 1 0,-6 1-14,-17 1-442,-1-1-1,0-1 0,-1-2 1,1-1-1,-21-3 443,-22 1-3608,-11 2-3654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7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1 5907,'0'0'696,"0"0"-322,0 0 951,0 0 933,0 0-322,-5 0-567,-3 0-1004,-1 0-1,1 1 1,-1 1-1,0 0 1,1 0-1,0 0 1,-1 1-1,-4 3-364,-3-1-2335,-6-3 3546,20-4 1031,26 0-1877,148-9-309,1 8 0,0 7 0,72 15-56,-122-8 205,0-5-1,12-6-204,-132 0 5,11 0 78,-8 1-1,0 0 1,0-1 0,1 0-1,-1 0 1,0-1 0,1 0 0,-1 0-1,0-1 1,0 1 0,0-1-1,0 0 1,0-1 0,0 0 0,-1 0-1,1 0 1,0-1-83,-5 3 611,-26 1 125,-71 0-2008,31 0-3792,36 0-2179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7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11365,'0'0'4664,"0"0"-3357,0 0-864,2 22-198,42 465 2965,-39-465-3359,-1-28-666,2-37-1172,-5-24-2471,-1-8-1748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48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11685,'0'0'625,"0"0"367,0 0 1089,0 0 496,0 0-1424,0 0-593,181 0-352,-115 0-208,-7 0-288,-9 0-1777,0-5-3826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8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0 12214,'0'0'466,"0"0"-153,-12 26 655,-44 83 542,51-101-1313,0 0 1,-1 0-1,0 0 0,0-1 0,-1 0 1,0 0-1,0-1 0,-1 0 1,-4 3-198,7-6 130,0 1 1,0 0-1,1 0 1,-1 0-1,1 1 1,0-1 0,0 1-1,1 0 1,-3 4-131,5-7 18,0 0 1,0-1 0,1 1-1,-1 0 1,1-1-1,-1 1 1,1 0 0,-1 0-1,1-1 1,0 1 0,0 0-1,0 0 1,0 0-1,1-1 1,-1 1 0,0 0-1,1 0 1,-1-1 0,1 1-1,-1 0 1,1-1-1,0 1 1,0-1 0,0 1-1,0 0 1,0-1 0,0 0-1,0 1 1,0-1-1,1 0 1,-1 0 0,1 1-19,3 2 32,1 1 1,0-1 0,1 0-1,-1 0 1,1-1-1,-1 0 1,2 0-33,19 8 24,-1-2 0,2-2 0,-1 0 0,1-2 0,0 0 0,1-2 0,-1-2 0,0 0 0,1-2 0,-1-1 0,5-2-24,-23 1-41,-1 0 0,1-1-1,0 0 1,-1-1 0,0 0-1,0 0 1,-1-1-1,0-1 1,0 1 0,0-1-1,-1 0 1,1-1 0,-2 0-1,1 0 1,-1 0 0,-1-1-1,1 0 1,-2 0 0,1 0-1,-1-1 1,0 0 0,2-9 41,-6 18-9,0 1 1,0-1 0,0 0-1,0 1 1,0-1 0,0 0 0,0 1-1,0-1 1,0 0 0,0 1-1,0-1 1,0 0 0,-1 1-1,1-1 1,0 1 0,0-1 0,-1 0-1,1 1 1,0-1 0,-1 1-1,1-1 1,0 1 0,-1-1 0,1 1-1,-1-1 1,1 1 0,-1 0-1,1-1 1,-1 1 0,1-1 0,-1 1-1,0 0 1,1 0 0,-1-1-1,1 1 1,-1 0 8,-26 0-99,13 1 59,3-1 59,0 1 0,1 1 0,-1 0-1,1 0 1,-1 1 0,1 1 0,0-1 0,0 2 0,0-1-1,1 2 1,0-1 0,0 1 0,-9 7-19,12-8 46,0 0 0,0 0 0,0 1 0,1 0 0,0 0 0,0 0 0,1 1 0,-1 0-1,1-1 1,1 2 0,-1-1 0,1 0 0,0 1 0,1-1 0,0 1 0,0 0 0,1 0 0,0-1 0,0 5-46,1-10 4,0 0 0,0-1 0,1 1 1,-1 0-1,1 0 0,-1 0 0,1-1 0,-1 1 1,1 0-1,0-1 0,0 1 0,0-1 1,0 1-1,0-1 0,0 1 0,1-1 0,-1 0 1,0 1-1,1-1 0,-1 0 0,1 0 0,-1 0 1,1 0-1,-1 0 0,1-1 0,0 1 0,-1 0 1,1-1-1,2 1-4,6 2 20,0-1-1,0-1 1,0 1-1,10-1-19,-13-1 16,27 2-13,-1-1-1,1-2 1,10-2-3,-30 1-12,-1 0 0,1-1 0,0-1 0,-1 0 1,0-1-1,0-1 0,0 0 0,-1 0 0,4-4 12,129-99-312,-176 149 856,26-34-411,0 0 0,1 1-1,-1-1 1,2 1-1,-1 0 1,-1 3-133,1 19 304,4-28-300,0 0 0,0-1-1,1 1 1,-1 0 0,0 0-1,1 0 1,-1 0 0,1-1-1,-1 1 1,1 0 0,-1-1 0,1 1-1,0 0 1,-1-1 0,1 1-1,0 0 1,0-1 0,-1 0-1,1 1 1,0-1 0,0 1-1,0-1 1,0 0 0,-1 1-1,1-1 1,0 0 0,0 0 0,0 0-4,12 2-27,-1 0 1,1-1 0,-1-1 0,1 0 0,0-1 0,-1 0-1,0-1 1,7-2 26,16-5-386,0-2 0,8-5 386,-7 2-270,-30 12 220,0 0 1,0 0-1,0 0 0,1 1 0,-1 0 0,3 0 50,-7 1-3,-1 0 0,0 0 0,0 0 0,0 0 0,0 0 0,0 0-1,0 1 1,0-1 0,0 0 0,0 1 0,0-1 0,0 1 0,0-1-1,0 1 1,0-1 0,-1 1 0,1 0 0,0-1 0,0 1 0,0 0-1,-1 0 1,1 0 0,-1-1 0,1 1 0,0 0 0,-1 0 0,1 0-1,-1 0 1,0 0 0,1 0 0,-1 0 0,0 0 0,0 0-1,1 0 1,-1 0 0,0 0 0,0 0 0,0 1 0,0-1 3,1 33 221,-2-1 0,-1 1-1,-2-1 1,0 1 0,-7 16-221,0 3 698,3 1 0,-1 47-698,-8 47 82,12-136-700,-2-14-516,-5-20-1406,9-12-3383,2-5-4420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8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82 7924,'0'0'1232,"0"0"-640,0 0 681,0 0 496,0 0-547,0-13-35,-1-40-35,1 52-1127,0 1 0,-1-1 0,1 0-1,0 0 1,-1 1 0,1-1 0,0 0-1,-1 0 1,1 1 0,-1-1 0,1 0 0,-1 1-1,1-1 1,-1 1 0,1-1 0,-1 1-1,1-1 1,-1 1 0,0-1 0,1 1-1,-1 0 1,0-1 0,0 1 0,1 0-1,-1-1 1,0 1 0,0 0 0,0 0-1,1 0 1,-1 0 0,0 0 0,0 0-1,0 0 1,1 0 0,-1 0 0,0 0-1,0 0 1,1 0 0,-1 1 0,0-1-1,0 0 1,1 1 0,-1-1 0,0 0-1,0 1-24,-1 0 87,-6 1-61,1 1 0,0 0-1,1 0 1,-1 1 0,1 0 0,-1 0 0,1 0 0,0 1-1,1 0 1,-1 0 0,-2 3-26,-10 12 197,0 0 0,-9 16-197,17-23 83,2 0 0,-1 0 0,2 1 0,-1 1 0,2-1 0,0 1 0,1 0 0,1 0 0,0 0 0,1 1 0,0 0 0,1-1 0,1 1 0,1 0 0,0 0 0,1 4-83,0-16-1,1 1 0,-1-1-1,1 0 1,-1 0-1,1 0 1,0 0 0,1 0-1,-1 0 1,1-1-1,0 1 1,0-1 0,0 1-1,0-1 1,0 0-1,1 0 1,-1-1 0,1 1-1,0-1 1,0 0 0,0 0-1,0 0 1,0 0-1,2 0 2,10 4-95,1-1-1,0 0 1,0-2-1,0 0 1,10 1 95,21 0-1027,-1-2 0,46-3 1027,-69-1-952,-1-1 1,1-1-1,0-1 0,-1-1 1,0-1-1,16-7 952,41-25-6051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19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 13894,'0'0'-627,"0"0"1644,0 0 461,3 27-600,0-12-742,8 80 1528,-3 6-1664,-5-45 817,-3-55-791,-1-34-303,0 25 197,-1-22-603,0 1-1,2-1 1,1 1-1,3-16 684,-2 35-160,0 0 1,1 0-1,0 1 1,0-1-1,1 1 1,0 0-1,1 0 0,0 1 1,0-1-1,1 1 1,0 0-1,0 0 0,1 1 1,0 0-1,5-4 160,0 2-27,0-1-1,1 2 1,0 0-1,1 1 1,-1 0-1,1 1 1,1 0-1,-1 1 1,1 1-1,0 0 1,0 1-1,0 1 1,0 1-1,0 0 1,0 0-1,9 2 28,-20 0 17,1-1 0,0 1 0,0 1-1,-1-1 1,1 1 0,-1-1 0,1 2 0,-1-1-1,0 0 1,0 1 0,0-1 0,0 1 0,0 0-1,0 1 1,-1-1 0,0 1 0,0-1 0,0 1-1,0 0 1,0 0 0,-1 0 0,1 1 0,-1-1-1,1 4-16,3 6 90,-1-1 0,-1 1-1,0 0 1,-1 0 0,0 0-1,-1 0 1,-1 1 0,0 0-90,-1 0 197,0 1 0,-1-1 0,0 0 1,-2 9-198,1-18 88,1 0 0,-1-1 0,0 1 0,-1 0 0,1-1 0,-1 1 0,0-1 0,-1 0 0,1 0 1,-1 0-1,0 0 0,-4 3-88,-4 2 52,0-1 0,-1 0 1,0-1-1,-1 0 0,1-1 0,-1 0 1,-1-2-1,1 1 0,-1-2 0,0 0 1,0-1-1,0 0 0,-1-1 0,1-1 1,-1 0-1,1-1 0,-7-2-52,21 2-63,-1 0 0,1 0 0,-1 0 0,1 0 0,0 0 0,-1 0 0,1-1 0,0 1 0,-1-1 0,1 1 0,0-1 0,0 0 0,-1 1 0,1-1 0,0 0 0,0 0 0,0 0 0,0 0 0,0 0 0,0 0 0,0 0 0,0 0 0,0 0 0,1 0 0,-1 0 0,0-1 0,0 0 63,1-1-327,-1 1-1,0-1 1,1 0 0,0 0 0,0 0 0,0 0 0,0 0-1,0 0 1,0 0 0,1 0 0,-1 0 0,1 0-1,0 0 328,15-31-5607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6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175 103 12966,'0'0'760,"0"0"-429,0 0 331,0 0 69,0 0-315,0 29 0,-1-4-282,0 61 1040,-4 1-1,-11 56-1173,7-98 309,-1 0 0,-2 0 0,-2-2-1,-3 0 1,-1 0 0,-1-2 0,-3 0 0,-2 0-309,20-41 224,2-10-150,1-17-12,1-41-234,3-1 1,3 1-1,3 0 1,6-17 171,-7 52-136,2 0 1,1 1 0,1 0-1,2 1 1,1 0-1,2 1 1,0 1-1,2 0 1,16-17 135,-14 21-111,2 1-1,10-9 112,-26 26 1,1 0 1,1 1-1,-1-1 0,1 2 1,0-1-1,1 1 1,-1 1-1,1 0 0,4-1-1,-13 5-4,-1 1 1,1-1-1,0 1 0,0-1 0,-1 1 0,1-1 0,0 1 0,0 0 1,-1-1-1,1 1 0,-1 0 0,1-1 0,-1 1 0,1 0 0,-1 0 1,1 0-1,-1 0 0,0-1 0,1 1 0,-1 0 0,0 0 1,0 0-1,0 0 0,1 0 0,-1 0 0,0 0 0,0 0 0,-1 0 1,1 0 3,5 44-67,-5-34 93,13 66 253,3-1 0,3-1-1,4-1 1,15 32-279,1 7 849,6 39-849,-31-85-1449,-20-80 384,0 0 0,-1 0 0,-1 1 0,0 1 0,-1-1 0,-5-4 1065,-35-42-8969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6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3362,'0'0'12981,"0"0"-12981,0 0-240,0 0 240,0 0 1425,213 0-881,-129-6-544,-6-5-560,-3-6-4482,-15 3-6452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7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17 195 17112,'0'0'107,"0"0"34,1 35 334,6 213 1179,1 2 123,-8-249-1713,0-10-8,-3-48-127,-9-47 71,3 41-626,2-35 626,7 78-88,-1-6-158,1 0 1,1 1-1,4-18 246,-3 34-66,0 1 0,0-1 0,1 0 1,0 1-1,1 0 0,0-1 0,0 1 0,1 1 0,0-1 0,0 1 0,1 0 0,0 0 66,9-10-11,1 2 0,0 0 0,0 0-1,2 2 1,0 0 0,0 1 0,2 0 11,-6 5 2,0 1-1,0 0 1,1 1 0,-1 1-1,1 0 1,0 1 0,0 0-1,0 1 1,1 1-1,5 1-1,-19 0-12,0 0-1,1 0 1,-1 0-1,0 0 1,1 1-1,-1-1 1,0 1-1,1 0 1,-1 0-1,0 0 1,0 0-1,0 0 1,0 0-1,0 0 1,0 1-1,0-1 1,0 1-1,-1-1 1,1 1-1,-1 0 1,2 1 12,-1 1-39,0 0 1,0-1 0,0 2 0,0-1 0,-1 0 0,1 0-1,-1 0 1,0 1 0,-1-1 0,1 1 0,-1 2 38,0 4-44,0 0-1,0 0 1,-2 0 0,1 0 0,-1 0-1,-1 0 1,0-1 0,-1 1 0,-3 7 44,-7 4-26,0-2 0,-2 0 0,0-1 1,-1 0-1,-1-2 0,-1 0 0,-15 10 26,-7 9-43,38-34 40,1-1 1,0 1 0,0 0 0,0 0-1,0 0 1,0 0 0,0 0-1,0 0 1,1 0 0,-1 1 0,1-1-1,-1 1 1,1-1 0,0 1-1,0-1 1,0 1 0,1 0 0,-1-1-1,1 1 1,-1 0 0,1 1 2,1-3-14,1 0 0,-1 0 0,0 0 1,1 0-1,-1-1 0,1 1 0,-1 0 0,1-1 1,-1 1-1,1-1 0,0 1 0,-1-1 0,1 0 0,0 0 1,-1 0-1,1 0 0,-1 0 0,2 0 14,1 0-37,38 4-99,-8-2 121,0 2 0,16 5 15,-42-7 7,0 0 1,0 0-1,-1 0 0,1 1 0,-1 0 1,0 1-1,0 0 0,0 0 0,-1 0 1,1 1-1,-1 0 0,0 0 0,0 1-7,-4-3 40,0-1-1,0 1 0,0 0 0,-1-1 1,0 1-1,1 0 0,-1 0 0,0 0 1,0 0-1,0 0 0,-1 0 0,1 0 1,-1 0-1,0 1 0,0-1 1,0 0-1,0 0 0,0 0 0,-1 0 1,0 0-1,1 0 0,-1 1 0,0-1 1,0-1-1,-1 1 0,1 0 0,-1 0 1,1 0-1,-1-1 0,0 1 1,0-1-1,0 1 0,0-1 0,0 0 1,-1 0-1,1 0 0,-1 0 0,1 0 1,-3 0-40,-11 5 142,0 0 0,0-1 0,-1-2 0,0 1 0,0-2 0,-14 2-142,-18-1-436,-41-2 436,88-18-3602,2-7-616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7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529 12 10645,'0'0'648,"0"0"307,0 0 1028,0 0 586,0 0-977,-27-3-682,11 1-817,3-1-29,-1 1-1,0 1 1,1 0 0,-1 1-1,0 1 1,0 0 0,0 0-1,1 2 1,-1-1 0,1 2-1,0 0 1,0 0 0,-11 6-64,-7 6 163,0 2 0,1 1 1,1 1-1,1 1 1,1 2-1,-4 4-163,24-19 37,-1 0 0,1 1 1,0-1-1,1 1 0,0 1 0,0-1 0,1 1 0,0 0 0,1 0 1,0 0-1,1 1 0,0-1 0,1 1 0,0 0 0,0 0 1,1 0-1,0 0 0,1 0 0,1 0 0,0 0 0,1 7-37,-1-12-4,1-1 0,0 1-1,0 0 1,0-1-1,0 1 1,1-1 0,0 1-1,0-1 1,0 0-1,1 0 1,0-1 0,0 1-1,0-1 1,0 0-1,2 1 5,3 2-24,1 0-1,0-1 1,0 0-1,0-1 0,1 0 1,0 0-1,9 2 25,13 1-101,0-1 0,0-1 0,0-1-1,1-2 1,1-2 101,12 1-777,-1-2-1,1-2 1,37-7 777,-65 6-852,0-1 0,-1-2 0,0 1 1,0-2-1,0-1 0,-1 0 0,0-1 0,-1 0 1,1-2-1,8-8 852,62-59-9044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7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907 1 14455,'0'0'0,"0"0"0,0 0 112,0 0 736,197 135 401,-125-85-369,-6 10-496,-23 13-144,-33 19-192,-10 13 112,-82 7-160,-52-2-240,-41-17-784,-31-15-1633,-16-24 640,-10-26 80,-12-14-2545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8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 13446,'0'0'736,"0"0"-559,-91 216 687,75-109 593,16 14-337,0 17 65,16 20-657,25 5 32,2 0-368,17-17-192,15-19-64,19-32-208,34-36-992,31-33-2578,54-26-752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8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12614,'0'0'733,"0"0"-508,0 0 52,0 0 441,0 0-310,0 8-211,6 57 939,3-1 0,3 0 0,2 0 0,7 11-1136,-14-54 143,0-1-875,-5-8-6443,-2-28 1626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4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0 15095,'0'0'2417,"0"0"-2417,0 0 640,0 0 337,0 0-721,0 0-16,125 0-224,-62 0 112,-4 0-128,-9 0-176,-3 6-656,-19-3-1986,-21 5-1087,-7-8-2995</inkml:trace>
  <inkml:trace contextRef="#ctx0" brushRef="#br0" timeOffset="1">1 321 10117,'0'0'3857,"0"0"-3649,0 0 1489,0 0 320,0 0-992,162 0-625,-99-9-272,2-2-128,-8 0-688,-7 0-3394,-10-6-6739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8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15015,'0'0'240,"0"0"-128,0 0-112,0 0 1265,0 0-385,0 0 289,106 0-897,-25 0-96,0 0-176,-9 0-432,-6 0-2850,-13-9-1232,-9-2-2977</inkml:trace>
  <inkml:trace contextRef="#ctx0" brushRef="#br0" timeOffset="1">613 364 10389,'0'0'1713,"0"0"-1601,0 0 1792,160 17 434,-107-15-674,6-2-1071,-2 0-209,-7-2-352,-16-10-32,-15 1-1457,-19 8-3313,-6 3-7844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9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16199,'0'0'1297,"0"0"-1297,0 0 0,0 0 1089,178 0-353,-97-11-496,-6 0-16,0 2-224,-15 4-1008,-26 2-1345,-15-3-6916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49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13 9973,'0'0'659,"0"0"-355,0 0 552,0 0 595,0 0 244,6-9-335,-4 5-1374,-3 6 186,-35 56 164,2 2 0,3 1 0,2 1 0,3 1 0,3 2 0,3 0 1,3 1-1,3 1 0,2 1 0,1 32-336,6-43 24,3 0 0,2 0 0,2 0 1,4 0-25,-4-40 1,1 0 0,1 1 1,1-1-1,0-1 1,1 1-1,1-1 0,0 0 1,1-1-1,1 1 0,1-2 1,0 1-1,1-1 1,0-1-1,1 0 0,1 0-1,3 0-31,2 0-1,0-1 0,0 0 0,1-2 0,0 0 0,1-2 0,0 0 0,1 0 0,-1-2 0,1-1 0,0-1 0,1 0 1,14-1 31,1 0-596,-1-2 1,1-2 0,-1-1 0,1-2 0,-1-2 0,0-1 0,24-8 595,61-30-3909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51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6851,'0'0'1969,"0"0"-1467,0 0-204,0 0 684,0 0 494,0 29 2669,2 1-3667,1 0-1,1-1 0,2 0 0,2 4-477,10 54 303,0 10 79,-18-95-278,0-2 21,0-90 1009,0 90-1187,0 0-70,-3 40-133,-6-16 261,9-23 54,0-26 256,-19-269-323,18 265-99,0 18-4,1-1 0,0 0 0,1 0-1,0 1 1,1-1 0,1-5 111,-2 14-14,0 0 1,0 1-1,0-1 0,1 0 1,-1 0-1,1 1 0,0-1 1,-1 1-1,1 0 1,0-1-1,0 1 0,1 0 1,-1 0-1,0 0 0,1 0 1,-1 1-1,1-1 0,0 1 1,-1 0-1,1-1 1,0 1-1,0 0 0,0 0 1,0 1-1,0-1 0,0 1 1,0-1 13,29-1 12,0 0 0,0 2 0,2 2-12,22-1 17,-44 0-22,0 1 1,-1 0-1,1 1 1,-1 0-1,0 1 1,0 0-1,0 0 0,0 2 1,-1-1-1,0 1 1,0 1-1,0-1 0,-1 2 1,0-1-1,-1 1 1,1 1-1,5 8 5,4 4 21,-1 1-1,-1 0 1,-1 1 0,-1 1-1,-1 0 1,-1 1 0,0 4-21,-3 0 138,-2 1 1,-1-1 0,-1 1-1,-2 0 1,-1 1 0,-1-1-1,-3 25-138,1-5 148,1-49-163,0-1 1,0 0 0,0 1 0,0-1 0,0 0 0,0 1 0,0-1 0,0 0 0,0 1-1,-1-1 1,1 0 0,0 0 0,0 1 0,0-1 0,0 0 0,-1 1 0,1-1 0,0 0-1,0 0 1,-1 1 0,1-1 0,0 0 0,0 0 0,-1 0 0,1 1 0,0-1-1,-1 0 1,1 0 0,0 0 0,0 0 0,-1 0 0,1 0 0,0 1 0,-1-1 0,1 0-1,0 0 1,-1 0 0,1 0 0,0 0 0,-1 0 0,1 0 0,0-1 0,-1 1 0,1 0-1,0 0 1,-1 0 0,1 0 0,0 0 0,-1 0 0,1-1 0,0 1 0,-1 0-1,1 0 16,-5-1-241,-3-2-261,-1 1-1,1-1 0,0-1 0,0 0 1,0 0-1,1 0 0,-1-1 0,1 0 1,0-1-1,0 1 0,-4-6 502,4 4-675,-69-55-7652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51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14743,'0'0'0,"0"0"176,0 0-176,0 0 1392,210 0-431,-138 0-529,12 0-432,-2-3-192,5-11-1633,1-3-3297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52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1 173 12230,'0'0'4290,"0"0"-3375,0 28-486,0-14-332,0 51 596,2 0 1,8 28-694,-10-92 5,6 37 442,-2-1 0,-1 7-447,-3-410-123,0 358 98,1 0 1,0 0 0,0 0-1,1 0 1,0 0 0,0 1-1,1-1 1,0 1-1,0 0 1,1-1 0,0 2-1,0-1 1,0 0-1,1 1 1,0 0 0,1 0-1,-1 0 1,1 1-1,0-1 1,1 1 24,1-1-11,0 1 0,0 0-1,1 0 1,-1 1 0,1 0 0,0 0 0,0 1-1,0 0 1,0 1 0,1 0 0,-1 1 0,1-1-1,-1 2 1,1 0 0,-1 0 0,8 1 11,-15-1-12,1 1-1,-1-1 1,1 1 0,-1 0 0,0 0-1,0 0 1,0 0 0,1 0 0,-1 0-1,0 1 1,-1-1 0,1 1 0,0-1-1,0 1 1,0 0 0,-1-1 0,1 1-1,-1 0 1,1 1 12,1 3-58,0-1 0,-1 0 0,1 1 0,-1 0 0,0 0 0,-1-1-1,0 1 1,1 2 58,0 6-58,-1 0 0,-1 0 0,1 1 0,-2-1 0,0 0 0,-3 11 58,2-19-6,0 0 0,0-1 0,-1 1-1,0-1 1,0 0 0,0 0 0,-1 0 0,1 0 0,-1 0 0,0-1-1,-1 0 1,1 1 0,-1-2 0,0 1 0,0-1 0,0 1 0,0-1-1,-2 0 7,-34 27-92,41-30 94,0 0-17,0 0 0,-1 0-1,1 1 1,0-1 0,0 0 0,-1 0-1,1 0 1,0 0 0,0 0 0,0 0 0,-1 1-1,1-1 1,0 0 0,0 0 0,0 0 0,0 1-1,-1-1 1,1 0 0,0 0 0,0 0 0,0 1-1,0-1 1,0 0 0,0 0 0,0 1 0,0-1-1,0 0 1,0 0 0,-1 1 0,1-1 0,0 0-1,1 0 1,-1 1 0,0-1 0,0 0-1,0 0 1,0 1 0,0-1 0,0 0 0,0 0-1,0 1 1,0-1 0,0 0 0,1 0 0,-1 1-1,0-1 1,0 0 0,0 0 0,0 0 0,1 0-1,-1 1 1,0-1 0,0 0 0,0 0 0,1 0-1,-1 0 1,0 0 0,0 0 0,1 1 0,-1-1-1,0 0 1,0 0 0,1 0 0,-1 0-1,0 0 1,0 0 0,1 0 0,-1 0 15,30 4-833,6 1 316,0 2 0,24 7 517,-49-10-10,1 0 0,-1 0 0,0 1-1,0 1 1,-1 0 0,1 0 0,-1 1-1,-1 0 1,1 1 0,1 2 10,-8-7 39,0 0 1,0 0-1,-1 1 1,1-1-1,-1 0 0,0 1 1,1 0-1,-2-1 1,1 1-1,0 0 1,-1 0-1,0 0 0,0 0 1,0 0-1,0 0 1,-1 0-1,0 1 0,1-1 1,-2 0-1,1 0 1,0 0-1,-1 0 1,0 0-1,0 2-39,-1-1 136,0 0 0,0 0 0,0-1 0,-1 1 0,1 0 0,-1-1 0,-1 1 0,1-1 0,0 0 0,-1 0 0,0 0 0,0-1 0,0 1 0,0-1 0,-1 0-1,0 0 1,-4 1-136,-10 4 109,-1-2 0,1 0-1,-1-1 1,-1-2 0,1 0-1,-1-1 1,1 0 0,-1-2-1,1-1 1,-1 0 0,-12-3-109,32 4-43,0 0 1,0 0-1,0-1 1,0 1-1,0 0 1,0 0-1,0 0 1,0-1-1,1 1 1,-1 0-1,0-1 1,0 1-1,0-1 1,0 1-1,0-1 1,0 0-1,1 1 1,-1-1-1,0 0 1,1 1-1,-1-1 1,0 0-1,1 0 1,-1 0-1,1 1 1,-1-1-1,1 0 1,0 0-1,-1 0 1,1 0-1,0 0 1,-1 0-1,1 0 1,0 0-1,0 0 1,0 0-1,0 0 1,0 0-1,0 0 1,0 0-1,0 0 1,1 0-1,-1 0 1,0 0-1,1 0 1,-1 0-1,0 0 1,1 0-1,-1 1 1,1-1-1,0 0 43,1-3-463,0 0 0,1 0-1,0 0 1,0 0 0,0 0-1,0 1 1,1 0 0,-1 0 0,1 0-1,2-2 464,49-23-5143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52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1 9812,'0'0'5475,"0"0"-4176,0 0-754,0 0 428,0 0-12,-23 11-246,12-6-639,-2 1-18,-1 1 1,1 0 0,0 0 0,1 2 0,0-1-1,0 2 1,1 0 0,0 0 0,0 1 0,1 0 0,1 0-1,0 2-58,-8 13 86,2 0 0,1 2-1,1-1 1,1 2-1,1 2-85,7-18 0,0 1-1,0 0 1,2 0-1,0 0 1,0 0-1,1 1 1,1-1-1,0 0 1,1 0-1,1 0 0,0 1 1,1 0 0,0-8-4,0-1 0,0 0 0,0 0 0,0 0 0,1 0 0,0-1 0,1 1 0,-1-1 0,1 0 1,0-1-1,0 1 0,0-1 0,1 0 0,0 0 0,0 0 0,0-1 0,4 2 4,5 2-22,1 0 0,0-1 1,0-1-1,1 0 0,-1-1 1,10 0 21,-5-1-71,1-1 1,-1-1 0,0-1 0,1 0 0,-1-2 0,8-2 70,-18 2-248,-1 0 0,0-1 0,1-1-1,-2 1 1,1-2 0,0 1 0,-1-1 0,0-1-1,0 0 1,0 0 0,-1-1 0,0 0 0,3-3 248,10-20-4589,-17 6-4487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5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9764,'0'0'1324,"0"0"-644,0 0-72,0 0 41,-7-1-220,5 6 2359,11 460-523,-9-464-2252,0-7 1,-2-19-503,-1 1 0,-1-1 0,-1 0 0,-1 1 0,-1 0 0,-2 0 0,-10-21 489,14 31-872,0 0 0,1 0 0,0 0 1,0-11 871,0-32-5573,4 26-478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55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78 120 11557</inkml:trace>
  <inkml:trace contextRef="#ctx0" brushRef="#br0" timeOffset="1">78 120 11557,'32'-93'-80,"-32"92"79,0 0-1,1-1 0,-1 1 1,1-1-1,0 1 1,-1 0-1,1-1 0,0 1 1,0 0-1,0 0 0,0 0 1,0 0-1,0-1 1,0 1-1,0 1 0,0-1 1,1 0-1,-1 0 0,0 0 1,1 1-1,-1-1 1,0 0-1,1 1 0,-1-1 1,1 1-1,-1 0 0,1 0 1,-1-1-1,1 1 1,-1 0-1,1 0 0,-1 0 1,1 1-1,-1-1 0,1 0 1,-1 0-1,0 1 1,1-1-1,0 1 2,8 1 186,-1-1-70,0 0-1,0 1 1,-1 0 0,1 1-1,-1 0 1,0 0 0,1 1-1,-1 0 1,-1 0 0,1 1 0,-1 0-1,0 0 1,0 1 0,0 0-1,4 5-115,-2-3 82,-1 1 0,0 0 0,0 1 0,-1 0 0,0 0 0,-1 0-1,0 1 1,-1 0 0,0 0 0,-1 0 0,2 9-82,-3-4 122,-1 1 1,-1-1-1,0 1 0,-2 0 1,1-1-1,-2 1 0,-1-1 1,0 1-1,-1-1 1,0 0-1,-1 0 0,-1-1 1,-1 0-1,0 0 0,-1 0 1,0-1-1,-1 0 0,-1 0 1,0-1-1,-1-1 1,-1 0-1,0 0 0,0-1 1,-1-1-1,0 0 0,-1 0 1,0-2-1,-1 0 1,1 0-1,-2-1-122,5-3-138,-1-1 0,1 0 0,-1-1 0,1-1 1,-1 1-1,1-2 0,-1 0 0,-6 0 138,3 0-1176,-3-4-2612,10-12-2033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56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14455,'0'0'-497,"0"0"471,0 0 506,1 17 326,0-4-619,-1-1-27,1-1 1,0 0 0,1 0 0,0 0-1,1 0 1,0 0 0,0-1-1,5 9-160,0 0 227,-2-1 0,0 1 0,-1 1 0,-1-1 0,-1 1 0,0 10-227,0 32 574,-3 27-574,0-34-138,-2-61-204,1-1 0,-1 1-1,0-1 1,0 1-1,-1 0 1,0 0-1,0 0 1,-2-4 342,-10-20-2399,-7-25-3171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0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 0 10277,'0'0'680,"0"0"1089,0 0 552,0 0-395,0 0-883,-8 7-613,-14 12-83,2 1 1,0 2-1,1 0 1,1 1-1,1 0 0,2 2 1,-10 18-348,-26 55 1236,-11 41-1236,39-86 165,3 1 0,3 0 0,0 10-165,11-41 10,2 1 0,0 0 0,2 0-1,0 0 1,2 0 0,1 0 0,0 0 0,6 23-10,-5-38-18,1 0-1,0 0 1,0 0 0,1 0 0,0-1 0,1 1 0,0-1 0,0 0 0,1-1-1,0 1 1,0-1 0,7 6 18,-1-2-109,1-1-1,0-1 1,0 0 0,0-1 0,1-1-1,1 0 1,9 3 109,10 2-580,1-2 1,0-1-1,1-2 0,0-2 1,0-1-1,20-1 580,69-2-4431,-15-3-3778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56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13798,'0'0'1761,"0"0"-715,0 0 0,27 6-115,46 9-252,0-3 0,42 0-679,109-9-787,-223-3-32,-1 0-166,-14 0-3379,-19 0 695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56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11685,'0'0'2690,"0"0"-2546,0 0-144,0 0 848,200 23 769,-147-23-513,4 0-688,-4 0-207,-13 0-177,-12 0-32,-6 0-577,-6 0-1119,-7 0-1650,-9 0-624,0 0-848</inkml:trace>
  <inkml:trace contextRef="#ctx0" brushRef="#br0" timeOffset="1">135 200 10341,'0'0'1200,"0"0"-1072,0 0-112,0 0 288,0 0 1281,0 0 320,129 126-736,-70-126-449,7 0-208,2-11-192,-2-11-320,-13-9-240,4 8-1777,-11-16-2497,-5 2-1713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57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 1 15799,'0'0'1377,"0"0"-1377,203 67 0,-96-5 80,-4 9 160,-12 27 544,-23 26-223,-27 36 31,-41 31-96,-37 17-368,-76 17-128,-56-2-640,-34-12-433,-25-20-447,-13-34-2194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58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51 11733,'0'0'-200,"0"0"910,0 0 1059,-5 28 560,-9 93-1131,14-111-1042,0 0 0,1 0 1,0 0-1,0 0 1,1 0-1,0 0 0,1 0 1,0-1-1,1 1 0,0-1 1,0 0-1,1 0 1,0-1-1,1 1 0,0-1 1,1 1-157,-3-3 83,3 4-31,0-1 0,1 0 0,0 0 0,0-1 0,1 0 0,0 0 0,0-1 0,1 0 0,0-1 1,0 0-1,0 0 0,1-1 0,0-1 0,1 0-52,4 1 15,0-1-1,1-1 1,0-1 0,0 0 0,0-1-1,0-1 1,0 0 0,0-2 0,12-2-15,-9 0-38,0-1 0,0 0 0,0-2 1,-1 0-1,0-2 0,-1 0 0,0-1 1,0-1-1,3-3 38,39-31-703,51-48 703,-45 36-273,-27 25-4,2 1 0,1 2-1,29-15 278,-53 34-41,1 1-1,0 1 1,0 1 0,1 0-1,0 1 1,0 2 0,1 0-1,-1 1 1,1 1-1,8 0 42,15 1 45,0 3 0,0 1 0,0 2 0,30 8-45,-61-10 33,-2 0 0,1 1-1,0 0 1,-1 1 0,1 0 0,-2 1 0,1 0 0,0 1-1,-1 0 1,0 0 0,-1 1 0,0 1 0,0-1-1,-1 2 1,0-1 0,0 1 0,-1 0 0,-1 0-1,2 3-32,-6-7-4,1 0 0,-1 0-1,0 0 1,-1 0-1,1 1 1,-1-1-1,-1 0 1,1 1-1,-1 4 5,0-10 59,0-1-13,-2-32 279,1 27-314,1 0 0,0 0 0,1 1 0,-1-1 0,1 0 0,0 0 0,0 0 0,1 1 0,-1-1 0,1 1 0,0-1 0,0 1 1,1 0-1,-1-1 0,1 1 0,0 0-11,3-3-4,1 0 0,0 0 1,0 0-1,0 1 0,1 0 1,0 0-1,0 1 1,3-1 3,6-3-50,-1 1 1,1 1 0,1 1 0,-1 0 0,1 1 0,0 1 0,0 1 0,17-1 49,-22 3-4,1 0 0,-1 0 0,0 2 1,1-1-1,-1 2 0,0 0 1,1 0-1,-1 2 0,0-1 1,-1 1-1,1 1 0,-1 1 1,4 2 3,33 23 102,30 26-102,-36-24 195,45 25-195,-71-49 28,0 0 1,1-1 0,0-1 0,0-1 0,1 0 0,0-1-1,8 0-28,58 5 47,0-5-1,1-3 0,82-8-46,-142 3 82,0-1 0,0 0-1,-1-2 1,0-1 0,0-1-1,0-1 1,-1-1 0,9-6-82,-28 13 61,0 0-1,-1 0 1,1 0 0,-1-1 0,1 1 0,-1-1 0,0 0-1,-1-1 1,1 1 0,-1 0 0,0-1 0,0 0 0,0 0-1,-1 0 1,1 0 0,-1 0 0,0-1 0,-1 1 0,1-2-61,1-12 242,0 0 1,-2 0 0,0 0 0,-1 0 0,-1 0-243,1-12 388,0 29-257,0 2-136,0 0-377,0 0-672,-3 0-1165,-10 0-1666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21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80 279 5491,'0'0'5623,"0"0"-3942,0 0-1145,0 0 243,0 0 233,0 0-177,0-1-648,0-1 1,-1 1 0,1 0 0,0 0-1,0 0 1,0-1 0,0 1 0,1 0-1,-1 0 1,0 0 0,0 0 0,1-1-1,-1 1 1,1 0 0,-1 0 0,1-1-188,5-4-21,0 0 0,0 1 1,1-1-1,0 1 0,0 1 1,0-1-1,0 1 0,1 0 1,0 1-1,2-1 21,45-25-100,-44 20 106,0 0 0,0-1 0,-1-1-1,0 1 1,-1-2 0,1 0-6,-6 6 3,0 0-1,0 0 0,0 0 1,-1-1-1,0 0 1,0 1-1,-1-1 0,0 0 1,0 0-1,-1 0 1,1 0-1,-1-6-2,-2 12-9,0 0 0,0 0 1,0 0-1,0 1 0,0-1 1,-1 0-1,1 0 0,0 0 0,0 1 1,-1-1-1,1 1 0,0-1 1,-1 1-1,1-1 0,0 1 0,-1 0 1,1 0-1,-1 0 0,1 0 1,-1 0-1,1 0 0,0 0 0,-1 0 1,0 0 8,-2 0-5,-13 0 7,1 0 0,-1 1-1,0 0 1,1 2-1,0 0 1,-1 1 0,1 0-1,1 1 1,-1 1-1,1 1 1,0 0 0,0 1-1,1 0 1,0 1-1,-10 9-1,21-16-7,1 1 0,-1 0 0,1 0 0,0 0-1,0 0 1,0 0 0,1 0 0,-1 0-1,0 1 1,1-1 0,0 0 0,0 1-1,0 0 1,1-1 0,-1 1 0,1-1 0,0 1-1,-1 0 1,2-1 0,-1 1 0,0 0-1,1-1 1,0 1 0,0-1 0,0 1-1,0-1 1,0 1 0,1-1 0,1 3 7,3 6-32,1 0 0,0-1 0,0 0 1,1 0-1,1-1 0,0 0 0,6 4 32,91 76-27,-74-66-17,-1 2 0,0 2 0,-2 0-1,-2 2 1,5 8 44,-28-32-22,0 1-1,0 0 1,0 0-1,-1 1 1,0-1-1,-1 1 1,1 3 22,-2-9-6,0 0 0,-1 0 0,1 0 0,-1 0 0,0 0 0,1 0-1,-1 0 1,0 1 0,0-1 0,0 0 0,-1 0 0,1 0 0,-1 0 0,1 0 0,-1 0 0,1 0 0,-1 0 0,0 0-1,0 0 1,0 0 0,0 0 0,-1 0 0,1-1 0,0 1 0,-1 0 0,1-1 0,-1 1 0,0-1 0,0 1 6,-9 3 2,0-1 1,0 0 0,-1-1 0,1 0-1,-1-1 1,1 0 0,-1-1-1,-9 0-2,-3-1 5,0 0-1,0-1 0,-23-5-4,40 5-55,0-1-1,-1 0 0,1-1 0,0 1 1,0-2-1,0 1 0,1 0 0,-1-1 0,1-1 1,-5-3 55,8 5-345,0 1 0,0-1 0,1 1 1,-1-1-1,1 0 0,0 0 0,0 0 0,0-1 1,0 1-1,1 0 0,-1-1 0,1 1 0,0-1 1,0 1-1,0-1 0,0 0 0,1 1 1,-1-1-1,1 0 0,0 0 0,0-2 345,5-19-8727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22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0 349 13686,'0'0'846,"0"0"-630,0 0-45,0 0 165,0 0 102,5 13 68,6 33 29,-5-20 255,0 0 1,2-1-1,10 23-790,-18-46-4,1-1 1,-1 0-1,1 0 1,-1 0 0,1 0-1,-1-1 1,1 1-1,0 0 1,-1 0-1,1 0 1,0 0-1,0-1 1,0 1 0,-1 0-1,1-1 1,0 1-1,0 0 1,0-1-1,0 1 1,0-1 0,0 0-1,0 1 1,1-1-1,-1 0 1,0 0-1,0 0 1,0 1-1,0-1 1,0 0 0,1-1 3,0 1-52,1-1 0,-1 0 0,0 0 0,1 0 0,-1-1 0,0 1 0,0 0 0,0-1 0,0 0 0,0 1 0,0-1 0,0 0 1,0 0 51,7-9-400,-1 0 0,0 0 0,0-1 1,2-5 399,-4 4-358,1 3-100,-2 0-1,1-1 1,-1 0-1,-1 0 0,0 0 1,0 0-1,-1-1 1,-1 1-1,2-11 459,-4 20 331,0 2 408,0 24 910,0-17-1419,0 1 1,0 0 0,1 0 0,1-1 0,-1 1 0,1 0-1,1-1 1,-1 0 0,1 1 0,0-1 0,1 0 0,0-1 0,3 6-231,-4-9 5,0 0-1,0 0 1,0 0 0,0 0 0,0 0 0,1-1 0,-1 1 0,1-1 0,0 0 0,0 0 0,0 0 0,0-1 0,0 1 0,0-1-1,0 0 1,0 0 0,0-1 0,0 1 0,1-1 0,-1 0 0,0 0 0,1 0 0,-1-1 0,0 1 0,4-2-5,-4 1-54,0-1 1,0 1-1,-1-1 1,1 0-1,-1 0 1,1-1-1,-1 1 1,0 0 0,0-1-1,0 0 1,0 0-1,0 0 1,-1 0-1,1-1 1,-1 1-1,0 0 1,0-1-1,1-3 54,8-14-981,-2-2 0,7-21 981,2-3-1677,15-3 125,-30 47 1591,1-1 1,-1 0 0,0 0-1,0 0 1,0 0-1,-1-1 1,1 1 0,-1-1-1,0 0 1,-1 0 0,1 1-1,-1-1 1,0 0-1,0 0 1,0 0 0,-1-2-40,0-1 151,0 0 0,-1 1 0,0-1 0,0 0 0,0 1 0,-1-1-1,-1 1 1,1 0 0,-1 0 0,-3-6-151,-3-1 295,0 2 0,0-1 0,-1 1 0,-10-10-295,19 22 63,-15-18 861,16 18-912,0-1 1,0 1-1,0 0 1,0-1-1,-1 1 0,1 0 1,0-1-1,0 1 0,0 0 1,-1-1-1,1 1 1,0 0-1,0 0 0,-1-1 1,1 1-1,0 0 1,-1 0-1,1 0 0,0-1 1,-1 1-1,1 0 0,0 0 1,-1 0-1,1 0 1,0 0-1,-1 0 0,1 0 1,-1 0-1,1-1 1,0 1-1,-1 0 0,1 1 1,0-1-1,-1 0 0,1 0 1,-1 0-1,1 0 1,0 0-1,-1 0 0,1 0 1,0 1-1,-1-1 1,1 0-1,0 0 0,0 0 1,-1 1-1,1-1 0,0 0 1,-1 0-1,1 1 1,0-1-1,0 0 0,-1 1-12,-4 37 42,2 0-1,2 0 1,1 0-1,2 9-41,0 32 91,-2-66-55,0 100 309,9 49-345,-5-126 195,2 0 1,1-1 0,1 0-1,2 0 1,2-1 0,10 20-196,-15-42 249,-2-13-97,-1-25-60,-7-49-193,-5 5-215,4 41-3,0 0-1,2-1 1,1 1-1,2 0 1,0-1-1,3-2 320,-3 28-71,0 0 0,0 0 0,1 1 0,-1-1 0,1 1 0,0-1-1,0 1 1,0-1 0,0 1 0,1 0 0,-1 0 0,1 0 0,0 1 0,0-1 0,0 0 0,0 1 0,0 0 0,1 0-1,-1 0 1,1 0 0,-1 1 0,1-1 0,0 1 0,0 0 0,0 0 71,7-2 53,0 1-1,0 0 1,1 1 0,-1 0 0,0 1-1,1 0 1,-1 1 0,1 0-53,-7 1 8,0 0 0,0 0 0,0 0 1,0 1-1,0-1 0,-1 1 0,0 0 1,1 0-1,-1 1 0,1 0-8,0 1 52,1 0 1,0-1-1,0 0 1,0 0-1,0-1 1,0 0-1,3 1-52,-7-4 5,0 1-1,-1-1 1,1 0-1,0 0 1,0 1-1,0-1 1,0-1-1,-1 1 1,1 0-1,0 0 1,0-1-1,0 1 1,-1-1-1,1 1 1,0-1-1,-1 0 1,1 0-1,0 0 1,-1 0-1,1 0 1,-1 0-1,1 0 1,-1 0-1,0 0 1,1-1-1,-1 1 1,0-1-1,0 1 1,0-1-1,0 1-4,5-7-155,0-1-1,-1 1 0,0-1 1,0 0-1,-1 0 1,0 0-1,0-1 1,-1 0-1,0 1 1,-1-2 155,-2 10 549,-2 1-488,1 1 0,-1-1-1,1 0 1,0 0 0,-1 1-1,1-1 1,-1 1 0,1-1-1,0 1 1,-1 0 0,1 0-1,0-1 1,0 1 0,0 0 0,-1 0-1,1 0 1,0 0 0,0 0-1,0 1 1,1-1 0,-1 0-1,0 0 1,0 1 0,0-1-61,0 3 61,-1 0 0,0 1 0,1-1 0,0 1 0,0-1 1,0 1-1,0-1 0,1 5-61,0-2 35,-1 1 0,2-1 0,-1 0-1,1 0 1,0 1 0,1-1 0,0 0 0,0 0 0,0 0-1,1-1 1,1 3-35,0-4 20,0 0-1,0 0 1,0-1-1,1 0 1,0 0-1,-1 0 1,2 0-1,-1-1 1,0 0 0,1 0-1,-1 0 1,1-1-1,0 0 1,0 0-1,0 0 1,0-1-1,4 1-19,15 1 31,-1-1 0,1-1 0,21-2-31,-45 1 0,8-1-79,0 0 1,1-1-1,-1 0 1,0 0 0,0-1-1,0 0 1,0-1 0,-1 0-1,1 0 1,-1-1 0,0 0-1,-1 0 1,1-1 0,-1 0-1,0-1 1,0 1 0,-1-1-1,0 0 1,0-1 0,-1 0-1,0 1 1,0-2 0,-1 1-1,0-1 1,0 1 0,-1-1-1,0 0 1,0 0 0,-1 0-1,-1-1 1,1 1 0,-2 0-1,1-4 79,-1 10-37,0 1 27,1-1 0,-1 1 0,0 0 0,0 0 0,0-1 0,0 1 0,-1 0 1,1 0-1,0-1 0,-1 1 0,0 0 0,1 0 0,-1 0 0,0 0 0,0 0 0,0 0 0,-1 0 0,1 0 0,0 0 0,-1 1 0,1-1 0,-1 0 10,2 2 0,1 0-1,-1 0 0,0 0 0,0 0 1,0 0-1,0 0 0,0 0 1,0 0-1,0 0 0,0 0 0,1 0 1,-1 0-1,0 0 0,0 0 1,0 0-1,0 0 0,0-1 1,0 1-1,0 0 0,0 0 0,0 0 1,0 0-1,0 0 0,1 0 1,-1 0-1,0 0 0,0 0 1,0-1-1,0 1 0,0 0 0,0 0 1,0 0-1,0 0 0,0 0 1,0 0-1,0 0 0,0-1 1,0 1-1,0 0 0,0 0 0,0 0 1,0 0-1,0 0 0,0 0 1,-1 0-1,1 0 0,0-1 1,0 1-1,0 0 0,0 0 0,0 0 1,0 0-1,0 0 0,0 0 1,0 0-1,0 0 0,0 0 0,0 0 1,-1 0-1,1 0 0,0-1 1,0 1-1,0 0 0,0 0 1,0 0-1,0 0 1,14 4-113,16 9-53,15 9 287,2 1 1140,43 29-1261,-76-43 137,-1 0 1,0 1 0,-1 1 0,-1 0-1,1 0 1,-2 1 0,0 1 0,6 8-138,-14-18 30,-1 0 0,1 0 0,0-1 0,0 1 0,0-1 0,1 1 0,-1-1 0,0 0 1,1 0-1,0 0 0,-1 0 0,1 0 0,0-1 0,0 1 0,0-1 0,0 0 1,3 1-31,36 0-3882,-19-4-611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23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15671,'0'0'432,"0"0"-432,0 0 0,0 152 897,0-93 63,18 11-432,4 1-367,3 2-81,-6-17-48,-6-8 64,-4-14-96,0-15-112,1-10-609,5-9-1200,4 0-2321,0-45-272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23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1 6787,'0'0'4813,"0"0"-3450,0 0-480,-26 25 1041,-83 81-206,103-100-1564,0 0-1,0 1 1,1 0-1,0 0 1,0 0-1,0 2-153,-1 21 337,5-13-138,1-14-176,0 0 1,0 1 0,1-1 0,-1 0 0,1 0-1,0 0 1,0 0 0,0 0 0,0 0 0,0 0-1,0 0 1,1 0 0,0 0 0,-1-1 0,1 1-1,0-1 1,0 1 0,1-1 0,-1 0-1,0 0 1,1 0 0,-1 0 0,1 0 0,0 0-1,0-1 1,-1 0 0,1 1 0,0-1 0,0 0-1,1 0-23,8 4 18,1-1 0,0 0-1,1 0 1,-1-2-1,1 1 1,5-1-18,1-1-21,-1-1 1,1 0 0,0-1 0,-1-1 0,1-1-1,-1-1 1,1-1 0,-1 0 0,-1-1-1,1-1 1,4-4 20,-15 7-97,0 0 0,0-1-1,0 0 1,-1-1 0,0 1-1,0-1 1,-1-1 0,1 1 0,-1-1-1,-1 0 1,1-1 0,-1 1 0,-1-1-1,1 0 1,-1 0 0,-1-1-1,1 1 1,-2-1 0,1 0 0,-1 0-1,0 0 1,-1 0 0,0 0-1,0 0 1,-1-4 97,-1 20 1030,1-4-999,-1 0 1,1-1-1,-1 1 0,1-1 1,0 1-1,0 0 1,0-1-1,1 1 1,-1-1-1,1 1 1,-1 0-1,1-1 1,0 1-1,0-1 0,0 0 1,0 1-1,0-1 1,1 0-1,-1 1 1,1-1-1,-1 0 1,1 0-1,0 0 1,0-1-1,0 1 0,0 0 1,0-1-1,1 1-31,9 3 42,-1-1 0,0 0 0,1-1 0,0 0 0,0-1-1,0 0 1,0-1 0,11 0-42,99-6-140,-71-3-450,28 0 2303,-70 8-1693,1 0-1,0 0 0,0-1 1,-1 0-1,1 0 0,0-1 1,-1-1-1,0 1 0,1-2 1,-1 1-1,-1-1 0,1-1 1,0 1-1,-1-1 0,0-1 1,0 0-1,-1 0 0,1 0 1,-1-1-1,1-2-19,2 2 128,-6 13-5,-4 22 61,0-19-152,-2 100 1083,5 130-338,-2-219-932,2 0 0,0 0 0,4 14 155,8-1-3340,-14-31-1884,-1-2-4732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24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1 240 17224,'0'0'1553,"0"0"-1521,0 0 288,0 0 208,184-34 384,-59 3-383,19 0-529,3-3 80,-6 6-80,-16 3 112,-19 5-112,-25 3-320,-27 6-609,-36 3-880,-18 8-3137,-34 0-640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24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0 164 6243,'0'0'8052,"0"0"-7908,0 0 2257,0 0-1089,0 0 65,0 0-209,63 50-303,37-61-433,28-17-304,6-8 64,-5-1-192,-14 3-48,-21 3-1200,-22 9-1153,-34 8-4659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5:57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3778,'0'0'4882,"0"0"-3441,0 0 1232,0 0-240,0 0-640,0 0-833,175 3-384,-131-3-143,-1 0-97,-5 0-192,-7 0-144,-9 0 0,-3 0-320,-3 0-977,-4 0-1632,4 0-1265,-1 0-5491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1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30 180 12966,'0'0'232,"0"0"256,0 0 1289,0 33 622,0 196-156,-2-197-1598,-2 0 1,-5 22-646,-1 22 769,8-184-1019,0 12-888,5-33 1138,-1 100-88,2 0 0,1 0 0,1 0 0,1 0 0,2 1 0,6-14 88,-12 35 8,0 1 0,0 0 0,1-1-1,0 1 1,0 0 0,1 1 0,-1-1-1,1 1 1,1 0 0,-1 0 0,5-3-8,-7 6 13,0 0 1,0 0-1,1 1 0,-1-1 1,0 1-1,1 0 1,-1 0-1,1 0 1,0 0-1,-1 0 1,1 1-1,0 0 1,-1 0-1,1 0 0,0 0 1,-1 0-1,1 1 1,-1 0-1,1-1 1,0 1-1,-1 1 1,0-1-1,1 0 0,0 2-13,9 4 45,-1 1-1,0 1 0,-1 0 0,0 0 0,-1 1 0,0 1 0,0 0 0,-1 0 0,7 11-44,9 16 349,-1 2-1,8 20-348,-19-34-122,-2 0 0,0 1 0,-2 0 0,-1 1 0,-2 0 0,0 0-1,-2 1 1,-1-1 0,-1 22 122,-1-47-729,-2 5-235,-7-6-4405,-18-2-2026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2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163 130 12598,'0'0'40,"0"0"189,0 0 713,0 0 1155,-2 26-606,-2 5-1198,-3 42 788,2 23-1081,8 362 2730,-4-457-2736,1 0 1,0 0 0,0 0 0,-1-1 0,1 1 0,0 0 0,-1 0-1,1-1 1,-1 1 0,1 0 0,-1-1 0,1 1 0,-1-1 0,0 1-1,1-1 1,-1 1 0,0-1 0,1 1 0,-1-1 0,0 1 0,1-1 0,-1 0-1,0 1 1,0-1 0,0 0 0,1 0 0,-1 0 0,0 0 0,0 0-1,0 0 1,1 0 0,-1 0 0,0 0 0,0 0 0,0 0 0,1 0 0,-1 0-1,0-1 1,0 1 0,0 0 0,0-1 5,-3 1-30,0-1 0,0 0 0,0-1 0,-1 1 0,1-1 0,0 0 0,1 0 0,-3-1 30,-1-3-42,1 0 1,0-1-1,0 1 1,0-1-1,1-1 1,0 1-1,1-1 1,-1 0-1,1 0 0,1 0 1,0 0-1,0-1 1,0 1-1,1-1 1,0-4 41,-3-15-161,2 0 0,1 0 0,1 0-1,1-11 162,1 29-16,0 1 0,0-1-1,1 1 1,1-1-1,0 1 1,0 0 0,0 0-1,1 0 1,1 1-1,0-1 17,11-18-46,2 1-1,9-10 47,-3 5-76,-8 10 42,98-126-713,-93 123 240,1 1 1,1 1 0,0 1-1,21-13 507,-35 27-130,-7 5 113,0 1 0,0-1 0,0 1 1,0-1-1,1 1 0,-1 0 0,0 0 0,1 0 0,-1 0 0,0 0 0,1 1 0,-1-1 0,1 1 0,0-1 0,0 1 17,-2 31-101,-3-17 229,-1 1 0,-1-1 0,0 0 0,0-1 0,-2 1 0,1-1 0,-3 3-128,-55 95 1006,47-85-827,4-8-143,0 0 0,-1-1-1,-1 0 1,-10 9-36,12-15-2096,-1 0 0,0 0 1,-10 5 2095,-3 0-8300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2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9204,'0'0'0,"0"0"-4018</inkml:trace>
  <inkml:trace contextRef="#ctx0" brushRef="#br0" timeOffset="1">1 29 3970,'3'-28'0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3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24 14983,'0'0'1206,"0"0"322,0 0-797,-8 14-488,-16 34 270,3 1 0,1 1 1,-1 14-514,-5 20 446,7-22 618,-11 57-1064,24-259 181,6 130-177,-1-4-46,0 0 0,1 1 0,1-1 0,0 0-1,1 1 1,1-1 0,0 1 0,1-1 0,0 1 0,1 0 0,0 1-1,4-6 43,33-48 43,24-28-43,-65 93-7,0-1 0,0 0 0,0 1 1,0-1-1,0 1 0,1-1 0,-1 1 0,0-1 0,1 1 0,-1 0 0,1 0 0,-1 0 0,1 0 0,0 0 0,-1 0 1,1 0-1,0 1 0,0-1 0,0 1 0,-1-1 0,1 1 0,0-1 0,0 1 0,0 0 0,0 0 0,0 0 0,0 0 1,0 1-1,0-1 0,0 0 0,-1 1 0,1-1 0,0 1 0,0 0 0,0-1 0,-1 1 0,1 0 0,0 0 0,-1 0 1,1 0-1,-1 1 0,1-1 0,-1 0 0,0 1 0,1-1 0,-1 0 0,0 1 0,1 1 7,7 10 20,0 0 0,0 1 0,-2 0 0,1 0 0,1 9-20,-4-13 59,49 104 592,17 19-651,-68-128-72,2 2-62,0 1 1,-1 0 0,0 0 0,-1 0 0,1 0 0,-1 1 0,-1-1 0,0 1 0,0-1-1,0 4 134,-26-13-3241,-21-9-945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3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17704,'0'0'0,"0"0"-544,0 0 544,0 0 976,0 0-976,197 5 0,-135-5-1408,-15 0-6564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4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501 1 15607,'0'0'166,"0"0"-457,-32 2 707,-106 7 59,126-8-436,1 0 0,0 1 0,0 0 0,0 0 0,0 2 0,0-1 0,1 1 0,-1 0 0,-1 2-39,-9 4 124,19-9-116,0 0-1,0 0 1,0 0 0,0 0 0,0 0 0,1 0-1,-1 1 1,0-1 0,1 1 0,-1-1 0,0 1 0,1-1-1,0 1 1,-1 0 0,1 0 0,0 0 0,0 0 0,0 0-1,0 0 1,1 0 0,-1 0 0,0 0 0,1 0-1,-1 0 1,1 0 0,0 0 0,0 1 0,0-1 0,0 0-1,0 0 1,0 0 0,1 1 0,-1-1 0,1 2-8,1 2-18,1 0 0,-1 0 0,1 0-1,1 0 1,-1 0 0,1 0 0,0-1 0,0 0 0,0 0 0,5 4 18,66 53-33,-49-42 10,0 1 0,-1 1 0,6 10 23,-25-26-73,-1 1-1,1 0 1,-1 0-1,0 0 1,-1 1-1,0 0 1,0 0-1,-1 0 0,0 0 1,0 1-1,-1-1 1,0 1-1,0-1 1,-1 5 73,-1-7-146,0 1 0,-1-1 0,1 0 0,-1 0 0,-1 0-1,1 0 1,-1 0 0,0 0 0,-1 0 0,1-1 0,-1 1 0,0-1 0,-1 0 0,1 0 0,-1 0 0,0 0 0,0 0-1,-1-1 1,1 0 0,-1 0 0,0 0 0,0-1 0,0 1 0,-5 1 146,-15 9-474,-2-1 1,1-2-1,-2 0 0,-19 4 474,37-12-23,-67 16-546,56-16 25,0 2 0,1 1 0,-11 4 544,29-10 13,0 1 0,0-1 0,1 1 0,-1-1-1,1 1 1,-1 0 0,0-1 0,1 1 0,-1 0 0,1 0 0,0 0 0,-1 0-1,1 0 1,0 1 0,-1-1 0,1 0 0,0 1 0,0-1 0,0 0 0,0 1-1,0-1 1,1 1 0,-1 0 0,0-1 0,1 1 0,-1 0 0,1-1 0,0 1-1,-1 0 1,1-1 0,0 1 0,0 0 0,0 0 0,0-1 0,0 1 0,1 0-1,-1 0 1,0-1 0,1 1 0,-1 0 0,1-1 0,0 1 0,0 0-13,2 3 254,1 1 0,0-1 0,0 1 0,1-1 0,-1-1 0,1 1 0,0 0 1,1-1-1,-1 0 0,2 0-254,13 9 860,-3-3-400,1 2 0,-2 0 0,1 0 0,-2 2 0,0 0 1,1 2-461,-13-13 36,0 1 1,0 0-1,-1 0 1,1 0-1,-1 0 1,1 0 0,-1 1-1,-1-1 1,1 1-1,-1-1 1,1 1-1,-1 0 1,-1-1 0,1 1-1,-1 0 1,0 0-1,0 0 1,0-1-1,0 1 1,-1 0 0,0 0-1,0-1 1,0 1-1,-1 0 1,0-1-1,1 0 1,-1 1 0,-3 3-37,-4 5 160,-1 0 0,0-1 0,0 0 0,-1-1 1,-1 0-1,0-1 0,-3 2-160,-3 3 234,1 0 1,1 1-1,-6 8-234,17-18 55,1 0 0,-1 0-1,1 1 1,1-1 0,-1 1 0,1 0-1,0 0 1,1 0 0,0 1-1,0-1 1,0 0 0,1 4-55,0-5 31,0-1 1,1 1 0,0 0-1,0 0 1,0 0 0,1-1-1,-1 1 1,1 0 0,1 0-1,-1-1 1,1 1 0,0-1-1,1 0 1,-1 1 0,1 0-32,2-1 13,-1 1 0,1-1 1,0 0-1,0 0 0,1-1 1,0 0-1,-1 0 0,1 0 1,1-1-1,-1 1 0,0-1 1,3 0-14,15 5-24,-1-1 1,1-2-1,0 0 1,0-2-1,1 0 1,-1-2-1,1 0 1,11-3 23,-18 2-71,-10 0-165,-1 0-1,1-1 1,-1 0-1,1 0 1,-1-1 0,1 0-1,-1 0 1,6-3 236,-5 1-754,-1 0 0,1-1 0,-1 0 0,0 0 0,0 0 0,-1-1 0,2-2 754,19-23-6467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5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82 12438,'0'0'403,"0"0"-19,0 0 493,0 0 519,0 0-390,-1 11-601,-9 139 1522,8-76-1212,-4-1 0,-3 0-1,-16 62-714,14-113 45,10-22-45,1 0 0,0 0 0,-1 1 0,1-1 0,-1 0 0,1 0 0,-1 0 0,1 0 0,0 0 0,-1 0 0,1-1 0,-1 1 0,1 0 0,0 0 0,-1 0 0,1 0 0,-1 0 0,1 0 0,0-1 0,-1 1 0,1 0 0,0 0 0,-1-1 0,1 1 0,0 0 0,-1 0 0,1-1 0,0 1 0,0 0 0,-1-1 0,1 1 0,0-1 0,-20-41-196,17 33 102,-15-36-521,2 0 0,2-1 1,2-1-1,2-1 0,2 1 0,2-1 1,1-38 614,5 79 4,0 0 0,1-1 0,0 1 0,0 0 0,1 0 0,0 0 0,0 0 0,0 0 0,1 0 1,0 1-1,1-1 0,-1 1 0,1 0 0,2-2-4,-3 4 20,1 0-1,0 0 1,-1 0-1,2 1 1,-1 0-1,0-1 1,1 1 0,0 1-1,-1-1 1,1 1-1,0 0 1,0 0 0,1 0-1,-1 1 1,0-1-1,0 1 1,1 1-1,-1-1 1,1 1-20,6 0 64,-1 0 0,0 0 0,1 2-1,-1-1 1,0 2 0,0-1 0,0 2 0,0-1 0,-1 1-1,1 1 1,-1 0 0,9 6-64,-5-2 89,0 2 1,-1 0-1,0 0 0,0 1 0,-1 0 0,-1 1 1,0 1-1,2 5-89,3 5 138,-2 1 0,-1 0 1,0 1-1,-2 0 0,-1 1 1,-2 0-1,0 1 0,-2 0 0,-1 0 1,1 11-139,1 181-118,-12-220-794,-1-3 473,0-1 0,0 0 0,0 0 0,1 0 0,0-1 0,0 0 0,0 0 0,0 0 0,1-1 0,0 0 0,-2-3 439,3 6-296,-45-64-8295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5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13574,'0'0'0,"0"0"544,0 0-544,0 0 1377,175-48-336,-122 34-977,0 6-64,-9 2-1697,-10 3-3602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6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10853,'0'0'1217,"0"0"-684,0 0 470,0 0 419,0 0-251,0-39 1361,0 38-2628,0 5 77,1 0 0,0 0-1,-1-1 1,1 1 0,1 0 0,-1-1-1,1 1 1,-1-1 0,1 1 0,2 2 19,8 20 75,3 29 56,-3 0 0,-2 1 0,-3 0 0,-2 0 1,-2 1-1,-4 25-131,1-82-7,0 1 1,0-1 0,0 0-1,0 1 1,0-1-1,0 1 1,0-1-1,0 1 1,0-1-1,0 1 1,0-1 0,0 1-1,0-1 1,0 1-1,0-1 1,-1 0-1,1 1 1,0-1-1,0 1 1,-1-1 0,1 0-1,0 1 1,0-1-1,-1 0 1,1 1-1,0-1 1,-1 0-1,1 1 1,-1-1 0,1 0-1,0 0 1,-1 1-1,1-1 1,-1 0-1,1 0 1,-1 0 0,1 0-1,-1 0 1,1 0-1,-1 1 1,1-1-1,0 0 1,-1 0-1,1-1 1,-1 1 0,1 0-1,-1 0 1,1 0-1,-1 0 1,1 0-1,-1 0 1,1-1-1,0 1 1,-1 0 0,0 0 6,-1-2-54,0 1 1,-1 0-1,1-1 1,0 1 0,0-1-1,0 0 1,0 0-1,0 1 1,1-1-1,-1-1 1,0 1 53,-3-10-773,0 1 0,1-1-1,0 1 1,1-1 0,0 0 0,1-1 0,1 1-1,0 0 1,0 0 0,1-1 0,1-4 773,-1-38-4239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6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1 112 8980</inkml:trace>
  <inkml:trace contextRef="#ctx0" brushRef="#br0" timeOffset="1">1 112 8980,'37'-35'-1,"-19"18"64,0 1-1,1 1 1,2-1-63,-17 14 345,0 0-1,0 1 1,0-1 0,0 1 0,1 0 0,-1 0-1,0 0 1,1 1 0,-1-1 0,1 1-1,-1 0 1,1 0 0,-1 1 0,0-1-345,64 14 1258,-46-6-1099,-1 2 0,0 0 0,-1 2 0,-1 0-1,0 1 1,0 1 0,-1 1 0,-1 0 0,0 1-1,-1 1 1,-1 1 0,-1 0 0,-1 1 0,0 0 0,-1 1-1,-1 1 1,-1 0-159,-8-16 12,1 0 0,-1 0 0,0 0 0,0 0 0,0 0 0,-1 1 0,0-1-1,0 1 1,0-1 0,-1 1 0,0-1 0,0 1 0,0 0 0,-1-1 0,0 1 0,0-1-1,0 0 1,-1 1 0,0-1 0,0 0 0,0 0 0,0 0 0,-1 0 0,0 0 0,0 0 0,0-1-1,-1 0 1,1 1 0,-1-1 0,0 0 0,0-1 0,-1 1 0,1-1 0,-1 0 0,1 0 0,-1 0-1,-5 1-11,-39 20-79,-2-3 0,0-1 0,-1-3 0,-1-3 0,-4-1 79,-80 14-4449,126-26 1162,10-1-827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6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23 14407,'0'0'-577,"0"0"748,0 0 480,-1-7-357,-4-9 45,4 42 590,3 73 1158,-1-71-1723,-1 61 374,0-22-89,5 34-649,-5-97-77,1 0 1,0 0-1,0 0 1,0 0 0,1 0-1,-1 0 1,1 0-1,0 0 1,2 1 76,-2-1-462,-2-3-208,6-53-5935,-5 12 260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1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14711,'0'0'1552,"0"0"-1552,0 0-160,0 0 160,0 0 256,200-14-256,-109 14-688,-23-2-2289,-14 2-6195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7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42 480,'0'0'10392,"0"0"-8055,0 0-2172,0 0 281,0 0 301,20 0 85,148-2 1262,80-13-2094,-132-2 653,-70 11-1568,-38 5-1194,-15 2-1610,-42 8-817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7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13782,'0'0'1137,"0"0"-801,0 0 304,0 0 1313,178 0-864,-119 0-673,1-3-208,-13-8-176,-7 3-32,-12-1-176,-9 1-705,-9 2-671,-10 3-1153,0 3 736,-13 0-1873,-34 14-2001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8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9508,'0'0'4915,"0"0"-4819,0 0-96,0 0 880,0 0 32,231 11-223,-146-25-497,-4-2-64,-12 1-128,-10 1-176,-12 12-1841,-16-4-2065,-3-2-3537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8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179 105 14503,'0'0'64,"27"-15"285,91-51 601,-111 63-866,0-1 1,1 1 0,-1 0-1,1 1 1,0-1-1,0 2 1,0-1-1,0 1 1,0 0-1,0 1 1,1 0 0,5 0-85,-3 1 33,-8-1-31,0 1 0,0-1 0,0 1 1,0 0-1,0 0 0,-1 0 0,1 0 0,0 0 0,-1 1 0,1-1 0,-1 1 0,1-1 0,-1 1 0,0 0 0,0 0 0,0 0 0,0 1 0,0-1 0,0 0 0,0 1 0,-1-1 0,1 1 0,-1-1 0,0 1 0,0 0 0,0 0 0,0 0 0,0-1 0,-1 1 0,1 0 0,-1 0 0,0 0 0,0 0 0,0 0-2,2 14 49,-2-1 0,0 1 0,-1-1 0,-1 0 0,0 1 0,-2 1-49,-7 22 281,-1-2 0,-3 0 1,-1 0-1,-12 19-281,-12 29 329,36-75-295,-8 13 129,1 1 0,1 0 0,2 1-1,0 0 1,2 0 0,1 0 0,1 1 0,0 13-163,4-39-5,0 0 0,0 0-1,0 0 1,0 0 0,1 0 0,-1 0 0,0 0 0,1 0-1,-1 0 1,1 0 0,-1 0 0,1-1 0,-1 1 0,1 0 0,-1 0-1,1 0 1,0-1 0,0 1 0,-1 0 0,1-1 0,0 1-1,0 0 1,0-1 0,0 1 0,0-1 0,0 1 0,0-1-1,0 0 1,0 1 0,0-1 0,0 0 0,0 0 0,0 0 0,0 0-1,0 0 1,1 0 5,44-3-205,-38 2 174,92-24-669,-85 19 606,0 1-1,1 1 1,-1 0-1,1 1 1,0 1-1,0 0 1,0 1-1,1 1 1,-1 0-1,0 2 1,6 0 94,-18 0-1,-1 0 0,1-1 1,0 1-1,-1 1 0,0-1 0,1 0 1,-1 1-1,0-1 0,0 1 0,0 0 0,-1 0 1,1 0-1,-1 1 0,0-1 0,1 1 1,-1-1-1,-1 1 0,1 0 0,-1-1 1,1 1-1,-1 0 0,0 0 0,0 0 1,-1 0-1,1 1 1,1 9 153,0 0 0,-1 0 0,-1 0 0,0 1 0,0-1 0,-3 9-153,2-18 144,-1-1 0,0 1 1,0-1-1,0 0 0,0 1 1,-1-1-1,1 0 0,-1-1 0,0 1 1,0 0-1,-1-1 0,1 0 0,-1 0 1,-3 3-145,-13 13 229,-280 312 1053,208-227-1225,81-92-81,0 0 0,-1-1 0,0 0 0,-1-1 0,-14 8 24,24-15-121,-1-1 0,0 0 0,0 1-1,0-2 1,-1 1 0,1 0 0,0-1 0,0 0 0,-1 0-1,1 0 1,-1-1 0,1 1 0,-1-1 0,1 0 0,-1-1-1,1 1 1,-1-1 0,1 1 0,-1-1 0,1-1 0,0 1 0,0-1-1,-1 1 1,0-2 121,-1-1-569,0-1-1,1 0 0,-1 0 1,1-1-1,0 0 1,0 0-1,1 0 0,-3-4 570,-38-68-10615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9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29 175 7091,'0'0'3877,"0"0"-2965,0 0-573,1 25 1091,1 129 2905,-3-176-4326,-1 0 0,-2 0 0,-4-15-9,3 14-166,1 0-1,0 0 1,1-18 166,3 32-20,0 1 15,0 1-1,0-1 0,1 1 0,0 0 1,0-1-1,1-1 6,-1 7-5,0 0 1,0-1-1,0 1 1,0 0-1,1 0 1,-1 0-1,0 0 1,1 0-1,0 0 1,0 0-1,-1 1 1,1-1-1,0 1 1,0-1-1,0 1 1,0-1-1,1 1 1,-1 0-1,0 0 1,1 0 4,17-7-23,35-13-88,-51 20 107,-1 1 0,0-1 0,0 1 0,0 0 0,0 0 0,1 0 0,-1 0 0,0 0 0,0 1 0,0-1 0,0 1 0,0 0-1,0 0 1,0 0 0,0 0 0,0 1 0,1 0 4,4 6 41,1 0-1,-1 0 1,0 1-1,-1 1 1,0-1-1,-1 1 1,0 0-1,0 1 0,2 7-40,12 19 199,-18-34-188,24 39 536,27 35-547,-46-67 35,1 0-1,1 0 1,-1-1 0,2-1-1,-1 1 1,1-1 0,0-1-1,1 0 1,0 0 0,2 0-35,-11-6 4,0 0 0,0 0 0,1 0 0,-1 0 0,0-1 0,0 1 0,1 0 0,-1-1 0,0 0 0,1 0 0,-1 1 0,0-1 0,1 0 0,-1-1 0,1 1 0,-1 0 0,0-1 0,1 0 0,-1 1 0,0-1 0,0 0 1,0 0-1,1 0 0,-1 0 0,0-1 0,0 1 0,-1 0 0,1-1 0,0 1 0,0-1 0,-1 0 0,1 0 0,-1 0 0,1 0 0,-1 0 0,0 0 0,0 0 0,0 0 0,0 0 0,0-1-4,4-10 32,-1-1 0,0 0 1,-1 0-1,-1-1 0,0 1 0,0-3-32,-2 11 3,5-67 152,-5-37-155,0 60 603,0 48-443,0 2-211,-13 7-369,12-6-4018,11-1 649,13 0-810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40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13478,'0'0'336,"5"26"705,58 328 3532,-57-330-3982,-4-35-203,-6-39-223,-4 9-182,0 3-194,2 0 1,-1-34 210,7 62-61,-1 0 0,2 0 0,0 0 0,0 0 0,0 0 1,1 0-1,1 1 0,0-1 0,0 1 0,1-1 0,0 1 0,0 0 0,3-4 61,2 2-61,-1-1 0,1 2 0,1-1 0,0 1 1,0 1-1,1-1 0,0 2 0,1-1 61,-5 5-19,0 0 0,0 0 1,1 0-1,-1 1 0,1 0 0,0 1 1,0 0-1,0 0 0,0 1 0,0-1 1,0 2-1,1-1 0,-1 1 1,3 1 18,-9 0-1,0 0 0,0 0 1,0 0-1,-1 0 0,1 0 1,-1 0-1,1 0 1,-1 1-1,1-1 0,-1 1 1,0-1-1,0 1 0,1-1 1,-1 1-1,0 0 1,-1-1-1,1 1 0,0 0 1,0 0-1,-1 0 0,1 0 1,-1 0-1,0 0 1,1 0-1,-1 0 0,0 0 1,0-1-1,0 3 1,0 64 383,0-63-279,-1 0-94,0-1-1,0 1 1,-1-1-1,0 1 1,0-1-1,0 0 1,0 0 0,-1 0-1,1 0 1,-1-1-1,0 1 1,0-1-1,0 1 1,-1-1 0,1 0-1,-1 0 1,0-1-1,0 1 1,0-1-1,0 0 1,0 0 0,0 0-1,-3 1-9,4-2-257,0 0 0,-1 0 1,1-1-1,0 1 0,-1-1 0,1 1 0,0-1 0,-1 0 1,1 0-1,0-1 0,-1 1 0,1-1 0,-2 0 257,4-1-4914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40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4 17288,'0'0'144,"0"0"61,0 28 593,-3 152 3041,-9 14-3839,5-128 571,-8-163-571,15 89-14,-9-132-599,9 120 442,1 0 1,0 0-1,2-1 0,0 1 0,6-17 171,-7 30-29,1-1 0,0 1 0,0 0-1,1 0 1,0 1 0,0-1 0,1 1-1,2-3 30,-6 7 2,1 0-1,0 0 0,0 0 1,0 1-1,0-1 0,0 0 1,1 1-1,-1-1 1,0 1-1,1 0 0,-1 0 1,1 0-1,0 0 0,-1 0 1,1 0-1,-1 1 0,1-1 1,0 1-1,0 0 1,-1 0-1,1 0 0,0 0 1,0 0-1,-1 1 0,1-1-1,2 3 46,-1 0 0,1 1 0,-1-1 0,0 1 0,0 0-1,-1 0 1,1 0 0,-1 1 0,0-1 0,0 1 0,0-1 0,-1 1-1,0 0 1,2 3-46,3 5 121,147 298 1296,-141-281-2265,-16-37 304,-1-1-1,0 0 1,0 1 0,-1 0 0,1 0 0,-2 0 0,1 0 0,-1 1 0,0 0 0,0 0 0,-1 1 0,1-1 0,-1 2-1,0-1 1,-1 1 0,-2-2 544,-54-26-7643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40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1 172 13014,'0'0'4562,"0"0"-4386,0 0-16,175-51 625,-100 31-97,9 1-672,7-1-16,3-3-384,-1 4-673,-11 2-3297,-10 14-4466</inkml:trace>
  <inkml:trace contextRef="#ctx0" brushRef="#br0" timeOffset="1">1054 107 3506,'0'0'13750,"0"0"-12566,0 0-15,0 0-321,0 0-848,0 0-1088,-6-42-12887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48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0 13510,'0'0'1027,"0"0"-744,0 0-51,0 0 358,0 0 2,0 0-378,0 18-92,-2 63 284,2 115 613,1-167-977,2-1 0,1 1 0,1-1 1,1 0-1,8 20-42,-12-42-209,8 18 190,0-16-2989,-10-8-1125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49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8 10853,'0'0'323,"0"0"-70,0 0 323,0 0 580,-16 26-329,0-1-659,6-11-84,1 1 1,0 0-1,1 1 1,0 0 0,2 0-1,0 1 1,0-1-1,2 1 1,0 1 0,0 3-85,-7 97 1360,5 0 0,7 39-1360,-1-76 220,0-46-133,2 0 0,2 0 0,1 0 0,1 0 0,2-1 0,1 0 1,2 0-1,11 22-87,-15-40 24,1 0 0,1 0 0,0-1 0,1 0 0,1-1 0,0 0 0,1-1 1,0 0-1,1-1 0,0 0 0,1-1 0,1 0 0,-1-1 0,2-1 0,-1-1 1,1 0-1,1-1 0,1 0-24,19 5 9,1-2 0,0-2 1,1-2-1,-1-1 0,1-2 1,0-1-1,0-3 0,2-1-9,-33 1-17,0 0-1,-1-1 0,1 0 1,-1 0-1,1 0 0,-1-1 1,0 0-1,0-1 0,0 0 0,0 0 1,-1 0-1,0-1 0,0 0 1,0 0-1,0 0 0,-1-1 0,0 0 1,0 0-1,0 0 0,-1-1 1,0 0-1,0 1 0,-1-1 1,1-1-1,-2 1 0,2-3 18,6-25-1,0 1-1,-3-1 0,-1 0 1,-1 0-1,-2-7 2,-2 40 2,4-55 58,9-74-6,-5 0-1,-7 0 1,-5-7-54,1 124 60,-1 0 0,-1 0-1,0 0 1,-1 1 0,0 0 0,-1 0-1,0 0 1,-1 0 0,-1 1 0,0 0-1,-1 1 1,0 0 0,0 0 0,-8-5-60,-18-17 93,-1 1-1,-1 2 1,-28-15-93,55 38 46,0 1-1,-1 0 1,0 0-1,0 1 1,0 1-1,0 0 1,-1 0-1,-2 1-45,7 2-1,0 0 0,0 0 0,0 1-1,0-1 1,0 2 0,0-1 0,0 1-1,0 0 1,0 1 0,0-1 0,0 1-1,0 1 1,0-1 0,-3 3 1,-16 11-642,1 0 0,1 2-1,0 1 1,-3 4 642,-17 14-3356,-10 7-4568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2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3858,'0'0'13174,"0"0"-13142,0 0 176,0 0 608,31 149 689,-15-84-945,3-11-224,-7-9 81,-5-3-353,-1-11 112,-6-9-176,3-8-240,3-8-401,-6-6-175,0 0-97,0-23-1007,0-24-4019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0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 0 11029,'0'0'1334,"0"0"-928,0 0 263,0 0 777,-23 24-509,-72 81-473,85-92-369,0 0-1,2 1 1,-1 0 0,2 0 0,0 0-1,1 1 1,0 0 0,1 0 0,0 3-95,-14 40 345,-90 179 859,84-189-1040,-3-2 0,-1-1 0,-28 31-164,47-63 26,-1-1-1,-1 0 0,0-1 0,0-1 0,-1 0 1,-6 3-26,16-11 10,0 0-1,0 0 1,0 0 0,0 0 0,-1 0 0,1-1-1,-1 0 1,1 0 0,-1 0 0,1 0 0,-1 0-1,0-1 1,1 1 0,-1-1 0,0 0 0,1 0-1,-1 0 1,0-1 0,1 1 0,-1-1 0,0 0 0,1 0-1,-1-1 1,1 1 0,0 0 0,-1-1 0,1 0-1,0 0 1,0 0 0,-3-2-10,-2-7-22,0 1 0,1-1 0,0 0 1,0 0-1,1-1 0,1 0 0,0 0 0,1 0 0,0-1 1,1 0-1,0 1 0,1-1 0,0 0 0,1 0 0,1-1 0,0 1 22,0 12-5,0 0-1,0-1 0,0 1 0,1 0 0,-1 0 0,0-1 0,1 1 0,-1 0 0,1 0 0,-1 0 0,1 0 0,0-1 1,-1 1-1,1 0 0,0 0 0,0 0 0,0 1 0,0-1 0,0 0 0,0 0 0,0 0 0,0 1 0,0-1 0,0 0 1,0 1-1,0-1 0,1 1 0,-1-1 0,0 1 0,0 0 0,1 0 6,44-5-39,-36 5 43,28-2 17,-2 0 31,0 1 1,9 3-53,-36-2 9,0 1 0,-1 0 0,1 1 0,-1 0 1,1 1-1,-1-1 0,1 2 0,-1-1 0,0 1 0,-1 0 0,5 3-9,8 11 58,-1 0 0,-1 2-1,-1 0 1,0 1 0,-1 0-1,10 22-57,-9-16 57,1-1-1,2-1 1,0 0 0,14 11-57,-27-29-232,0-1 0,1 0 0,0 0 0,0-1 0,1 0 0,-1 0 1,1-1-1,0 0 0,1-1 0,-1 0 0,0 0 0,1-1 1,-1-1-1,1 1 0,0-1 0,7-1 232,22 0-6109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0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15543,'0'0'528,"0"0"-528,0 0 0,0 0 1057,0 0-481,216 0-336,-135 0-224,-3 0 48,-3 0-32,-6 0-16,-9 0-32,-4 0-240,-6-12-1345,-13-4-1600,-18-1-417,-16 3-2304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0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9 12774,'0'0'72,"0"0"125,0 0 337,0 0 661,0 0-499,5-4-576,-4 3-113,1 1-1,0-1 1,-1 0-1,1 1 1,0-1-1,0 1 0,-1 0 1,1-1-1,0 1 1,0 0-1,0 0 0,-1 0 1,1 0-1,0 0 1,0 1-1,-1-1 1,1 1-1,0-1 0,0 1 1,1 0-7,45 26 156,-28-10-18,1 0 0,-2 2 0,4 5-138,-10-10 94,0 0-1,-2 1 1,0 0-1,0 0 0,-2 1 1,1 0-1,-2 1 0,-1 0 1,0 1-1,-1-1 1,0 1-1,-2 0 0,0 1 1,-1-1-1,-1 1 0,-1 15-93,0-12 101,-5 51 232,3-68-314,-1 1-1,1-1 1,-1 0 0,0 0 0,0 0 0,-1 0-1,1 0 1,-1 0 0,0 0 0,-1-1 0,1 0-1,-2 1-18,-9 9-44,-1-1 1,-1 0-1,0-1 0,0-1 0,-1-1 0,-1 0 0,0-1 0,0-1 0,-1-1 0,-18 5 44,15-6-2250,0-1 0,0-1-1,-9 0 2251,9-3-8001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1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1 259 12742,'0'0'48,"0"0"1008,2 32 78,0 5-863,0 1 179,1 0 1,3-1-1,9 35-450,36 227 2487,-53-317-1904,0-4-510,-1 0 0,-1 0 1,-4-11-74,-7-18-87,2 0 0,2-1 1,3 0-1,2-1 0,2 0 1,2-22 86,1 38-9,2-43-6,0 74 0,0 0 0,0 0 0,1 0 0,-1 0 1,1 0-1,1 0 0,-1 0 0,1 1 0,0-1 1,0 1-1,3-3 15,2-2-135,0 0 0,1 1 0,0 0-1,1 0 1,0 1 0,0 0 0,1 1 0,0 0 0,0 1 0,0 0 0,1 0 0,0 2 0,0-1 0,1 2 0,-1-1 0,1 2-1,0 0 1,-1 0 0,14 1 135,-24 1-10,0 0-1,1 0 1,-1 1-1,1-1 1,-1 1-1,0 0 1,1 0-1,-1-1 1,0 2 0,0-1-1,0 0 1,1 0-1,-1 1 1,0-1-1,-1 1 1,1-1-1,0 1 1,0 0-1,-1 0 1,1 0-1,-1 0 1,0 0-1,1 0 1,-1 0-1,0 1 1,0-1 0,-1 0-1,1 1 1,0-1-1,-1 0 1,1 1-1,-1-1 1,0 1-1,0-1 1,0 1 10,1 5 8,-1 0 0,0-1 0,0 1 0,-1 0 0,0 0 0,0-1 0,-1 1 1,0-1-1,-1 1 0,1-1 0,-3 3-8,-11 17 151,-1-2 0,-2 0 0,-19 21-151,-17 21 310,55-67-320,0 0-1,-1 1 1,1-1 0,0 0-1,-1 1 1,1-1 0,0 0-1,0 1 1,0-1 0,-1 1 0,1-1-1,0 1 1,0-1 0,0 0-1,0 1 1,0-1 0,0 1-1,0-1 1,0 1 0,0-1-1,0 0 1,0 1 0,0-1 0,0 1-1,0-1 1,0 1 0,0-1-1,0 1 1,0-1 0,1 0-1,-1 1 1,0-1 0,0 0 0,1 1-1,-1-1 1,0 1 0,0-1-1,1 0 1,-1 0 0,0 1-1,1-1 1,-1 0 0,1 1 0,-1-1-1,0 0 1,1 0 0,-1 0-1,1 0 1,-1 1 0,0-1-1,1 0 1,-1 0 0,1 0-1,-1 0 1,1 0 0,-1 0 0,1 0-1,-1 0 1,1 0 0,-1 0 10,5 1-129,40 14-255,-23-9-200,0 1 1,0 1-1,0 1 0,-1 0 1,0 2-1,-1 1 0,0 0 0,-1 1 1,0 2 583,-18-14 19,1 0 1,-1 0 0,0 0 0,1 1-1,-1-1 1,0 0 0,0 1 0,0-1 0,0 1-1,0 0 1,0-1 0,0 1 0,0 0-1,-1-1 1,1 1 0,-1 0 0,1 0 0,-1 0-1,0 0 1,0-1 0,0 1 0,0 0-1,0 0 1,0 0 0,0 0 0,-1 1-20,0 0 93,-1-1 1,1 1-1,-1-1 1,0 0-1,0 0 0,0 1 1,0-1-1,0-1 1,-1 1-1,1 0 1,0 0-1,-1-1 1,0 0-1,1 1 1,-3 0-94,-12 5 404,-1-1 0,-1-1 0,1 0 0,-15 1-404,-16 0 71,-1-1 0,-22-3-71,26-1-2327,10 0-5162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2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34 214 10213,'0'0'2067,"0"0"-1384,0 0-26,0 0 975,0 0-402,0 8-966,-1 39-40,0-13 257,1 0 0,1 0 0,2 0 1,1 0-1,2 0 0,4 8-481,-10-41 11,24 71 351,-3 0 0,-3 2 0,2 38-362,-19-112-32,-1 1 0,0-1 0,0 0 1,0 0-1,0 1 0,0-1 0,0 0 1,0 1-1,0-1 0,1 0 0,-1 0 0,0 1 1,0-1-1,0 0 0,-1 1 0,1-1 1,0 0-1,0 1 0,0-1 0,0 0 1,0 0-1,0 1 0,0-1 0,0 0 1,-1 0-1,1 1 0,0-1 0,0 0 1,0 0-1,0 1 0,-1-1 0,1 0 0,0 0 1,0 0-1,-1 0 0,1 1 0,0-1 1,0 0-1,-1 0 0,1 0 0,0 0 1,-1 0-1,1 0 0,0 0 0,0 0 1,-1 1-1,1-1 32,-17-10-592,-15-22-175,22 19 152,1-1 1,0-1 0,1 0-1,0 0 1,2 0 0,0-1 0,0 0-1,2 0 1,0 0 0,-2-15 614,1-11-602,3-1 1,1 0-1,3-30 602,2 45 487,0 0 0,1 0 0,2 0 0,1 1 0,1 0 0,1 0 0,2 1 0,0 1 0,2 0 0,1 0 0,6-7-487,-15 24 37,0 0 1,1 0-1,0 1 0,0-1 1,0 2-1,1-1 0,0 1 1,0 0-1,1 1 1,0 0-1,0 0 0,8-2-37,-2 2-10,1 1 0,0 0 1,0 1-1,0 1 0,0 1 0,1 0 0,5 1 10,-19 1-10,-1-1 1,1 0-1,0 1 1,0 0 0,0-1-1,-1 1 1,1 0-1,0 0 1,-1 1-1,1-1 1,-1 1-1,1-1 1,-1 1-1,0 0 1,0 0-1,0 0 1,0 0-1,0 0 1,0 0-1,0 0 1,-1 1-1,1-1 1,-1 1-1,1-1 1,-1 1-1,0 0 1,0-1-1,0 1 1,-1 0-1,1 0 1,-1-1-1,1 1 1,-1 0-1,0 2 10,1 14-11,0 0 0,-1 0 0,-1 0-1,-2 15 12,2-30-6,-3 14 25,-1-1 0,-1 0-1,0 0 1,-1 0 0,-1-1-1,-1 0 1,0-1 0,-1 0 0,-8 9-19,18-23-6,0 0 1,0 0 0,0 0 0,0 0 0,0 0 0,0 0 0,0 0 0,0 0-1,0 0 1,1 0 0,-1 0 0,0-1 0,0 1 0,1 0 0,-1 0 0,1 0-1,-1 0 1,1-1 0,-1 1 0,1 0 0,0 0 0,-1-1 0,1 1-1,0 0 1,-1-1 0,1 1 0,0-1 5,20 19-14,-20-18 17,16 10 16,0 0 0,1-1-1,4 1-18,50 31-55,-66-38-5,-1 0 0,0 0 1,0 1-1,-1-1 0,1 1 0,-1 0 0,0 0 0,0 1 0,-1-1 1,3 5 59,-5-8-12,0-1 0,-1 1 0,1-1 0,-1 1 0,1-1 0,-1 1 0,1-1 1,-1 1-1,0-1 0,0 1 0,0-1 0,0 1 0,0 0 0,0-1 1,0 1-1,0-1 0,-1 1 0,1-1 0,0 1 0,-1-1 0,0 1 1,1-1-1,-1 1 0,0-1 12,-1 1 11,0 0-1,1 0 1,-1 0 0,-1-1 0,1 1 0,0-1-1,0 1 1,0-1 0,-1 0 0,1 0 0,-1 0-1,1 0 1,-3 0-11,-10 3 212,0-2 1,-1 0-1,1 0 0,-14-2-212,22 0 104,-24 2 253,17-1-142,-1 0 0,-1-1-1,1 0 1,0-1 0,0-1 0,1 0 0,-1-1 0,-14-5-215,27 7-417,6 6-6794,14 10 1435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2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638 8 14727,'0'0'755,"0"0"98,0 0 321,-32-2-165,-106-3-516,123 5-408,1 0 0,-1 1-1,1 0 1,0 1 0,-1 1 0,1 0-1,0 1 1,0 1 0,1 0-1,-1 0 1,1 2 0,1 0 0,-1 0-1,1 1 1,-8 6-85,-4 9 162,0 0 1,2 2-1,1 1 1,0 0-1,-8 16-162,-8 11 342,32-46-314,-1 0-4,0-1-1,0 2 0,1-1 0,0 1 1,0 0-1,1 0 0,0 0 0,1 0 0,0 1 1,0-1-1,1 1 0,0 0 0,0 0 0,1 0 1,-1 6-24,3-11 7,1 0 0,-1-1-1,0 1 1,1-1 0,-1 1 0,1-1 0,0 0 0,1 1 0,-1-1 0,0 0 0,1-1 0,-1 1 0,1 0 0,0-1 0,0 1 0,0-1 0,0 0-1,1 0 1,-1 0 0,1-1 0,-1 1 0,1-1-7,15 8 55,1-1 0,0-1 0,9 2-55,26 3-56,1-2-1,1-2 0,-1-3 1,1-2-1,22-4 57,-68 1-13,-1-1 0,1-1-1,-1 0 1,1 0 0,-1-1-1,0 0 1,3-2 13,17-5-1741,1 2-3292,-23 8-3304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3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14535,'0'0'773,"0"0"-311,0 0 586,0 0-4,0 0-682,4 8-215,-3-5-114,0 0-1,1-1 1,0 1-1,-1-1 1,1 1-1,0-1 1,0 0-1,0 0 1,1 0-1,-1 0 1,0 0-1,1 0 1,-1 0-1,1-1 1,0 0 0,-1 1-1,1-1 1,0 0-1,0 0 1,3 0-33,9 2 190,-1-2 0,1 1 0,0-2 0,6 0-190,-12 0 38,150-2-414,19-9 376,-61 5-1215,14 5 1215,-93 1-39,-19-4-3654,-10-3-1792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3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554 0 13062,'0'0'739,"0"0"187,-3 30 504,-27 209 1115,23-178-2054,-2 0 1,-15 48-492,15-79 140,-1 0 0,-1-1 1,-2 0-1,-1-1 0,-1 0 1,-10 11-141,1-4 130,-1-1 1,-2-2-1,-5 4-130,19-23 59,0 0 1,-1-1-1,0-1 1,-1 0-1,0-1 1,-1-1-1,0 0 1,-7 2-60,20-10 17,0 1 0,0-1 0,0 1 0,0-1 0,-1 0 0,1 0 0,0-1 0,-1 1 0,1-1 0,-1 0 0,1 1 0,0-2 0,-1 1 0,1 0 0,-1-1 0,1 1-1,0-1 1,-1 0 0,1 0 0,0 0 0,0-1 0,-1 1 0,1-1 0,1 0 0,-1 0 0,0 0 0,0 0 0,1 0 0,-1 0 0,1-1 0,-1 1 0,1-1 0,0 0 0,0 0 0,0 0 0,1 0-17,-4-7 90,1-1-1,0 1 0,0-1 1,1 0-1,1 0 0,0 0 0,0 0 1,1-1-1,1 1 0,0-3-89,0 12 9,1 0 0,0 0 0,-1 1 0,1-1 0,0 1 0,0-1 0,0 1 0,0-1 0,0 1 0,1-1 0,-1 1 0,0 0 0,1 0 0,-1 0-1,1-1 1,-1 1 0,1 1 0,-1-1 0,1 0 0,0 0 0,0 1 0,-1-1 0,1 1 0,1-1-9,48-13 1,-48 14 2,18-4-29,1 1 1,-1 0-1,0 2 0,7 1 26,-20 0-9,0 0 0,1 1 0,-1 0 0,0 1 0,-1-1 0,1 1 0,0 1 0,0 0 0,-1 0 0,0 0 0,0 1 0,6 3 9,83 76 2,-61-50 0,1-3 0,36 24-2,-43-34-208,-1 1 0,-1 1 0,12 14 208,-36-34-69,-1 0 1,1 0-1,0 0 1,0-1-1,1 1 1,-1-1-1,0 0 1,0 0-1,1 0 1,-1 0-1,0 0 1,1-1-1,1 1 69,-3-1-240,-1 0 0,1 0-1,0 0 1,0 0 0,0 0-1,0-1 1,-1 1 0,1 0-1,0-1 1,0 1 0,-1-1-1,1 0 1,0 1-1,-1-1 1,1 0 240,9-18-7083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8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0 117 13014,'0'0'2644,"0"0"-1756,0 0 1,0 0 341,0 0-537,41-2-399,5 1-243,229-14 170,129-42-85,-149 18-640,-236 36-739,-33 6-448,-9 0 1282,-190 40-6656,145-32 2815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9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9652,'0'0'1124,"0"0"495,0 0 355,0 0-552,0 0-331,-2 31 73,-1 7-804,-3 46 1059,4 15-1419,9 210 1209,-7-308-2143,10-11-2433,6-16-1835,8-5-2647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2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13478,'0'0'1142,"0"0"-710,29-5 547,0-2-557,-13 2-242,1 1 0,-1 1 0,1 1 0,-1 0 0,1 1 0,0 0 0,0 2 1,-1 0-1,1 1 0,1 0-180,-6 1 52,1 1 1,0 0 0,-1 1 0,0 0-1,0 1 1,-1 0 0,0 1-1,0 0 1,0 1 0,0 0-53,-4-2 3,0 1 1,-1-1 0,1 1 0,-1 0-1,-1 1 1,1-1 0,-1 1-1,-1 0 1,1 0 0,-1 1 0,-1-1-1,1 1 1,-2 0 0,3 7-4,-4-6-37,1 1 1,-1-1 0,-1 0 0,1 0 0,-2 0 0,1 0-1,-2 1 1,1-1 0,-1 0 0,-1 0 0,0-1-1,0 1 1,-1-1 0,0 1 0,-1-1 0,0 0 0,-5 6 36,-3 2-43,-1 0 1,-1-1-1,-1-1 1,0-1-1,-1 0 1,-1-1-1,-17 10 43,18-9 32,17-7-37,34-6-62,-13-2 33,4 0 42,-1 1 1,1 1-1,0 1 1,0 2-1,-1 0 1,0 1-1,0 2 1,0 0-1,0 2 1,7 4-9,-28-11 35,0 0 0,0 0 0,0 0 0,0 0 0,0 1 0,-1-1 0,1 1 0,-1 0 0,0 0 0,1 0 0,-1 0 0,-1 0 0,1 0 0,0 0 0,-1 1 0,0-1 0,1 1 0,-1-1 1,-1 1-1,1-1 0,0 1 0,-1-1 0,0 1 0,0 0 0,0-1 0,0 1 0,-1 0 0,1-1 0,-1 1 0,0 0 0,0-1 0,0 0 0,0 1 0,-1-1 0,0 0 0,1 1 0,-1-1 0,-1 1-35,-4 2 106,0 1 0,0-1 0,0 0-1,-1 0 1,0-1 0,0 0 0,-1-1 0,1 1-1,-1-2 1,0 1 0,0-1 0,0-1-1,0 1 1,-1-2 0,1 1 0,-2-1-106,-21 2 51,0-1 0,0-1 0,0-2 0,-7-2-51,-11-6-572,27-3-1299,9-8-3770,13 1-4169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9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12054,'0'0'800,"0"0"211,0 0 558,0 0-206,0 0-744,5 10-168,2 7-127,-1 0 1,0 0-1,-1 1 1,0-1-1,-2 1 1,0 0-1,-1 0 1,-1 1-325,2 399 293,-3-417-1688,0-5-985,0-17-2515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59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12054,'0'0'2078,"0"0"-1401,0 0 361,0 0 576,0 0-792,7 7-627,0 1-102,-1 1 0,0 0 0,0 0 0,-1 0 1,0 1-1,-1 0 0,0 0 0,0 0 0,-1 1 1,0-1-1,-1 1 0,0 0 0,-1-1 0,0 2-93,3 45 749,-2-1 0,-4 16-749,1-12 285,1 37-1942,-3-89-1747,-16-2-2583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0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35 12534,'0'0'6099,"0"0"-5891,0 0-96,0 0 880,0 0 417,0 0-1361,-31 2 128,90 4-176,29 5 384,12-11-144,9 0-160,1 0-80,-1 0-48,-2-5-496,-4-7-577,-13-2-287,-11 0-1137,-17 6-4034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0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 9220,'0'0'4536,"0"0"-3306,0 0-211,0 0 472,0 0-619,2 5-581,5 18-66,-1 0 0,-1 1 0,-1-1-1,-1 1 1,-1 0 0,-2 0 0,0 0 0,-2 13-225,2 65 661,2-79-492,0-28 215,0-40-89,-3-103-322,-2 86-40,3-1-1,3 1 1,8-47 67,-11 109-1,0-1 0,0 1 0,0-1 0,0 1 0,0-1 1,0 1-1,0-1 0,1 1 0,-1 0 0,0-1 0,0 1 0,0-1 0,0 1 0,1-1 0,-1 1 0,0 0 1,0-1-1,1 1 0,-1-1 0,0 1 0,1 0 0,-1-1 0,0 1 0,1 0 0,-1 0 0,0-1 1,1 1-1,-1 0 0,1 0 0,-1-1 0,1 1 0,-1 0 0,1 0 1,11 10-71,6 21-82,-3-1 169,1-1 0,2-1 0,0-1-1,2-1 1,1 0 0,1-2 0,1 0-1,1-1 1,0-2 0,27 17-16,-44-33-7,1-1-1,-1 0 1,1 0 0,1-1 0,-1 0 0,0-1-1,1 1 1,-1-2 0,1 1 0,0-1 0,-1-1-1,1 1 1,0-1 0,-1-1 0,1 0-1,0 0 1,5-2 7,-11 2 20,-1 0 0,1-1 0,-1 0 0,1 0-1,-1 1 1,0-1 0,1 0 0,-1-1 0,0 1 0,-1 0-1,1-1 1,0 1 0,-1-1 0,1 1 0,-1-1 0,0 0-1,1 0 1,-2 1 0,1-1 0,0 0 0,0 0 0,-1 0-1,0 0 1,1 0-20,1-16 256,-1 1-1,-1 0 0,-1-14-255,0 7 404,0 15-354,0 0 0,-1 0-1,0 0 1,-1 0 0,0 0-1,0 1 1,-1-1-1,0 1 1,-1 0 0,0 0-1,-3-2-49,1-3-458,6 13 288,1 1 0,0 0 0,0-1 0,0 1 0,0-1-1,0 1 1,-1-1 0,1 1 0,0-1 0,0 1 0,0-1 0,0 1-1,0-1 1,1 1 0,-1-1 0,0 1 0,0-1 0,0 1 0,0-1-1,0 1 1,1-1 0,-1 1 0,0-1 0,0 1 0,1-1 0,-1 1-1,0 0 1,1-1 0,-1 1 0,1 0 0,-1-1 0,0 1 0,1 0-1,-1-1 1,1 1 0,-1 0 0,1 0 0,-1 0 0,1-1 0,-1 1-1,1 0 1,-1 0 0,1 0 0,-1 0 0,1 0 0,-1 0-1,1 0 1,-1 0 0,1 0 0,-1 0 0,1 0 0,-1 0 0,1 0-1,-1 1 1,1-1 0,-1 0 170,5 0-1410,29-6-5815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1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13686,'0'0'678,"0"0"189,0 0 1107,0 30-69,0 182-112,0-211-1785,-1 53 415,3 1 1,2-1-1,9 44-423,-12-95 29,-1-18 307,-2-78-148,0 25-147,2-1 0,8-42-41,-6 94-2,1 0-1,1 0 1,1 0 0,0 1-1,1 0 1,1 0 0,1 0 0,0 1-1,3-4 3,-7 12-12,1 1-1,0-1 0,0 1 1,1 0-1,0 0 0,0 1 1,0 0-1,1 0 0,0 0 1,0 1-1,0 0 0,0 0 0,0 1 1,1 0-1,0 0 0,0 1 1,0 0-1,0 0 0,7 0 13,1 0-52,0 0 0,0 2 0,0 0-1,0 1 1,0 1 0,10 2 52,-23-4-47,1 1 0,-1 0 0,0 0 0,1 1 1,-1-1-1,0 1 0,0-1 0,0 1 0,0 0 1,0 0-1,-1 0 0,1 0 0,-1 1 0,1-1 1,-1 1-1,0 0 0,0-1 0,0 1 0,0 0 1,0 0-1,-1 1 0,1-1 0,-1 0 0,0 0 1,0 1-1,0-1 0,-1 0 0,1 1 0,-1-1 0,1 1 1,-1-1-1,-1 3 47,2-1-189,-1-2 40,0 0 0,1-1 0,-1 1 1,0 0-1,0 0 0,0-1 0,-1 1 0,1 0 0,-1 0 0,1-1 0,-1 1 0,0 0 0,0-1 1,0 1-1,0-1 0,-1 1 0,1-1 0,-1 0 0,1 1 0,-1-1 0,0 0 0,0 0 0,0 0 1,0 0-1,-1 0 149,-32 16-4618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1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8340,'0'0'4658,"0"0"-4258,0 0 913,0 0 1232,0 0-992,0 0-817,109 31-608,-56-43-128,4-4-112,-7-7-2881,3 6-7892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1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1 171 12166,'0'0'4290,"0"0"-2989,0 0-503,10 29-286,36 92-330,-43-114-154,0 1 0,0 0 0,1-1 0,0 0 0,1 0 0,0 0 0,0 0 0,0-1 0,1 1 0,0-2 0,0 1 0,2 1-28,7 6 184,-11-9-57,1-1 0,0 1 0,0-1 0,-1 0-1,2 0 1,-1 0 0,0-1 0,1 1 0,-1-1 0,1-1 0,0 1 0,-1-1-1,1 0 1,0 0 0,0-1 0,4 0-127,-2 0 147,1-1-1,0-1 1,-1 1-1,0-2 1,1 1-1,-1-1 1,0 0-1,0 0 0,0-1 1,6-5-147,92-60 685,28-29-685,-48 33 122,3 4-1,19-5-121,-78 49 46,1 2 0,17-5-46,-39 17-105,-1 0 0,1 0 1,0 1-1,1 0 1,-1 0-1,0 1 1,1 0-1,-1 1 0,0 0 1,1 1-1,4 0 105,-14 6-1907,-19 20-3613,-25 9-7993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2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 9716,'0'0'2001,"0"0"-445,0 0 370,0 0-133,0 0-1038,27-11-638,10-3-110,1 1 0,2 2-7,-37 10-3,0 0 1,1 0-1,-1 1 1,0-1-1,1 1 1,-1 0-1,0 0 1,1 0-1,-1 1 1,1-1-1,-1 1 1,0-1-1,1 1 1,-1 0 0,0 1-1,0-1 1,0 0-1,0 1 1,0 0-1,0 0 1,0 0-1,0 0 1,-1 0-1,1 0 1,-1 1-1,0-1 1,1 1 0,-1 0-1,0-1 1,-1 1-1,1 0 1,0 0-1,-1 0 1,0 1-1,0-1 1,0 0-1,0 0 1,0 1 2,3 12-18,-1 1-1,-1 0 1,-1 0 0,0 0-1,-1 1 1,-1 5 18,1-19 1,-2 13-3,0 0 1,0 0 0,-2 0 0,0 0-1,-1 0 1,-1-1 0,0 0 0,-6 9 1,-13 21 65,-1-2 1,-9 8-66,-37 62 514,72-114-513,0 0-1,0 0 1,0 0 0,-1 0 0,1 1 0,0-1-1,0 0 1,0 0 0,0 0 0,0 0 0,0 0 0,0 1-1,0-1 1,0 0 0,0 0 0,0 0 0,0 0-1,0 1 1,0-1 0,0 0 0,0 0 0,0 0-1,0 0 1,0 0 0,0 1 0,0-1 0,0 0 0,0 0-1,0 0 1,0 0 0,0 0 0,1 1 0,-1-1-1,0 0 1,0 0 0,0 0 0,0 0 0,0 0 0,0 0-1,0 0 1,1 1 0,-1-1 0,0 0 0,0 0-1,0 0 1,0 0 0,0 0 0,1 0 0,-1 0 0,0 0-1,0 0 1,0 0 0,0 0 0,1 0 0,-1 0-1,0 0 1,0 0 0,0 0 0,0 0 0,0 0 0,1 0-1,17-4-162,26-11-242,-40 13 386,114-40-1255,-46 17-2174,-1-3 1,57-31 3446,-60 19-7625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3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1 10773,'0'0'560,"-30"36"-205,-98 127 267,115-144-387,0 0 0,2 0 1,0 1-1,1 1 0,1 0 0,1 0 1,1 0-1,1 1 0,0 3-235,0-3 188,-11 59 217,3 0 1,4 1-1,3 1 1,4-1-1,3 1 1,5 7-406,-4-73 129,2 1 0,-1 0 1,2-1-1,1 1 0,0-1 0,1 0 1,0 0-1,2-1 0,4 8-129,-7-16 41,-1-1 1,1 1-1,1-1 0,0 0 0,0 0 0,0-1 1,0 0-1,1 0 0,0 0 0,1-1 1,-1 0-1,1-1 0,0 1 0,0-2 0,0 1 1,1-1-1,-1 0 0,1-1 0,0 0 0,0 0-41,15 0 44,1-1 1,0-1-1,0-1 0,0-1 0,0-2 0,-1 0 0,0-1 0,0-2 0,0 0 0,-1-2 0,0-1 0,0 0 1,-1-2-1,18-12-44,-2-1-22,-2-1 1,-1-2-1,-1-1 1,-1-1-1,-2-2 1,-1-2-1,22-33 22,-37 45-19,-1 0-1,-1-1 1,-1-1-1,-1 0 1,-1 0-1,-1-1 1,-1-1-1,0-6 20,-4 16-10,-2 0 0,1 0 0,-2-1 0,0 1-1,-1-1 1,-1 1 0,0 0 0,-1-1 0,-1 1-1,-1 0 1,0 0 0,-1 1 0,0-1-1,-2 0 11,-6-8 3,-2 0-1,0 1 1,-1 1-1,-2 0 1,0 1-1,-1 1 1,-1 1-1,-1 1 1,-15-11-3,5 7 28,-1 0 0,-1 2-1,-1 2 1,0 1 0,-2 2 0,-28-9-28,34 16-34,0 1 1,-1 2-1,0 0 1,-28 1 33,-19 3-4228,60 5-1113,12 17-4189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3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701 0 12278,'0'0'1859,"-13"27"-1323,11-24-518,-22 46 697,2 2-1,3 0 0,-5 21-714,-2 19 944,-4-1-1,-30 58-943,45-115 169,-2-1 1,-1 0-1,-1-1 0,-2-1 1,-1-1-1,-2-1 0,0-1 1,-17 13-170,33-34 21,0 1-1,1-2 1,-2 1 0,1-1 0,-1 0-1,0-1 1,0 0 0,0 0 0,0-1-1,0 0 1,-1-1 0,0 0 0,1-1-1,-1 0 1,0 0 0,0-1 0,0 0-1,0-1-20,6 1-4,-1 0 0,1-1-1,0 0 1,0 0-1,-1 0 1,1-1 0,0 1-1,0-1 1,0 0 0,1 0-1,-1 0 1,0-1-1,1 1 1,-1-1 0,1 0-1,0 0 1,0 0 0,0 0-1,0-1 1,1 1-1,-1-1 1,1 0 0,0 0-1,0 0 1,0 0 0,0-3 4,-2-4-79,1 0-1,0 0 1,1 0 0,0 0 0,1 0 0,0 0 0,0 0 0,2 0 0,-1-1 0,2-3 79,-2 11-12,1 0 1,0 0-1,0 0 0,0 0 1,1 0-1,0 0 0,-1 1 1,1-1-1,0 0 1,1 1-1,-1-1 0,1 1 1,-1 0-1,1 0 0,0 0 1,0 0-1,1 0 0,-1 1 1,0-1-1,1 1 0,-1 0 1,1 0-1,0 0 1,0 1-1,0-1 0,0 1 1,1 0 11,13-3 35,0 1-1,1 0 1,-1 2 0,0 0 0,12 1-35,-24 0 12,8 1 45,0 1 0,0 0 0,0 0 0,-1 1 0,1 1 0,-1 1 0,0 0 0,0 0 0,-1 1 0,11 7-57,22 16 232,0 2 0,9 11-232,41 28-15,-88-66-141,7 6-92,0-1 0,1-1 0,0 0 1,5 1 247,-13-7-1036,0 1 0,0-2 0,0 1 0,1-1 0,-1 0 0,1-1 1,1 1 1035,22-1-8756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2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529 24 6723,'0'0'3682,"0"0"-1652,0 0 355,0 0-8,0 0-901,-16-4-593,7 1-806,0 0 19,0 0 0,0 0 0,0 1 0,0 0 0,0 1 0,0 0 0,-1 0 0,1 1 0,0 0 0,0 1 1,-1 0-1,1 0 0,0 1 0,0 0 0,0 1 0,0 0 0,-1 1-96,-30 21 452,1 2 1,1 2-1,1 1 1,2 2-1,-22 25-452,46-44 94,0 0 1,1 1-1,0 0 0,1 0 1,1 1-1,1 0 0,0 1 1,-1 3-95,6-14 8,0 0 1,0 0 0,0 1-1,1-1 1,0 0 0,0 1 0,1-1-1,-1 0 1,1 1 0,0-1-1,1 1 1,-1-1 0,1 0 0,0 1-1,1-1 1,-1 0 0,1 0-1,0 0 1,0 0 0,0 0 0,1 0-1,0-1 1,0 1 0,0-1-1,0 0 1,1 1 0,1 0-9,8 4-42,0 0 0,0-1 0,0 0 0,1-2 1,0 1-1,1-1 0,-1-1 0,1-1 0,0 0 0,0-1 1,0-1-1,7 1 42,38 1-539,0-2 0,35-4 539,-57 0-141,-22 2 75,-12 1 57,1-1 0,0 1 0,0-2 0,0 1-1,0 0 1,0-1 0,-1 0 0,1 0 0,0 0-1,-1-1 1,1 0 0,2-1 9,-7 2-666,1 0 2096,-1 0-4509,0-1-2612,0-10-6779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3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12758,'0'0'576,"0"0"96,0 0 2098,0 0-1218,216 0-799,-125 0-417,6-6-224,-10-3-112,-2-5-336,-17 12-689,1 2-655,-10 0-593,-15 0-513,-9 5-879,-29 4-529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4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11205,'0'0'2041,"0"0"-83,0 0-136,0 0-800,5-1-790,6-2-218,-1 1 0,0 0-1,0 1 1,0 0-1,1 0 1,-1 1 0,1 1-1,-1 0 1,0 0-1,0 1 1,1 0 0,-1 1-1,-1 0 1,1 1 0,0 0-14,16 7 57,-1 1 1,-1 1 0,0 1 0,-1 1 0,7 7-58,-22-16 40,0 0 0,0 1-1,0 0 1,-1 0 0,0 1 0,-1 0-1,1 0 1,-1 1 0,-1 0 0,0 0 0,0 0-1,-1 1 1,0-1 0,-1 1 0,0 0 0,0 0-1,-1 0 1,0 1 0,-1-1 0,0 0 0,-1 1-1,0-1 1,-1 0 0,0 4-40,-1-1 68,0-1-1,0 1 0,-2-1 1,1 0-1,-2 0 1,1 0-1,-2-1 1,1 0-1,-2 0 1,1 0-1,-1-1 1,-2 1-68,-1 2 79,0-1-1,-2 0 1,1 0 0,-2-1-1,1-1 1,-2 0 0,1-1-1,-1 0 1,-4 1-79,12-7-8,-1-1 1,1 1-1,-1-1 1,0 0-1,0 0 1,0-1-1,-4 1 8,9-2-107,-1 0 1,1 0 0,-1 0-1,1 0 1,-1 0-1,1 0 1,-1-1-1,1 1 1,-1-1-1,1 0 1,-1 1-1,1-1 1,0 0-1,-1-1 1,1 1-1,0 0 1,0-1-1,0 1 1,0-1-1,0 0 1,0 1-1,-1-3 107,-17-36-3452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4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17 322 11637,'0'0'4133,"0"0"-2954,0 0-589,4 31 794,1 6-951,1 12 276,3 0 1,10 35-710,-13-53 232,-1 0-1,-2 0 1,-1 21-232,4 32 836,-8-97-723,-2 0-1,0 0 0,0 0 0,-1 0 1,-6-9-113,-13-37 14,16 24-115,1-1-1,1 0 0,3 0 0,0 0 1,3 0-1,1 0 0,4-31 102,-2 48-27,0 0-1,1 1 0,1 0 1,0 0-1,2 0 0,0 1 1,1 0-1,0 0 0,2 0 1,0 1-1,1 1 0,6-7 28,-9 12-21,0 1-1,1 1 0,0-1 0,1 1 0,0 1 0,0 0 0,1 0 1,-1 1-1,1 0 0,1 1 0,-1 1 0,1 0 0,0 0 0,0 1 1,0 0-1,0 1 0,0 1 0,1 0 0,1 0 22,4 1-37,-8-1 21,0 1 1,-1 1-1,1-1 1,0 1-1,-1 1 0,7 2 16,-13-4-8,0 1 0,-1 1-1,1-1 1,-1 0 0,0 1 0,1-1-1,-1 1 1,0 0 0,0 0-1,0 0 1,0 0 0,0 0-1,-1 0 1,1 0 0,-1 1-1,1-1 1,-1 0 0,0 1-1,0-1 1,0 1 0,0 0-1,0-1 1,0 1 0,-1 0-1,1 1 9,1 6-4,0 1 0,-1 0-1,1-1 1,-2 1-1,0-1 1,0 1 0,-1 0-1,0-1 1,-1 1 0,0-1-1,-1 1 1,0-1-1,-1 0 1,0 0 0,0 0-1,-1-1 1,0 0 0,-1 0-1,0 0 1,-1 0-1,1-1 1,-1 0 0,-1-1-1,0 1 1,-4 2 4,-10 7 72,27-17-118,-1-1 0,1 1-1,0 1 1,0-1 0,-1 1 0,1-1-1,0 1 1,-1 1 0,2-1 46,2 1-11,5 0-25,0 1-1,0 1 0,-1 0 1,0 0-1,1 2 1,-2-1-1,2 2 37,-9-5-13,0 0 1,-1 1-1,1-1 0,-1 1 0,0 0 1,0 0-1,0 0 0,0 0 0,-1 0 1,1 0-1,-1 1 0,0 0 0,0-1 0,0 1 1,0 0-1,-1 0 0,1 0 0,-1 0 1,0 0-1,0 0 0,-1 0 0,1 1 1,-1 1 12,0-3 21,1 0 1,-1-1 0,0 1 0,-1 0 0,1-1 0,0 1 0,-1 0 0,0-1 0,1 1 0,-1-1-1,0 1 1,0-1 0,-1 1 0,1-1 0,0 0 0,-1 1 0,0-1 0,1 0 0,-1 0 0,0 0-22,-3 1 93,-1 0 0,1 0 0,0 0 1,-1-1-1,0 0 0,0 0 1,1 0-1,-6 0-93,-8 3-1,0-1-1,0-1 1,0-1 0,-1 0-1,1-2 1,-1 0 0,1-1-1,0-1 1,-1-1 0,-8-3 1,6-8-2417,13-1-3394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6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 1 3954,'0'0'5368,"0"0"-3373,0 0-237,0 0 411,0 0-917,0 0-914,0 1-252,-2 26 261,-1 0-1,-2-1 1,0 1 0,-2-1 0,-4 11-347,-6 25 528,8-29-257,-37 146 1754,-8-1-2025,34-121 108,-2-2 1,-3 0-1,-2-2 1,-2-1 0,-10 9-109,38-58 1,-1-1-1,0 0 1,1 0 0,-1 0 0,0 0-1,0 0 1,0 0 0,-1 0 0,1-1 0,0 1-1,-1-1 1,1 1 0,-3 0-1,4-2-5,-1 0 0,1 1 1,-1-1-1,1 0 0,-1 0 0,1 0 0,-1 0 0,1 0 1,0-1-1,-1 1 0,1 0 0,-1-1 0,1 1 0,-1-1 1,1 1-1,0-1 0,0 0 0,-1 0 0,1 1 0,0-1 1,0 0-1,0 0 0,0 0 0,0 0 0,0-1 0,0 1 1,0-1 4,-4-3-80,1-2 0,0 1 0,0 0 0,1-1 0,0 0-1,0 0 1,1 0 0,-1 0 0,2 0 0,-1-1 0,0-4 80,-3-87-1150,5 92 1078,1-1 36,0-1 0,0 1 1,0 0-1,1 0 0,0 0 0,1 0 0,0 1 0,0-1 0,0 1 0,1-1 0,0 1 0,3-3 36,-4 6 5,0 0 1,0 0-1,0 1 0,0-1 1,0 1-1,1 0 0,-1 0 0,1 0 1,0 1-1,0-1 0,0 1 1,0 0-1,0 0 0,1 0 1,-1 1-1,0-1 0,1 1 0,0 0 1,-1 0-1,1 1 0,-1 0 1,1-1-1,2 2-5,-3 0 19,0 1 1,0 0-1,0 0 1,-1 0-1,1 1 1,0-1-1,-1 1 1,0 0-1,0 0 1,0 0-1,0 0 0,0 1 1,0-1-1,-1 1 1,0 0-1,1 1-19,11 13 206,11 12 117,-11-12-191,0 0 0,2-1 1,0 0-1,1-1 0,1-1 1,0-1-1,16 9-132,27 11-1408,50 18 1408,-86-42-1406,1-1 1,1-1-1,-1-1 1,1-1-1,26 2 1406,13-7-5023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7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13446,'0'0'1630,"0"0"-1040,0 0 306,0 0 433,0 0-393,28 3-223,5 2-487,11 2 352,0-3 0,44-1-578,210-3 675,-100 0-4664,-193 0 3778,0 1-242,0-1-1,1 0 1,-1-1-1,0 1 0,0-1 1,0 0-1,0 0 1,1 0-1,-2-1 1,1 0-1,2-1 454,14-17-3732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7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11493,'0'0'1526,"0"0"-202,0 0-209,0 0-211,0 0-157,13 15-45,-7-9-608,6 8 70,0-1-1,1-1 1,0-1 0,0 1 0,2-2 0,-1 0-1,4 1-163,1-1 156,-1 1 0,0 1 0,0 1 0,-1 1 0,0 0 0,-2 1 0,7 8-156,-17-16 20,1 0 0,-1 1-1,0-1 1,-1 1-1,1 0 1,-2 1 0,1-1-1,-1 1 1,-1-1-1,1 1 1,-1 0 0,-1 0-1,0 0 1,0 0 0,-1 0-1,0 0 1,0 0-1,-1 0 1,-1 2-20,1-5 16,-2-1-1,1 1 1,0-1 0,-1 1 0,0-1-1,-1 0 1,1 0 0,-1 0-1,0-1 1,0 1 0,0-1 0,-1 0-1,1 0 1,-1 0 0,0-1-1,0 0 1,0 0 0,-1 0-1,1 0 1,-1-1 0,0 0 0,-1 0-16,-14 6-59,-1-1 0,0-2 0,0 0 0,0-1 0,-11 0 59,8-2-1562,0-1 0,-23-3 1562,21-2-4861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7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 6 15047,'0'0'827,"0"0"-203,0 0 710,0 0 80,-27-2-571,1 0-705,-1 1 0,0 1 0,-7 2-138,29-1 37,1 1 0,-1-1 0,0 1 1,1 0-1,-1 0 0,1 1 0,-1-1 1,1 1-1,0 0 0,0 0 0,0 0 0,1 1 1,-1-1-1,1 1 0,0 0 0,0 0 1,0 0-1,0 0 0,1 1 0,0-1 1,-1 3-38,-8 11 170,-1 1-48,0 1 0,1 0-1,2 1 1,0 1 0,1-1-1,0 1 1,2 0 0,1 1-1,1 0 1,1 0 0,1 0 0,1 0-1,1 14-121,0-33-1,1 1 0,0-1 0,1 0 0,-1 0 0,1 0-1,-1 0 1,1 0 0,0 0 0,1-1 0,-1 1 0,1-1 0,-1 1 0,1-1-1,0 0 1,0 0 0,0 0 0,1-1 0,-1 1 0,1-1 0,0 1 0,-1-1-1,1 0 1,0-1 0,0 1 0,0-1 0,0 0 0,1 0 1,15 5-162,1 0 1,-1-2-1,1-1 1,-1 0 0,4-2 161,86 3-2608,-37-8-2079,-19-6-1542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8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13622,'0'0'1969,"0"0"-1793,0 0-176,0 0 1841,0 0-704,16 163-753,-10-118-272,4-11 176,-10-3-128,0-9-128,0-10-32,0-4-256,0-8-721,0 0-847,0-11-1330,0-26-3185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8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 10565,'40'-36'1691,"-38"35"-1336,-1-1 0,1 1-1,0-1 1,0 1 0,0 0-1,0 0 1,0 0 0,0 0 0,0 1-1,0-1 1,1 0 0,1 0-355,1 1 51,-1 0-1,1 0 1,0 0 0,-1 1 0,1-1 0,0 1-1,-1 0 1,1 0 0,-1 1 0,0-1 0,1 1-1,-1 0 1,2 1-51,3 3 36,-1 0 1,0 0-1,0 1 0,0 0 1,0 0-1,-1 0 0,-1 1 1,1 0-1,-1 1 0,0 0 0,-1 0 1,0 0-1,0 3-36,1 2 108,0 0 0,-2 1-1,0-1 1,0 1 0,-1 0 0,-1 0-1,-1 1 1,0 11-108,-1-24 32,-1 1 1,1-1-1,-1 0 0,1 1 0,-1-1 0,0 0 1,-1 0-1,1 1 0,-1-1 0,1 0 0,-1 0 1,0-1-1,0 1 0,0 0 0,0-1 1,0 1-1,-1-1 0,1 0 0,-1 1 0,0-1 1,0 0-1,1-1 0,-1 1 0,0 0 0,-1-1 1,1 0-1,-2 1-32,-14 4-36,0 0 1,-1-1-1,0-1 1,-11 0 35,-12 4-667,42-8 598,-7 2-1367,3 1-3696,5-3-2781</inkml:trace>
  <inkml:trace contextRef="#ctx0" brushRef="#br0" timeOffset="1">623 1 1553,'0'0'14108,"0"0"-11192,0 0-2588,2 21 16,-1-2-282,1-1-13,0 0 0,1 0 0,0 0 1,2 0-1,0-1 0,4 10-49,-1-3 127,-2 0-1,-1 0 1,-1 1 0,-1 0-1,-2 0 1,0-1-1,-2 16-126,1-39 3,0 0-37,0 0 0,0-1 0,0 1 1,0 0-1,0 0 0,0-1 0,0 1 0,0 0 1,-1-1-1,1 1 0,0 0 0,-1-1 0,1 1 1,0 0-1,-1-1 0,1 1 0,0-1 1,-1 1-1,1 0 0,-1-1 0,1 1 0,-1-1 1,0 0-1,1 1 0,-1-1 0,1 1 0,-1-1 1,0 0-1,1 1 0,-1-1 0,0 0 1,1 0-1,-1 0 34,-24 0-5485,23 0 4820,-8-2-7475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09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 14070,'0'0'2551,"0"0"-1871,0 0-181,0 0 624,0 0-368,-11 7-507,-2 1-316,0-1 410,1 1 0,0 0 1,-11 9-343,20-14 43,0 0 1,0-1 0,1 1 0,-1 0 0,1 0 0,-1 1 0,1-1-1,0 0 1,0 1 0,1-1 0,-1 1 0,1 0 0,-1 0 0,1-1-1,0 1 1,1 0 0,-1 0 0,1 1-44,-1 10 4,1 0 0,1-1-1,1 1 1,0 0 0,1-1 0,0 1 0,4 6-4,-6-16-35,1-1 1,1 1-1,-1-1 1,0 0-1,1 0 1,0 0-1,0 0 1,0-1-1,1 1 1,-1-1-1,1 0 1,0 0-1,0 0 1,0 0 0,0-1-1,0 0 1,0 0-1,1 0 1,-1 0-1,1 0 1,0-1-1,-1 0 1,1 0-1,0 0 1,1-1 34,27 4-257,0-2-1,0-1 1,0-1 0,0-2-1,12-3 258,-31 3-72,-1 0-1,0-1 1,-1-1-1,1 0 0,0 0 1,-1-2-1,0 1 1,0-2-1,-1 1 1,0-2-1,0 1 1,-1-1-1,1-1 0,4-5 73,-13 11 8,0 0 0,0-1 0,0 1 0,0 0 1,-1-1-1,1 1 0,-1-1 0,0 1 0,0-1 0,0 0 0,0 1 0,-1-1 0,1 0 0,-1 0 0,0 1 0,0-3-8,-25 6 1083,23 0-1036,-1 0 1,0 0-1,1 0 0,-1 1 1,1-1-1,-1 1 1,1 0-1,-1 0 1,1 0-1,-1 0 1,1 0-1,0 0 0,-1 1 1,1-1-1,0 1 1,0-1-1,0 1 1,0 0-1,0 0 1,1 0-1,-1 0 0,0 0 1,1 0-1,0 0 1,-1 1-1,1 0-47,-1 1 20,0 1 0,1 0 0,-1 0 0,1 0 0,0 0 0,1 0 0,-1 1 1,1-1-1,0 0 0,0 0 0,1 0 0,-1 0 0,1 1-20,0-4-15,0 1 0,1-1 0,-1 1 0,1-1 0,-1 0 0,1 1 0,0-1 0,0 0 1,0 0-1,0 0 0,0 0 0,0-1 0,0 1 0,1 0 0,-1-1 0,1 0 0,-1 1 0,1-1 0,-1 0 1,1 0-1,0-1 0,-1 1 0,1-1 0,0 1 0,0-1 0,0 0 0,2 0 15,10 2-215,1-2 0,-1 0 1,1-1-1,8-1 215,-11-1-137,0 0 1,-1-1 0,1-1-1,-1 0 1,0 0-1,-1-1 1,1-1-1,-1 0 1,-1-1 0,1 0-1,0-1 137,14-13-217,-1 0-1,-1-2 1,18-23 217,-45 52 252,0 1 1,0 0-1,0 0 1,1 0-1,0 0 1,0 0-1,1 1 1,0 0-1,0-1 1,0 1-1,1 0 1,0 0-1,0 0 1,1 1-253,0-4-22,0 0 0,0 0 0,0 0 0,1 0 0,0 1 0,-1-1 0,1 0 0,1 0 0,-1-1 0,1 1 0,-1 0 0,1 0 0,0-1 0,1 1 0,-1-1 0,0 1 0,1-1 0,0 0 0,0 0 0,0 0 0,0-1 0,0 1 0,1-1 0,-1 0 0,1 0 0,-1 0 0,1 0 0,0 0 0,0-1 1,0 0-1,0 1 0,0-1 0,0-1 0,0 1 0,0-1 0,0 0 0,0 0 0,3 0 22,-1 0-12,0 0 1,0 0 0,-1-1-1,1 0 1,0 0-1,-1 0 1,1-1 0,-1 0-1,0 0 1,1 0-1,-1-1 1,0 0 0,0 0-1,0 0 1,-1 0-1,1-1 1,-1 0 0,0 1-1,0-2 1,0 1 0,0 0-1,-1-1 1,0 0-1,0 0 1,0 0 0,0-2 11,15-43 309,-15 43 478,-3 32-419,0-16-397,0 19 75,-1-10-48,1 0-1,1 0 1,1-1-1,2 10 3,-2-20 18,0-1 0,0 1 0,0-1-1,1 0 1,0 0 0,1 0-1,-1 0 1,1 0 0,0-1 0,1 1-1,-1-1 1,1 0 0,3 2-18,-3-3 55,0 0-1,0 0 1,0 0 0,1-1 0,0 0 0,-1 0 0,1-1-1,3 1-54,-7-2-9,0 0 0,0-1 0,-1 1 0,1-1 0,0 1 0,0-1-1,0 0 1,0 0 0,0 0 0,-1 0 0,1 0 0,0-1-1,0 1 1,0 0 0,0-1 0,-1 1 0,1-1 0,0 0-1,-1 0 1,1 1 0,0-1 0,-1 0 0,1 0 0,-1-1-1,1 1 1,-1 0 0,0 0 0,1-1 0,-1 1 0,0-1-1,1-1 10,3-5 16,0-2 0,0 1 0,-1 0 0,0-1 0,0 0 0,-1 0 0,-1 0 1,0 0-1,1-11-16,-3 20 144,0 1 10,0 17-167,-2 0 10,-1-1 1,-1 1-1,-1-1 0,0 0 0,-1 0 3,-18 67-23,12 4 452,-1 67-429,-6 46 728,13-166-585,-1 1 1,-1-2-1,-2 1 1,-11 23-144,20-54 23,0-1 0,0 1-1,-1 0 1,1-1 0,0 0 0,-1 1-1,0-1 1,0 0 0,1 0 0,-1 0-1,-1 0 1,1 0 0,0 0 0,-2 1-23,3-3 12,0 0 1,1 0-1,-1 1 0,1-1 1,-1 0-1,0 0 1,1 0-1,-1 0 1,0 0-1,1 0 1,-1 0-1,0 0 0,1 0 1,-1 0-1,0 0 1,1-1-1,-1 1 1,1 0-1,-1 0 1,0-1-1,1 1 0,-1 0 1,1-1-1,-1 1-12,-13-24 464,8-1-400,2-1 1,0 1 0,2 0-1,1-1 1,1 0 0,1 1-1,1-1 1,2-2-65,-1 10-176,0 0 0,2 0 0,0 0 0,1 0 0,1 1 0,1 0 0,0 1 0,1 0-1,1 0 1,0 1 0,1 0 0,1 0 0,0 2 0,1-1 0,1 2 0,9-8 176,-17 16-503,0 0 0,0 0 1,1 0-1,0 1 0,-1 0 1,1 0-1,4-1 503,18-5-4778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3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2161,'0'0'13718,"0"0"-13350,0 0-256,0 0 1553,0 0-208,0 143-913,9-81-96,13 3 65,-7-3-193,4-6-16,-13-2-304,-6-15 0,0-5-112,0-9-801,0-8-607,-3-9-2610,-6-8-2625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0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12742,'0'0'3473,"0"0"-2176,0 0-273,0 0 137,0 0-225,19 7-223,13 4-479,0-1 0,1-1 0,-1-1 0,29 1-234,53-5 170,1-5 0,0-5 0,96-18-170,-94 15-1449,-101 8-2575,-9 1-3699,-45 0 32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0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3169,'0'0'11526,"0"0"-11158,0 0-304,0 0 672,0 0 993,0 0-929,-3 149-431,3-104-1,0-3-96,0-3-16,0-8-176,0-5-80,0-12 0,0-6-128,0 1-832,0-9-1153,0 0-1873,0-17-4882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1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15207,'0'0'2209,"0"0"-2017,0 0 96,0 0 240,0 0 209,0 0-481,15 172-128,-15-119-64,0-5-16,0-6 16,0-8-64,-3-9-48,-3-8-512,0-14-929,6-3-1888,-6-14-1826</inkml:trace>
  <inkml:trace contextRef="#ctx0" brushRef="#br0" timeOffset="1">260 96 13350,'0'0'993,"0"0"-417,0 0 1105,-28 157 223,28-109-1071,0-6-433,0-2-304,0-7 48,0-7-112,0-4-32,-3 1-640,-7-6-641,-15-6-1072,-12-8-1473,-13-3-4625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1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17592,'0'0'80,"0"0"112,182-28-192,-73 14 528,13 5-191,9 4-337,-5 2 0,-5 3-144,-20 0-577,-20 0-1472,-15 0-2369,-16 0-6051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2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146 202 19673,'0'0'598,"0"0"-420,0 0 108,-6 21-171,1 6-86,2-10 44,-1 1 0,0-1 0,-1 0 0,-1 0 0,-1 0-1,-3 4-72,10-20 11,0 0-1,-1 0 1,1 0-1,-1 0 1,1 0-1,-1-1 1,1 1 0,-1 0-1,0 0 1,1 0-1,-1 0 1,0-1-1,0 1 1,1 0-1,-1-1 1,0 1-1,0-1 1,0 1-1,0-1 1,0 1-1,0-1 1,0 0-1,0 1 1,0-1-1,0 0 1,0 0-1,0 1 1,0-1-1,0 0 1,0 0-1,0 0 1,0-1-1,0 1 1,0 0-1,0 0 1,0 0-1,0-1 1,0 1-1,0-1 1,0 1-1,0-1 1,0 1-1,0-1 1,0 1-1,0-1 1,1 0-1,-1 1 1,0-1-1,0 0 1,1 0-1,-1 0 1,1 1-1,-1-1 1,1 0-1,-1 0 1,0-1-11,-5-7 12,0-1-1,1 1 1,0-1-1,-3-9-11,3 3-77,1 0 0,0 0 1,2 0-1,0-1 0,0 1 0,2-1 0,0 1 0,2-12 77,-2 28-1,0-5-25,1 0-1,0 0 0,0 0 1,0 1-1,1-1 1,-1 0-1,1 0 0,0 1 1,1-1-1,-1 1 1,1 0-1,0 0 1,0 0-1,0 0 0,0 0 1,1 1-1,0-1 1,0 0 26,-1 2-2,-1 0 1,1 0-1,0 1 1,0-1-1,0 1 1,0-1-1,0 1 1,0 0-1,0 0 1,1 0-1,-1 0 1,0 1-1,1 0 1,-1-1-1,0 1 1,1 0-1,-1 1 1,0-1-1,1 0 1,-1 1-1,0 0 1,0 0-1,1 0 1,-1 0-1,0 0 1,0 1-1,0-1 1,2 3 1,29 20 97,0 2 1,20 21-98,-20-16 311,2-1-1,19 10-310,-45-32 13,0-1 0,0-1 0,1 0-1,0 0 1,0-1 0,0 0 0,0-1-1,1 0 1,0-1 0,-1-1 0,1 1-1,0-2 1,1 0 0,9 0-13,-20-1 8,-1-1-1,1 1 1,0-1-1,-1 1 1,1-1-1,-1 0 1,1 1-1,-1-1 1,0 0-1,1 0 1,-1 0-1,0 0 1,1 0-1,-1 0 1,0-1-1,0 1 1,0 0-1,0-1 1,0 1-1,0 0 1,-1-1-1,1 1 1,0-1-1,-1 1 1,1-2-8,10-46 97,-9 38-105,6-49 537,-3 0-1,-2 0 0,-3-6-528,-10 76-293,-1 43-864,11-52 938,-1 1 0,1 0 0,0 0-1,-1 0 1,1 0 0,0 0-1,0 0 1,1 0 0,-1 0-1,0 0 1,1 0 0,-1 0-1,1 0 1,0 0 0,-1 0-1,1 0 1,0 0 0,0-1-1,0 1 1,1 0 0,-1-1-1,0 1 1,0-1 0,1 1-1,-1-1 1,1 0 0,1 1 219,30 3-5848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2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20 143 14887,'0'0'3850,"0"0"-2853,0 0-223,-5 27 120,-9 91-353,14-110-493,0 0-1,0 0 1,1 0-1,0-1 0,0 1 1,0 0-1,1 0 1,1-1-1,-1 1 0,1-1 1,0 0-1,3 3-47,7 23 285,1 17 102,-14-48-318,0-2 35,0-24 118,-13-252-318,13 270 86,0 1 0,0-1 0,0 1 0,1-1 0,0 1 0,0-1 0,0 1 0,1-1 1,0 1-1,0 0 0,0 0 0,1 0 0,-1 0 0,1 0 0,0 1 0,1-1 0,-1 1 0,1 0 0,0 0 1,0 0-1,0 0 0,0 1 0,1-1 0,0 1 0,-1 0 0,1 1 0,0-1 0,1 1 10,7-5-52,0 1-1,1 0 0,0 1 0,0 0 1,0 1-1,1 1 0,-1 0 0,4 1 53,16-1-617,0 2 0,34 3 617,-65-2-77,-1 0 1,0 1 0,0-1 0,0 1-1,0 0 1,1 0 0,-1 0 0,0 0-1,0 0 1,-1 0 0,1 0 0,0 1-1,0-1 1,-1 1 0,2 0 76,4 14-2486,-7-15 2102,0 0 0,0 0 0,0 0 1,0 0-1,0 0 0,-1 0 0,1 0 0,0 0 1,-1 0-1,1 0 0,-1 0 0,1 0 0,-1 0 1,1 0-1,-1-1 0,1 1 0,-1 0 0,0 0 384,-20 13-10914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2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14006,'0'0'2065,"0"0"-1728,0 0 1407,0 0 241,0 0-1216,0 0-769,213 20-705,-138-26-1488,0 4-4018,-10 2-176</inkml:trace>
  <inkml:trace contextRef="#ctx0" brushRef="#br0" timeOffset="1">591 34 9989,'0'0'5954,"0"0"-4929,0 0 159,0 0-351,0 0-833,0 0-4130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3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10165,'0'0'1915,"0"0"-1427,0 0 89,28-6 805,93-19-46,-111 24-1217,0-1 0,-1 2 1,1-1-1,0 1 0,0 1 0,-1 0 0,1 0 0,3 2-119,-8-2 43,0 1 0,0 0 0,0-1 0,0 2 0,-1-1 0,1 1 0,-1-1 0,0 1 0,1 0 0,-1 1-1,-1-1 1,2 2-43,0 2 22,0 0-1,-1 0 1,0 0-1,0 0 1,-1 0-1,0 1 1,0 0-1,-1-1 1,0 1-1,-1 0 0,1 0 1,-1 0-1,-1 0 1,0 0-1,0 1 1,-1 6-22,0-6 27,-1 1 0,0-1 0,0 0 0,-1 0 0,0 0 0,0-1 0,-1 1 0,0-1 0,-1 0 0,0 0 0,0 0 0,-1 0 0,0-1 0,0 0 0,0 0 1,-1-1-1,-2 1-27,-10 9 47,-1-1 1,-1 0 0,0-2 0,-1-1 0,0 0 0,-1-2-48,102-6-1766,-63-4 1834,-5-1 0,0 1 1,1 0 0,-1 1 0,0 1 0,1 0 0,-1 0 0,2 1-69,-11-2 14,1 0 1,-1 1 0,1-1-1,-1 0 1,1 1 0,-1 0-1,0-1 1,0 1 0,0 0-1,0 0 1,0 0-1,-1 0 1,1 0 0,0 1-1,-1-1 1,0 0 0,1 1-1,-1-1 1,0 1 0,0 0-1,-1-1 1,1 1 0,0 0-1,-1-1 1,0 1 0,1 0-1,-1 0 1,0-1 0,-1 1-1,1 0 1,0 0 0,-1 0-15,0 2 56,0 0 0,-1 0 0,0 0-1,0 0 1,0 0 0,-1-1 0,1 1 0,-1-1 0,0 1 0,0-1 0,-1 0 0,1 0 0,-1 0 0,0-1 0,0 1 0,0-1 0,0 0-1,-4 2-55,-15 8 83,1 0 0,-2-1 0,-5 1-83,26-11 7,-7 2-132,-1 0-1,1-1 1,0 0 0,-1 0 0,0-1 0,1-1 0,-1 0-1,0 0 1,0-1 0,0-1 0,-3 0 125,12 1-158,0 0 0,1-1 0,-1 1 0,0-1 0,0 1 0,0-1 0,0 0 0,1 0 0,-1 0 0,0 0-1,1 0 1,-1 0 0,1 0 0,-1 0 0,1-1 0,0 1 0,-1-1 0,1 1 0,0-1 0,0 1 0,0-1 0,0 0 0,0 1 0,0-1 0,1 0 0,-1 0 0,1 0 0,-1 1 0,1-1-1,-1 0 1,1 0 0,0 0 0,0-1 158,-2-44-5189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4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691 0 11141,'0'0'1209,"-30"4"-284,-99 17 596,117-18-1370,1 0 0,0 0-1,-1 1 1,1 1 0,1 0 0,-1 0-1,1 1 1,0 0 0,0 1 0,1 0-1,-1 0 1,2 1 0,-1 1-151,-14 11 36,-14 12 93,2 2 1,1 1 0,2 2 0,2 0-1,1 3 1,2 0 0,1 1 0,3 2 0,1 1-1,3 0 1,-2 9-130,14-30 73,1-1-1,0 1 1,2 0-1,1 0 1,1 0-1,0 0 0,2 1 1,1-1-1,1 0 1,1 1-1,0-1 1,2 0-1,1-1 1,1 1-1,1-1 1,0-1-1,2 0 1,1 0-1,0 0 1,1-2-1,2 1 1,0-2-1,3 4-72,10 6 35,2 0 0,0-2-1,2-1 1,1-1 0,0-2 0,2-1-1,1-2 1,0-1 0,1-2-1,1-1 1,0-2 0,1-2-1,0-1 1,1-2 0,0-1-1,0-3 1,14 0-35,6-1 20,1-2-1,22-4-19,-61 1-18,0-1 0,0-1 0,-1 0 1,1-2-1,-1 0 0,0-2 0,-1 0 0,5-3 18,-4 0-16,-1 0 1,-1-1-1,1-1 1,-2-1-1,0-1 0,-1 0 1,0-1-1,-1-1 1,-1 0-1,-1-1 0,0 0 1,-1-1-1,-1-1 1,-1 0-1,-1 0 0,-1-1 1,-1 0-1,0 0 0,-2-1 1,3-15 15,-4-6 36,-2 0 1,-1 0 0,-2 0-1,-3 0 1,-1 0 0,-2 1-1,-1-1 1,-3 2 0,-1-1-1,-3 2 1,-1 0 0,-1 0-1,-3 2 1,-1 0-1,-23-30-36,35 55 91,-1 1 0,-1 0-1,1 0 1,-2 1-1,0 1 1,0 0-1,-1 1 1,0 0 0,0 1-1,-1 0 1,-1 1-91,-3 0 34,0 1 0,-1 0 0,1 1 1,-1 2-1,0-1 0,0 2 0,0 1 0,-15 1-34,1-1-282,18 0 181,0 0-1,0 1 0,0 1 0,0 1 0,-15 3 102,27-4-225,0 0 0,-1 0 0,1 0-1,0 1 1,0-1 0,0 1 0,1 0 0,-1 0-1,0 0 1,1 0 0,-1 0 0,0 2 225,1-2-417,0 1 1,0 0 0,1-1 0,-1 1-1,1 0 1,0 0 0,0 0-1,0 0 1,0 0 0,1 0 0,-1 0-1,1 0 1,-1 0 0,1 0 0,0 1 416,0 33-8348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4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592 0 9044,'0'0'5475,"0"0"-4149,0 0-1188,-10 33 343,7-25-406,-13 42 513,3 0 0,1 1 0,3 0 0,0 16-588,6-24 209,-6 62 988,-7 15-1197,11-89 156,-2-1-1,-1 0 1,-1 0 0,-1-1-1,-2 0 1,-4 4-156,12-26 37,-1 1 0,0 0-1,0-1 1,-1 0 0,0 0-1,-1-1 1,1 0 0,-1 0 0,0 0-1,-1-1 1,1 0 0,-1 0-1,0-1 1,0 0 0,0-1 0,-1 1-1,0-2 1,1 1 0,-1-1 0,0 0-1,0-1 1,-3 0-37,1 0 26,0-1 0,1 0 0,-1-1 0,0 0 0,0-1 0,1 0 0,-1 0 0,1-1 0,-1-1 0,1 0 0,0 0 0,1-1-1,-1 0 1,1-1 0,0 0 0,0 0 0,1-1 0,-2-1-26,3 0-32,0 0-1,1 0 0,-1 0 1,2-1-1,-1 0 0,1 0 1,1-1-1,-1 0 33,3 6-47,0 0 1,1 0-1,-1 0 0,1-1 1,0 1-1,0-1 0,0 1 0,1-1 1,0 1-1,0-1 0,0 1 1,0-1-1,1 0 0,-1 1 1,1-1-1,0 1 0,1 0 0,0-4 47,1 5-5,-1 1-1,1 0 0,0 1 0,-1-1 0,1 0 0,0 1 0,0 0 0,0-1 0,0 1 0,0 0 0,0 1 0,1-1 0,-1 0 0,0 1 0,0 0 0,1 0 0,-1 0 0,3 0 6,-2 0 1,20-1 54,0 2 0,0 0 0,0 2 0,0 1 1,0 0-1,-1 2 0,0 1 0,0 0 0,5 4-55,40 20 267,-2 3 0,21 16-267,56 30-369,-139-78-126,0-1 0,0 1 0,0-1 0,0 1 0,0-1-1,1 0 1,-1-1 0,1 1 0,-1-1 0,4 0 495,20 0-6859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3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84 13638,'0'0'2137,"0"0"-1547,0 0 264,0 0 333,28-15-675,15-8-384,37-13-128,-76 34 6,1 1-1,-1-1 1,1 1-1,0 0 1,0 0-1,-1 1 1,1-1-1,0 1 1,0 0 0,0 0-1,-1 1 1,1-1-1,0 1 1,0 0-1,-1 0 1,1 1-1,-1-1 1,1 1 0,-1 0-1,0 1 1,1-1-1,-1 1 1,0-1-1,-1 1 1,1 0-1,0 1 1,-1-1 0,2 3-6,2 0 15,10 9 67,-1 1 0,-1 0 0,-1 1 1,0 1-1,-1 0 0,-1 1 0,0 1 0,-2 0 1,0 0-1,-1 1 0,-2 0 0,0 0 0,-1 1 1,-1 0-1,-1 0 0,-1 0 0,-1 1 0,-1-1 1,0 1-1,-2-1 0,-1 3-82,0-18 20,0 0 1,0-1-1,0 1 0,0-1 1,-1 0-1,0 0 0,-1 0 1,1 0-1,-1 0 0,0 0 1,-1-1-1,1 0 1,-1 0-1,0 0 0,-1-1 1,1 0-1,-4 3-20,-8 5-143,-1-1-1,0 0 1,-1-1-1,0-2 1,-2 1 143,-12 0-1673,11-6-2179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4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83 7780,'0'0'11701,"0"0"-11557,0 0 64,200-6 400,-125 3 241,10 3-753,-13-6-96,3 4-128,-16-7-481,-12 4-351,0-9-801,-10-6-2465,10 3-1905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5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16472,'0'0'800,"0"0"-467,0 0-39,33 0 461,217 0-227,-229 0-513,0 0-1,1 2 1,-1 1-1,0 0 1,0 2-1,-1 0 1,5 2-15,-18-4 6,0 0-1,0 0 1,0 0-1,-1 1 1,1 0-1,-1 0 1,0 1 0,0 0-1,-1 0 1,1 0-1,-1 1 1,0-1-1,0 1 1,-1 0-1,0 1 1,0-1 0,-1 1-1,1 0 1,-1 0-1,-1 0 1,2 4-6,-1 0 53,-1 1 0,0 1 1,-1-1-1,0 0 0,-1 0 0,-1 0 0,1 0 1,-2 1-1,0-1 0,0 0 0,-1-1 1,-1 1-1,0 0 0,0-1 0,-1 0 1,-1 0-1,0 0 0,0-1 0,-1 0 0,-2 2-53,-8 9 127,0-2-1,-2 0 0,0-1 1,0 0-1,-2-2 0,0-1 0,-1 0 1,-1-2-1,0 0-126,5-4-242,-1-1 0,0-1 1,0 0-1,-1-2 0,0 0 0,0-1 0,0-1 1,-1-1 241,-40 0-3389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5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60 256 15703,'0'0'2233,"7"33"-1574,45 229 571,-3 87 1627,-49-327-2337,-9-26-24,-16-34-8,21 31-538,-16-28-7,2-1 0,1-1 0,2-1 0,2 0 0,1-1-1,2 0 1,2 0 0,1-1 0,2-1 0,2 1 0,2 0-1,1-1 1,2 1 0,3-12 57,0 31-128,0 1 0,1 1 1,1-1-1,1 1 0,1 0 0,1 1 0,0 0 0,1 0 0,1 1 1,0 1-1,2 0 0,2-2 128,-11 14-25,1 0-1,-1 0 1,1 0 0,0 1 0,0 0-1,1 0 1,-1 0 0,0 1 0,1 0-1,0 0 1,-1 1 0,1-1 0,2 1 25,-6 1-20,1-1 1,0 1 0,-1 0 0,1 0 0,0 0 0,0 1 0,-1-1 0,1 1 0,0 0 0,-1 0-1,1 0 1,-1 0 0,1 1 0,-1 0 0,0-1 0,0 1 0,1 0 0,-1 1 0,-1-1-1,1 0 1,0 1 0,0 0 0,-1-1 0,2 3 19,1 5 1,0 0 0,-1-1 0,0 1 0,-1 1 1,0-1-1,0 0 0,-1 1 0,-1 0 0,0-1 0,0 1 0,-1 0 0,0-1 0,-1 1 1,0 0-1,-1-1 0,0 1 0,0-1 0,-2 1 0,1-1 0,-1 0 0,0 0 0,-1-1 1,0 1-1,-4 3-1,9-13-3,-17 28 187,17-28-190,0 1 0,-1-1 0,1 1 0,0-1 0,-1 1 0,1-1 1,0 1-1,-1-1 0,1 1 0,0-1 0,0 1 0,0-1 0,0 1 1,-1-1-1,1 1 0,0 0 0,0-1 0,0 1 0,0-1 0,0 1 1,0-1-1,0 1 0,1 0 0,-1-1 0,0 1 0,0-1 0,0 1 1,0-1-1,1 1 0,-1-1 0,0 1 0,1-1 0,-1 1 0,0-1 1,1 1-1,-1-1 0,1 0 0,-1 1 0,0-1 0,1 0 0,-1 1 0,1-1 1,-1 0-1,1 1 0,-1-1 0,1 0 0,-1 0 0,1 0 0,0 1 1,0-1 5,36 1-127,-20-1 10,1 1 1,-1 0 0,1 1-1,-1 1 1,0 1-1,3 2 117,-16-5-10,0 0 0,0 1 0,0 0 0,-1 0 0,1 0-1,0 0 1,-1 1 0,0-1 0,0 1 0,0 0 0,0 0-1,0 0 1,0 1 0,-1-1 0,1 0 0,-1 1 0,0 0-1,0-1 1,-1 1 0,1 0 0,-1 0 0,1 0 0,-1 0-1,-1 0 1,1 0 0,0 1 0,-1-1 0,0 1 10,0 0 49,0 0 1,0 0-1,-1 0 0,1 0 1,-1 0-1,-1 0 0,1-1 1,0 1-1,-1 0 1,0-1-1,0 1 0,-1-1 1,1 0-1,-1 1 1,0-1-1,-1 1-49,-2 1 106,0 0 0,0 0 1,-1 0-1,0-1 0,0 0 0,-1 0 0,1-1 1,-1 1-1,-3-1-106,-2 2 99,0-1 1,0 0 0,-1-2-1,0 1 1,0-2-1,0 0 1,0 0-1,-1-1 1,1-1-1,0-1 1,-12-1-100,25 1-48,0 1-1,0 0 1,0-1-1,-1 1 1,2-1 0,-1 1-1,0-1 1,0 0 0,0 1-1,0-1 1,0 0-1,0 0 1,1 0 0,-1 1-1,0-1 1,1 0-1,-1 0 1,0 0 0,1 0-1,-1 0 1,1 0-1,0 0 1,-1 0 0,1 0-1,0-1 1,0 1-1,0 0 1,-1 0 0,1 0-1,0 0 1,1 0-1,-1 0 1,0-1 0,0 1-1,0 0 1,1 0-1,-1 0 1,0 0 0,1 0-1,-1 0 1,1 0-1,-1 0 1,1 0 48,17-39-5181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6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21082,'0'0'384,"0"0"-384,0 0-721,0 0-5425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6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14711,'0'0'1136,"0"0"-431,0 0 138,0 0-192,7 24-190,9 22-166,26 81 2873,23 125-3168,-48-164-229,-5 1-1,1 84 230,-14-177-341,1 0 1,-1 0-1,0 0 0,0 0 0,0 0 0,-1 0 0,1 0 1,-2-2 340,-6-20-1468,6 6-438,1 0 0,1-1 0,1-11 1906,1 12-1101,-1-50-3298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7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11877,'0'0'2145,"0"0"-1115,0 0-40,0 0 192,0 0-854,18-9-229,-16 9-97,13-8 67,0 2-1,0 0 1,0 1 0,1 0 0,0 2 0,0-1 0,0 2 0,0 0-1,2 1-68,-7 1 58,0 0 0,0 1 0,1 0 0,-1 1-1,0 1 1,0-1 0,-1 1 0,1 1 0,-1 0 0,4 3-58,-9-5 10,0 1 1,-1 0 0,1 1-1,-1-1 1,0 1 0,0 0-1,0 0 1,-1 0 0,1 1 0,-1-1-1,0 1 1,0 0 0,-1-1-1,1 1 1,-1 1 0,0-1 0,0 0-1,-1 0 1,0 1 0,0-1-1,0 1 1,0 0-11,-1 1 28,1 0 0,-1-1 0,0 1-1,0 0 1,-1 0 0,0-1 0,0 1 0,0 0 0,-1-1-1,0 1 1,-1-1 0,1 0 0,-1 1 0,0-1 0,-1-1-1,1 1 1,-1 0 0,-1-1 0,0 2-28,-5 2 27,0 0 1,0-1-1,-1 0 1,0-1-1,0 0 1,-1-1-1,0 0 1,0-1-1,-7 2-27,3 0 8,8-4-23,-1 1 1,0-1-1,1 0 0,-1-1 1,0 0-1,0-1 1,0 0-1,-6 0 15,31 1-110,0 1-1,0 0 1,0 1 0,0 1-1,-1 0 1,0 1 0,10 6 110,2-1-44,-14-6 54,5 2 1,1 1 1,-1 1 0,-1 0-1,3 3-11,-17-11 6,-1 1 0,1 0-1,0-1 1,-1 1 0,1 0-1,-1 1 1,0-1 0,0 0-1,1 1 1,-2-1 0,1 1 0,0-1-1,0 1 1,-1 0 0,1 0-1,-1 0 1,0 0 0,0 0-1,0 0 1,-1 0 0,1 0 0,-1 0-1,1 0 1,-1 1 0,0-1-1,0 0 1,0 0 0,-1 1-6,0-1 18,-1 0-1,1 0 1,-1 0 0,1-1 0,-1 1 0,0 0-1,0-1 1,0 0 0,-1 1 0,1-1 0,-1 0-1,1 0 1,-1 0 0,1 0 0,-1-1 0,0 1-1,-2 0-17,-56 22 168,44-19-107,-138 38-253,153-42-1052,7-1-1621,21 0-2225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7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15703,'0'0'1697,"0"0"-1665,0 0 384,0 0 1153,0 0-1089,0 0-304,162-14 0,-84 8 144,4 0-256,-4 6 97,-6-2-129,-13 2 16,-9-6-48,-9 6-561,-13 0-543,-6-6-2130,0 1-2576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7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650 0 16151,'0'0'598,"-7"26"-230,-59 312 3244,57-279-3348,-3-1-1,-2-1 0,-3 0 1,-4 3-264,15-43 37,-1 0 1,-1-1 0,0 0 0,-2 0-1,1-1 1,-2 0 0,0 0 0,-1-1-1,0-1 1,-1 0 0,-1-1 0,0 0-1,-1-1 1,0-1 0,-5 3-38,9-8 25,0-1 0,0 0 1,-1 0-1,1-1 0,-1-1 0,1 0 1,-1 0-1,0-1 0,0-1 1,0 0-1,0-1 0,0 0 0,0 0 1,1-1-1,-12-4-25,16 4 1,1 0 0,-1 0 1,1-1-1,0 1 0,0-1 1,0-1-1,0 1 0,0-1 0,1 0 1,-1 0-1,1-1 0,0 0 1,1 0-1,-1 0 0,1 0 0,0-1 1,0 1-1,1-1 0,0 0 0,0 0 1,0 0-1,1-1 0,-1 1 1,1-1-1,1 1 0,0-1 0,-1-5-1,2 9-21,0-1 1,-1 0-1,2 0 0,-1 1 0,0-1 0,1 0 0,0 1 0,0-1 0,0 0 0,0 1 0,0-1 0,1 1 0,0-1 0,-1 1 0,1 0 0,1 0 0,-1 0 0,3-3 21,-1 2-7,1 0 0,0 0 0,0 1-1,0-1 1,0 1 0,1 0 0,-1 1-1,1-1 1,0 1 0,0 0 0,0 1 7,20-5 3,0 2 0,0 1 0,0 1 0,1 1 1,1 2-4,-24-1-8,26-1 19,1 1 0,-1 2 0,1 0 0,-1 3 0,0 0 0,0 2 0,-1 1 0,0 1 0,20 11-11,-3 2 72,-26-10-439,1-2 0,0-1 0,0 0 0,0-1 0,1-2 0,0 0 0,1-1 0,-1-2 0,8 1 367,-15-3-581,-1 0-719,0 0 0,-1-1 1,1-1-1,0 0 0,0-1 0,7-2 1300,-12 1-2119,-1-1 1,0 0-1,-1 0 0,1-1 0,4-3 2119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8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585 1 14919,'0'0'1216,"0"0"-1104,188 101-112,-94-33 1601,3 16-272,-10 15-737,-18-9-16,-32 2-368,-27 1-48,-10-11-160,-63 5-64,-43-11-208,-32 0-176,-34-20-464,-31-14-1329,-28-8-1713,-23-9-4306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8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 11445,'0'0'2866,"-63"261"-177,32-83-1024,18 10-209,13 12-527,32 8-529,49-8-400,34-26-144,51-36-1057,50-51-175,34-42-897,31-45-2690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4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 13814,'0'0'1697,"0"0"-16,0 0-128,0 0-961,0 0-304,93 146 224,-36-53-16,-4 16-255,-12 12-145,-20 9-80,-21 5-32,-18 17-337,-61 5-975,-33 12 463,-23-6-4657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9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26 10389,'0'0'3596,"0"0"-2417,0 0-234,0 0 773,0 0-603,-12 0 643,153-6-142,17-7-1616,-98 7-279,-58 6 73,0 0 0,0-1 0,0 1 0,0 0 0,1 0 1,-1 0-1,0 1 0,0-1 0,0 0 0,0 1 0,0-1 0,0 1 1,0 0-1,0 0 0,0 0 0,0 0 0,1 1 206,-2-1-207,0 0 1,-1 0-1,1 1 0,-1-1 1,1 0-1,-1 0 0,1 1 0,-1-1 1,0 0-1,0 1 0,0-1 0,0 1 1,0-1-1,0 0 0,0 1 0,0-1 1,0 0-1,-1 1 0,1-1 0,-1 0 1,1 1-1,-1-1 0,1 0 0,-1 0 1,0 0-1,1 1 0,-2-1 207,-19 25-4903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19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4946,'0'0'7983,"0"0"-5217,0 0-1309,0 0 10,0 0-400,4 3-565,9 3-353,0 0 0,1-1 0,-1-1 0,1 0 1,0-1-1,0 0 0,0-1 0,1-1 0,7 0-149,41 1 442,33-6-442,-89 4 9,70-8 17,-14 2-1660,-21 4-3324,-34 2-1141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0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285 103 11541,'0'0'849,"0"0"938,0 0 681,0 0-702,0 0-629,7-17-374,-7 17-763,5-12 127,0 0 0,-1-1 1,0 0-1,-1-4-127,-3 16 11,0 0 1,-1 0-1,1 0 0,-1 0 0,0 0 0,1 0 0,-1 0 0,0 0 1,1 0-1,-1 0 0,0 0 0,0 0 0,0 1 0,0-1 0,0 0 1,0 1-1,0-1 0,0 1 0,0-1 0,0 1 0,0-1 1,0 1-1,-1 0 0,1 0 0,0-1 0,0 1 0,0 0 0,0 0 1,-1 0-1,1 0 0,0 1 0,-1-1-11,-54 0 313,41 1-172,8-1-122,1 0-1,-1 0 0,0 1 1,1 0-1,-1 0 0,1 1 1,-1-1-1,1 1 0,0 1 1,0-1-1,0 1 0,0 0 0,0 1 1,1-1-1,-1 1 0,1 0 1,0 1-1,0-1 0,1 1 1,-1 0-1,1 0 0,0 0 1,-2 4-19,-6 6-1,1 2 0,1-1 1,0 1-1,1 1 0,-2 7 1,9-19-8,0-1 0,1 0 0,-1 1 0,1 0 0,0-1 0,1 1-1,0-1 1,-1 1 0,2 5 8,-1-8-15,1 0 0,0 0 0,0 0 0,0 0 0,0-1 0,0 1 0,0 0 0,1-1 0,-1 1-1,1-1 1,-1 1 0,1-1 0,0 0 0,0 0 0,1 0 0,-1 0 0,0 0 0,0 0 0,1 0 15,33 19-538,0-1 1,10 3 537,-8-5-652,-1 1 0,15 13 652,-41-25-128,-1 1-1,0 0 1,-1 1 0,1-1 0,-2 2 0,1 0 0,-1 0 0,-1 0 0,0 1 0,0 1 128,-3-6-57,-1 0-1,0 1 1,-1 0 0,1 0 0,-1 0 0,-1 0 0,1 0 0,-1 0 0,-1 0 0,1 0 0,-1 0 0,0 1 0,-1-1 0,0 0-1,0 0 1,0 0 0,-1 0 0,0 0 0,-1 2 57,0-4 59,1 0 0,-1 0 1,0 0-1,0-1 0,0 1 0,0-1 0,-1 0 1,0 0-1,0 0 0,0-1 0,0 1 0,-1-1 1,1 0-1,-1 0 0,0 0 0,0-1 0,0 0 1,0 0-1,0 0 0,-1-1 0,1 1 0,-1-1 1,1 0-1,-5-1-59,-52 1 3086,63 0-3075,1 0 0,-1 0 0,0 0 0,0 0 0,0 0 0,1 0 0,-1 0 0,0 0 0,0 1 0,0-1 0,-1 0 0,1 0 0,0 1 0,0-1 0,-1 1 0,1-1 0,-1 1 0,1-1 0,-1 1 0,0-1 0,1 1 0,-1-1 0,0 1 0,0 0 0,0-1 0,0 1 0,0 0-11,2 59-227,-2-56 254,1 21-9,-2 0 1,0 0 0,-2 0-1,-1 0 1,-1-1 0,-1 1-1,-3 4-18,6-22 37,-4 9 157,1 1 0,0 1 0,1-1 0,1 1 0,1 0 0,0 17-194,3-34 9,0 0-1,1 1 1,-1-1 0,1 0 0,0 0-1,-1 0 1,1 0 0,0 0 0,0-1 0,0 1-1,1 0 1,-1 0 0,0-1 0,1 1 0,-1 0-1,1-1 1,0 0 0,-1 1 0,1-1-1,0 0 1,0 0 0,0 0 0,0 0 0,0 0-1,0 0 1,0-1 0,0 1 0,0-1 0,0 1-1,0-1 1,0 0 0,0 0 0,1 0-9,15 2-75,-1 0 1,1-2-1,18-1 75,-14 0-138,2 1 92,-11 1-570,1-1-1,-1-1 1,1 0-1,3-2 617,-12 2-796,0-1-1,0 1 0,0-1 0,0 0 1,0-1-1,0 1 0,-1-1 1,1 0-1,-1 0 0,0 0 0,0-1 1,2-2 796,19-20-10416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2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6355,'0'0'4365,"0"0"-3216,0 0-351,0 0 803,0 0 88,2 29-457,0 8-849,0 14 395,3 0 1,6 21-779,14 84 3377,3 135-3377,-26-273-101,-2-21-693,-2-31-576,-19-68-5758,17 45 82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3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0 111 8100,'0'0'1803,"0"0"-578,0 0 712,0 0 256,0 0-958,6-16-811,22-51-240,-26 64-148,0 1-1,1 0 1,-1-1 0,1 1-1,0 0 1,0 0-1,0 1 1,0-1-1,0 1 1,0-1 0,0 1-1,0 0 1,1 0-1,-1 0 1,0 1 0,1-1-1,-1 1 1,1 0-1,-1 0 1,1 0 0,-1 0-1,0 0 1,1 1-1,2 0-35,8 0 139,-9-2-127,0 1 1,1 0-1,-1 0 1,0 0 0,0 0-1,1 1 1,-1 0 0,0 0-1,0 0 1,0 1-1,0-1 1,0 1 0,-1 1-1,1-1 1,0 1 0,-1-1-1,0 1 1,1 1-1,-1-1 1,-1 0 0,1 1-1,0 0 1,-1 0 0,0 0-1,0 0 1,1 3-13,5 7 7,-1 0 1,0 1-1,-2 0 0,0 1 1,0-1-1,-2 1 0,0 0 1,0 0-1,-2 1 1,0-1-1,-1 0 0,0 1 1,-2 11-8,1-21 31,-1 1 0,0-1-1,0 0 1,-1 0 0,1-1 0,-1 1 0,-1 0 0,0-1 0,0 1 0,0-1 0,0 0-1,-1 0 1,0 0 0,0 0 0,-1-1 0,0 1 0,0-1 0,0 0 0,0-1-1,-1 1 1,0-1 0,0-1 0,-1 1-31,-3 3 19,-2-2 0,1 0 0,0 0 0,-1-1 0,0 0 0,0-1 0,0 0 0,-1-1 0,1-1 0,0 0 1,-1 0-1,1-1 0,-1-1-19,11 1-81,0 0 1,0 0 0,0 0 0,0 0 0,0 0 0,1-1 0,-1 1 0,0 0 0,0-1 0,0 0-1,1 1 1,-1-1 0,0 0 0,1 0 0,-1 0 0,0 0 0,1 0 0,0 0 0,-1-1-1,1 1 1,0 0 0,-1-1 0,1 1 0,0-1 0,0 1 0,0-1 0,0 1 0,0-1 0,1 0-1,-1 0 1,0 1 0,1-1 0,0 0 0,-1 0 0,1 0 0,0 0 0,0 0 0,0 1-1,0-2 81,0 3-110,0-1-1,-1 1 1,1-1-1,0 1 1,0-1-1,0 0 0,1 1 1,-1-1-1,0 1 1,0-1-1,0 1 1,0-1-1,0 1 0,1-1 1,-1 1-1,0-1 1,1 1-1,-1-1 0,0 1 1,1-1-1,-1 1 1,0-1-1,1 1 1,-1 0-1,1-1 0,-1 1 1,1 0-1,-1-1 1,1 1 110,35-10-4805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3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12774,'0'0'1195,"0"0"40,0 0-477,27-2-112,9-1-316,0 1 1,8 3-331,-37 0 60,1 1-1,-1-1 1,0 2-1,1-1 1,-1 1-1,0 0 1,0 1-1,-1 0 1,1 0-1,-1 0 1,0 1-1,0-1 1,0 2-1,-1-1 1,0 1-1,0-1 0,0 1 1,0 1-1,-1-1 1,0 1-1,1 2-59,-4-6 24,4 4 10,-1 0 0,0 0 0,0 1-1,-1 0 1,0 0 0,0 0 0,-1 0 0,0 0 0,0 1 0,-1-1 0,0 1 0,0-1-1,-1 1 1,0-1 0,-1 1 0,0-1 0,-1 5-34,0-11 18,1-1-1,0 1 1,-1-1 0,0 0-1,1 0 1,-1 0 0,0 0-1,1 0 1,-1 0 0,0 0-1,0-1 1,0 1 0,0-1-1,0 1 1,0-1-1,0 0 1,0 0 0,0 0-1,0 0 1,0 0 0,1 0-1,-1 0 1,-2-1-18,-3 1 27,1-1 0,0 0 0,0 0 0,-1 0 0,1-1 0,0 0 0,-3-2-27,4 1 22,0-2 1,0 1-1,0 0 0,0-1 1,1 0-1,0 0 0,0 0 1,1 0-1,-1-1 0,1 0 1,0 1-1,-1-5-22,3 8 1,-1-1 1,1 0-1,0 0 1,0 0-1,0 0 0,1 1 1,-1-2-1,0 1 1,1 0-1,0 0 0,0 0 1,0 0-1,0 0 0,0 0 1,1 0-1,0 0 1,-1 0-1,1 0 0,0 0 1,0 0-1,1 1 1,-1-1-1,0 0 0,1 0 1,0 1-1,-1-1 0,1 1 1,2-2-2,3-1-5,0 1 0,1 0 0,-1 1 0,1-1 0,0 1 0,0 1-1,0-1 1,0 1 0,0 1 0,1 0 0,-1 0 0,6 0 5,28 0-186,41 3 186,-59 0-177,21 4-265,-40-4-54,1 0 0,-1-1 0,1 0 0,0 0 0,-1-1 0,1 0 0,0 0 0,-1 0 0,1 0 0,0-1 0,-1 0 0,1 0 1,0-1-1,-1 1 0,5-3 496,33-29-4900,-23 16 4224,1 2 3464,-21 15-2601,0 0 1,1 0-1,-1 0 1,1 1 0,-1-1-1,1 0 1,-1 0-1,1 0 1,-1 1-1,0-1 1,1 0 0,-1 0-1,1 1 1,-1-1-1,0 0 1,1 1-1,-1-1 1,0 0 0,1 1-1,-1-1 1,0 0-1,0 1 1,1-1-1,-1 1 1,0-1-1,0 1 1,0-1 0,0 1-1,0-1 1,1 0-1,-1 1 1,0-1-1,0 1 1,0-1 0,0 1-1,0-1-187,5 26 762,-4-21 16,21 75 2079,-14-53-2629,0 0-1,-2 1 0,-1 0 0,-1 0 0,-1 7-227,-4-35-111,1 0-1,-1 0 1,1 0-1,-1 1 1,1-1-1,-1 0 1,0 0-1,1 0 1,-1-1-1,1 1 1,-1 0-1,1 0 1,-1 0-1,0 0 1,1 0-1,-1-1 1,1 1-1,-1 0 1,1-1-1,-1 1 1,1 0-1,0-1 1,-1 1-1,1 0 1,-1-1-1,1 1 1,0-1-1,-1 1 1,1-1 111,-41-38-4544,-16-24-2376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4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8836,'0'0'3394,"0"0"-3394,0 0-897,0 0 705,0 0-3185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4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15063,'0'0'2358,"0"0"-1595,0 0-250,3 21-113,5 45 979,-1 63-1379,-7-114 725,0-15-529,1-16-99,-1 0 0,2 0 1,0 1-1,3-9-97,0 16-31,0 0 0,0 0 1,0 1-1,1-1 0,1 2 0,-1-1 0,1 1 1,0-1-1,0 2 0,1-1 0,-1 1 0,1 1 1,1-1-1,-1 1 0,0 0 0,1 1 1,0 0-1,0 1 0,0 0 0,0 0 0,0 1 1,0 0-1,1 0 0,5 1 31,-11 1-2,1 0-1,0 0 1,-1 0 0,1 0-1,-1 1 1,1 0 0,-1 0-1,0 0 1,0 1 0,0-1-1,0 1 1,0 0 0,0 0-1,-1 0 1,0 1 0,1-1-1,-1 1 1,1 1 2,11 15 171,0 1-1,11 22-170,-18-30 130,0 9-15,-7-14-6,-3-10 294,-4-10-338,-19-40 63,24 49-159,0 0 0,0 0 0,1 0 0,-1 0 0,0 0 0,1 0 0,0 0 0,0 0 0,0 0 1,0 0-1,0 0 0,1 0 0,0 0 0,-1 0 0,1 0 0,0 1 0,1-3 31,-1 4-6,0 0 0,1 0 0,-1 0 0,0 0 0,0 0 0,1 0 0,-1 0 0,1 1 0,-1-1 0,1 1 0,-1-1 0,1 1 1,-1 0-1,1-1 0,-1 1 0,1 0 0,-1 0 0,1 0 0,0 0 6,38 1-10,-26-1 18,-2 1 3,0 0-1,0 1 1,0 0 0,0 1-1,-1 0 1,1 0-1,-1 2 1,0-1 0,3 3-11,-7-4-133,0 1 1,-1 0 0,1 0 0,0 0 0,-1 1-1,0 0 1,0 1 0,-1-1 0,1 1 0,-1 0-1,-1 0 1,1 1 0,-1 0 0,1 1 132,-4-4-2545,-1-3-2180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4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0 190 7972,'0'0'7152,"27"-6"-5530,39-7-606,33-13-1016,-76 19 94,0-1 1,-1 0 0,0-2-1,0-1 1,-1 0 0,-1-2-1,7-6-94,-24 18 14,0-1-1,-1 0 0,1 0 0,-1 0 0,0-1 0,0 1 0,0-1 0,0 1 0,0-1 0,0 1 0,-1-1 0,1 0 0,-1 0 0,0 0 1,0 0-1,0 0 0,0 0 0,0 0 0,-1 0 0,1-1-13,-8 2 96,-12 2 167,-1 1 0,1 0-1,-1 2 1,1 0 0,0 1 0,0 1-1,1 1 1,0 0 0,0 2 0,0 0 0,1 1-1,-2 1-262,16-8 56,0 0-1,1 0 1,0 0-1,-1 1 1,1-1-1,0 0 1,0 1-1,0 0 0,0-1 1,1 1-1,-1 0 1,1 0-1,0 0 1,0 0-1,0 0 1,0 0-1,0 0 0,1 0 1,-1 1-1,1-1 1,0 0-1,0 0 1,0 0-1,0 1 1,1 1-56,-1-1-23,1 0 1,0 0 0,0 0-1,0 0 1,1 0 0,0 0-1,-1 0 1,1 0 0,0 0-1,1-1 1,-1 1 0,1-1-1,0 0 1,-1 0 0,1 0-1,1 0 1,-1 0 0,1 0 22,8 4-635,-1 0-1,2-1 1,-1 0 0,1 0 0,0-2-1,0 0 1,0 0 0,1-1 0,8 0 635,27-1-6254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5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77 16327,'0'0'865,"0"0"-420,0 0 804,0 0 402,0 0-565,-20-13-691,-63-41-254,81 53-127,0-1 0,-1 1 0,1 0 0,-1 0 0,1 0 0,-1 1 0,1-1 0,-1 1 0,0-1 0,1 1 0,-1 0 0,0 0 0,1 0 0,-1 0 0,0 0 0,1 1 0,-1-1 0,1 1 0,-1 0 0,0 0 0,1 0 0,0 0 0,-1 0 0,1 0 0,0 1 0,-1-1 0,1 1 0,0 0 0,0-1-1,0 1 1,-1 2-14,-5 3 48,-4 3 33,0 0-1,1 1 1,0 0 0,1 1 0,0 0 0,-5 11-81,10-15 14,0 0 1,1 0 0,0 0-1,0 1 1,1 0-1,0-1 1,1 1 0,0 0-1,0 1 1,1-1-1,0 8-14,2-16-36,1 0-1,-1 0 1,0 0-1,1-1 1,-1 1-1,0 0 1,1-1 0,-1 1-1,1-1 1,-1 1-1,1-1 1,-1 0-1,1 0 1,-1 1-1,1-1 1,-1 0-1,1 0 1,0-1-1,-1 1 1,1 0-1,-1 0 1,2-1 36,4 0-105,2 1 38,3 1-103,0-2 1,0 1-1,0-2 0,7-1 170,-17 3-10,1-1 0,0 0 0,0 1 0,0-1 0,-1-1 0,1 1 0,-1 0 0,1 0 0,-1-1 0,1 0 0,-1 1 0,0-1 0,0 0 0,0 0 0,0 0 0,0-1 0,0 1 0,0 0 0,-1-1 0,1 1 0,-1-1 0,1 0 10,-3 4 20,0 1 0,1-1 0,-1 0-1,1 1 1,-1-1 0,1 1 0,0-1-1,0 1 1,0-1 0,0 1 0,0-1-1,0 1 1,0-1 0,0 1 0,1-1-1,-1 1 1,0-1 0,1 0-1,-1 1 1,1-1 0,0 0 0,-1 1-1,1-1 1,0 0 0,0 0 0,0 1-1,0-1 1,0 0 0,0 0 0,0 0-1,0 0 1,0 0 0,1-1-1,-1 1 1,0 0 0,1 0-20,3 1-518,1 0-1,-1 0 1,1-1 0,0 1 0,0-1-1,0 0 1,-1-1 0,1 1 0,4-2 518,22 1-5101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5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11445,'0'0'123,"0"0"210,1 28 1004,3 92 424,-3-100-1352,1-1 0,0 1 0,2-1 0,0 0 0,2 0 0,0-1 0,0 1 0,2-1 1,8 13-410,-14-26 27,1 0 1,0 0 0,0-1-1,1 1 1,-1-1 0,1 0-1,0 0 1,0 0 0,0-1-1,0 1 1,1-1 0,0 0 0,-1 0-1,1 0 1,0-1 0,0 0-1,1 0 1,-1 0 0,0-1-1,1 1 1,-1-1 0,1-1-1,-1 1 1,1-1 0,-1 0-1,1 0 1,-1 0 0,1-1 0,-1 0-1,1 0 1,-1 0 0,0-1-1,1 0 1,-1 0 0,0 0-1,0-1 1,2-1-28,20-15-207,0-2-1,-2-1 1,-1-1-1,10-12 208,-11 10-208,1 1 0,2 1 0,0 2 0,22-14 208,-34 26 2,0 1-1,0 1 1,1 0 0,0 1 0,1 1 0,-1 0-1,1 1 1,0 0 0,0 2 0,0-1 0,1 2-1,-1 1 1,0 0 0,0 1 0,14 2-2,-23-1 19,1-1 1,-1 2 0,1-1 0,-1 1 0,0 0 0,0 1-1,-1 0 1,1 0 0,-1 0 0,1 1 0,-1 0 0,-1 0-1,1 1 1,-1-1 0,0 1 0,4 6-20,-3-3 62,-1-1 1,0 1-1,0 0 0,-1 1 1,0-1-1,-1 1 1,0-1-1,0 1 0,-1 0 1,-1 0-1,1 0 1,-2 0-1,1 1-62,-1-11 9,1 0 0,0 0 0,-1 0 0,1 0 0,-1 0-1,1-1 1,0 1 0,-1 0 0,1 0 0,-1-1 0,1 1 0,-1 0 0,1 0 0,0-1 0,-1 1-1,0-1 1,1 1 0,-1-1 0,1 1 0,-1 0 0,1-1 0,-1 1 0,0-1 0,1 0-9,5-8-28,0 1 1,0-1 0,1 1-1,0 1 1,1-1 0,0 1-1,0 1 1,1 0 0,-1 0-1,1 0 1,1 1 0,-1 0-1,1 1 1,-1 0 0,1 1-1,0 0 1,1 0 0,-1 1-1,4 0 28,20-3-7,2 2 0,-1 1 0,0 1 0,0 2 0,12 3 7,-15 1 16,0 0 0,18 8-16,-25-7 12,1 0 0,0-1 0,0-2 0,20 1-12,-7-4 108,-1-2-1,1-2 1,-1-1 0,7-3-108,-29 5 53,-1-2 0,1 0-1,-1 0 1,0-1 0,-1-1-1,1-1 1,-1 0 0,-1-1-1,0 0 1,0-1 0,3-3-53,-14 11 42,0 0 0,0 0 1,-1 0-1,1 0 1,0 0-1,-1 0 0,1-1 1,-1 1-1,0-1 0,0 1 1,0-1-1,0 1 0,0-1 1,-1 0-1,1 1 0,-1-1-42,0 1 31,0 1-1,0 0 0,0 0 0,0-1 0,-1 1 0,1 0 0,0 0 0,-1-1 0,0 1 0,1 0 0,-1 0 1,1 0-1,-1 0 0,0 0 0,0 0 0,0 0 0,0 0 0,0 0 0,1 0 0,-2 0 0,1 1 1,0-1-1,0 0 0,0 1 0,0-1 0,0 0 0,-1 1 0,1 0 0,0-1 0,0 1 0,-1 0 1,0-1-31,-11-2-214,-1 1 0,1 0 0,-1 1 0,1 0 1,-1 1-1,0 0 0,1 1 0,-8 2 214,19 3-3164,2 9-3898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5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2897,'0'0'14071,"0"0"-13895,0 0-176,0 0 992,0 0 385,0 194-785,0-129-368,0-9-48,0 0-16,0-5-80,0-12-47,0-5 31,0-11-64,0-7-305,0-16-335,7 0-1793,5 0-2897,4 0-1297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5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4370,'0'0'11125,"0"0"-8332,0 0-2312,0 0 159,0 0 256,1 14-271,11 79 86,-2-23 373,0 38-1084,-8-65 142,0-12-66,-1 0 0,-2 0 1,-4 20-77,5-49-61,-1 0 0,0 1 1,0-1-1,1 0 0,-2 0 0,1 0 0,0 0 1,0 0-1,-1-1 0,1 1 0,-1 0 1,1-1-1,-1 1 0,0 0 0,1-1 0,-1 0 1,0 0-1,0 1 0,0-1 0,0 0 0,0 0 1,-1-1-1,1 1 0,-1 0 61,1-1-465,-1 1 0,1-1 1,0 0-1,0 1 0,0-1 0,-1 0 0,1-1 0,0 1 1,0 0-1,0-1 0,0 1 0,-1-1 0,1 0 0,0 1 1,0-1-1,0 0 0,0 0 0,0-1 465,-26-26-12662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6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8452,'0'0'11221,"0"0"-11029,0 0 32,0 0 1025,0 0-737,194 2-512,-125-13-848,-10 3-481,-15-3-2625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7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28 9941,'0'0'704,"0"0"486,0 0 659,0 0-323,0 0-721,-6-15 1533,6 15-2317,-1 0 0,1 0 0,0-1 0,0 1 0,-1 0 0,1-1 0,0 1 0,0 0 0,0-1 0,0 1 0,-1 0 0,1-1 0,0 1 0,0 0 0,0-1 0,0 1 0,0 0 0,0-1 0,0 1 0,0 0 0,0-1 0,0 1 0,0 0 0,0-1 0,0 1 0,0 0 0,0-1 0,0 1 0,1 0 0,-1-1 0,0 1 0,0 0 0,0-1 0,0 1 0,1 0 0,-1-1 0,0 1 0,0 0 0,1 0 0,-1-1-21,9 5 28,0-1 0,0 1 1,0 0-1,-1 1 0,1 0 1,-1 1-1,0-1 0,-1 1 1,1 1-1,-1 0 0,-1 0 0,6 6-28,5 8 46,0 1-1,-2 1 0,0 0 0,-1 3-45,-8-15 3,0-1 0,-1 1 1,0 1-1,-1-1 0,0 1 0,-1-1 0,0 1 1,-1 0-1,0 0 0,-1 7-3,-2-18 7,0 0-1,1 0 1,-1 0-1,0-1 0,0 1 1,-1 0-1,1-1 1,0 1-1,0-1 1,0 1-1,0-1 1,0 0-1,-1 1 1,1-1-1,0 0 1,0 0-1,0 0 1,-1 0-1,1 0 1,0 0-1,0 0 1,-1 0-1,1 0 1,-1-1-7,-34-3 31,31 3-32,1-1 0,-1 0 0,1 0 1,0 0-1,-1-1 0,1 1 0,0-1 1,1 0-1,-1 0 0,1 0 0,-1-1 0,1 1 1,0-1-1,0 0 0,0 0 0,1 0 1,-1 0-1,1 0 0,0-1 0,0 1 1,1-1-1,-1 1 0,1-1 0,0 0 0,0 1 1,1-1-1,-1 0 0,1 0 0,0 1 1,1-1-1,-1-3 1,1 5-6,0 1 1,0-1-1,-1 1 0,1 0 1,1-1-1,-1 1 1,0 0-1,0 0 0,1 0 1,0 0-1,-1 0 0,1 0 1,0 0-1,0 0 1,0 1-1,0-1 0,0 1 1,0-1-1,0 1 1,2-1 5,50-19 12,-44 18-16,282-101 17,-290 104 1,0-1 0,0 1-1,0 0 1,0 0 0,0 1 0,0-1 0,0 0-1,-1 1 1,1-1 0,0 1 0,0-1-1,0 1 1,0 0 0,-1 0 0,1 0 0,0 0-1,-1 0 1,1 0 0,-1 0 0,1 1-1,-1-1 1,0 0 0,1 1 0,-1-1 0,0 1-1,0 0-13,30 49 619,-26-42-529,70 134 276,-75-143-416,3 13-334,-6-9-3005,-18-4-1408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7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18072,'0'0'0,"0"0"-1440,0 0 1039,0 0-1936,0 0-8163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8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0 723 17288,'0'0'117,"0"0"302,0 0 414,0 0 802,34-19-699,111-67-610,-130 76-300,0-1 0,0-1 0,-1 0 0,-1 0 0,0-2 0,0 1 0,-2-2 0,0 0 0,0 0 1,-2-1-1,0 0 0,0 0 0,5-18-26,-3 9-68,-2 0 0,0-1 0,-2-1 0,-1 1 0,-1-1 0,-1 0 0,-1 0 0,-2 0 0,0-1 1,-2 1-1,-4-21 68,4 44 3,0 0 1,-1 0-1,1 1 1,-1-1-1,0 1 1,0-1 0,-1 1-1,1 0 1,-1 0-1,0 0 1,1 0-1,-1 0 1,0 1-1,-1-1 1,1 1 0,0 0-1,-1 0 1,1 0-1,-1 0 1,0 1-1,0-1 1,1 1-1,-1 0 1,0 0 0,0 0-1,0 1 1,0 0-1,0-1 1,0 1-1,0 1 1,0-1-1,0 0 1,0 1 0,0 0-1,0 0 1,0 0-1,0 1 1,1-1-1,-1 1 1,1 0 0,-1 0-1,1 0 1,-1 0-1,1 1 1,-2 1-4,-2 5-12,-1 0 1,1 0-1,0 1 1,1 0-1,1 0 1,-1 0-1,1 1 1,1 0-1,0 0 0,1 0 1,0 0-1,1 1 1,-1 5 11,-2 28-29,2-1 1,3 45 28,0-46 52,1-11 19,0-1 0,2 1 0,2-1 0,1 0 0,7 22-71,-7-35 42,0-1 1,1 0-1,1 0 0,0-1 0,1 0 0,1 0 0,0-1 0,1 0 0,1-1 0,6 6-42,-11-15-30,-1 1-1,1-1 0,0-1 0,1 1 1,-1-1-1,1 0 0,0-1 0,0 0 0,0 0 1,0-1-1,0 0 0,1 0 0,-1-1 1,1 0-1,-1 0 0,1-1 0,-1 0 1,1-1-1,-1 0 0,1 0 0,-1-1 1,0 0-1,1 0 0,-1-1 0,0 0 0,0-1 1,-1 1-1,1-1 0,-1-1 0,0 0 1,0 0-1,4-4 31,-2 0-153,-1 0 0,-1-1-1,1 0 1,-2 0 0,1-1 0,-1 1 0,-1-1 0,0-1-1,-1 1 1,0-1 0,-1 0 0,0 1 0,0-2 0,-2 1-1,1 0 1,-2 0 0,1-8 153,-2 19 15,1-1 0,0 1 0,-1-1-1,1 1 1,-1 0 0,1-1 0,-1 1 0,1-1 0,-1 1 0,0 0-1,0 0 1,0-1 0,0 1 0,0 0 0,0 0 0,0 0-1,0 0 1,0 0 0,0 0 0,-1 1 0,1-1 0,0 0 0,-1 0-1,1 1 1,0-1 0,-1 1 0,1-1 0,-1 1 0,1 0-1,-1 0 1,1 0 0,-1-1 0,0 1-15,-62 0 645,45 1-505,9-1-106,6-1-26,0 1 0,0 0 0,1 0 0,-1 1 0,0-1-1,0 1 1,0 0 0,0 0 0,0 0 0,1 0-8,1 0 4,1 0 0,-1 1 0,1-1 0,0 0 0,0 1 0,-1-1 0,1 1 0,0-1 0,1 1 0,-1-1 0,0 1 0,0 0 0,1 0 0,-1-1 0,0 1 0,1 0 0,0 0-1,0-1 1,-1 1 0,1 0 0,0 0 0,0 0 0,0 0 0,1 1-4,-1 6 45,0 0-1,1 1 1,1-1-1,-1 0 1,1 0-1,1 0 1,0 0-1,0 0 1,1-1-1,0 1 1,0-1-1,1 0 1,0 0-1,0-1 1,1 1-1,0-1 1,1 0-1,-1-1 1,1 0 0,0 0-1,1 0 1,5 2-45,-6-3-30,1 0 0,0-1 0,0 0 1,0-1-1,0 0 0,1 0 1,-1-1-1,1 0 0,0 0 1,0-1-1,0 0 0,-1-1 1,1 1-1,0-2 0,0 0 1,0 0-1,0 0 0,0-1 0,-1 0 1,1-1-1,-1 0 0,0 0 1,0-1-1,0 0 0,0 0 1,0-1-1,-1 0 0,0-1 1,0 1-1,0-1 0,-1-1 0,0 1 1,0-1-1,-1 0 0,1 0 1,-2-1-1,1 1 0,-1-1 1,3-7 29,-2 3-91,-3 8 126,0-1 0,-1 1 0,1 0 0,-1-1 0,0 1 0,0-1 0,-1 1 0,1-3-35,-1 6 326,0 38-121,0-18-80,-1-14-94,1 0-1,0 1 1,0-1 0,1 0 0,-1 0 0,1 1 0,0-1 0,1 1-31,-1-4 0,0 0 0,0 0 1,0-1-1,0 1 1,1 0-1,-1-1 1,1 1-1,-1-1 0,1 0 1,-1 1-1,1-1 1,0 0-1,0 0 1,-1 0-1,1 0 1,0 0-1,0-1 0,0 1 1,0 0-1,0-1 1,0 0-1,0 1 1,1-1-1,4 1-71,0 0 0,0 0 0,0 0 0,0-1 1,0 0-1,0-1 0,0 0 0,0 0 0,0 0 1,0-1-1,-1 0 0,1 0 0,1-1 71,-3 0-55,-1 1 0,0-1 0,0 0 0,0 0 0,0 0 0,0 0 0,-1-1 0,1 0 0,-1 1 0,0-1 0,0-1 0,0 1 0,-1 0 0,1 0 0,-1-1 0,0 0 0,-1 1 0,1-3 55,-4 106 2524,2-97-2517,1 0 1,-1 0-1,1 0 0,-1 0 0,1 0 1,0 0-1,0-1 0,0 1 0,0 0 0,0 0 1,0-1-1,0 1 0,1 0 0,-1-1 1,1 0-1,-1 1 0,1-1 0,-1 0 1,1 0-1,0 1 0,-1-1 0,1 0 1,0-1-1,0 1 0,0 0 0,0-1 0,0 1 1,0-1-1,0 1 0,0-1 0,0 0 1,0 0-1,2 0-7,13 2 4,1-2 0,0 0 0,16-2-4,-13 1 45,-10 0-50,1 0-1,-1-1 1,0-1-1,0 1 1,0-2-1,-1 0 1,1 0-1,-1-1 1,0 0-1,0 0 1,0-1-1,-1-1 1,0 0-1,0 0 1,-1-1-1,0 0 1,0 0-1,0-1 1,-1 0-1,-1 0 1,0 0-1,0-1 1,-1 0-1,0-1 1,0 1-1,-2-1 1,1 0-1,-1 1 1,-1-2-1,0 1 1,0 0-1,-1-7 6,2-6-16,-3-1 0,0 0 0,-1 0 0,-1 1 0,-1-1 0,-2 1 0,0 0 0,-2 0 0,-6-16 16,-56-119 1105,52 129-516,4 18-346,12 11-245,1 1 0,0 0 1,-1 0-1,1 0 0,0 0 0,-1 0 0,1 0 1,0 0-1,-1 0 0,1 0 0,0 0 0,-1 0 1,1 0-1,0 0 0,-1 0 0,1 0 0,0 0 1,-1 0-1,1 0 0,0 0 0,-1 1 0,1-1 1,0 0-1,0 0 0,-1 0 0,1 1 0,0-1 1,0 0-1,-1 0 0,1 1 0,0-1 0,0 0 1,0 0-1,-1 1 0,1-1 0,0 0 0,0 1 1,0-1-1,0 0 0,0 1 2,-6 14-25,0 0 0,1 1 0,1 0-1,1 0 1,0 0 0,0 16 25,-1 107 115,4-115-108,1-3 13,0-1 0,1 0 0,1 0 1,1 0-1,1 0 0,1 0 0,0-1 0,2 0 1,0 0-1,1-1 0,1 0 0,0-1 1,1 0-1,8 9-20,-9-15-2,0 1 0,1-1 1,0-1-1,1 0 0,0-1 1,0 0-1,1 0 0,1-2 1,-1 0-1,1 0 0,0-1 0,0-1 1,1 0-1,0-1 0,0 0 1,0-2-1,0 0 0,0 0 0,10-1 2,-12-1-34,-1 0 0,1-1-1,-1 0 1,1-1 0,-1-1-1,0 0 1,0 0 0,5-3 34,-10 2-19,1 0 1,-1 0 0,0-1 0,0 0-1,0 0 1,-1 0 0,0-1 0,0 0 0,0-1-1,-1 1 1,1-1 0,2-5 18,-4 5-27,-1 0 1,0 0-1,0-1 1,0 1-1,-1 0 1,0-1 0,0 0-1,-1 0 1,0 1-1,-1-1 1,1 0-1,-2 0 1,1-3 26,0 10 12,-1 1 1,1-1 0,0 0-1,0 1 1,-1-1 0,1 1-1,0-1 1,-1 1-1,1-1 1,-1 1 0,1-1-1,-1 1 1,1-1 0,-1 1-1,1-1 1,-1 1 0,1 0-1,-1-1 1,1 1-1,-1 0 1,0-1 0,1 1-1,-1 0 1,1 0 0,-1 0-1,0 0 1,1-1 0,-1 1-1,0 0 1,1 0 0,-1 0-1,0 0 1,0 1-13,-25 4 404,24-2-372,-1 0-1,0-1 1,1 1-1,0 0 1,-1 0-1,1 1 1,0-1-1,1 0 1,-1 1-1,1-1 1,-1 1-1,1-1 1,0 1-1,0 0 1,1 0-1,-1-1 1,1 1-1,0 3-31,-1-5 7,1 1-1,0 0 1,0-1-1,0 1 1,1-1-1,-1 1 1,1 0-1,-1-1 1,1 1-1,0-1 0,0 1 1,0-1-1,0 0 1,1 1-1,-1-1 1,1 0-1,-1 0 1,1 0-1,0 0 1,-1 0-1,1 0 1,0-1-1,1 1 1,-1 0-1,0-1 1,0 0-1,1 1-6,11 2-311,0 0 0,0-1 0,0 0 0,0-2 0,1 1 0,-1-2 0,1 0-1,-1 0 1,0-2 0,10-1 311,-22 3-320,0-1-1,0 1 0,0-1 1,0 1-1,0-1 0,0 0 1,-1 0-1,1 0 0,0 0 1,0 0-1,-1 0 1,1 0-1,0-1 0,-1 1 1,1-1-1,-1 1 321,15-37-13809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9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20329,'0'0'1489,"0"0"-1489,0 0 0,222-19 240,-106 19-240,3 0-1857,-22 0-1824,-28 2-11270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29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45 17960,'0'0'416,"0"0"-248,0 0 262,0 0 173,24-11-440,-10 4-171,-7 3-2,0 0 0,0 1-1,1-1 1,-1 2 0,1-1-1,0 1 1,-1 0 0,4 0 10,-9 2-2,0 0 1,-1 0 0,1 0-1,0 0 1,-1 1 0,1-1-1,0 0 1,-1 1 0,1-1-1,-1 1 1,1 0 0,-1-1-1,1 1 1,-1 0 0,0 0-1,1 0 1,-1 0 0,0 0-1,1 0 2,0 2 2,0 0-1,-1-1 1,1 1 0,-1 0-1,1 0 1,-1 0-1,0 0 1,0 0-1,-1 0 1,1 0 0,0 0-1,-1 0 1,0 0-1,0 2-1,4 43 256,-3 0-1,-1 0 0,-3 0 0,-2 0 0,-2 0 1,-11 39-256,10-61 216,0-2 111,1 0 0,1 0 0,1 1 0,1 0 0,0 16-327,5-40 1,-1 0-1,0 0 1,0-1-1,1 1 1,-1 0-1,0-1 0,1 1 1,-1 0-1,0-1 1,1 1-1,-1 0 1,1-1-1,-1 1 1,1-1-1,-1 1 1,1-1-1,0 1 1,-1-1-1,1 0 1,0 1-1,-1-1 0,1 0 1,0 1-1,-1-1 1,1 0-1,0 0 1,0 0-1,-1 1 1,1-1-1,0 0 1,0 0-1,0 0 1,0 0-1,34-1-140,-23 1 56,138 0-1357,-149 0 1440,0 0 0,0 1 0,0-1-1,-1 0 1,1 1 0,0-1 0,0 1-1,0-1 1,0 1 0,-1 0 0,1-1-1,0 1 1,0 0 0,-1-1 0,1 1-1,-1 0 1,1 0 0,0 0 0,-1-1-1,0 1 1,1 0 0,-1 0 0,1 0-1,-1 0 1,0 0 0,0 0 0,0 0-1,1 0 1,-1 0 0,0 0 0,0 0-1,0 0 1,0 0 0,-1 0 0,1 0-1,0 0 1,0 0 0,-1 0 0,1-1-1,-1 2 2,1 7 16,0 55 452,2-7 473,-3 0 1,-3 1-1,-7 32-941,11-86 48,-1-1 0,0 1 0,0-1 0,0 1-1,0-1 1,-1 1 0,1-1 0,-1 0 0,0 1 0,0-1 0,0 0 0,0 0 0,0 0 0,-1-1-1,0 1 1,1-1 0,-1 1 0,-1 0-48,-2 0 49,0 0 0,-1-1 0,1 1 0,-1-1-1,1 0 1,-1-1 0,0 0 0,0 0 0,-4 0-49,-50 3 164,-38-4-164,43 0-1471,0 2 1,-7 2 1470,26 4-3842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31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15463,'0'0'2246,"0"0"-1202,0 0-44,0 0 153,32 1-358,501 1 875,-453-1-1732,1-4 1,-1-3 0,60-13 61,-79 9-1833,-58 10 219,-10 0-1300,-31 3-3179,-27 11-2767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31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14086,'0'0'2273,"0"0"-1984,0 0 1391,0 0-623,0 0-81,78 178-319,-62-119-177,-7 8 32,-6-2-96,0-6-256,-3-6-32,0-10-128,4-18-144,-1-14-320,0-8-560,6-3-305,-3-6-736,4-33-3553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5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1 2001,'0'0'9567,"0"0"-7355,0 0-1167,0 0 516,0 0-8,-29 16-745,-91 56-143,112-66-588,1-1 0,0 2 0,0-1 0,0 1 1,1 0-1,0 0 0,1 1 0,-1 0 0,1 0 1,1 0-1,0 0 0,0 1 0,0 0 0,1-1 1,1 1-1,-1 1 0,1-1 0,1 0 0,0 0 1,0 9-78,1-16 11,-4 20 47,2 0-1,1 0 1,1 1-1,0-1 1,2 0 0,0 1-1,2-1-57,-2-14-31,0-1 0,0 1 0,0-1-1,1 0 1,1 0 0,-1 0 0,1-1 0,0 1 0,0-1-1,1 0 1,0 0 0,0 0 0,0-1 0,1 1-1,0-1 1,0-1 0,0 1 0,1-1 0,-1 0 0,1-1-1,0 1 1,0-1 31,13 2-653,0 0-1,0-1 0,1-1 1,-1-1-1,1-1 1,-1-1-1,1-1 1,-1 0-1,3-2 654,-22 3-70,75-10-4337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32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 8676,'0'0'1785,"0"0"-265,0 0 932,0 0-219,0 0-1222,-5 15-360,-3 25-417,2 0 0,1 1 0,2 0 0,2 0 0,1-1 0,3 1 0,1 0 0,2-1 0,2 0 0,4 12-234,-9-45-331,-2-7-3716,-1-9-141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32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920 1 9476,'0'0'6635,"0"0"-4967,0 0-1361,0 0 520,6 23 176,-1-5-820,6 25 336,3-1 1,12 27-520,-11-33 212,-2 1 0,-2 0 0,-1 1 0,-2 0 0,-2 0 0,-1 1 0,-2 0 0,-1 19-212,-2-55-50,-1-1 0,1 0-1,0 1 1,-1-1 0,1 0-1,-1 1 1,0-1 0,0 0-1,0 0 1,0 0 0,0 1-1,0-1 1,0 0 0,-1-1-1,1 1 1,-1 0 0,1 0-1,-1-1 1,0 1 0,0-1-1,0 1 1,0-1-1,0 0 1,0 1 0,0-1-1,0 0 1,0-1 0,-1 1-1,1 0 1,0-1 0,0 1-1,-1-1 1,1 0 0,-1 1 50,-9 0-1031,0 0 1,0-1-1,-1 0 1,1-1 0,0 0-1,-4-2 1031,-39-11-8393</inkml:trace>
  <inkml:trace contextRef="#ctx0" brushRef="#br0" timeOffset="1">1 676 17976,'0'0'2818,"0"0"-2802,0 0 0,0 0 784,169 0 160,-60 0-543,10 0-273,0-6-112,-10 1-64,-12-1-80,-12 0-1105,-13-2-1872,-7-9-3779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32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79 219 18504,'0'0'686,"0"0"-478,-6 28 120,5-24-311,-16 73 633,4 0-1,1 24-649,11-47 307,-1-8 223,1-39-124,1-20 119,-20-231-316,17 180-258,1 5-137,3-48 186,-1 103-13,1 1 0,-1-1 0,1 0-1,-1 1 1,1-1 0,0 1 0,1-1 0,-1 1 0,1-1 0,-1 1 0,1 0 0,0 0 0,2-3 13,-3 5-7,1 0 1,-1 0-1,1 0 1,-1 0-1,1 0 1,-1 0-1,1 0 1,-1 1 0,1-1-1,-1 1 1,1-1-1,0 1 1,0 0-1,-1-1 1,1 1-1,0 0 1,-1 0-1,1 0 1,0 0-1,0 0 1,-1 1-1,1-1 1,0 1-1,-1-1 1,1 1-1,-1-1 1,1 1-1,0 0 1,-1 0-1,0 0 1,2 0 6,12 11-1,-1 0 0,0 0 0,0 1 0,-1 1 0,-1 0 0,0 1 0,-2 0 0,7 12 1,19 22 5,-4-3-8,-21-30 0,1 1 0,0-2-1,1 0 1,7 6 3,-16-17 0,1 0 1,0 0-1,0 0 0,0-1 1,1 0-1,-1 0 1,1-1-1,-1 1 0,1-1 1,0 0-1,0-1 0,0 0 1,0 0-1,0 0 0,0 0 1,3-1-1,7 0 3,-12 1 28,1-1 1,-1 0-1,0 0 1,1 0 0,-1-1-1,0 0 1,0 0-1,0 0 1,3-1-32,-6 1 28,1 0-1,-1 0 0,0 0 1,1 0-1,-1-1 1,0 1-1,0 0 1,0-1-1,0 1 1,0-1-1,0 1 0,0-1 1,-1 0-1,1 1 1,-1-1-1,1 0 1,-1 1-1,1-1 1,-1 0-1,0 0 1,0 1-1,0-1 0,0 0 1,0 0-1,-1-1-27,-2-375-370,4 425-1156,-2 84-5889,-2-73-932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33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0 407 18104,'0'0'176,"0"0"-61,0 0 360,0 0 493,10 30-255,-4-12-620,10 30 113,-2 0-1,-1 1 0,-3 0 1,-2 1-206,-7 77 1467,-1-127-1389,0-20 58,0-14-147,-1-18-7,2-1 1,2 1 0,3 1 0,9-37 17,10-11 100,4 1 0,15-25-100,-37 106 91,0 1 0,2 1 0,-1-1 0,2 1 0,2-2-91,-8 12 22,0 0-1,0 1 0,0-1 1,0 1-1,1 0 0,0 1 1,0-1-1,0 1 1,0 0-1,0 0 0,1 0 1,-1 1-1,1 0 1,0 0-1,0 1 0,-1-1 1,4 1-22,7-1-219,0 1 1,0 1 0,1 0 0,-1 1-1,0 1 1,0 1 0,0 0 0,6 2 218,-17-4-104,-1 1 0,1-1 0,-1 1 0,1 0 0,-1 0 1,1 1-1,-1-1 0,0 1 0,0 0 0,0 0 0,-1 0 1,1 0-1,-1 1 0,0-1 0,0 1 0,0 0 1,0 0-1,0 0 0,-1 1 0,0-1 0,0 0 0,0 1 1,-1-1-1,1 1 0,-1 0 0,0 0 0,0-1 0,-1 1 1,1 0-1,-1 0 104,-4 25-3418,-17-2-1376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33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1 181 15367,'0'0'560,"0"0"-272,0 0 1041,0 0-897,0 0-432,197 22-4610,-122-22-5474</inkml:trace>
  <inkml:trace contextRef="#ctx0" brushRef="#br0" timeOffset="1">951 1 23051,'0'0'0,"0"0"-1233,0 0-2113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1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 11477,'0'0'3922,"0"0"-3922,0 0-1040,0 0 1040,0 0 2305,0 0-1473,0 0-400,-104 0-272,104 0 32,0 3-192,0 11-32,0 3-1440,13-3-2002,18-9-4946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1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2177,'0'0'14935,"0"0"-14935,0 0 208,0 0-64,0 0 1345,0 0-1089,10 0-320,-10 0-80,0 0-176,0 0-320,3 0-753,6 0-1760,13 0-1185,6 0-512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2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16872,'0'0'1296,"0"0"-1280,0 0 128,0 0 289,0 0-433,0 0-16,0 0-2193,-12 0-5043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3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13926,'0'0'1492,"5"32"-892,39 215 905,-33-168-907,-3 1 1,-4 0 0,-6 74-599,1-46 247,1-106-676,4-132-6257,5 35 286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3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1 197 10677,'0'0'750,"0"0"213,0 0 525,3-26 367,-1 3-1481,1 1 0,2-1 1,6-19-375,-10 39 21,1 0 0,-1 0 0,1 0 1,-1 1-1,1-1 0,0 0 0,0 1 1,0 0-1,0-1 0,1 1 0,-1 0 1,1 0-1,-1 1 0,1-1 0,-1 0 1,1 1-1,0-1 0,0 1 0,1 0-21,5-2 31,0 1 0,0 1-1,-1-1 1,1 1 0,5 1-31,2-1 43,-6 0-17,20-3 62,1 2-1,-1 1 1,0 2-1,29 4-87,-53-4-7,1 0 1,0 0-1,-1 0 0,0 1 1,1 0-1,-1 1 0,0 0 0,0-1 1,0 2-1,0-1 0,-1 1 0,1 0 1,-1 0-1,0 0 0,0 1 1,-1 0-1,1 0 0,-1 0 0,0 0 1,0 1-1,-1-1 0,1 1 1,-1 0-1,-1 0 0,1 1 7,0 3-6,-1 1 0,1-1-1,-2 1 1,1-1 0,-2 1 0,1 0-1,-2-1 1,1 1 0,-1 0 0,-1-1-1,0 1 1,0-1 0,-1 0 0,-1 0-1,0 0 1,0 0 0,0 0 0,-2-1-1,1 0 1,-1 0 0,0 0 0,-1-1-1,-6 7 7,-6 4 45,0 1 0,-2-2-1,-1-1 1,0-1 0,-1 0-1,0-2 1,-1-1 0,-19 7-45,43-20-10,0 0 1,-1 1 0,1-1 0,-1 0-1,1 0 1,0 0 0,-1 0 0,1 0 0,0 0-1,-1 0 1,1 1 0,0-1 0,-1 0 0,1 0-1,0 1 1,0-1 0,-1 0 0,1 0 0,0 1-1,0-1 1,-1 0 0,1 1 0,0-1 0,0 0-1,0 0 1,0 1 0,0-1 0,-1 1-1,1-1 1,0 0 0,0 1 0,0-1 0,0 0-1,0 1 10,12 5-349,34 1-197,-34-5 477,12 1 48,-1 2 1,0 0-1,0 1 1,-1 2-1,1 0 1,-2 1-1,20 12 21,-33-16 0,0 0 0,0 0 0,-1 1 0,0 0 1,0 1-1,0 0 0,-1 0 0,0 0 0,0 0 0,-1 1 0,0 0 0,-1 0 0,1 1 0,-2-1 1,1 1-1,-1 0 0,0 0 0,-1 0 0,0 0 0,-1 0 0,1 5 0,-1-3 72,0 1-1,-1-1 1,0 1-1,0-1 1,-1 0-1,-1 1-70,1-9 43,0 1 1,0-1 0,0 0-1,-1 1 1,1-1 0,-1 0-1,0 0 1,0 0 0,0-1-1,0 1 1,-1 0 0,1-1 0,-1 1-1,1-1 1,-1 0 0,0 0-1,0 0 1,0 0 0,0 0-1,-2 0-44,-21 9 162,-1-1 0,0-2 0,-1 0-1,0-2 1,0-1 0,0-1 0,-1-2-1,-23 0-161,47-2-1,0 0 0,0 0 0,0 0 0,1-1-1,-1 1 1,0-1 0,0-1 0,1 1-1,-1 0 1,0-1 0,1 0 0,0 0 0,-2-2 1,3 2-53,0-1 0,1 1 1,0-1-1,0 0 0,0 1 1,0-1-1,0 0 1,0-1-1,1 1 0,0 0 1,-1 0-1,1-1 0,0 1 1,1 0-1,-1-1 1,0 1-1,1-1 0,0-2 53,0 3-160,-1-1-1,1 1 0,0 0 0,0 0 0,1-1 1,-1 1-1,1 0 0,-1 0 0,1-1 1,0 1-1,0 0 0,1 0 0,-1 0 1,1 0-1,-1 0 0,3-2 161,0 1-371,0 0 0,0-1 0,1 1 0,0 1 0,0-1-1,0 1 1,0 0 0,0 0 0,1 0 371,77-31-5077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5:58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13830,'0'0'6387,"0"0"-5987,0 0-304,0 0-96,0 0-6402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6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16039,'0'0'320,"0"0"33,0 0 191,0 0 945,31 196-513,-9-131-592,0-3 80,0-11-175,-6-4-225,-7-18 16,-6-10-80,0-7-337,-3-12-543,0 0 64,0-26-641,-15-36-4450,-4-14-2416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4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596 1 10085,'0'0'1494,"0"0"-387,-30 3 806,11 0-1505,-9-1 56,1 2-1,0 1 1,0 1 0,1 1 0,0 2 0,0 0 0,-3 4-464,-2 2 378,1 2 0,1 1 0,0 2 0,1 1 0,1 1 0,-14 15-378,30-25 91,0 0 0,1 1 0,0 0 0,0 0 0,2 1 0,-1 0 0,2 0 0,0 1 1,1 0-1,0 1 0,2-1 0,-1 1 0,2 0 0,-2 16-91,3-13 17,1 1 0,1 0 0,0 0 0,2 0 0,2 13-17,-2-25-2,0-1-1,0 0 1,0 0 0,1 0-1,0-1 1,0 1 0,1-1-1,0 0 1,0 0 0,0 0-1,1 0 1,0-1 0,0 1-1,0-1 1,1-1 0,6 5 2,2 0-33,1 0 0,1-2 0,0 0 0,0 0 1,0-2-1,1 0 0,-1 0 0,1-2 0,14 1 33,29 2-545,0-3-1,10-3 546,-40 0-339,16-1-823,0-2 0,0-1 0,44-12 1162,-55 8-1945,-1-2-1,-1-1 1,11-6 1945,56-34-8652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4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0 163 16696,'0'0'1648,"0"0"-1552,0 0-48,0 0 529,0 0-17,160 0-144,-51-11-192,16-11-144,16 2-80,12 6 64,-6-3-64,-9 3-16,-26-3-368,-37 6-432,-31-3-785,-35 3-2577,-9-1-576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4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1 11845,'0'0'1673,"0"0"-984,0 0 167,0 0-197,0 0 133,29 15 102,200 102 272,-203-105-1015,-1 2 1,-1 1-1,-1 0 1,0 2 0,-1 1-1,0 0 1,5 9-152,-20-19 13,0 0 0,0 0 0,-1 1 1,-1-1-1,0 1 0,0 1 0,0-1 1,-1 1-1,-1 0 0,0 0 1,0 0-1,-1 0 0,0 0 0,-1 1 1,0-1-1,0 0 0,-1 1 0,-1-1 1,0 1-1,0-1 0,-1 3-13,-1-4 23,0 0-1,0 0 1,-1 0 0,0-1-1,0 1 1,-1-1-1,0 0 1,0-1 0,-1 1-1,0-1 1,0 0-1,-1 0 1,0-1 0,0 0-1,-6 4-22,-17 10 12,0-2-1,0-1 1,-20 8-12,-16 5-902,0-3 0,-2-2 0,-1-4 1,-65 12 901,38-21-6195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6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135 133 8660,'0'0'4349,"0"0"-3373,0 0-872,0 0 286,0 0 421,-6 30-136,0-2-548,-41 178 767,-26 77 1187,71-332-1792,2 31-289,0-49-254,5-27 254,-3 72-89,2 0-1,0 0 1,1 0 0,2 0-1,0 1 1,3-5 89,8-12-100,1 0 1,2 2-1,2 1 1,1 0-1,1 2 1,2 1 0,2 0 99,-29 31 4,1 0 1,0 0 0,0 0 0,-1 0-1,1 0 1,0 0 0,0 0 0,0 0-1,0 0 1,0 1 0,0-1 0,0 0-1,0 1 1,1-1 0,-1 0 0,0 1-1,0 0 1,0-1 0,1 1 0,-1 0-1,0-1 1,0 1 0,1 0 0,-1 0 0,0 0-1,1 0 1,-1 0 0,0 1 0,0-1-1,1 0 1,-1 0 0,0 1 0,0-1-1,1 1 1,-1-1 0,0 1 0,0 0-1,0-1 1,0 1 0,0 0 0,0 0-1,0 0 1,1 0-5,2 6 30,1 0-1,-1 0 1,0 1-1,-1-1 1,0 1-1,2 7-29,4 9 104,3 3 17,91 217 649,-83-190-654,-3 2-1,-2 0 1,3 32-116,-16-80-21,-1-1-9,1 0 0,-1 0 0,0 0 0,-1 0 0,0 0 0,0 0 0,-1 1 0,0-1 0,0 1 30,-10-5-768,-29-8-1238,-14-18-2420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7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9716,'0'0'1681,"0"0"-1569,0 0 304,0 0 1313,0 0-32,0 0-1217,66 31-96,-23-31-47,4 0-337,13-6-673,8-11-2272,1 1-449,3 1-3601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7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4418,'0'0'10402,"0"0"-8086,0 0-1999,1 24 145,17 315-1110,-18-458-7951,0 55 75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0 139 8100,'29'-115'3148,"-24"92"-2180,-5 23-242,3 0-38,6 0-602,0 1 0,0 1 0,-1-1 0,1 1 1,0 1-1,-1 0 0,0 0 0,0 0 0,6 4-86,71 46 934,-54-32-613,-13-10-164,0 1 0,-1 1 0,-1 0 0,0 2 0,-1 0-1,7 9-156,-16-16 54,0 1-1,0-1 0,-1 1 0,-1 1 0,0-1 0,0 0 0,0 1 0,-1 0 0,-1 0 0,0 0 0,0 0 0,-1 0 0,0 1 0,-1 7-53,1-11 41,-1 0-1,0 0 1,0 0 0,-1 0-1,0 0 1,0 0 0,0 0-1,-1 0 1,0 0 0,0 0-1,-1-1 1,0 1 0,0-1 0,-1 0-1,1 0 1,-1 0 0,-1 0-1,1-1 1,-1 1 0,0-1-1,0 0 1,0-1 0,-1 1-1,-2 0-40,-5 4 16,0-1 0,0-1-1,-1 0 1,0-1 0,0-1-1,0 0 1,-1-1-1,0 0 1,0-1 0,0-1-1,0 0 1,0-1 0,0-1-1,-15-1-15,27 1-41,1-1-1,-1 1 1,1 0-1,-1-1 1,1 0-1,-1 0 1,1 1-1,0-1 1,0-1-1,-1 1 1,1 0-1,0 0 1,0-1-1,0 0 1,0 1-1,0-1 1,1 0-1,-1 0 1,0 0-1,1 0 1,0 0-1,-1 0 1,1 0-1,0 0 1,0-1-1,0 1 1,0 0-1,0-1 42,1-1-287,-1 0-1,0 1 0,1-1 1,0 0-1,0 1 1,0-1-1,0 0 1,1 1-1,0-1 1,-1 0-1,1 1 0,0-1 1,1 1-1,-1-1 1,1 1-1,-1 0 1,1 0-1,0 0 1,0 0-1,1 0 1,0-2 287,52-39-5352</inkml:trace>
  <inkml:trace contextRef="#ctx0" brushRef="#br0" timeOffset="1">757 150 13942,'0'0'1380,"0"0"-977,0 0-65,0 0 257,0 0 232,7 26-152,47 145 230,-48-145-870,0 0 1,-1 0-1,-2 0 1,-1 1 0,-1-1-1,-1 1-35,0-26-1128,-18-53-7879,8 9 2041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8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1 155 10965,'39'-108'2892,"-39"108"-2820,0-1 0,0 1 0,1-1 0,-1 1 0,0-1 0,0 1 0,1 0 0,-1-1 0,0 1 0,1-1 0,-1 1 0,0 0 1,1-1-1,-1 1 0,1 0 0,-1 0 0,0-1 0,1 1 0,-1 0 0,1 0 0,-1-1 0,1 1 0,-1 0 0,1 0 0,-1 0 0,1 0 0,-1 0 0,1 0 0,-1 0 0,1 0 0,-1 0 0,1 0 0,-1 0 0,1 0 0,-1 1-72,21 7 924,-9-3-343,36 1-36,0-3 1,0-1 0,0-3-1,40-5-545,234-36 373,-241 30-468,-77 11-2325,-12 0 1608,-20 2-457,-31 8-2728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2:18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71 10501,'0'0'1280,"0"0"-1200,0 0 1361,0 0 1312,0 0-976,160 0-1249,-101-9-223,7-5 127,0 3-224,-4-9-176,-9 9-32,-15 5-304,-19 6-849,-19 0-2512,-13 15-3283</inkml:trace>
  <inkml:trace contextRef="#ctx0" brushRef="#br0" timeOffset="1">1 422 11669,'0'0'2081,"0"0"-1761,0 0 833,0 0 1168,0 0-1152,0 0-833,247 17-96,-125-17-192,12-25-48,4-6-656,-13-6-3586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47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89 9508,'0'0'2522,"0"0"-1551,0 0 213,0 0 283,0 0-351,0 0-631,0 0-157,0-6 190,0-16-3,0 16-168,0 6-121,0 0-15,24 3 272,-15 0-397,-1 1 0,1 0 0,-1 0 0,0 1 0,0 0 0,0 0 0,0 1 0,-1 0 0,0 0 0,0 1 0,4 5-86,-2-2 95,1 0 1,0-1 0,0-1 0,1 0 0,8 4-96,3 5 147,-21-16-134,0 0 0,0 0 0,0 1 0,0-1 0,0 0 0,1 0 0,-1 0 0,0 0 0,1 0 0,-1-1 0,1 1 0,-1 0 0,1-1 0,-1 1 0,1-1 0,-1 1 0,1-1 0,0 0 0,-1 1 0,1-1 0,-1 0 0,1 0 0,0 0 0,-1 0 0,1-1 0,0 1 0,-1 0 0,1-1 0,-1 1 0,1-1 0,-1 0 0,1 1 0,-1-1 0,1 0 0,-1 0 0,0 0 0,1 0 0,-1 0 0,0 0 0,0 0 0,0 0-13,56-46 38,2 2 1,2 3-1,35-17-38,-76 51 281,-20 8-343,0 0 1,0 0 0,1 0-1,-1 0 1,0 0 0,0 0-1,1 0 1,-1 0 0,0 0-1,0 0 1,1 0 0,-1 0-1,0 0 1,0 0 0,1 0-1,-1 0 1,0 0 0,0 0-1,0 1 1,1-1 0,-1 0-1,0 0 1,0 0 0,0 0-1,1 0 1,-1 1 0,0-1-1,0 0 1,0 0 0,0 0-1,0 0 1,1 1 0,-1-1-1,0 0 1,0 0 0,0 1-1,0-1 1,0 0 0,0 0-1,0 0 1,0 1 0,0-1-1,0 0 1,0 0 0,0 1-1,0-1 1,0 0 0,0 0-1,0 1 1,0-1 0,0 0 0,0 0-1,0 0 1,0 1 0,0-1-1,0 0 1,-1 0 0,1 0-1,0 1 1,0-1 61,-8 22-3703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6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8452,'151'-47'1491,"-109"35"-924,-30 13-181,-5 2-10,-4-2-249,0 0 1,-1 0-1,1 0 1,-1 1-1,1-1 1,-1 1-1,1 0 1,-1-1-1,0 1 1,0 0-1,0 0 1,0 1-1,0-1 1,-1 0 0,1 1-1,-1-1 1,1 1-1,-1-1 1,0 1-128,7 10 431,5 9-26,-1 1-1,-1 1 1,-1 0-1,-2 0 0,0 1 1,-1 0-1,-1 0 0,-2 0 1,0 1-1,-2 0 1,-1 0-1,-1-1 0,-1 1 1,-3 17-405,3-35 12,-1-1 1,1 0-1,-1 0 1,-1 0-1,1-1 1,-1 1-1,0 0 1,-1-1-1,1 0 1,-1 0-1,-1 0 1,1 0-1,-1-1 1,0 0-1,0 1 1,0-2-1,-1 1 1,0-1-1,0 0 1,0 0-1,0 0 1,-1-1-1,1 0 1,-1 0-1,0-1 1,0 0-1,0 0 1,0-1-1,0 1 1,0-2-1,0 1 1,-3-1-13,9 0-153,0 1 0,0-1 0,0 0 0,0 0-1,0 0 1,0 0 0,0 0 0,0 0 0,0 0 0,0 0 0,0 0 0,0-1 0,0 1 0,0 0-1,0-1 1,0 1 0,0 0 0,0-1 0,0 0 0,0 1 0,1-1 0,-1 1 0,0-1 0,0 0 0,1 1-1,-1-1 1,0 0 0,1 0 0,-1 0 0,1 0 0,-1 0 0,1 1 0,-1-1 0,1 0 0,-1 0-1,1 0 1,0 0 0,0 0 0,0 0 153,-2-30-7590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49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18248,'0'0'390,"0"0"-67,0 0 605,0 0 14,13 9-2145,-12-1-1623,7 0-3443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49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6 12886,'0'0'4405,"0"0"-3146,0 0-483,0 0 561,0 0-30,-2 16 694,6-18-2597,0-1 0,0 1 0,0 0 0,0 0-1,0 1 1,1-1 0,-1 1 0,1 0 0,-1 0 0,1 0 0,-1 1 0,1-1 0,0 1-1,0 1 597,-1-2-690,44-1-8851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0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29 121 18601,'0'0'1304,"0"0"-725,0 0 392,0 0 270,0 0-345,0-13-389,-3-52-32,3 64-331,0 1-24,0 0-69,0 0 26,0 0-10,0 0-17,0 0 4,0 0 10,0 0-37,0 0-17,0 0-23,0 0-51,0 0-192,-8-20-3469,2 10-354,-5-2-9436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3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14 144 14439,'0'0'624,"0"0"-360,0 0 422,-2-10-155,1 9-431,-7-31-98,5 24 294,6 25 672,19 74 293,4-1 0,6 3-1261,-5-12 233,-24-72-268,4 8 199,-4-41 134,-1-11-317,-2 1-1,0 0 1,-3-1-1,-1 1 1,-1 0-1,-6-18 20,-46-139-286,51 184 113,11 16-219,140 125 328,-125-114 79,1-1 0,1-1 1,0-1-1,1-1 0,1-1 0,0-1 1,13 4-16,-31-16-23,0 0 1,0 0 0,0-1 0,1 0-1,-1 0 1,1 0 0,3-1 22,-8 0 9,-1 0-1,0 1 1,1-1 0,-1 0 0,1 0-1,-1-1 1,0 1 0,1 0 0,-1 0-1,0-1 1,1 1 0,-1-1 0,0 1-1,0-1 1,1 0 0,-1 1 0,0-1 0,0 0-1,0 0 1,0 0 0,0 0 0,0 0-1,0 0 1,0 0 0,0 0 0,0 0-1,-1 0 1,1 0 0,0-1 0,-1 1-1,1 0 1,-1-1 0,1 0-9,-1-8 122,0-1-1,-1 1 1,0 0-1,0 0 1,-2 0 0,1 0-1,-1 0 1,0 0-1,-1 1 1,0-1 0,-1 1-1,1 0 1,-2 0-1,1 1 1,-3-2-122,-19-36 350,21 34-306,2 6-18,0 0 0,1 0 0,0 0 1,0-1-1,0 0 0,1 0 0,0 0 1,0-3-27,2 9-267,0 15-1939,0-11 2034,0 0 0,1 0 0,-1 0 0,1 0 0,0 0 0,-1 0 0,1 0 0,1 0 0,-1-1 0,0 1 0,1 0 0,-1-1 0,1 1 0,0-1 0,0 1 0,0-1 0,0 0 0,2 2 172,3 1-908,0 0 0,0 0 1,0-1-1,0 1 0,1-2 0,6 3 908,26 9-4797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4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1 228 13910,'0'0'1081,"0"0"-542,0 0 352,0 0 64,0 0-261,2 29-238,12 91-192,-13-109-188,1 0 0,0 0 0,0-1 0,1 1 0,1-1 0,0 0 0,0 0 0,1 0 0,0 0 0,1 0-76,-1-68 1406,-5-268-1587,0 320 127,1 0-1,0 0 1,0 0 0,1 0-1,-1 1 1,1-1 0,0 0 0,1 0-1,0 1 1,-1 0 0,2-1 0,-1 1-1,0 0 1,4-2 54,-6 5-15,0 0 0,1 1-1,-1-1 1,1 1 0,0-1 0,-1 1-1,1 0 1,0 0 0,0 0 0,0 0 0,0 0-1,0 0 1,0 0 0,0 0 0,0 1-1,0-1 1,0 1 0,0 0 0,1 0 0,-1-1-1,0 1 1,0 1 0,0-1 0,1 0 0,-1 0-1,0 1 1,0-1 0,0 1 0,0 0-1,0 0 1,0 0 0,0 0 0,0 0 0,0 0-1,-1 0 1,1 0 0,0 1 0,-1-1-1,1 1 1,1 1 15,1 1-7,0 0 0,0 1 0,-1-1 1,1 1-1,-1 0 0,0 0 0,0 0 0,-1 1 0,1-1 0,-1 1 0,-1-1 0,1 1 0,-1 0 0,0-1 0,0 1 1,0 0-1,-1 0 0,0 0 0,0 0 0,0-1 0,-1 1 0,0 0 0,0 0 0,-1 1 7,0-3-13,1 1 1,-1 0-1,0-1 0,-1 1 0,1-1 1,-1 0-1,0 0 0,0 0 0,0 0 1,-1 0-1,1-1 0,-1 0 0,0 1 1,0-1-1,0 0 0,0-1 1,0 1-1,-1-1 0,1 0 0,-1 0 1,0 0-1,0-1 0,1 0 0,-1 0 1,0 0-1,0 0 0,0-1 0,0 0 13,-23 1-2049,19-1-2902,9 0-2978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4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16039,'0'0'1217,"0"0"-857,0 0 246,0 0 343,0 26-140,0 83-340,0-101-442,1 0 0,0 0 0,0 1 0,1-1 0,0 0 1,0 0-1,1-1 0,0 1 0,0 0 0,4 5-27,10 25 52,-15-130-217,-3 19 72,3-80 335,-2 152-235,0 0 0,0 0-1,0-1 1,0 1 0,0 0 0,1 0-1,-1 0 1,1 0 0,-1 0-1,1 0 1,-1-1 0,1 1 0,-1 0-1,1 0 1,0 1 0,-1-1-1,1 0 1,0 0 0,0 0 0,0 0-1,0 1 1,0-1 0,0 0 0,0 1-1,0-1 1,0 1 0,0-1-1,0 1 1,0-1 0,0 1 0,1 0-1,-1 0 1,0-1 0,0 1 0,0 0-1,1 0 1,-1 0 0,0 0-1,0 1 1,0-1 0,0 0 0,1 0-1,-1 1 1,0-1 0,0 1-1,0-1 1,0 1-7,5 1-7,0 0-1,0 0 1,-1 1-1,1 0 1,-1 0-1,1 1 1,-1-1-1,4 5 8,20 23 28,-1 2-1,-2 1 1,12 20-28,40 51 109,-69-95-174,-5-6-100,0-1 0,-1 1 0,1 0 0,-1 1 0,0-1 0,0 1 0,0-1 0,-1 1 0,1 0 0,0 3 165,-19-9-6528,-28-6-910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4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0 1 15335</inkml:trace>
  <inkml:trace contextRef="#ctx0" brushRef="#br0" timeOffset="1">0 1 15335,'41'168'1729,"12"-168"-1729,16-2 368,0-12-368,0-3-1201,-19 3-8179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6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3596 759 12246,'0'0'859,"0"0"8,0 0 830,0 0 61,0 0-681,-19-22 1799,12 5-2847,0 0-1,2-1 0,0 0 1,1-1-1,0 1 0,2-1 0,0 1 1,1-1-1,1-1-28,3-44-256,2-1 1,3 0 255,4-42-378,-12 105 382,-1-30 89,1 31-95,0 1 1,-1-1 0,1 0-1,-1 1 1,1-1 0,-1 0 0,1 1-1,-1-1 1,1 0 0,-1 1-1,1-1 1,-1 1 0,0-1 0,1 1-1,-1-1 1,0 1 0,0 0 0,1-1-1,-1 1 1,0 0 0,0 0-1,0-1 1,1 1 0,-1 0 0,0 0-1,0 0 1,0 0 0,0 0-1,1 0 1,-2 0 1,-66 0-221,-366-5-488,282-4 641,-129-25 68,73-4 10,86 13-29,0 5-1,-1 5 1,-60 4 19,108 11 12,-306-2-392,-138-27 380,291 15-1909,-126 13 1909,178 2-62,176-1 182,-12-2-84,1 1 1,-1 0 0,0 1 0,1 0-1,-11 2-36,-16 0 257,37-2 26,1 0-113,0 0-74,0 0-69,0 0-91,0 0 88,1 27-11,1 0-1,2 0 0,1 0 1,1-1-1,1 1 1,5 8-13,-3-2 99,-2 0 1,-1 0-1,-1 0 1,-1 21-100,-2 138 343,-3-102-222,-6-55-34,7-33-138,0-1 1,0 0-1,-1 1 0,1-1 1,0 0-1,-1 0 0,0 1 1,1-1-1,-1 0 0,0 0 1,1 0-1,-1 0 0,0 0 1,0 0-1,0 0 0,0 0 1,0 0-1,0 0 0,0-1 1,0 1-1,0 0 0,0-1 1,-1 1-1,1 0 0,0-1 1,-1 0 50,2-2-1793,0-10-2102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6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5234,'0'0'6699,"0"0"-5186,0 0-1195,0 0-68,3 11-68,7 27 583,3 0 0,5 10-765,-13-37 179,0 1-1,1-1 1,0 0 0,0 0-1,1-1 1,1 0-1,-1 0 1,2-1-1,-1 0 1,9 6-179,-13-12 47,1 0 0,0-1 0,0 0-1,0 0 1,0 0 0,0 0 0,0-1 0,1 0 0,-1 0-1,0 0 1,1-1 0,-1 0 0,0 0 0,1 0 0,-1-1-1,1 1 1,-1-1 0,0-1 0,0 1 0,2-1-47,6-3 46,-1 0 1,0 0-1,0-1 1,0-1-1,-1 0 0,0 0 1,5-6-47,40-35 123,-34 27-40,1 2-1,1 0 1,1 2 0,0 0-1,21-9-82,-45 26 62,-1 0-14,0 0-174,0 7-1829,0 18-1164,0 10-1449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8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94 134 12934,'0'0'758,"0"0"117,0 0 29,-1-10-496,-2-3-316,-2-36 982,5 48-743,0 1-86,0 0-15,0 0-27,0 0-147,0 0-75,0 0-2,-26 0 175,-32 0 425,57 0-541,1 0-14,0 0 32,0 0 0,0 0-43,0 0-53,29-15-157,-6 3 266,-13 6-106,1 0-1,1 1 1,-1 0-1,0 1 1,5-1 37,-13 4-15,0 1-1,0-1 1,0 1 0,0 0 0,0-1 0,0 1 0,0 1 0,0-1 0,0 0 0,0 1 0,0 0 0,0-1-1,-1 1 1,1 0 0,0 0 0,0 1 0,-1-1 0,1 1 0,-1-1 0,1 1 0,-1 0 0,1 0-1,-1 0 1,0 0 15,12 13-8,-2 1-1,1 0 0,-2 1 1,0 0-1,-1 0 0,-1 1 1,0 1-1,-2-1 0,0 2 1,-1-1-1,-1 0 0,-1 1 1,2 20 8,-4-22 0,-1 0 0,-1 0-1,-1 0 1,0 0 0,-2 0 0,0 0 0,-1 0 0,0-1 0,-1 0-1,-2 1 1,1-2 0,-2 1 0,0-1 0,-1 0 0,-7 9 0,7-12-4,-1 0 1,0 0-1,-1-1 1,0 0-1,-1-1 1,0 0 0,-6 3 3,18-14 6,-1 0 1,1 1-1,0-1 1,-1 1 0,0-1-1,1 0 1,-1 1-1,1-1 1,-1 0 0,1 0-1,-1 0 1,0 1-1,1-1 1,-1 0 0,1 0-1,-1 0 1,0 0-1,1 0 1,-1 0 0,0 0-1,1 0 1,-1 0-1,0 0 1,1 0 0,-1-1-1,1 1 1,-1 0-1,0 0 1,1-1 0,-1 1-1,1 0 1,-1-1-1,1 1 1,-1 0 0,1-1-1,-1 1 1,1-1-1,0 1 1,-1-1 0,1 1-1,-1-1 1,1 1-1,0-1 1,0 1 0,-1-1-1,1 0 1,0 1 0,0-1-1,0 0 1,-1 1-7,1-2-15,0 0 0,0 1 0,-1-1 0,1 1 0,0-1-1,0 1 1,0-1 0,1 0 0,-1 1 0,0-1 0,1 1 0,-1-1 0,1 1 0,-1-1 0,1 1 0,-1-1 0,1 1 0,0 0 0,0-1 0,1 0 15,3-2-15,0 1 1,0-1-1,1 1 0,-1 0 0,1 1 1,0 0-1,0-1 0,0 2 0,0-1 1,0 1-1,0 0 0,1 0 0,-1 0 1,1 1 14,99 0-140,-84 1 78,-16-1 53,-1 1 0,0 0 0,1 0 0,-1 0 1,0 0-1,0 1 0,0 0 0,0 0 0,0 0 0,0 0 1,0 1-1,-1 0 0,0 0 0,1 0 0,-1 1 0,0-1 1,0 1-1,-1 0 0,1 0 0,-1 0 0,0 1 0,0-1 1,-1 1-1,1 0 0,-1 0 0,0 0 0,0 0 1,0 0-1,0 5 9,4 15 29,-2 0 0,0 0 0,-2 1 0,-1 0 0,-1 15-29,0-36 15,-1 3 47,0 1 0,0 0 1,-1 0-1,0-1 1,0 1-1,-1-1 0,0 1 1,-1-1-1,0 0 0,0 0 1,-1-1-1,0 1 0,0-1 1,-1 0-1,-2 2-62,5-5 9,-1-1 0,1 1 0,-1-1 0,0 0 0,1 0 0,-1 0 0,-1-1 1,1 1-1,0-1 0,-1 0 0,1 0 0,-1-1 0,1 1 0,-1-1 0,0 0 0,1 0 0,-1-1 0,0 1 0,0-1 0,0 0 0,0-1 0,0 1 0,1-1 0,-1 0 0,0 0 0,1 0 1,-1-1-1,0 1 0,-2-3-9,1 0-344,0 0 0,0-1 1,1 0-1,-1-1 1,1 1-1,1-1 0,-1 0 1,1 0-1,0 0 1,0-1-1,0 1 0,1-1 1,0 0-1,1 0 1,0 0-1,0 0 1,0-1-1,1 1 0,-1-6 344,0-46-5205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7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7411,'0'0'2634,"0"0"-519,0 0-255,0 0-59,0 0-433,0 0-687,2 3-249,17 35 229,-2 0 0,-1 1 0,-2 1 0,-2 0 1,-1 1-1,-2 2-661,-2-14 133,13 110 624,-17-117-3264,-2-19-3600,-1-50-3156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9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13 121 12502,'0'0'1227,"0"0"-651,0 0-10,0 0 426,0 0-10,4 16-83,79 262 907,-82-275-1798,-1-1-8,0-1 1,0 0-1,1 0 0,-1 1 0,1-1 0,-1 0 0,0 0 0,1 0 0,0 1 1,-1-1-1,1 0 0,0 0 0,-1 0 0,1 0 0,0 0 0,0 0 0,0 0 1,0-1-1,0 1 0,0 0 0,0 0 0,0-1 53,-2-7-47,0 1 0,-1-1 1,1 1-1,-1-1 0,-1 1 0,1 0 0,-1 0 0,0 0 0,-1 0 0,0-1-6,-5-9-47,8 15 45,-51-109-416,46 97 370,1-1 1,1 0-1,0 0 1,1 0-1,1 0 1,0-1-1,0-6 48,2 19 78,6 3-69,-1 1 0,1 0 1,-1 0-1,1 0 0,-1 1 1,0 0-1,0 0 0,0 0 0,-1 0 1,1 1-1,-1 0-9,11 7 28,2 0 21,27 18 67,1-1-1,23 8-115,-52-28 25,1-2 0,0 0-1,0 0 1,1-2-1,-1 0 1,1-1 0,0-1-1,0 0 1,3-2-25,-21 0 2,1-1 0,0 1-1,0-1 1,0 1 0,-1-1 0,1 0 0,0 1-1,-1-1 1,1 0 0,0 0 0,-1 1 0,1-1-1,-1 0 1,1 0 0,-1 0 0,0 0 0,1 0-1,-1 0 1,0 0 0,0 0 0,1 0-1,-1 0 1,0 0 0,0 0 0,0 1 0,0-1-1,0 0 1,-1-1-2,1-38 14,0 32-11,-2-2-5,0 1 1,0 0 0,-1 0-1,0 0 1,-1 1 0,0-1-1,0 1 1,-1 0 0,0 0 0,-1 0-1,0 1 1,-3-4 1,-13-21 58,-37-61-26,57 91-501,2 2-1169,0 4-1371,1 12-2141,2 4 492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9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2 392 12934,'0'0'317,"0"0"-95,0 0 213,0 0 293,0 0-157,1 13-37,-1-7-450,0 0-9,0-1 1,1 1-1,-1-1 0,1 0 0,0 0 1,0 1-1,1-1 0,0 0 0,0 0 1,0 0-1,0 0 0,1-1 0,0 1 1,0-1-1,0 1 0,4 3-75,8 4 251,-11-9-197,0 0 0,0 0 1,0 0-1,0 1 0,0-1 1,-1 1-1,1 0 0,-1 0 1,0 0-1,0 0 0,-1 1 0,1-1 1,-1 1-1,0 0 0,0 0 1,-1-1-1,1 1-54,-2-3 45,0-2 78,-3-16 317,-31-58-207,23 53-231,1-1 0,1 0 0,1 0 0,1-1 0,1 0-2,-1-22-48,2 0-1,2 0 0,2-1 1,2 1-1,3-13 49,-4 55-28,-1 0-1,2 0 1,-1-1-1,0 1 1,1 0-1,-1 0 1,1 0-1,0 0 1,0 0-1,0 0 0,0 0 1,1 0-1,-1 0 1,1 1-1,0-1 1,0 1-1,0-1 1,0 1-1,0 0 1,0-1-1,1 1 1,-1 0-1,1 0 1,-1 1-1,1-1 1,0 1-1,0-1 1,-1 1-1,1 0 0,0 0 1,0 0-1,1 0 1,-1 1-1,0-1 1,0 1-1,0 0 1,0-1-1,0 2 1,1-1 28,2-1-92,0 1 1,0 0-1,0 1 0,0 0 1,-1-1-1,1 2 1,0-1-1,0 1 0,-1 0 1,1 0-1,-1 0 92,-2 0-191,0 0 1,0 1-1,-1-1 0,0 1 0,1-1 1,-1 1-1,0 0 0,0 0 1,0 0-1,-1 0 0,1 0 0,-1 0 1,0 0-1,1 1 0,-1-1 0,-1 0 1,1 1-1,0-1 0,-1 4 191,4 34-3092,-4-2-1841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4:59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1 122 5523</inkml:trace>
  <inkml:trace contextRef="#ctx0" brushRef="#br0" timeOffset="1">1 122 5523,'3'28'4690,"-3"-28"-4258,0 0-112,0 0 1057,34 0 175,19-14-79,10-23-1185,12 12-288,-6-3-224,-10 0-1505,-9 11-2161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00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1 225 11973,'0'0'1422,"0"0"-789,17 3-326,-13-1-235,0 0 1,0 0-1,0 1 1,0-1 0,-1 1-1,1 0 1,-1 0 0,1 1-1,-1-1 1,0 1-1,-1-1 1,1 1 0,1 3-73,29 59 898,-19-36-163,-14-29-713,0-1 1,0 1 0,0-1-1,0 1 1,0-1-1,0 1 1,0-1 0,0 1-1,1-1 1,-1 0-1,0 1 1,0-1-1,1 1 1,-1-1 0,0 1-1,1-1 1,-1 0-1,0 1 1,1-1 0,-1 0-1,0 1 1,1-1-1,-1 0 1,1 0 0,-1 1-1,1-1 1,-1 0-1,1 0 1,-1 0 0,1 0-1,-1 0 1,1 1-1,-1-1 1,1 0 0,-1 0-1,1 0 1,-1 0-1,1 0 1,-1-1 0,0 1-1,1 0 1,-1 0-1,1 0 1,-1 0 0,1 0-1,-1-1 1,1 1-1,-1 0 1,1 0-1,-1-1 1,0 1 0,1 0-1,-1-1 1,0 1-1,1 0 1,-1-1 0,0 1-1,1-1 1,-1 1-1,0-1 1,0 1 0,1 0-1,-1-1 1,0 1-1,0-1-22,13-31 1108,-13 31-1112,56-187 561,-53 180-695,0 0-1,0 0 0,1 0 1,0 0-1,0 0 1,1 1-1,0 0 1,0 0-1,1 0 0,-1 1 1,2 0-1,-1 0 1,1 0-1,-1 1 1,2 0-1,2-2 139,-1 2-527,0 1 0,0-1 0,1 1 0,-1 1 1,1 0-1,0 0 0,0 1 0,8-1 527,28 1-4085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04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11 102 2753,'0'0'7150,"0"0"-5248,0 0-872,0 0 414,0 0-391,0 0-346,0 0-216,-11 0 550,121-6-749,-1-4 0,39-11-292,-132 18-91,-3 2-807,-1-1 0,1 0 0,0-1 0,-1-1-1,0 0 1,0-1 0,0 0 0,0-1 0,7-4 898,4-10-3834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28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0 11717,'0'0'1633,"0"24"-1107,0 432 5394,-36-540-11197,32 66 3334,0-1 1,0 1 0,2-1 0,0-18 1942,1-12-3148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29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35 211 9812,'133'-156'1257,"-105"118"-280,-27 28 395,-3 4 57,7 5-557,5 2-847,-1 1 0,1 0 1,-1 1-1,0 0 0,0 0 0,0 1 0,0 0 0,-1 0 0,1 1 0,-1 0 0,0 1 1,3 2-26,3 3 13,-1 0 1,0 1 0,0 0 0,-1 1 0,-1 0-1,8 13-13,-14-17 5,-1-1-1,1 1 0,-2 1 1,0-1-1,0 1 1,0-1-1,-1 1 0,-1 0 1,0-1-1,0 1 0,-1 8-4,0-10 33,0 0-1,0-1 0,-1 1 0,-1-1 0,1 1 1,-1-1-1,0 1 0,-1-1 0,0 0 0,0 0 1,0 0-1,-1 0 0,0-1 0,-1 0 0,0 1-32,-33 24 166,30-25-142,-1 0-1,1 0 1,1 1-1,-1 0 1,1 0-1,-2 3-23,9-10-18,0 1-1,0-1 1,0 0-1,0 0 1,-1 1-1,1-1 1,0 0-1,0 0 1,0 1-1,0-1 1,0 0-1,0 0 1,0 1 0,0-1-1,0 0 1,0 0-1,0 1 1,0-1-1,1 0 1,-1 0-1,0 1 1,0-1-1,0 0 1,0 0-1,0 1 1,0-1-1,1 0 1,-1 0 0,0 0-1,0 1 1,0-1-1,0 0 1,1 0-1,-1 0 1,0 0-1,0 1 1,1-1-1,-1 0 1,0 0-1,0 0 1,1 0 0,-1 0-1,0 0 1,0 0-1,1 0 1,-1 0-1,0 0 19,18 6-44,-13-5-36,4 2 92,-1 0 0,0 0 1,0 1-1,0 0 0,-1 0 1,1 1-1,-1 0 0,0 1 1,0-1-1,-1 1 1,0 0-1,0 1 0,0 0 1,1 2-13,-3-2 29,0 0 1,-1 0 0,0 0-1,0 1 1,-1-1 0,0 1 0,0 0-1,-1-1 1,0 1 0,0 0-1,-1 0 1,0 0 0,0 0 0,-1 0-1,0-1 1,0 3-30,-1-3 72,-1 0 0,1 0-1,-1 0 1,0 0 0,0-1 0,-1 1 0,0-1 0,0 0-1,-1 0 1,1 0 0,-1-1 0,-1 1 0,1-1 0,-1 0-1,0-1 1,-6 4-72,-10 7 184,0-2-1,-1-1 1,-1 0-1,-3 0-183,9-5 9,0-1 0,-1 0 0,1-1-1,-1-1 1,0-1 0,0 0 0,-1-2-1,1 0 1,0-1 0,0-1 0,-8-2-9,25 3-161,0 0 0,0-1 0,0 0 0,0 1 0,0-1 0,0 0 1,0 0-1,1 0 0,-1 0 0,0 0 0,1-1 0,-1 1 0,1 0 1,-1-1-1,1 1 0,-1-1 0,1 0 0,0 1 0,0-1 1,0 0-1,0 0 0,0 0 0,0 1 0,1-1 0,-1 0 0,1 0 1,-1 0-1,1 0 0,0 0 0,0 0 0,0-2 161,-2-31-6819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29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 12806,'0'0'4002,"0"0"-3970,0 0-32,-63 160 192,44-137 96,-3-1-160,1-13-128,-4-9-1361,6 0-3521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29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 14 9428,'0'0'3631,"0"0"-2561,0 0-395,0 0 750,0 0-278,-3-2-739,-1 0-387,-1 0 0,1 0 0,-1 1 0,0 0 0,1 0 0,-1 0 0,0 0 0,0 1 0,0 0 0,1 0 0,-1 0-1,0 1 1,0-1 0,1 1 0,-1 0 0,0 1 0,1-1 0,-1 1 0,1 0 0,-3 1-21,-5 2 81,0 1 0,0 0 1,1 1-1,0 0 0,0 0 0,1 1 0,-7 7-81,4-1 115,0 0-1,1 1 0,1 1 0,0 0 1,1 0-1,1 1 0,1 0 1,0 1-1,1-1 0,1 2 1,1-1-1,0 1 0,1-1 0,2 1 1,0 0-1,0 1 0,2-1 1,0 0-1,3 17-114,-2-31 12,0 1 0,1-1 0,-1 1 0,1-1 0,0 1 0,0-1 0,0 0 0,1 0 0,0 0 0,0 0 0,0-1 0,1 1 0,-1-1 0,1 1 0,3 1-12,0 0 8,0-1-1,1 0 1,0 0-1,0 0 1,0-1-1,0 0 1,1-1-1,-1 0 1,4 1-8,9 1-101,1-1 0,-1-1 0,0-1 0,1 0 0,-1-2 0,1-1 0,-1 0 0,1-2 101,-1-1-408,0-1 0,0 0 0,0-2 0,0-1-1,-1-1 1,10-5 408,34-22-6967,12-11 6967,-69 43-656,30-22-4020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0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454 184 11301,'0'0'3284,"0"0"-2571,0 0-230,0 0 931,0 0-387,8-25-702,-8 25-325,10-31 48,1 1 0,6-9-48,-14 34 12,0 1 0,0 0 0,0 0 0,0 0 0,1 1 0,0-1-1,-1 1 1,1 0 0,1 0 0,-1 0 0,0 0 0,1 1 0,-1-1 0,1 1 0,0 1 0,0-1-1,-1 1 1,1-1 0,0 1 0,1 1 0,-1-1 0,0 1 0,0 0 0,0 0 0,3 1-12,-3-2 25,-2 1-18,0 0 0,0 0 0,0 0 0,0 0 0,-1 1 0,1-1 1,0 1-1,0 0 0,0 0 0,-1 0 0,1 0 0,0 0 0,-1 0 0,1 1 0,-1-1 0,1 1 0,-1 0 0,0 0 1,0-1-1,0 2 0,0-1 0,0 0 0,0 0 0,-1 1 0,1-1 0,0 1 0,-1-1 0,0 1 0,0-1 0,0 1 0,0 0 1,0 0-1,0 1-7,2 12 48,-1 1 1,-1-1-1,0 1 1,-1 0-1,-1 12-48,0-2 143,-2 4-52,-1 0 0,-1 0 0,-2-1 1,-1 0-1,-2 0 0,-2 4-91,-4 16 184,-7 34-184,22-83-8,1 0 0,0 0 1,0-1-1,0 1 0,0 0 1,0 0-1,0 0 0,0-1 0,0 1 1,0 0-1,0 0 0,0 0 0,1-1 1,-1 1-1,0 0 0,1 0 0,-1-1 1,0 1-1,1 0 0,-1-1 0,1 1 1,-1 0-1,1-1 0,-1 1 0,1-1 1,-1 1-1,1-1 0,0 1 1,-1-1-1,1 1 0,0-1 0,0 0 1,-1 1-1,1-1 0,0 0 0,0 1 1,-1-1-1,1 0 0,0 0 0,0 0 8,43 1-29,-18-1 26,-20 0-4,0 1-1,0 0 0,0 0 0,0 1 0,0 0 0,0 0 0,0 1 0,0-1 0,-1 1 0,1 0 0,-1 1 0,0-1 0,0 1 1,0 0-1,0 1 0,-1-1 0,0 1 0,3 3 8,-2 0 14,-1-1-1,0 1 1,0 0 0,0-1 0,-1 2 0,-1-1 0,1 0 0,-1 1-1,-1-1 1,0 1 0,0-1 0,0 1 0,-1 3-14,1-3 130,-1 0 0,0-1 0,-1 1 0,1-1 0,-2 1 0,1-1 0,-1 1 0,0-1 0,-1 0 0,0 0 0,0 0 1,-1 0-1,0 0 0,0-1 0,-1 0 0,0 0 0,0 0 0,-1 0 0,0-1 0,-5 5-130,-40 36-28,-2-3-1,-1-2 1,-3-2 0,-1-2 0,-11 1 28,48-28-377,-1-1 1,0-2-1,-1 0 1,1-2-1,-1 0 1,-1-1 0,0-1 376,3-2-960,-1-1 1,1 0-1,-1-2 0,1 0 1,-1-2 959,-95-23-7516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1:57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394 0 15895,'0'0'1182,"0"0"-880,0 0-14,-29 21 387,-200 151 245,214-163-789,0 0-1,-1-1 1,0-1-1,0 0 1,0-2-1,-17 5-130,26-8 55,5-2 94,6 21-135,1-15-22,0 0 1,1 0-1,-1 0 1,1-1 0,0 0-1,1 0 1,-1-1-1,1 0 1,4 2 7,71 34 127,-60-30-78,10 4 12,-1-2 0,2-1-1,0-1 1,0-2 0,1-2 0,-1 0-1,1-3 1,1 0 0,2-3-61,-26 1 9,0-1 1,0 0-1,0 0 0,0-2 1,0 1-1,0-1 0,-1-1 1,1 0-1,-1 0 0,1-1 1,-1-1-1,-1 1 0,1-2 1,0 1-1,-1-1 0,0-1-9,2-2-37,-1 0-1,0-1 1,0 0-1,1-3 38,-9 11 4,-1 0-1,1 0 1,-1 0 0,0 0-1,0-1 1,1 1-1,-2 0 1,1-1 0,0 1-1,0 0 1,-1-1-1,1-1-3,-1 3 2,0 0 0,0 0 1,-1 0-1,1 0 0,0 0 0,0 0 0,-1 0 0,1 0 0,-1 1 0,1-1 0,-1 0 0,1 0 0,-1 0 1,1 1-1,-1-1 0,0 0 0,1 1 0,-1-1 0,0 0 0,0 1 0,0-1 0,1 1 0,-1-1 1,0 1-1,0-1 0,0 1 0,0 0 0,0 0 0,0-1 0,0 1 0,0 0 0,0 0-2,-9-3 31,-1 1 0,0 0 0,0 0 1,0 1-1,0 1 0,0-1 0,-6 2-31,13 0 9,-1-1 1,1 1 0,0 0-1,0 1 1,0-1 0,0 1-1,0-1 1,0 1 0,0 0-1,0 1 1,0-1 0,1 1-1,-1-1 1,1 1 0,0 0-1,0 1 1,0-1 0,0 0-1,1 1 1,-2 2-10,-1 4 0,1 0-1,0 0 1,0 1 0,1-1-1,0 1 1,1 0-1,0 0 1,1 0-1,1 0 1,-1 0 0,2 0-1,-1 0 1,3 9 0,-3-18 0,1 0 0,-1 1 0,1-1 0,0 0-1,-1 0 1,1 0 0,0 0 0,1 0 0,-1 0 0,0 0 0,0 0 0,1 0 0,-1-1 0,1 1 0,0 0 0,-1-1 0,1 1 0,0-1 0,0 0 0,0 0-1,0 1 1,0-1 0,0-1 0,0 1 0,0 0 0,1 0 0,-1-1 0,0 1 0,1-1 0,11 2-5,-1 0 0,0-2 1,1 1-1,11-2 5,-3 0-14,-7 1-60,0-1-1,0-1 1,-1 0 0,1-1-1,0-1 1,-1 0 0,0-1-1,0-1 1,9-4 74,14-11-728,0-1 0,23-21 728,-37 27-231,-12 8 250,0 2 1122,-10 17-106,-2 5-1287,1-1 326,0-10-40,-1-1 0,1 1 0,1 0-1,-1 0 1,1-1 0,-1 1 0,1 0 0,2 3-34,-2-6 3,0-1 0,0 1 0,0-1 1,0 1-1,0-1 0,0 0 0,1 1 1,-1-1-1,1 0 0,-1 0 0,1 0 1,-1 0-1,1 0 0,0 0 0,-1 0 1,1-1-1,0 1 0,0-1 0,-1 1 1,1-1-1,0 0 0,0 1 0,0-1 1,0 0-1,-1 0 0,2-1-3,8 2-31,1-2 0,-1 0 1,1 0-1,-1-1 0,0 0 0,1-1 0,-1-1 0,0 0 1,6-3 30,9-6-312,0-1 1,0-1 0,3-5 311,-28 20 11,-1 0 0,0 0 1,0 0-1,0 0 0,0 0 0,0 0 1,0 0-1,1 0 0,-1 0 0,0 0 1,0 0-1,0 0 0,0 0 0,0 0 0,0 0 1,1 0-1,-1 0 0,0 0 0,0 0 1,0 0-1,0 1 0,0-1 0,0 0 1,0 0-1,1 0 0,-1 0 0,0 0 1,0 0-1,0 0 0,0 0 0,0 0 1,0 1-1,0-1 0,0 0 0,0 0 0,0 0 1,0 0-1,0 0 0,0 0 0,0 1 1,0-1-1,0 0 0,0 0 0,0 0 1,0 0-1,0 0 0,0 0 0,0 1 1,0-1-1,0 0 0,0 0 0,0 0 1,0 0-1,0 0 0,0 0 0,0 1 0,0-1 1,0 0-1,0 0 0,0 0 0,0 0 1,0 0-1,-1 0 0,1 0 0,0 0 1,0 0-1,0 1 0,0-1 0,0 0-11,-1 8 156,26 468 2971,-25-473-3135,6 28-1233,-6-30 1126,1-1 1,-1 1-1,1 0 1,-1 0 0,1 0-1,0 0 1,0-1-1,-1 1 1,1 0 0,0-1-1,0 1 1,0-1-1,-1 1 1,1-1 0,0 1-1,0-1 1,0 1-1,0-1 1,0 0 0,0 1-1,0-1 1,0 0-1,0 0 1,0 0 0,0 0-1,0 0 1,1 0 114,15 0-5277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3:31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95 16824,'0'0'-921,"0"0"1108,0 0 363,12-19-366,38-52-123,-41 66-70,-8 16 8,-6 19 43,-6-5 28,-2 0 1,0-1-1,-1-1 1,-2 0-1,-17 19-70,2 0 24,28-39-23,0 1 1,1 0-1,-1 0 0,1 0 0,0 0 1,0 0-1,1 0 0,-1 1 0,1-1 0,0 0 1,0 1-1,0-1 0,1 1 0,-1 3-1,2-4-4,-1-1 1,1 1-1,0-1 0,0 1 0,1-1 0,-1 0 0,1 1 1,-1-1-1,1 0 0,0 0 0,0 0 0,1 0 0,-1 0 0,1-1 1,-1 1-1,1-1 0,0 1 0,0-1 0,0 0 4,46 32 15,0-3-1,12 3-14,-11-7 6,-1 3-1,23 20-5,-41-26-234,-1 2 0,26 29 234,-49-47-97,0 0 0,0 0-1,-1 0 1,0 1-1,0 0 1,-1 0 0,-1 0-1,1 1 1,-1-1-1,-1 1 1,0 0 0,-1 0-1,2 8 98,-4-16-22,0 0 0,0 0 1,1 0-1,-2 0 0,1 0 0,0 0 0,0 0 1,-1 0-1,1 0 0,-1 0 0,1-1 0,-1 1 1,0 0-1,0 0 0,0 0 0,0-1 0,0 1 1,0 0-1,0-1 0,-1 1 0,1-1 0,0 1 1,-2 0 21,-3 2-73,0-1 0,0 0 0,-1 0 0,1-1 0,-1 0 0,-6 2 73,-60 13-1126,-2-3-1,1-4 1,-60 1 1126,20-2 2512,-21 9-2512,131-17 158,0-1 1,-1 1-1,1 0 1,0 0-1,0 1 1,0-1-1,0 1 1,1 0-1,-1 0 0,-3 3-158,6-4 24,0 0 0,1 0 0,-1 0 0,0 0 0,1 0 1,-1 0-1,0 0 0,1 0 0,0 1 0,-1-1 0,1 0 0,0 0 0,-1 0 0,1 1 0,0-1 0,0 0 0,0 1 0,0-1 0,0 0 0,0 0 0,1 1 0,-1-1 0,0 0 0,1 0 0,-1 0 0,1 1 0,-1-1 0,1 0 0,-1 0 0,1 0 0,0 0 0,0 0 0,-1 0 0,1 0 0,0 0 0,0 0 0,0-1-24,9 12 195,0-2-1,1 0 1,0 0 0,1-1 0,2 1-195,-1 0 191,0 0 1,-1 1 0,0 0 0,4 6-192,-12-12 58,0 0 1,-1 0-1,0 0 0,0 1 0,0-1 0,-1 1 1,1-1-1,-2 1 0,1 0 0,0 0 0,-1 0 1,0 0-1,-1 0 0,1 2-58,-2 14 229,-1 0 1,-1 0-1,-1-1 1,0 1-1,-2-1 1,-1 0-1,-6 14-229,4-13 171,2-1 1,0 2-1,2-1 0,0 1 0,1 0 0,0 19-171,4-39-2,0 1 0,0-1 0,0 1 0,0-1 0,1 1 0,-1-1 0,1 1 0,0-1 0,0 0 0,0 1-1,1-1 1,-1 0 0,1 0 0,-1 0 0,1 0 0,0 0 0,0 0 0,1 0 0,1 1 2,1-1-24,-1 0 1,1-1-1,0 1 0,0-1 1,0 0-1,0-1 0,0 1 1,0-1-1,0 0 1,0 0-1,1-1 0,4 0 24,17 2-275,1-1 0,0-2 0,0-1 0,-1-1 0,1-1 0,-1-2 0,0 0 0,0-2 0,-1-1 0,8-5 275,91-38-4496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16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10229,'0'0'0,"0"0"-5203,0 0 1922,0 0 3105,0 0 176,0 0-352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40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256 292 9588,'0'0'1057,"0"0"-358,0 0 648,22-27 625,68-87-529,-53 71-285,-35 41-1066,0 1-1,0 0 1,0-1 0,-1 1-1,1-1 1,-1 0 0,1 0-1,-1 1 1,0-1 0,0 0-1,1 0 1,-1 0 0,-1 0-1,1-1 1,0 1 0,0 0-1,-1 0 1,1 0 0,-1-1-1,0 1 1,0 0-1,0 0 1,0-1 0,0 1-1,0 0 1,-1 0 0,1-1-1,-1-1-91,0 3 23,1-1 0,-1 0-1,0 0 1,0 1 0,0-1-1,0 0 1,0 1-1,0-1 1,-1 1 0,1-1-1,0 1 1,-1 0 0,1 0-1,-1 0 1,1-1-1,-1 1 1,0 0 0,1 1-1,-1-1 1,0 0 0,0 1-1,0-1 1,-1 0-23,-45-8 123,48 9-121,-37-4-28,0 1 0,0 2 0,0 1-1,0 3 1,-20 3 26,53-6-18,1 1 0,0 0 0,-1 0 0,1 0 0,0 0 0,-1 0 0,1 1 0,0 0 0,0-1 0,0 1 0,1 0 0,-1 0 0,0 1 0,1-1 0,-1 1 0,1-1 0,0 1 0,0 0 0,0-1 0,0 1 0,0 0 0,1 0 0,-1 1 0,1-1 0,0 0 0,0 0 0,0 1 0,0-1 0,0 1 0,1-1 0,0 1 0,0-1 0,0 0 0,0 1 0,0-1 0,1 1 0,-1-1 0,1 1 0,0-1 0,0 0 0,0 1 0,1-1 0,-1 0 0,2 2 18,9 12-22,0-1 0,2-1 0,-1 0 1,2-1-1,0 0 0,1-1 0,14 8 22,32 30-20,-52-41-52,1 1 0,-1 0 1,-1 0-1,0 1 1,0 0-1,-1 0 1,-1 1-1,5 11 72,-10-20-53,0 1-1,-1 0 0,1 1 1,-1-1-1,0 0 1,0 0-1,0 0 0,-1 1 1,0-1-1,0 0 0,0 1 1,-1-1-1,0 0 1,0 1-1,0-1 0,0 0 1,-1 0-1,0 0 0,0 0 1,-1 0-1,1-1 1,-1 1-1,0-1 0,0 1 1,-4 3 53,-3 2-46,-2 0 1,1-1-1,-1 0 1,0-1-1,-1 0 1,0-1-1,0 0 1,-1-1-1,-13 4 46,-1-1-237,0 0-1,-1-2 0,0-2 0,-16 2 238,175-18-2052,-112 11 2064,-1 0-1,1 1 0,0 1 0,-1 1 0,1 0 0,-1 2 1,0 0-1,1 1-11,-12-4 49,0 1 1,-1 0-1,1 0 1,-1 1-1,1 0 1,-1 0-1,0 0 1,-1 0-1,1 1 0,-1 0 1,0 0-1,0 0 1,0 0-1,-1 1 1,1 0-1,-2-1 1,1 1-1,0 0 1,-1 0-1,0 1 1,-1-1-1,1 0 1,-1 4-50,0-1 142,0 0 1,-1-1 0,0 1-1,0 0 1,-1 0 0,-1-1 0,1 1-1,-1-1 1,-1 1 0,1-1-1,-1 0 1,-4 8-143,-8 11 511,0-1 1,-2-1-1,-4 5-511,3-6 494,1 2 0,-9 21-494,19-34 205,1 0 1,0 1 0,1 0 0,1 0-1,-1 4-205,5-15 6,-1 0 0,1 0 0,-1 0-1,1 0 1,0 0 0,0 0 0,0 0-1,0 0 1,1 0 0,-1 0 0,1 0-1,0 0 1,0 0 0,0-1-1,0 1 1,0 0 0,0-1 0,1 1-1,0 0 1,-1-1 0,1 0 0,0 1-1,0-1 1,0 0 0,1 0 0,-1 0-1,0 0 1,1-1 0,0 1-6,12 6-50,1-1 0,0 0-1,0-2 1,1 0 0,-1 0 0,1-2 0,0 0 0,8 0 50,32 1-2019,53-4 2019,-93 0-892,0-1 0,0-1 0,12-2 892,53-25-4026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40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10789,'0'0'1993,"0"0"-1065,0 0 404,0 0-17,0 0-437,4 23 15,11 44 42,3-1 0,13 31-935,-13-55 404,-9-20-268,0 0 1,-2 0 0,0 1-1,0 5-136,-38-61-9516,3-5 565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41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11269,'0'0'1457,"0"0"608,0 0 464,0 0-832,0 0-641,0 0-496,138-79-159,-88 73-113,3 1-128,-6 2-128,-4 3-32,-14 0-592,-4 0-897,-7 0-944,-18 11-4162</inkml:trace>
  <inkml:trace contextRef="#ctx0" brushRef="#br0" timeOffset="1">64 565 13446,'0'0'368,"0"0"1537,0 0 432,0 0-880,0 0-433,200-16-751,-135-7-273,-12-8-1121,-24 9-2401,-29 10-3473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41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 6547,'0'0'3874,"0"0"-3522,0 0 961,0 0 687,191-14-863,-104-9-1105,7 6-32,-16 3-2161,-9 3-8372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41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70 193 12694,'0'0'1168,"-8"-25"-775,-23-77 383,29 96-515,0 0 1,0 0-1,1 0 1,0 0-1,1-1 1,-1 1-1,1-5-261,1 2 560,-1 9-549,0 1-1,0-1 1,0 0-1,0 0 1,1 0-1,-1 0 1,0 0-1,0 1 1,0-1-1,0 0 0,1 0 1,-1 0-1,0 0 1,0 0-1,0 0 1,1 0-1,-1 0 1,0 0-1,0 0 1,1 0-1,-1 0 1,0 0-1,0 0 1,0 0-1,1 0 1,-1 0-1,0 0 1,0 0-1,0 0 0,1 0 1,-1 0-1,0 0 1,0 0-1,0-1 1,0 1-1,1 0 1,-1 0-1,0 0 1,0 0-1,0 0 1,0 0-1,1-1 1,-1 1-1,0 0 1,0 0-1,0 0 1,0-1-1,0 1 0,0 0 1,0 0-1,0 0 1,0-1-1,0 1 1,0 0-1,0 0 1,0 0-1,0-1 1,0 1-11,2 1 41,8 11-34,0-1 1,-1 2 0,0-1-1,-1 1 1,0 0 0,-1 1-1,-1 0 1,0 0 0,-1 0-1,0 1 1,2 15-8,4 26 254,-3 0 0,-1 39-254,4 25 541,-10-110-517,1-1 0,0 0-1,0 0 1,1 0-1,2 6-23,-4-13-23,0 0-1,0 0 0,0 0 0,0 0 0,0 0 1,1 0-1,-1-1 0,1 1 0,-1 0 0,1-1 0,0 1 1,0-1-1,-1 0 0,1 1 0,0-1 0,0 0 0,0 0 1,0 0-1,1-1 0,-1 1 0,0 0 0,0-1 1,0 1-1,1-1 0,0 0 24,23 0-563,-23-1 540,1 1 1,-1-1-1,0 1 1,1 0 0,-1 0-1,1 0 1,-1 1-1,1-1 1,-1 1 0,0-1-1,1 1 1,-1 0-1,0 1 1,0-1 0,0 0-1,1 1 1,-2 0-1,1 0 1,0 0 0,0 0-1,0 0 1,-1 0-1,0 1 1,1-1 0,0 2 22,1 4-52,0 0 0,0 1 0,-1 0 0,0-1 0,-1 1 0,0 0 0,0 0 0,-1 1 0,0 1 52,0 88-193,-2-54 315,-1-7 477,-2 1 0,-1-1 0,-3 0 1,0 0-1,-13 29-599,19-61 86,0 0 1,-1 0-1,1 0 0,-1-1 1,-1 0-1,1 1 1,-1-1-1,0 0 0,0-1 1,-1 1-1,1-1 1,-1 0-1,0 0 0,0 0 1,0-1-1,0 1 1,-1-1-1,-3 1-86,-11 4 2,0-1 1,0-1 0,-1-1-1,-16 2-2,22-4 44,-48 6-518,36-8-2409,25-1-2175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4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17896,'0'0'913,"0"0"-897,0 0 416,0 0 1040,0 0-479,197 0-609,-97-14-384,-3 0-192,0-3-1409,-6-3-3057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43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433 219 4162,'0'0'9599,"0"0"-7593,0-28-1683,-4-85 211,5 109-462,-1 1 1,0-1-1,0 1 1,-1 0-1,1-1 1,-1 1-1,1 0 1,-1-1-1,0 1 1,0 0-1,-1 0 1,1 0-1,-1 0 1,1 0-1,-1 0 1,0 0 0,0 1-1,0-1 1,-1 0-1,1 1 1,-2-2-73,0 3 32,0-1 0,0 1 1,0 0-1,1 0 1,-1 0-1,0 1 1,0-1-1,0 1 0,0 0 1,0 0-1,-1 0 1,-1 1-33,-15 0 27,-13-2 6,0 1 0,1 2 0,-20 4-33,44-5 15,0 1 1,0 0 0,-1 0-1,2 1 1,-1 1 0,0-1-1,1 1 1,-1 1 0,1 0-1,0 0 1,1 0 0,-1 1-1,1 0 1,0 0 0,-1 4-16,4-5 0,1 0 0,0 0 0,0 0 0,1 1 1,0-1-1,0 1 0,0-1 0,0 1 0,1 0 0,0 0 1,0 0-1,1 0 0,0 0 0,0 0 0,0 0 0,1 5 0,0-4-6,0 1 0,0-1-1,1 0 1,0 0-1,1 1 1,-1-1-1,1-1 1,1 1-1,-1 0 1,1-1-1,0 0 1,5 6 6,10 6-24,1-2 0,0 0 1,1-1-1,0 0 0,4-1 24,-1 0-57,-1 2 0,0 0 0,-1 2 0,1 2 57,-19-16-93,0 0 0,-1 0 0,1 1 1,-1-1-1,0 1 0,-1 0 0,1 0 0,-1 0 0,0 0 0,0 1 93,-1-4-46,-1-1-1,1 1 1,-1 0 0,1 0-1,-1 0 1,0 0-1,0 0 1,0 0 0,0 0-1,0 0 1,-1 0-1,1 0 1,0 0 0,-1-1-1,0 1 1,1 0-1,-1 0 1,0 0 0,0-1-1,0 1 1,0 0-1,0-1 1,0 1 0,-1-1-1,1 1 1,0-1-1,-1 0 1,1 1-1,-1-1 1,0 1 46,-15 7-207,0-1-1,-1 0 0,1-1 1,-1-1-1,-19 4 208,-99 17-1374,111-22 1393,24-5-1,0 0-1,-1 0 1,1 0-1,-1 0 1,1 0-1,0 1 1,-1-1 0,1 1-1,0-1 1,-1 1-1,1-1 1,0 1-1,0 0 1,-1 0 0,1-1-1,0 1 1,0 0-18,2 1 11,-1-1 1,1 0 0,0 0-1,0 1 1,0-1-1,0 0 1,0 0 0,1 0-1,-1 0 1,0 0-1,0 0 1,1 0 0,-1-1-1,0 1 1,1 0 0,-1-1-1,1 1-11,42 23 278,-16-10-162,-2 2-1,0 1 0,0 0 0,10 11-115,-29-20 48,1-1-1,-1 1 0,0 0 0,0 0 0,-1 1 0,-1 0 0,1 0 0,-1 0 0,-1 1 1,0 0-1,0 0 0,-1 0 0,0 0 0,-1 0 0,1 5-47,-1 4 176,0 0 0,-2 1-1,0-1 1,-1 0 0,-1 0 0,0 0-1,-2 0 1,0 0 0,-1-1 0,-1 1-1,-1-1 1,0-1 0,-1 1 0,-1-1-1,-1-1 1,-11 15-176,-19 25 532,27-40-236,0 1 1,1 0-1,1 1 1,1 0-1,0 1 0,1 0 1,-4 17-297,12-33 25,0-1 0,1 1 0,-1 0 0,1-1 0,0 1 0,0 0 0,0-1-1,0 1 1,0 0 0,1-1 0,-1 1 0,1-1 0,-1 1 0,1-1 0,0 1 0,0-1 0,1 1 0,-1-1 0,0 0 0,1 1 0,-1-1 0,1 0 0,0 0 0,0 0 0,-1 0 0,2 0-25,5 3-13,0 0-1,0-1 1,0 0 0,0 0-1,1 0 1,8 1 13,3 2-12,-17-5-4,43 15-1485,0-1 0,1-2 0,5-2 1501,6-2-5859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47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9893,'0'0'2347,"0"0"-850,0 0 29,0 0-93,0 0-577,1 6-408,-1-5-432,28 142 580,-7 0 0,-6 2 0,-5 24-596,-25-171-3629,-7-12-765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2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32 144 15943,'0'0'1236,"0"0"-786,0 29 441,-1 7-521,1 35 1200,5 39-1570,15 53 1621,6 0 0,14 21-1621,-50-218-153,-1-1 1,-2 2-1,-3-5 153,2 6-236,2 0-1,0-1 1,3 0-1,-2-9 237,6 9-146,0 1-1,3-1 0,0 0 1,3-28 146,0 46-11,1 1-1,1-1 1,0 1 0,1 0 0,0 0 0,1 0 0,0 0-1,2 1 1,-1 0 0,2 0 0,-1 1 0,5-4 11,2-2-2,2 1 0,0 1 0,1 0 0,1 1-1,0 1 1,1 1 0,1 1 0,0 0 0,0 1 0,20-6 2,-12 6-3,1 1-1,1 1 1,-1 2-1,1 1 1,0 2-1,1 0 1,27 2 3,-56 2-4,0 0 0,0 0 1,0 0-1,0 1 0,0-1 1,0 1-1,0-1 0,0 1 1,0 0-1,0 0 1,0 0-1,0 0 0,-1 0 1,1 0-1,0 0 0,-1 1 1,1-1-1,-1 0 0,1 1 1,-1 0-1,1 0 4,0 2-9,1 0 0,-1 0-1,0 0 1,0 1 0,-1-1-1,1 0 1,-1 1 0,0 0-1,0-1 1,-1 1 9,1 5 4,0 1 0,-1-1 0,0 0 0,-1 1 0,0-1 0,0 0 0,-1 0 0,-1 0 0,0 3-4,-2-3 47,-1 0-1,0 0 1,0-1-1,0 1 1,-1-2-1,-1 1 1,0-1-1,0 0 1,0 0-1,-1-1 1,-3 2-47,-21 14 114,0-2-1,-21 10-113,-4-2-330,20-11-5633,29-14-1174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47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11637,'0'0'961,"0"0"-473,0 0 360,0 0 425,0 0-139,22-8-494,-10 3-580,-6 2-44,0 0 0,0 0 0,0 1-1,1 0 1,-1 0 0,1 0-1,-1 1 1,1 0 0,0 0 0,-1 1-1,1 0 1,0 0 0,0 1-1,-1 0 1,1 0 0,-1 0 0,1 1-1,-1 0 1,1 0 0,-1 0-1,0 1 1,0 0 0,0 0 0,3 3-16,-1 0 50,41 26 102,-1 3 0,-2 2 0,-1 2 0,10 13-152,-44-40-3,0 0 0,-1 1 0,0 0 0,-1 1 0,0-1 0,-2 2 0,1-1 0,-2 1 0,0 0 1,0 1-1,-2 0 0,0-1 0,-1 1 0,0 0 0,-1 1 0,-1-1 0,-1 0 0,0 2 3,-1-10 1,-1 0 0,1 0-1,-1 0 1,-1-1-1,0 1 1,0-1 0,0 1-1,-1-1 1,0 0 0,0 0-1,-1-1 1,0 1 0,0-1-1,-1 0 1,1 0 0,-1-1-1,0 0 1,-1 0 0,1 0-1,-1-1 1,0 0 0,0 0-1,-4 1 0,-18 7-56,0 0-1,0-2 1,-1-1 0,0-2-1,-16 2 57,14-4-1168,0-2-1,1-1 1,-6-1 1168,1-1-3447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48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78 12086,'0'0'1398,"0"0"-932,0 0 268,0 0 138,0 0 73,13-13-404,42-37-330,-54 48-207,1 1 0,0-1 0,0 1 0,0 0 0,0-1 0,1 1-1,-1 1 1,0-1 0,0 0 0,1 0 0,-1 1 0,0-1 0,1 1 0,-1 0-1,0 0 1,1 0 0,-1 0 0,0 0 0,1 0 0,-1 1 0,0-1 0,1 1-1,-1-1 1,0 1 0,1 0 0,-1 0 0,0 0 0,0 0-4,3 3 19,0 0 0,-1-1 0,1 1 0,-1 1 0,0-1 0,0 1 1,-1-1-1,3 5-19,5 7 82,-1 1 0,-1 0 1,-1 1-1,0 0 0,-1 1 0,-1-1 1,0 1-1,-2 0 0,0 1 1,-2-1-1,0 1 0,0-1 1,-2 9-83,-1 40 670,-3 0 1,-13 63-671,10-77 313,7-52-268,15-6 0,-2-3-52,9-6-77,0 2 0,1 0 0,1 1 0,0 1 0,5 0 84,-28 9-14,1 0 0,-1 0 0,0-1-1,0 1 1,0 0 0,0 0-1,0 0 1,0 0 0,0 0-1,0 1 1,0-1 0,0 0-1,0 0 1,0 1 0,0-1-1,0 1 1,0-1 0,0 1-1,0-1 1,0 1 0,0 0 0,0-1-1,0 1 1,-1 0 0,1 0-1,0-1 1,-1 1 0,1 0-1,0 0 1,-1 0 0,1 0-1,-1 0 1,1 0 0,-1 0-1,0 0 1,1 1 14,4 43-316,-5-34 283,2 45 132,-3 0 0,-2 1 0,-2-1 0,-8 26-99,7-54 116,0 0 0,-2-1 0,-1 0 0,-1 0 0,-2-1 1,0-1-1,-2 0 0,-1 0 0,-17 21-116,26-38 7,0-1-1,-1 0 1,0 0 0,0-1 0,-1 0 0,0 0 0,0-1 0,0 0 0,-1-1-1,1 1 1,-1-1 0,-2 0-7,-6 1-816,0-1 0,-1-1 1,1-1-1,-1 0 0,1-1 0,-4-1 816,-51 1-9743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53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45 13222,'0'0'3231,"0"0"-2687,0 0-336,0 0 243,-2-9-72,-6-21-171,5 24 157,6 28 228,11 55-100,4 0 0,3-2-1,3-1 1,24 49-493,-38-108-1253,-12-36-1824,0 3 1957,-6-40-4725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53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0 214 13430</inkml:trace>
  <inkml:trace contextRef="#ctx0" brushRef="#br0" timeOffset="1">0 214 13430,'82'-160'1761,"-54"160"-1729,16-6 448,9 6 1073,3-8-192,10 2-721,12 1-272,9-4 16,1 1 176,-7 2-384,-9 3-176,-22 1-128,-22 2-720,-18 0-288,-10 0-673,-10 8-1329,-40 6 1361,-15 3-2785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53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96 14215,'0'0'2657,"0"0"-2641,0 0 272,0 0 992,0 0 273,187-31-672,-112 11-529,0-8-256,-25 14-96,-28 11-512,-22 3-1473,-9 12-4851</inkml:trace>
  <inkml:trace contextRef="#ctx0" brushRef="#br0" timeOffset="1">1 532 15543,'0'0'576,"0"0"-528,0 0 401,0 0 799,175-14-447,-110-6-801,1 1-129,-28 2-3840,-32 5-8789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54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1 163 19561,'0'0'368,"37"6"11,-28-5-334,78 12 977,1-5 0,43-2-1022,-42-7 428,-1-5 0,0-3 1,-1-4-1,29-10-428,483-121-1385,-595 143 491,-11 2-482,-26 6-796,1 1 1,-27 11 2171,6-2-3149,-26 4-2883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54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2273,'0'0'7812,"0"0"-7812,0 0-817,0 0-960,0 0-3361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55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31 14343,'0'0'955,"0"0"-694,-7 29 507,7-29-768,-11 45 1132,-4 34-1132,15-72 88,0 0 0,0 1 1,0-1-1,1 0 0,0 0 0,1 0 1,-1 0-1,2 0 0,-1-1 1,1 1-1,0 0 0,0-1 1,0 0-1,1 0 0,0 0 0,0 0 1,1 0-1,0-1 0,5 5-88,3 5 276,-9-10-225,0 1-1,1-1 1,-1 0 0,1-1 0,0 1 0,1-1 0,-1 0 0,1-1 0,0 1 0,0-1 0,0 0 0,0-1 0,0 1 0,1-1 0,-1 0 0,1-1 0,-1 0 0,1 0 0,0 0 0,-1-1 0,1 0 0,0 0 0,0 0 0,-1-1 0,1 0 0,0-1 0,-1 1 0,1-1 0,0-1-51,23-11 21,0-1 0,-2-1 1,12-9-22,62-35-136,-57 39 25,1 1 0,0 3 0,18-2 111,-43 13-110,0 1-1,0 1 1,1 1 0,-1 1-1,1 1 1,0 1-1,-1 1 1,1 0 0,1 2 110,-18-2-12,-1 1 1,0-1 0,0 1-1,0-1 1,0 1 0,-1 1-1,1-1 1,0 0-1,-1 1 1,0 0 0,1-1-1,-1 1 1,0 1 0,0-1-1,-1 0 1,1 1 0,0 0 11,6 12 95,0 0 1,-1 0 0,4 12-96,9 17 415,-21-44-406,0-1-1,1 1 1,-1 0-1,0-1 0,1 1 1,-1-1-1,1 1 1,-1-1-1,0 1 1,1-1-1,-1 0 1,1 1-1,0-1 1,-1 1-1,1-1 1,-1 0-1,1 0 0,-1 1 1,1-1-1,0 0 1,-1 0-1,1 0 1,0 0-1,-1 0 1,1 1-1,0-1 1,-1 0-1,1-1 1,0 1-1,-1 0 1,1 0-1,0 0 0,-1 0 1,1 0-1,-1-1 1,2 1-9,20-16 172,-15 11-142,5-5 47,-6 4-124,1 1 0,-1-1 0,1 2 0,0-1 0,1 1 0,-1 0 0,1 0 0,0 1 0,0 0 0,0 0 0,0 1 0,0 0 0,0 0-1,6 0 48,38 0-37,0-4 0,0-1-1,0-3 1,-1-2 0,-1-2-1,38-16 38,-41 16 4,2 2 0,34-3-4,-41 8 515,-41 6-359,-1 0-1,1 0 0,0-1 1,0 1-1,0 0 0,-1 0 1,1 0-1,-1-1 0,1 1 1,-1 0-1,1-1 0,-1 1 1,0 0-1,0-1 0,1 1 1,-1 0-1,0-1 0,0 1 1,0 0-1,-1-1 0,1 1 1,0-1-1,-1 0-155,-4-36-8,-2 21-102,-4-18-1306,11 33-215,0 5-2424,0 11-5576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5:59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3 7283,'0'0'312,"0"0"174,0 0 768,0 0-11,0 0-197,0 0-35,-7 6 232,-22 16 94,22-16-326,7-6-125,0 0-163,176 1 463,191-3-1092,-353 2-150,56-4-75,-66 4 133,0-1 1,0 0-1,0 0 1,0 0-1,0 0 1,0 0-1,0-1 1,0 1-1,0-1 1,-1 0 0,1-1-1,-1 1 1,3-3-3,-5 5 13,-1 0 0,0 0 0,0 0 0,0 0 1,0 0-1,1 0 0,-1-1 0,0 1 0,0 0 1,0 0-1,0 0 0,1 0 0,-1 0 0,0-1 1,0 1-1,0 0 0,0 0 0,0 0 0,0 0 1,0-1-1,0 1 0,0 0 0,1 0 0,-1 0 1,0-1-1,0 1 0,0 0 0,0 0 0,0 0 1,0 0-1,0-1 0,0 1 0,0 0 0,0 0 1,0 0-1,-1-1 0,1 1 0,0 0 0,0 0 1,0 0-1,0-1 0,0 1 0,0 0 0,0 0 1,0 0-1,-1 0 0,1 0 0,0-1 0,0 1 1,0 0-14,-12-1-779,8 1-44,-27 0-4054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03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91 209 9172,'0'0'648,"0"0"94,0 0 704,0 0 86,0 0-116,0 0-575,-15-20-228,-45-59 92,44 55-276,20 20-371,1 2-15,23-11 21,1 2-1,0 0 1,0 2-1,20-3-63,-28 6 53,-6 2-130,0 0 0,-1 1 0,1 0 0,1 1 0,-1 1 0,0 0 0,0 1 0,0 1 0,1 0 77,-16-1-25,1 0 1,-1 1 0,0-1 0,1 0 0,-1 0 0,1 1 0,-1-1 0,1 0 0,-1 1 0,0-1 0,1 0-1,-1 1 1,0-1 0,1 1 0,-1-1 0,0 0 0,1 1 0,-1-1 0,0 1 0,0-1 0,0 1-1,1-1 1,-1 1 0,0-1 0,0 1 0,0-1 0,0 1 0,0-1 0,0 1 0,0-1 0,0 1 0,0 0 24,1 11-114,-1 0 0,0 0 0,-1 0 1,0 1-1,-1-1 0,0 0 0,-1 0 0,0-1 1,-1 1-1,-4 8 114,-8 15 54,-3 0 0,-16 23-54,-26 50 45,60-108-62,1 0 0,0 0 0,0 1-1,0-1 1,-1 0 0,1 1 0,0-1 0,0 0 0,0 1-1,0-1 1,0 0 0,0 1 0,0-1 0,-1 0 0,1 1-1,0-1 1,0 1 0,0-1 0,1 0 0,-1 1 0,0-1-1,0 0 1,0 1 0,0-1 0,0 0 0,0 1 0,0-1-1,1 0 1,-1 1 0,0-1 0,0 0 0,0 1 0,1-1-1,-1 0 1,0 0 0,0 1 0,1-1 0,-1 0-1,0 0 1,1 0 0,-1 1 0,0-1 0,1 0 0,-1 0-1,0 0 1,1 0 0,-1 0 0,0 0 0,1 0 0,-1 0-1,0 0 1,1 0 0,-1 0 0,1 0 0,-1 0 0,0 0-1,1 0 1,-1 0 0,0 0 0,1 0 0,-1 0 17,34-7-613,-24 4 475,43-11 73,0 2 1,1 2-1,-1 3 1,2 2-1,45 3 65,-97 2-11,-1 0-1,0 0 1,0 0-1,1 1 1,-1-1 0,0 1-1,0 0 1,1-1-1,-1 1 1,0 0 0,0 0-1,0 1 1,0-1-1,0 0 1,0 1 0,-1-1-1,1 1 1,0-1-1,-1 1 1,1 0 0,-1 0-1,0 0 1,1 0-1,-1 0 1,0 0 0,0 0-1,0 0 1,-1 0-1,1 1 1,0-1-1,-1 0 1,1 0 0,-1 1-1,0-1 1,0 0-1,0 1 1,0-1 0,0 0-1,-1 1 1,1-1-1,0 0 1,-1 0 0,0 1-1,0-1 1,0 0-1,0 0 1,0 0 0,0 0-1,0 0 1,0 0-1,-1 0 1,1-1 0,-1 1-1,0 0 1,1-1-1,-1 1 1,0-1-1,0 1 12,-12 9 34,0-1 0,-1 0-1,0-1 1,0 0-1,-1-1 1,0-1-1,0 0 1,-1-2-1,0 0 1,-8 1-34,8-2-844,0-1-1,0-1 1,-1-1 0,1 0 844,3-1-6221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2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15367,'0'0'1726,"0"0"-1144,0 0 69,0 0 186,37 0-314,20-1-407,-1-2 4,0 4-1,38 5-119,-82-5 18,-1 0 0,0 1 1,0 1-1,0 0 0,0 0 0,0 1 0,-1 1 0,1 0 0,-1 0 0,0 1 1,-1 0-1,0 1 0,6 5-18,-8-6 13,-1 0 0,0 1 0,-1-1 0,0 2 0,0-1 0,0 0 0,-1 1 0,0 0 0,0 0 0,-1 0 0,0 0 0,-1 0-1,0 1 1,0 0 0,-1-1 0,0 1 0,0 5-13,0-8 23,-1 1-1,0-1 1,0 1-1,-1-1 1,1 1-1,-2-1 1,1 0-1,-1 1 1,0-1-1,-2 5-22,3-9 6,-1 0 0,1 1 0,-1-1 0,0 0 0,0 0 0,0 0 0,-1 0 0,1-1 0,0 1 0,0 0 0,-1-1-1,1 0 1,-1 0 0,0 0 0,1 0 0,-1 0 0,0 0 0,1 0 0,-1-1 0,0 0 0,0 1 0,0-1 0,0 0 0,1 0 0,-2-1-6,1 2 24,-1-1 1,1 0-1,0-1 0,-1 1 1,1 0-1,0-1 1,0 0-1,0 0 0,0 0 1,0 0-1,0 0 0,0 0 1,0-1-1,0 0 1,0 1-1,0-1 0,-1-2-24,2 1 22,-1 0-1,1-1 0,0 1 0,0-1 1,1 1-1,-1-1 0,1 0 1,-1 0-1,1 0 0,0 0 0,1 0 1,-1 0-1,1 0 0,0 0 1,0 0-22,-1-3 13,1 0 0,0 0 1,0 0-1,1 0 0,0 0 1,0 0-1,0 0 0,1 0 0,0 0 1,1 1-1,0-1 0,0 1 1,0 0-1,4-6-13,1 2 0,0 0 1,1 1-1,0 0 1,0 1-1,1 0 0,0 0 1,0 1-1,3-1 0,7-3-3,-1 0 0,2 1 0,-1 1 0,1 2 1,1-1-1,0 2 0,-1 1 0,2 1 0,-1 1 0,0 1 0,1 0 0,3 2 3,-20 0-18,0 1-1,-1 0 0,1 0 1,0 1-1,-1 0 0,1 0 1,-1 0-1,0 0 0,0 1 1,0 0-1,0 0 0,4 3 19,-5-4-77,-1 1-1,0-1 1,0 1-1,-1 0 1,1-1-1,-1 1 1,1 0-1,-1 0 1,0 1-1,0-1 1,0 0-1,0 1 1,-1-1-1,1 1 1,-1 0-1,0-1 1,0 1-1,-1 0 1,1 3 77,11-22-4282,-12 14 4307,1 0 0,-1 0 1,0 0-1,1-1 0,-1 1 1,1 0-1,-1 0 0,1 0 1,0 0-1,-1 0 0,1 0 1,0 0-1,0 0 0,-1 0 1,1 1-1,0-1 0,0 0 1,0 0-1,1 0-25,-2 2 42,1-1 0,-1 0-1,1 0 1,0 0 0,-1 0 0,1 1-1,-1-1 1,1 0 0,-1 1 0,1-1-1,-1 0 1,0 1 0,1-1 0,-1 1-1,1-1 1,-1 0 0,0 1-1,1-1 1,-1 1 0,0-1 0,0 1-1,1-1 1,-1 1 0,0 0 0,0-1-1,1 1-41,11 49 1585,-11-48-1594,4 42 583,-1 1-1,-3 0 1,-1 4-574,0-23-475,0-25 357,0-1 1,0 0-1,0 1 0,0-1 0,0 0 0,0 1 0,-1-1 0,1 1 0,0-1 1,0 0-1,0 1 0,0-1 0,0 0 0,0 0 0,-1 1 0,1-1 1,0 0-1,0 1 0,-1-1 0,1 0 0,0 0 0,0 1 0,-1-1 1,1 0-1,0 0 0,0 0 0,-1 0 0,1 1 0,0-1 0,-1 0 1,1 0-1,0 0 0,-1 0 0,1 0 0,0 0 0,-1 0 0,1 0 1,-1 0-1,1 0 0,0 0 0,-1 0 0,1 0 0,0 0 0,-1 0 1,1 0-1,0 0 0,-1 0 0,1-1 0,0 1 0,-1 0 0,1 0 1,0 0-1,0 0 0,-1-1 0,1 1 0,0 0 0,0 0 0,-1-1 0,1 1 1,0 0-1,0-1 0,0 1 118,-26-16-9404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04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11 125 9877,'0'0'1723,"0"0"-1355,0 0-301,0 0 106,0 0 468,7 13 242,37 79 223,-39-79-870,0 1 0,-1-1-1,0 1 1,-1 0-1,0 1 1,-1-1 0,-1 5-236,-1-18 45,-43-59-122,36 44 42,0 0 1,1-1-1,1 0 1,0 0 0,0 0-1,2 0 1,0-1-1,1 0 1,0-9 34,4 1 273,19 22-16,-14 2-301,16 2 104,0 2 0,0 1 0,-1 0 0,1 2 0,-1 0 0,7 5-60,-9-4 16,0 0 0,1-2 0,0 0 0,1-1 0,-1-1 0,1-1 0,4-1-16,-20-2 6,-1 0-35,1 0 0,-1 0 1,1 0-1,-1 0 0,1-1 1,-1 0-1,1-1 0,-1 1 1,2-1 28,-5 0-8,-1 1 1,1 0 0,-1-1 0,1 1 0,-1-1 0,1 0 0,-1 1 0,0-1 0,1 0 0,-1 0 0,0 0-1,-1 0 1,1 0 0,0 0 0,0 0 0,-1 0 0,1 0 0,-1 0 0,0 0 0,0-1 0,1 1 0,-1 0-1,-1 0 1,1 0 0,0-1 7,0-11-107,0 6 229,0 1 0,0 0-1,-1-1 1,0 1 0,0 0-1,-1-2-121,1 6 57,0-1 0,-1 1-1,1 0 1,-1 0 0,0 1-1,0-1 1,0 0-1,0 0 1,-1 1 0,1 0-1,-1-1 1,1 1 0,-1 0-1,0 0 1,-1-1-57,3 3-106,1 0-1,-1 0 1,0 0 0,1-1-1,-1 1 1,1 0 0,-1 0-1,1-1 1,0 1 0,-1 0 0,1-1-1,-1 1 1,1 0 0,0-1-1,-1 1 1,1-1 0,0 1-1,-1-1 1,1 1 0,0-1-1,0 1 1,-1-1 0,1 1-1,0-1 1,0 1 0,0-1 0,0 1-1,0-1 1,-1 1 0,1-1-1,1 0 107,15-5-3249,41 6-1624,-45 0 4141,34 0-3616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04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0 257 11333,'0'0'1668,"0"0"-1268,0 0 261,22 21 375,131 129 578,-116-120-1326,-36-29-422,-1-1 68,-5-4 2,-4-5 12,0-1 0,0 0 0,1 0 0,0-1 0,1 0 0,0 0 0,0-1 0,2 0 1,-1 0-1,2 0 0,0-1 0,0 1 0,1-1 0,0-3 52,-3-29 7,2 0 0,1-1 0,4-26-7,-1 26 215,1 45-207,0-1 0,0 1 1,0-1-1,-1 1 0,1 0 1,1-1-1,-1 1 0,0 0 1,0 0-1,0 0 0,1 0 1,-1 0-1,0 0 0,1 0 1,-1 0-1,1 0 0,-1 1 0,1-1 1,-1 1-1,1-1 0,0 1 1,-1-1-1,1 1 0,0 0 1,-1 0-1,1 0 0,0 0 1,0 0-9,55-3-123,-56 3 117,8 0-27,1 0-267,0 0-1,0 0 0,0 1 0,-1 1 0,1 0 301,-7-2-232,0 1 0,0 0 0,0 0 0,-1 1 0,1-1 0,-1 0 0,1 1 0,-1 0 0,1-1 1,-1 1-1,0 0 0,0 0 0,0 1 0,0-1 0,0 0 0,0 1 0,-1-1 0,2 3 232,8 25-4138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05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0 158 11077,'0'0'1041,"0"0"-945,0 0 96,0 0 1152,219-121-1056,-153 101-288,-13 6-1072,-15 11-3650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05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48 2609,'0'0'1110,"0"0"790,0 0-302,-1-6-168,1 2-883,-2-17-16,-5 8 2889,17 12 631,43-1-4074,23 7 201,0 3 1,-1 3-1,0 4 0,-1 3 0,7 5-178,-62-17-472,0 0-1,0 1 0,0 1 1,-1 1-1,0 0 0,15 12 473,-29-16-846,-1-2-3737,-6-3-398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06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29 3858,'0'0'843,"0"0"1150,0 0-553,-6-5-965,2 1-402,2 3-42,1-1 0,-1 0 1,0 1-1,1-1 0,-1 1 0,0-1 0,0 1 0,0 0 0,0 0 0,0 0 1,-1 0-1,1 0 0,0 1 0,0-1 0,-1 1 0,0-1-31,1 1 51,1 1-1,-1-1 1,1 1-1,-1-1 0,1 1 1,0-1-1,-1 1 1,1 0-1,0 0 1,-1 0-1,1 0 1,0 0-1,0 0 1,0 0-1,0 0 0,0 0 1,0 0-1,0 1 1,1-1-1,-1 0 1,0 1-1,1-1 1,-1 1-51,-16 43 545,8-22-26,5-14-357,-23 46 598,2 2 0,2 1 0,3 0 0,3 2 0,-6 39-760,16-46 1037,3 1-1,2 32-1036,2-85 131,0-11-1102,0-14-2535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14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 10757,'0'0'429,"0"0"-365,0 0 627,27-12-282,88-39-313,-111 49-82,1 0 1,0 1 0,-1-1 0,1 1-1,0 0 1,0 0 0,0 1 0,5-1-15,-9 1-4,1 0 1,-1 0-1,0 1 1,0-1-1,0 0 1,1 0-1,-1 1 1,0-1-1,0 1 1,0-1-1,0 1 1,0 0-1,0-1 1,0 1-1,0 0 1,0 0-1,0 0 1,0-1-1,0 1 1,0 0 0,0 1 3,0 2-28,1 0 0,-1 0 1,0 0-1,0 0 1,-1 0-1,1 0 0,-1 1 1,0-1-1,0 0 1,0 1-1,0-1 0,-1 2 28,0 12-60,-1-4 49,0-1-1,0 0 1,-1 0 0,-1 0 0,0-1-1,0 1 1,-2-1 0,1 0 0,-2 0-1,-1 1 12,1-1 24,1 0-1,0 0 0,0 0 0,1 1 1,1 0-1,0 0 0,1 0 0,1 0 1,0 1-1,0 3-23,2-16 0,-1 1 0,1 0 1,0 0-1,0-1 0,0 1 0,1 0 0,-1 0 1,0-1-1,1 1 0,-1 0 0,1-1 0,0 1 0,-1 0 1,1-1-1,0 1 0,0-1 0,0 1 0,0-1 1,0 1-1,0-1 0,0 0 0,1 1 0,2-1 0,-1 1-1,1-1 1,0 0-1,-1 0 1,1 0 0,0 0-1,0-1 1,0 1-1,2-1 1,5 1 0,1 0 1,0 1 0,-1 0 0,1 1 0,-1 0 1,0 1-1,1 0 0,-2 0 0,1 2 0,0-1 0,6 6-1,-12-8 1,-1 1 0,1 0 1,-1 0-1,1 1 0,-1-1 0,-1 1 0,1 0 0,-1 0 0,0 0 0,0 1 0,0-1 1,0 1-1,-1-1 0,0 1 0,-1 0 0,1 0 0,-1 0 0,0 0 0,0 0 0,-1 0 1,0 4-2,0-3 42,0-1 1,-1 1 0,0 0 0,0-1 0,-1 1 0,1-1 0,-1 0 0,-1 1-1,1-1 1,-1 0 0,0 0 0,-1-1 0,1 1 0,-1-1 0,0 1-1,-1-1 1,1-1 0,-1 1 0,0 0 0,0-1 0,-1 0 0,1 0-1,-1-1 1,1 0 0,-1 0 0,-1 0 0,1 0 0,0-1 0,0 0 0,-1 0-43,6-2-98,0 0 0,0 0 1,0 1-1,0-1 1,0 0-1,0 0 0,0 0 1,0 0-1,0 0 1,0 0-1,0 0 0,0 0 1,0-1-1,0 1 1,0 0-1,0-1 0,0 1 1,0 0-1,0-1 1,1 1-1,-1-1 0,0 1 1,0-1-1,0 0 1,1 1-1,-1-1 1,0 0-1,1 0 0,-1 1 1,0-1-1,1 0 98,-10-31-6336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15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1 136 6131,'0'0'4637,"0"0"-3573,0 0-712,9 25 214,72 193 613,-65-197-716,-10-22 198,-8-14-246,-35-67-226,27 63-13,1 0 1,1-1-1,0 0 0,0-5-176,8 24 46,-1 0 0,1 0 1,-1-1-1,1 1 0,0 0 0,0-1 0,0 1 0,0 0 1,0 0-1,0-1 0,0 1 0,0 0 0,0-1 0,0 1 0,1 0 1,-1 0-1,0-1 0,1 1-46,0 0 1,0 1 1,0-1-1,0 1 0,0 0 0,0 0 1,0-1-1,0 1 0,0 0 1,0 0-1,0 0 0,0 0 0,0 0 1,0 0-1,0 1 0,0-1 1,0 0-1,0 0 0,0 1 0,0-1 1,0 0-1,-1 1 0,1-1 1,0 1-1,0 0-1,126 65 101,-103-56-94,-2 1-47,0-1 0,1-2 0,0 0 0,0-2 1,1 0-1,0-1 0,0-2 0,4 0 40,-27-3-9,0 0-1,0 0 1,0 0 0,0 0-1,0-1 1,-1 1 0,1 0-1,0 0 1,0-1-1,0 1 1,-1 0 0,1-1-1,0 1 1,0-1 0,-1 1-1,1-1 1,0 0-1,-1 1 1,1-1 0,-1 1-1,1-1 1,-1 0 0,1 0-1,-1 1 1,1-1-1,-1 0 1,0 0 0,1 0-1,-1 1 1,0-1 0,0 0-1,1 0 1,-1 0-1,0 0 10,0-35 123,-1 22-76,1 5-24,-1 0 1,1 0 0,-1 0 0,-1 1-1,0-1 1,0 0 0,-1 1 0,0-1-1,0 1 1,-1 0 0,0 0 0,-1-2-24,-5-3 126,0 0 0,-1 0 1,0 1-1,0 1 1,-2 0-1,-4-3-126,5 3 92,8 7-127,-1 0 1,0 0-1,0 0 0,0 0 0,0 1 0,-1 0 0,-5-3 35,10 6-387,1 0-635,5 5-3084,10 8 2145,5-3-1259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15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0 259 9508,'0'0'854,"0"0"-286,0 0 745,0 0 288,21 18-403,142 120 706,-109-77-2232,-59-82 48,-27-29 113,21 34 21,0 0 0,1-1 0,-2-7 146,0-6 25,2-1 0,0 0 1,3-1-1,0 0 0,2 0 1,2 0-1,0 0 0,3-27-25,1 58 8,0-1-1,0 1 0,0 0 0,0-1 0,0 1 1,0 0-1,0 0 0,0 0 0,0 0 0,1 0 1,-1 0-1,0 0 0,1 0 0,-1 0 0,1 0 1,-1 1-1,1-1 0,-1 1 0,1-1 0,0 1 1,-1 0-1,1-1 0,-1 1 0,1 0 0,0 0 1,-1 0-1,1 1 0,0-1 0,0 0-7,4 0-41,0 0 1,0 0-1,0 0 0,0 1 0,0 0 1,0 0-1,0 0 0,0 1 41,-2 0-282,-1 0-1,0 1 1,0-1-1,1 1 1,-1-1 0,-1 1-1,1 0 1,0 0 0,-1 0-1,1 1 1,-1-1-1,0 0 1,0 1 0,0 0-1,-1-1 1,0 1 0,1 0-1,-1 0 1,0 4 282,0 17-3586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15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0 0 7123</inkml:trace>
  <inkml:trace contextRef="#ctx0" brushRef="#br0" timeOffset="1">0 0 7123,'84'68'1329,"-84"-68"-1105,19 0 961,16 0 735,8 0-479,11-11-977,-1-6-400,6 8-64,-15 6-560,-16 3-2225,-22 0-7476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16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0 740 10277,'0'0'1454,"35"-18"-462,386-201 1399,146-69-1936,-216 113-1233,-331 164 377,43-16-2181,-58 26 242,-13 5 630,2 0 939,-47 24-2422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3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9300,'0'0'9397,"0"0"-9397,0 0-625,0 0 497,0 0-1665,4 143-9652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16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0 824 12005,'0'0'1188,"0"0"-788,30-16-77,404-212 3348,119-38-2787,61-32-1352,-597 290 280,-4 3-3957,-13 5-118,0-3-5144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46:17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 16247,'0'0'0,"0"0"-816,-175 0-6147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24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954 21 9652,'0'0'825,"0"0"-417,0 0 507,0 0 523,0 0-504,0 0-598,0 0 19,0-1-153,-1-1-1,1 1 1,0-1 0,-1 1-1,1-1 1,0 1 0,-1-1 0,0 1-1,1 0 1,-1-1 0,0 1 0,0 0-1,0-1-201,-8 18-4,0 0 0,2 1 0,-3 7 4,-14 30 119,-16 23 82,-4-2 0,-4-2 0,-44 52-201,51-76 31,-3-1 1,-1-3-1,-2-2 1,-2-2-1,-27 16-31,59-46 47,0 0 0,-1-2 0,0 0 0,0-1 0,-1-1 0,0-1 0,0 0-1,-1-1 1,0-2 0,0 0 0,0-1 0,0 0 0,0-2 0,-8-1-47,25 0-2,0 1 1,1-1-1,-1 0 1,0 0 0,0 0-1,0-1 1,1 1-1,-1-1 1,1 1-1,-1-1 1,1 0 0,0 0-1,-1 0 1,1 0-1,0 0 1,0-1-1,1 1 1,-1 0 0,0-1-1,1 0 1,-1 1-1,1-1 1,0 0-1,0 0 1,0 1 0,1-1-1,-1-1 2,-3-9-85,2 0 0,-1 0 0,2-1 0,0 1-1,0-10 86,1 21-10,1 1 0,-1-1 0,1 0 0,-1 0 0,1 0-1,0 0 1,0 0 0,0 1 0,0-1 0,0 0 0,0 1-1,0-1 1,0 1 0,1-1 0,-1 1 0,1-1 0,-1 1-1,1 0 1,-1 0 0,1 0 0,0 0 0,0 0 0,-1 0-1,1 0 1,0 1 0,0-1 0,0 1 0,0-1 0,0 1-1,0 0 1,1 0 10,2-1-5,0 0-1,1 0 1,-1 1-1,0 0 1,1 0-1,-1 0 0,1 1 1,-1 0-1,0 0 1,0 0-1,3 1 6,8 8 6,-1 0 0,0 1 0,-1 0 0,0 1 0,-1 1 0,6 7-6,-7-8 60,52 57 627,40 58-687,26 29 488,-104-128-414,2-1 0,1-1 0,0-1-1,9 2-73,-32-22-46,0-1-1,0 0 0,1 0 0,-1-1 0,1 0 0,0 0 1,2 0 46,-5-2-338,0-1 1,0 1 0,0-1 0,0 0 0,0 0 0,1 0 0,-1-1 0,0 1 0,0-1 337,22-6-4992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25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 16472,'0'0'194,"0"0"-268,0 0-143,19-4 68,76-8 313,0 5 0,0 4 0,32 5-164,10 0 1095,79-12-1095,-180 4 33,-1-1 0,30-10-33,20-4-367,-73 19 646,5-3-3116,-38-4-1936,-14 1-1406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25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13750,'0'0'2127,"0"0"-1602,0 0-303,0 0 172,0 0-153,37 7 23,6-2-217,-6 0-22,0 1-1,-1 1 1,0 3 0,0 0-1,9 6-24,-32-10 21,0 0 0,1 0 0,-2 2 0,1-1 0,-1 2 0,0-1-1,-1 2 1,4 3-21,-9-7 27,-1 1-1,1-1 0,-1 1 1,0 0-1,-1 0 1,0 0-1,0 1 0,0-1 1,-1 1-1,0 0 1,-1 0-1,1 0 0,-2 0 1,2 6-27,-2 1 126,1-1 0,-2 1 0,0 0 1,-1-1-1,-2 12-126,2-21 56,0 1 1,0-1-1,-1 0 1,0 0-1,0 0 0,0 0 1,-1-1-1,0 1 1,0 0-1,0-1 1,0 0-1,-1 0 0,1 0 1,-1 0-1,0 0 1,-4 2-57,-6 4 84,-1-1 0,1 0 1,-2-1-1,1 0 0,-1-2 0,0 1 1,-1-2-1,0 0 0,1-1 1,-9 0-85,-63 2-3463,87-6-3004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26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1 343 15319,'0'0'-320,"9"32"1147,60 211 1275,-62-219-1989,9 19 199,-3 1 1,-1 0-1,-3 1 1,-1 0-1,-2 1 1,-2 15-313,-4-13 529,0-42 21,0-31-205,-4-66-200,-12-69-145,5 69-817,2-73 817,8 150-30,0-29-191,2 1 1,2 0-1,1 0 0,2 0 0,6-14 221,-9 45-39,0-1 0,1 1 1,1 0-1,0 1 0,0-1 0,1 1 1,1 0-1,-1 0 0,2 1 1,-1 0-1,1 0 0,1 0 0,-1 1 1,1 1-1,1-1 0,0 2 0,0-1 1,0 1-1,0 1 0,1 0 1,5-2 38,-4 3-10,0 0 1,-1 1 0,1 0 0,0 0 0,1 1 0,-1 1 0,0 0-1,0 1 1,1 1 0,3 0 9,-11-1-5,-1 1-1,0 0 0,0 0 1,0 0-1,0 1 0,0-1 1,0 1-1,0 0 0,0 0 1,0 1-1,-1-1 0,1 1 1,-1-1-1,0 1 0,0 0 1,0 0-1,0 1 0,-1-1 1,1 1-1,-1-1 0,0 1 1,0 0-1,0 0 0,0 0 1,-1 0-1,1 0 0,-1 0 1,0 0-1,0 0 0,-1 1 1,1-1 5,0 5-9,1-1 1,-1 1-1,-1 0 0,0-1 1,0 1-1,0 0 0,-1 0 1,-1-1-1,1 1 0,-1 0 1,-1-1-1,0 0 1,0 0-1,0 0 0,-1 0 1,0 0-1,-2 1 9,-10 9 18,-1 0 1,-1-1-1,0-1 1,-1-1-1,-1-1 0,0-1 1,-1 0-1,0-2 1,-1 0-1,0-1-18,22-10-3,-1 0 0,1 0 0,0 0 0,0 0 1,0 1-1,0-1 0,0 0 0,0 0 0,0 0 0,-1 0 0,1 0 0,0 0 0,0 1 0,0-1 1,0 0-1,0 0 0,0 0 0,0 0 0,0 1 0,0-1 0,0 0 0,0 0 0,0 0 0,0 0 0,0 1 1,0-1-1,0 0 0,0 0 0,0 0 0,0 0 0,0 1 0,0-1 0,0 0 0,0 0 0,1 0 0,-1 0 1,0 0-1,0 1 0,0-1 0,0 0 0,0 0 0,0 0 0,0 0 0,1 0 0,-1 0 0,0 0 0,0 1 1,0-1-1,0 0 0,1 0 0,-1 0 0,0 0 0,0 0 0,0 0 0,0 0 0,0 0 0,1 0 0,-1 0 1,0 0-1,0 0 0,0 0 0,1 0 0,-1 0 0,0 0 0,0 0 3,12 4-147,79 0-205,-69-5 376,0 2 1,0 0-1,0 2 1,0 0-1,0 2 1,9 3-25,29 10 34,-42-14-57,1 1 0,-2 1-1,1 0 1,-1 1-1,0 1 1,0 1-1,-1 0 1,0 1-1,11 10 24,-25-18-8,0-1-1,-1 1 1,1-1-1,-1 1 1,1 0-1,-1 0 1,1 0-1,-1 0 1,0 0-1,0 0 1,0 0-1,0 0 0,0 0 1,-1 0-1,1 1 1,-1-1-1,1 0 1,-1 1-1,0-1 1,0 0-1,0 1 1,0-1-1,0 0 0,-1 2 9,0-1 24,0 1-1,-1-1 0,0 0 0,1 0 1,-1 0-1,-1 0 0,1 0 1,0-1-1,-1 1 0,1-1 0,-1 1 1,0-1-1,0 0 0,-2 1-23,-8 5 101,1-1 1,-2-1-1,1 0 0,0-1 1,-1 0-1,0-1 0,-8 0-101,6-1 116,0-1-1,-1-1 1,1 0-1,-9-1-115,21 0-164,0-1-1,0 1 1,1 0 0,-1-1-1,0 0 1,0 1 0,1-2-1,-1 1 1,1 0 0,-1-1-1,1 1 1,0-1 0,-1 0-1,1 0 1,0-1 0,0 1-1,0 0 1,1-1 0,-1 0-1,1 0 1,-1 0 0,0-1 164,0-18-5413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26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12630,'0'0'0,"0"0"-1041,0 0-4689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27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70 13126,'0'0'1555,"0"0"-1202,0 0-161,0 0 536,0 0 62,-12 0 2056,13 0-2826,0 0-1,0 0 0,0-1 0,-1 1 1,1 0-1,0-1 0,0 1 1,-1 0-1,1-1 0,0 1 0,-1-1 1,1 1-1,0-1 0,-1 1 1,1-1-1,-1 0 0,1 1 0,-1-1 1,1 0-1,-1 1 0,1-1-19,1-2-161,-1 13 112,0 107 254,5 0 1,21 107-206,-20-147 88,-3-30 207,-2-94-94,-5-42-429,-5-2 228,1-2-436,3-3 436,4-137-288,26 234 189,-18 2 103,-1-1 0,0 1-1,0 1 1,0-1 0,0 1 0,0 0 0,-1 1 0,1 0-1,-1 0 1,-1 0 0,1 1 0,-1-1 0,1 2-4,16 20 20,-1 2 1,7 13-21,4 5 24,-11-17-21,12 17 19,2-2 1,1-1 0,3-1-1,17 12-22,-40-39 4,-12-12 6,0 0 1,0 0-1,0 0 1,0 0 0,1 0-1,0-1 1,2 1-11,-6-4 5,0 1 1,0-1 0,0 0 0,0 1-1,0-1 1,0 0 0,0 0 0,1 0-1,-1 0 1,0 0 0,0 0 0,0 0-1,0 0 1,0-1 0,0 1 0,0 0-1,0-1 1,0 1 0,0-1 0,0 1-1,0-1 1,0 1 0,0-1 0,0 0-1,0 1 1,0-1 0,0 0-1,-1 0 1,1 0 0,0 0 0,-1 1-1,1-1 1,-1 0 0,1 0 0,-1 0-1,1 0 1,-1 0 0,1-1 0,-1 0-6,7-14 46,-1 0 1,-1 0-1,0-1 1,-2 0-1,0 0 1,0 0-1,-1-13-46,0-32 93,-5-31-93,2 74 48,-4-32 95,-3-42 333,8 93-497,0 0-1,0 0 0,0-1 1,0 1-1,0 0 0,0 0 0,0 0 1,0-1-1,0 1 0,0 0 0,0 0 1,0 0-1,0-1 0,0 1 1,-1 0-1,1 0 0,0 0 0,0 0 1,0-1-1,0 1 0,0 0 1,-1 0-1,1 0 0,0 0 0,0 0 1,0 0-1,0-1 0,-1 1 0,1 0 1,0 0-1,0 0 0,-1 0 1,1 0-1,0 0 0,0 0 0,0 0 1,-1 0-1,1 0 0,0 0 0,0 0 1,0 0-1,-1 0 0,1 0 1,0 0-1,0 0 0,0 0 0,-1 0 1,1 0-1,0 1 0,0-1 1,0 0-1,-1 0 0,1 0 0,0 0 1,0 0-1,0 1 0,0-1 0,-1 0 1,1 0-1,0 0 0,0 0 1,0 1-1,0-1 0,0 0 0,0 0 1,0 0-1,0 1 0,0-1 0,0 0 1,-1 0 21,-8 90-6192,6-51-537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28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 11509,'0'0'2073,"0"0"-1577,0 0-226,1 30 816,9 104 170,-7-111-1043,1 0 0,1 0 0,1 0 1,9 21-214,3 11 246,-13-35-125,1 1 87,0 1 0,-2-1 0,-1 1 0,1 21-208,-4-41 69,0-2 17,6-32 97,-2 0 1,-1 0 0,-2 0 0,-2-19-184,1-15-4,1 47 3,0-33-53,2 1 1,6-24 53,-6 59-19,1 0-1,0 0 1,1 0 0,1 0 0,0 1 0,1 0 0,1 0 0,0 0 0,8-8 19,-8 11-37,1 2 0,0-1 1,0 1-1,1 1 0,0-1 1,10-5 36,-18 13-4,1 0-1,-1 1 1,1-1 0,-1 1 0,1 0 0,-1-1 0,1 1-1,0 1 1,0-1 0,0 0 0,-1 1 0,1-1 0,0 1-1,0 0 1,0 0 0,0 0 0,0 0 0,0 1 0,0-1-1,0 1 1,-1-1 0,1 1 0,0 0 0,0 0 0,-1 1-1,1-1 1,-1 0 0,1 1 0,-1 0 0,0-1 0,1 1-1,-1 0 1,0 0 0,0 0 0,0 2 4,7 4-4,0 2 1,-1-1-1,0 1 1,-1 0-1,0 1 0,-1 0 1,0 0-1,-1 0 1,0 1-1,0-1 0,-1 1 1,-1 0-1,0 1 0,-1-1 1,0 1-1,-1-1 1,0 4 3,-1-11 7,0 0 1,0 0-1,-1 0 1,0 0-1,1-1 1,-2 1-1,1 0 1,0 0 0,-1-1-1,0 1 1,0-1-1,0 1 1,-1-1-1,0 0 1,1 0-1,-2 0 1,1 0 0,0 0-1,-1-1 1,1 0-1,-1 0 1,0 0-1,0 0 1,0 0-1,-1-1 1,1 1-1,0-1 1,-1 0 0,0-1-1,1 1 1,-1-1-1,0 0 1,0 0-1,0-1 1,-2 1-8,-112 0-320,119-1 228,0-1 0,-1 1 1,1 0-1,-1-1 0,1 1 0,0 0 1,0-1-1,-1 1 0,1-1 1,0 1-1,-1 0 0,1-1 0,0 1 1,0-1-1,0 1 0,0-1 1,-1 1-1,1-1 0,0 1 0,0-1 1,0 1-1,0-1 0,0 1 1,0-1-1,0 1 0,0-1 1,0 1-1,1-1 0,-1 1 0,0 0 1,0-1-1,0 1 0,1-1 92,-1-1-511,2-9-3851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28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1617,'0'0'12341,"0"0"-12084,0 0-257,0 0-129,0 0-2176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3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15319,'0'0'504,"0"0"889,4 25 205,-4-23-1548,11 62 1253,3-1 1,10 22-1304,-17-66 284,-4-18-155,-5-30-148,0-2-52,2 23 51,1 1 0,-1-1 0,2 1 0,-1-1 0,1 1-1,0-1 1,0 1 0,1 0 0,0 0 0,1 0 0,-1 1 0,1-1 0,0 1 0,1 0 0,0 0 0,0 0 0,0 1-1,0-1 1,1 1 0,0 1 0,0-1 0,1 1 0,-1 0 0,1 0 0,0 1 0,0 0 0,0 0 0,0 1 0,0-1-1,1 2 1,-1-1 0,1 1 0,-1 0 0,1 1 0,-1 0 0,6 0 20,-1 0 52,0 0-1,0 0 1,-1 2-1,1-1 1,6 3-52,-14-3 9,0 1 0,1 0 0,-1 0 0,0 0 0,0 1 0,0-1 0,0 1 0,-1 0 0,1 0 0,-1 0 0,1 1 0,-1-1 0,0 1 0,1 3-9,9 12 97,-1 2 0,0 0 0,-2 0 1,-1 1-1,5 16-97,-18-49-12,1 0 0,0-1 0,1 1 0,1-1 0,-1 1 0,2-1 0,0 0 0,0 0 12,1 10-6,0 0-1,0 0 1,0 1 0,0-1 0,1 0 0,-1 1 0,0-1 0,1 1 0,-1 0 0,1-1 0,-1 1-1,1 0 1,0 0 0,-1 0 0,1 0 0,0 0 0,0 1 0,0-1 0,0 0 0,0 1 0,1-1 6,47-9 11,-44 9-17,6-2 7,0 2 0,0 0 0,0 0 0,0 1 0,12 2-1,-19-1-6,1 0 0,-1 0 0,1 1 0,-1-1 0,0 1 0,0 1-1,0-1 1,0 1 0,0 0 0,-1 0 0,1 0 0,-1 0 0,0 1 0,2 2 6,19 20-15,42 39-26,-60-57 131,-7-6-8085,0-14-2004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0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4418,'0'0'6542,"0"0"-5104,0 0-1334,0 0 251,0 0 530,-7 10-247,2-3-534,1 0 0,0 0 0,0 1 0,0-1-1,1 1 1,0 0 0,1 0 0,0 0 0,0 1 0,1-1 0,0 0 0,0 1 0,1-1 0,0 1 0,1-1 0,-1 1-1,2-1 1,-1 0 0,1 0 0,2 6-104,7 21 342,2 0 0,2-1 0,1 0 0,2-1 0,4 6-342,-19-35 13,0 0 0,0 1 0,0-1 0,1 0 0,0-1 0,-1 1 0,1 0-1,0-1 1,1 0 0,-1 0 0,1 0 0,-1-1 0,1 0 0,0 0 0,0 0 0,0 0 0,0 0-1,0-1 1,0 0 0,0 0 0,1-1 0,-1 0 0,0 1 0,0-2 0,5 1-13,2-2-40,0-1 0,0 0 0,0 0 0,0-1 0,0-1 0,-1 0 0,0 0 0,0-1 0,0-1 0,4-3 40,47-29-640,2 3 0,2 2 1,1 4-1,1 2 0,21-3 640,-79 28-3,1 0 0,-1 1 0,1 1 0,0 0-1,-1 0 1,1 1 0,0 0 0,0 1 0,-1 1 0,1-1-1,9 4 4,-11 1 7,0 1 0,0 1 0,-1-1-1,0 1 1,-1 1 0,0-1-1,0 1 1,0 1 0,0 1-7,-2-3 20,11 31 48,-15-34-62,0-1 0,0 0-1,0 1 1,1-1 0,0 0-1,0 0 1,0 0 0,0 0-1,1-1 1,0 2-6,-2-5-6,-1 1 1,0-1-1,1 0 1,-1 0-1,1 0 1,-1 0-1,1 0 0,-1 0 1,1 0-1,-1 0 1,0 0-1,1 0 1,-1 0-1,1 0 1,-1 0-1,1 0 0,-1-1 1,0 1-1,1 0 1,-1 0-1,1 0 1,-1-1-1,0 1 1,1 0-1,-1 0 1,0-1-1,1 1 0,-1 0 1,0-1-1,1 1 1,-1 0-1,0-1 1,0 1-1,1 0 1,-1-1 5,12-17-368,-9 14 244,9-13 48,0-2-222,2 2 0,-1 0 1,2 0-1,6-4 298,-16 17-56,1-1-1,0 1 1,0 0 0,1 0-1,-1 0 1,1 1-1,-1 0 1,1 0 0,0 1-1,0 0 1,0 0-1,1 1 1,-1 0 0,0 0-1,1 1 57,5-2 76,1 2 0,-1-1 0,1 2-1,-1 0 1,1 0 0,-1 2 0,0-1-1,0 2 1,0 0 0,4 2-76,9 4 385,0 0 0,1-2 0,0 0 1,0-2-1,24 2-385,13-3 1492,62-1-1492,-123-4 31,0 0 1,0 1-1,-1-2 1,1 1 0,0 0-1,0 0 1,0-1-1,0 0 1,-1 1 0,1-1-1,0 0 1,-1 0-1,1-1 1,-1 1 0,1 0-1,-1-1 1,1 0-1,-1 1 1,0-2-32,0 0 97,0 0-1,0-1 1,-1 1-1,1-1 1,-1 1 0,0-1-1,0 0 1,0 0-1,-1 1 1,1-1 0,-1 0-1,0 0 1,0 0-1,-1-2-96,1-3 41,-1 0 0,0 0 0,-1 0 0,0 0-1,0 0 1,-1 1 0,0-1 0,0 1 0,-1-1-1,-1 1 1,1 0 0,-1 1 0,0-1 0,-1 1-1,-4-5-40,-1-3 15,1-1-1,10 14-16,-1 0 1,0 0-1,0 0 1,0 0-1,0 0 1,0 1 0,0-1-1,-1 0 1,1 1-1,0-1 1,-1 1-1,1-1 1,-1 1-1,0 0 1,0 0-1,1 0 1,-1 0 0,0 0-1,0 0 1,0 0-1,0 0 1,-1 0 1,2 31-7014,1 2-3404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0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0 11493,'0'0'827,"0"0"-352,0 0 795,0 0-16,-26 15-558,-8 4-549,0 2 0,-2 4-147,33-24 21,1 1-1,-1 0 1,1 0 0,0 1 0,0-1 0,0 0 0,0 1-1,0 0 1,1-1 0,-1 1 0,1 0 0,0 0-1,-1-1 1,1 1 0,0 0 0,1 0 0,-1 0 0,1 0-1,-1 1 1,1-1 0,0 0 0,0 0 0,0 0 0,1 0-1,-1 2-20,1 11 211,-3 23 179,0-21-264,0 0-1,2 0 1,0 0 0,1 0-1,1 0 1,0 0-1,2-1 1,0 3-126,-1-15-13,0 0-1,0 0 1,0-1-1,1 1 1,-1 0-1,1-1 1,0 0-1,0 0 1,1 0-1,-1-1 1,1 0-1,0 1 1,0-2-1,0 1 1,0 0-1,1-1 1,-1 0-1,0 0 1,1-1-1,0 0 1,-1 1 0,1-2-1,2 1 14,21 2-484,0-1 1,0-1-1,1-2 0,1-1 484,-22 1-209,25-1-948,0-2-1,-1-2 1,1-1 0,-1-1 0,0-2 0,-1-1 0,12-7 1157,3-7-4632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1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81 9700,'0'0'1372,"0"0"-479,0 0 407,0 0 314,-1 27-451,-2 4-906,0-2-51,2 0 0,0 0-1,2 0 1,1 0 0,2 1-206,-1-12 189,-2-6-50,1 0-1,1-1 0,0 1 0,0 0 0,3 3-138,-3-65 331,-7-30-838,2 47 14,1 1-1,1-1 1,1 1-1,4-15 494,-4 42-27,0 0-1,0 0 1,1 0-1,0 0 1,0 1-1,0-1 1,0 1-1,0-1 1,1 1-1,0 0 1,0 0 0,0 0-1,1 0 1,-1 1-1,1-1 1,0 1-1,0 0 1,0 0-1,0 0 1,0 1-1,1-1 1,-1 1 0,1 0-1,0 1 1,-1-1-1,1 1 1,0 0-1,0 0 1,0 0-1,0 0 1,2 1 27,-5 1 4,1 0 1,-1-1-1,0 1 0,0 0 1,-1 0-1,1 1 0,0-1 1,0 0-1,-1 1 0,1-1 1,0 1-1,-1-1 0,1 1 1,-1 0-1,0 0 0,0 0 1,0-1-1,0 1 0,0 0 1,0 0-1,0 0 0,0 1 1,-1-1-1,1 0 1,-1 0-1,0 0 0,0 0 1,1 2-5,3 70 318,-4-66-251,0 1 12,0 0 0,-1 0 1,0 0-1,-1 0 0,1-1 0,-2 1 1,1 0-1,-1-1 0,-1 1 0,-1 2-79,2-5 36,-1-1-1,1 0 1,-1-1-1,0 1 1,0 0-1,0-1 1,0 0-1,-1 0 1,0-1-1,0 1 1,0-1-1,0 0 1,0 0-1,-1 0 1,1-1-1,-2 0-35,-5 3-611,-23 4-6064,35-9-1352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1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12742,'0'0'2505,"0"0"-1913,0 0-248,0 0 305,7 25-177,0 2-368,8 21 230,-3 1-1,-2 0 0,-1 3-333,-7-29 131,-1-5-2,1 0-1,1-1 1,0 1-1,1-1 1,2 1-129,-6-83-7353,-3 21 550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1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1 11365,'0'0'646,"0"0"-134,0 0 937,0 0 456,-27 14-849,-83 47-690,106-59-289,1 0 0,-1 0 0,1 0 0,-1 1 0,1 0 0,0 0 0,0 0 0,0 0 0,0 0 0,1 0 0,-2 2-77,4-3 13,-1-1 1,1 0-1,-1 0 0,1 0 0,0 0 1,-1 1-1,1-1 0,0 0 0,0 1 1,0-1-1,0 0 0,0 0 0,0 1 1,0-1-1,0 0 0,0 0 0,1 1 0,-1-1 1,0 0-1,1 0 0,-1 1 0,1-1-13,1 2 23,1 0 0,-1 0-1,1-1 1,-1 1-1,1 0 1,0-1 0,0 0-1,0 0 1,0 0-1,0 0 1,1 0 0,-1-1-1,3 2-22,16 4 55,1 0-1,0-2 0,0-1 0,0 0 1,0-2-1,1 0-54,146-3 79,-76-1-873,-84 3-1887,-5 1-2367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2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18745,'0'0'1280,"0"0"-1280,0 0-400,0 0-624,0 0-6500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2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13350,'0'0'1790,"0"0"-1366,0 0-178,0 0 762,0 0-31,22 0-422,351 1 643,144 4-1879,-376-5-2963,-146 3-817,-27 5 1479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3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9845,'0'0'979,"0"0"-606,0 0 516,0 0 375,0 0-584,15 0-218,14 0 22,607 11 3012,-607-10-3689,1 1 318,0-1-1,14-2-124,-34 0-504,-1-1 0,1 1 0,-1-1-1,0-1 1,0 0 0,0 0 0,0-1 0,-1 0-1,8-4 505,18-12-3953,0 7-1394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3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8932,'0'0'1932,"0"0"-1383,0 0-263,0 0 514,0 0-32,37-3-162,6 0-428,59-5 508,31 5-686,128-4 1657,145-27-1657,-393 33-1338,-19 3-1837,-24 4-357,29-6 3811,-47 9-2600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4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 6019,'0'0'2977,"0"0"-2225,0 0 305,0 0 384,-44 199-305,44-151 145,0 9-737,0-7 96,-6 6-336,0 3 1,3-2-241,-4-4-48,4-36-16,0-3-257,3-5-703,0-9-1297,0-6-464,0-25-4162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3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111 229 16904,'0'0'587,"0"0"152,0 0 648,0 0-165,24-25-806,72-78-443,-94 100-10,1 1-1,-1 0 0,0-1 0,0 0 1,0 1-1,0-1 0,-1 0 0,1 0 1,-1 0-1,1 0 0,-1 0 0,0-1 0,0 1 1,-1 0-1,1-1 0,-1 1 0,1 0 1,-1-1-1,0 1 0,-1 0 0,1-1 1,0 1-1,-1-1 38,0-3-247,0 6 226,1 0-1,0-1 0,-1 1 1,1 0-1,-1 0 0,1 0 1,-1 1-1,0-1 1,1 0-1,-1 0 0,0 0 1,1 0-1,-1 0 0,0 1 1,0-1-1,0 0 1,0 1-1,0-1 0,0 1 1,0-1-1,0 1 0,0-1 1,0 1-1,0 0 1,0 0-1,0-1 0,0 1 1,0 0-1,-1 0 0,1 0 22,-41 0 204,26 1-87,10-1-5,-1 0 0,1 0 0,-1 1-1,1 0 1,0 0 0,-1 1 0,1 0 0,0 0-1,0 0 1,0 1 0,0 0 0,1 0 0,-1 0-1,1 1 1,0 0 0,0 0 0,0 0 0,0 1 0,1-1-1,-1 1 1,1 0 0,0 1 0,1-1 0,-2 4-112,-1 3 108,1 0 0,0 0 0,1 0 0,1 1 1,0-1-1,0 1 0,1 0 0,1 0 0,0 0 1,1 0-1,1 10-108,-1-21 3,0 0-1,1 0 1,-1 0 0,1 0-1,0 0 1,-1 0 0,1 0 0,0-1-1,0 1 1,0 0 0,0-1 0,0 1-1,1-1 1,-1 1 0,0-1 0,1 1-1,-1-1 1,1 0 0,-1 0 0,1 0-1,0 0 1,-1 0 0,1 0-1,0 0 1,0 0 0,0-1 0,0 1-1,0-1 1,1 1-3,9 1-34,0 0-1,0-1 1,0 0-1,8-1 35,-9 0-37,143 3-7345,26-9 7382,-85-4-6288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4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 11221,'0'0'491,"0"0"-160,0 0 688,4 30 275,0 1-981,1 3 50,1 0 0,1 0 1,2-1-1,4 8-363,0 9 697,-3 0 1,-2 1-1,-1 10-697,0-4 373,-3 12-290,-4-69-126,0 1-1,0 0 1,-1 0-1,1-1 1,0 1 0,-1 0-1,1 0 1,0-1 0,-1 1-1,1 0 1,-1-1 0,1 1-1,-1-1 1,1 1 0,-1 0-1,0-1 1,1 1 0,-1-1-1,0 0 1,1 1 0,-1-1-1,0 1 1,1-1-1,-1 0 1,0 0 0,0 1-1,0-1 1,1 0 0,-1 0-1,0 0 1,0 0 0,0 0 43,-36 1-2488,23-1 976,-41 2-5624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4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 13014,'0'0'544,"0"0"-304,0 0 1185,0 0 560,0 0-1009,175 3-688,-100-6 81,13-13-65,-13 7-192,9-19-112,-6 11-192,-9 14-625,0-14-1920,-3 9-2833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5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3 13702,'0'0'1396,"0"0"-783,-2 31 134,0-7-560,-6 183 992,20-133-16,-12-73-1109,0-4 106,0-257-115,1 258-52,-1-1 1,0 1-1,1-1 1,0 0-1,-1 1 0,1-1 1,0 1-1,1 0 0,-1-1 1,0 1-1,1 0 0,-1 0 1,1 0-1,-1 0 0,1 0 1,0 0-1,0 0 1,0 0-1,0 1 0,0-1 1,1 1-1,-1 0 0,0-1 1,1 1-1,-1 0 0,1 0 1,-1 1-1,1-1 0,-1 0 1,1 1-1,1 0 7,3-2 8,1 1 1,0 0-1,0 0 0,0 1 1,0 0-1,0 1 0,0-1 1,0 2-1,0-1 0,2 2-8,1 2-7,0 1 0,0 0-1,0 1 1,-1 1-1,0 0 1,0 0-1,-1 0 1,0 2 0,-1-1-1,6 8 8,27 26 5,-17-20 2,-1 0 7,1-1 1,1-2-1,0 0 0,4-1-14,-22-14 4,-1-1 0,1-1 0,1 1 0,-1-1 1,0 0-1,1-1 0,-1 0 0,1 0 0,0 0 0,0-1 1,0 0-1,-1-1 0,1 0 0,0 0 0,0-1 0,0 0 1,0 0-1,7-2-4,-10 0 18,1 0 0,-1 0 1,0-1-1,1 0 0,-2 0 0,1 0 1,0 0-1,-1-1 0,0 1 0,0-1 1,0 0-1,-1-1 0,1 1 1,-1-1-1,1-2-18,1-2 62,0 0-1,-1 0 1,0-1 0,0 0 0,-1 0 0,-1 0-1,0 0 1,0-4-62,-1 6 164,0 1-1,-1-1 1,-1 0 0,1 0-1,-2 0 1,1 0-1,-2-3-163,1 7 54,0 1-1,0 0 0,0 0 0,-1 0 0,0 1 0,0-1 0,0 0 0,0 1 0,0 0 1,-1 0-1,1 0 0,-1 0 0,0 1 0,-1-2-53,-6-1 514,2 0-4445,20 3-4220,25 2 94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5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1 282 7091,'0'0'6478,"0"0"-4976,0 0-942,0 26 561,24 338 1784,-11-248-1752,0-771-1015,-13 650-157,0 0-1,1 0 1,-1 0 0,1 0-1,1 0 1,-1 0-1,1 0 1,-1 0-1,1 0 1,1 1 0,-1-1-1,1 1 1,0 0-1,0-1 1,0 1-1,0 0 1,1 1 0,0-1-1,-1 1 1,1 0-1,1-1 1,-1 2-1,0-1 1,1 0 0,-1 1-1,1 0 1,0 0-1,0 0 1,0 1 0,0 0-1,2-1 20,21-3-51,0 0 1,0 2-1,1 1 0,-1 1 1,9 2 50,-15-1-1,-8 0-17,-1 0 0,1 2 1,0-1-1,-1 1 0,0 1 0,1 1 0,-1 0 1,6 3 17,-15-5-52,0-1 1,0 2-1,0-1 1,0 0-1,-1 1 1,1-1 0,-1 1-1,0 0 1,0 0-1,0 0 1,0 1 0,0-1-1,-1 1 1,1-1-1,-1 1 1,0 0-1,0 0 1,-1 0 0,1 0-1,-1 0 1,0 1-1,0-1 1,0 0-1,0 1 1,-1-1 0,0 0-1,0 1 1,0 0 51,-1-1-305,1 0 1,-1 0-1,0 0 1,0 0-1,-1 0 1,1 0-1,-1 0 1,0-1-1,0 1 1,0-1-1,-1 1 1,1-1-1,-1 0 1,0 0-1,1 0 1,-2 0-1,1-1 1,0 1-1,0-1 1,-1 1-1,1-1 1,-4 1 304,-53 36-9714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5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12694,'0'0'448,"0"0"176,0 0 1329,181-45-1136,-109 25-817,3 14-273,-6 3-2272,-13-5-5554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6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0 166 16055,'0'0'523,"0"0"-248,0 0 520,12 25-19,23 54 1,16 54-777,-47-119 126,1 0 0,1-1-1,0 0 1,3 5-126,-7-16 35,-1 1 0,1 0-1,-1-1 1,1 1-1,0-1 1,0 1-1,1-1 1,-1 0 0,0 0-1,1 0 1,-1 0-1,1-1 1,0 1 0,-1-1-1,1 1 1,0-1-1,0 0 1,0 0 0,0 0-1,0-1 1,0 1-1,3 0-34,20-3 306,-1 0 0,0-1 0,0-2 0,0 0-1,0-2 1,15-7-306,41-18 468,21-14-468,-55 25 61,462-188 91,-337 141-219,-104 45-46,2 2-1,62-9 114,-32 8-602,-83 18 114,-32 9-1476,-35 12-1096,-19 5-2852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8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752 0 9492,'0'0'198,"0"0"445,0 0-248,-16 21 2859,15-8-2835,-1 0-1,0 0 0,-1-1 0,-1 1 1,-2 6-419,-8 29 520,0 16-398,-4-1 1,-2-1-1,-2-1 0,-4 0 0,-2-2 0,-2-1 1,-4-2-1,-1-1 0,-3-1 0,-4 0-122,29-38 22,-1 0 0,0-2-1,-1 1 1,0-2 0,-1 0-1,-14 8-21,20-15 13,0-1 0,-1 1 0,0-2 0,0 1 0,0-2 0,-1 1 0,0-2 0,1 0-1,-1 0 1,0-1 0,-11 0-13,5-1-19,8 1 34,0-1-1,1 0 0,-1-1 0,1 0 0,-1 0 0,-6-3-14,14 3 7,-1 0 0,1 0-1,0 0 1,0 0 0,0 0 0,0-1 0,0 1 0,0-1 0,0 1-1,0-1 1,0 0 0,1 0 0,-1 0 0,1 0 0,-1 0 0,1 0-1,0 0 1,0 0 0,0 0 0,0-1 0,0 1 0,0-1 0,1 1-1,-1 0 1,1-1 0,-1 1 0,1-3-7,-1-8 2,1 0-1,0 0 0,0 1 1,2-1-1,-1 0 1,2 0-1,-1 1 1,2-1-1,0 1 1,0 0-1,3-4-1,-4 11 1,0-1-1,0 1 1,0 0 0,1 0-1,-1 1 1,1-1 0,1 1-1,-1 0 1,0 0-1,1 0 1,0 0 0,0 1-1,0 0 1,0 0 0,1 0-1,-1 1 1,1-1 0,0 1-1,-1 1 1,1-1 0,0 1-1,0 0 1,0 0-1,0 1 1,5 0-1,-9 0-3,1 1 1,0-1-1,-1 1 0,1-1 0,-1 1 1,1 0-1,-1 0 0,1 0 0,-1 1 1,0-1-1,1 1 0,-1-1 0,0 1 1,0 0-1,0-1 0,0 1 0,0 0 1,0 1 2,31 44-70,-23-30 64,9 11-94,1 5 266,1-2 0,2 0 0,2-2-1,18 18-165,-34-39-228,0 0-1,0 0 0,1-1 0,1-1 0,-1 0 0,1 0 1,0-1-1,0 0 0,0-1 0,1 0 0,0-1 1,-1 0-1,1-1 0,0 0 0,1-1 0,9 0 229,31-1-3457,-3 0-1287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8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11045,'0'0'3442,"0"0"-3234,0 0 640,209 14 881,-118-14-865,18 0-544,13 0-240,-9 0-31,-4 0 15,-9 0-64,-12 0-80,-10 0-81,-12 0-575,-7 0-849,-9 0-1840,-12-2 591,-7-10-3424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8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0 8468,'0'0'2785,"0"0"-2075,0 0-57,0 0 260,0 0-574,19 1-17,-5 0-224,0 1-1,0 0 1,0 0-1,0 2 0,0-1 1,0 2-1,-1 0 1,1 1-1,-1 0 0,-1 1 1,1 0-1,-1 1 0,-1 0 1,8 8-98,-12-10 55,0 0 0,-1 1 0,0 0 0,-1 1 0,0-1 0,0 1 0,0 0 0,-1 0 0,0 0 0,-1 1-1,0-1 1,0 1 0,-1 0 0,0 0 0,0 0 0,-1 0 0,0 0 0,-1 1 0,0-1 0,-1 0 0,0 0 0,0 0 0,0 0 0,-2 0 0,1 0 0,-1 0 0,0-1 0,-1 1 0,1-1 0,-2 0 0,1 0 0,-1 0 0,-1-1 0,1 0 0,-1 0 0,-1 0 0,1 0 0,-3 0-55,-6 5 125,-1-1 0,0-1 0,-1-1 0,0 0 0,-1-1 0,0-1 0,0 0 0,0-2 1,-14 3-126,1-2-285,0-2 1,-1 0-1,0-3 1,0 0 0,-10-3 284,27-1-2511,13-5-896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9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29 313 14215,'0'0'2011,"0"26"-1443,-3 457 1652,6-348 597,-5-189-2779,-9-44-38,-3-48-262,12 91 12,2 0-1,3 0 1,2 0-1,3 0 1,4-11 250,-8 48-86,1 0 0,1 0 1,0 1-1,1 0 0,1 0 0,1 0 0,0 1 1,1 0-1,1 1 0,0 0 0,1 1 1,1 0-1,0 1 0,1 0 0,0 1 0,1 1 1,7-4 85,-10 8-105,0 1 1,0 1-1,0 0 0,1 1 1,0 0-1,0 1 1,0 0-1,0 1 1,0 0-1,0 1 1,12 1 104,-16 0-31,1 1 0,-1 0 1,0 0-1,1 1 0,-1 1 1,0-1-1,0 1 0,0 1 1,0-1-1,-1 2 0,1-1 1,-1 1-1,0 0 0,-1 1 1,1 0-1,1 2 31,-6-4-12,0-1 0,1 1 0,-2 0 0,1 0 0,0 0 0,-1 0 0,0 1 0,0-1 0,0 1 0,-1-1 0,1 1 0,-1-1 0,0 1 0,-1 0 0,1 0 0,-1 0 0,0-1 0,0 1 0,0 0-1,-1 0 1,0 0 0,0-1 0,0 1 0,0 0 0,-1 0 12,-1 3 9,0 1 0,-1-1 0,0-1 0,0 1 0,-1-1 0,0 1 0,0-1 0,-1-1 0,0 1 0,0-1 0,-1 0 0,1 0 0,-3 0-9,-71 43 864,79-49-863,0 0 0,1 1 0,-1-1-1,0 1 1,0-1 0,0 1 0,0-1 0,1 1-1,-1 0 1,0-1 0,1 1 0,-1 0 0,0-1-1,1 1 1,-1 0 0,1 0 0,-1 0 0,1-1-1,-1 1 1,1 0 0,0 0 0,-1 0 0,1 1-1,6 9-173,-4-9 191,4 5-17,1 0 0,0-1 0,1 0 0,-1 0 0,1-1 0,0 0 0,0 0 0,1-1-1,6 2 0,91 31 113,-45-18-58,-43-12-28,-3-3-7,-1 1 0,0 1 1,0 1-1,8 4-20,-20-9 11,1-1 0,-1 1 0,1-1 0,-1 1 0,0 0 0,1 0 0,-1 0 0,0 1 0,0-1 0,-1 0 1,1 1-1,0-1 0,-1 1 0,0-1 0,1 1 0,-1 0 0,0 0 0,0-1 0,-1 1 0,1 0 0,-1 0 0,1 0 0,-1 0 0,0 0 0,0 2-11,0-3 18,-1 0-1,0 0 1,0-1-1,1 1 1,-1 0-1,0 0 1,-1-1-1,1 1 1,0 0-1,0-1 1,-1 1-1,1-1 1,-1 0-1,1 1 0,-1-1 1,1 0-1,-1 0 1,0 0-1,0 0 1,1 0-1,-3 0-17,-46 16 167,39-14-114,-15 4-204,-1-2 0,0 0-1,0-2 1,0-1 0,0-1-1,0-2 1,-16-2 151,40 3-179,0 0 1,0 0-1,1-1 0,-1 1 0,0-1 1,0 0-1,0 0 0,1 0 0,-1 0 1,1 0-1,-1 0 0,1-1 0,-1 0 179,1 0-400,1 0-1,-1 0 1,1 0-1,-1-1 0,1 1 1,0-1-1,0 1 0,0-1 1,0 1-1,0-1 1,1 0-1,-1 0 401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4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69 12005,'0'0'5969,"0"0"-4740,0 0-996,-12 36 695,2-4-605,-20 56 1448,-9 56-1771,12-44 631,14-60-118,3 2-1,1 0 1,-3 30-513,14-154 98,-2 10-575,3 1 0,3-2 477,2 24-428,2 0 1,14-38 427,-19 70-60,1 0 0,0 1 1,2 0-1,0 1 0,0 0 0,2 0 1,0 1-1,0 0 0,12-11 60,-21 23 0,0 1 0,1-1 0,-1 1 0,1 0 0,-1 0 0,1 0 0,0-1 0,-1 1 0,1 1 1,0-1-1,0 0 0,0 0 0,-1 1 0,1-1 0,0 1 0,0-1 0,0 1 0,0 0 0,0 0 0,0 0 0,0 0 0,0 0 0,0 0 0,0 1 0,0-1 0,0 1 0,0-1 0,-1 1 0,1 0 0,0 0 0,0-1 0,-1 1 0,1 1 0,0-1 0,-1 0 0,2 1 0,5 6 36,-1-1 0,0 1 0,-1 0 0,0 1-1,0 0 1,2 4-36,-5-8 30,34 58 604,-4 2 1,20 55-635,44 140 1640,-91-243-1545,-5-16-212,0 1 0,-1-1 0,1 0 1,0 0-1,-1 1 0,1-1 0,-1 0 0,0 1 0,1-1 1,-1 1-1,0-1 0,0 0 0,0 1 0,0-1 1,0 1-1,0-1 0,0 0 0,0 1 0,-1-1 1,1 1-1,-1-1 0,1 0 0,-1 1 0,0 0 117,-1-2-305,0 0-1,0 1 0,0-1 0,0 0 0,0 0 0,-1 0 0,1 0 1,0-1-1,0 1 0,0 0 0,0-1 0,0 0 0,0 1 1,0-1-1,0 0 0,-1-1 306,-61-29-11304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39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9092,'0'0'8548,"0"0"-8548,0 0-352,0 0-913,0 0-5570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0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10 10709,'0'0'2316,"0"0"-1772,0 33-43,-1 19 8,-1 12 1912,8 64-2421,3-21 936,2 10 1775,-5 20-2711,-25-306-110,19 137-33,1 0 0,2 1 0,1-1 0,1 1 0,9-29 143,8-11-26,-3 10-38,4-31 64,-23 90-4,1 0 0,-1 0 0,1 0 0,-1 0 0,1 0 0,0 0 0,0 0 0,0 0 1,0 0-1,0 0 0,0 0 0,1 0 0,-1 1 0,0-1 0,1 1 0,0-1 4,-1 1-7,0 1 0,0-1 1,0 1-1,0-1 0,0 1 0,0-1 0,1 1 0,-1 0 0,0 0 0,0-1 1,0 1-1,1 0 0,-1 0 0,0 0 0,0 0 0,1 0 0,-1 1 0,0-1 0,0 0 1,1 1 6,2 0-14,-1 1 1,0-1 0,1 1-1,-1 0 1,0 0 0,0 1-1,0-1 1,0 1 0,-1-1-1,1 1 1,0 0 0,-1 0-1,0 0 1,0 0 0,1 2 13,33 54 91,3-1 0,25 28-91,11 16 74,-48-65-60,0 0 1,3-2 0,1-1-1,4 2-14,-34-36 7,0 0-1,-1 0 1,1 0 0,-1 0-1,1-1 1,-1 1-1,1 0 1,0 0-1,-1 0 1,1 0 0,-1-1-1,1 1 1,-1 0-1,1-1 1,-1 1-1,1 0 1,-1-1-1,0 1 1,1-1 0,-1 1-1,1-1 1,-1 1-1,0 0 1,1-1-1,-1 0 1,0 1 0,0-1-1,1 1 1,-1-1-1,0 1 1,0-1-1,0 1 1,0-1-1,0 0 1,0 1 0,0-1-1,0 0-6,8-23 271,-8 24-270,38-177 148,-29 128-135,-2-4 5,-3 0 1,-1-1-1,-4-16-19,1 41-2,0 28-107,0 18-1185,0 12-170,1 43-5668,1-43 353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1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0 153 13286,'0'0'1579,"0"0"-1240,0 0-139,0 0 665,0 30-118,0 192 83,7-27 101,-6-170-713,1-40 80,1-42-217,-3-226-422,1 271 312,1-1 1,0 1-1,0 0 0,2 0 1,-1 0-1,1 0 1,1 1-1,0-1 0,1 1 1,0 0-1,1 1 1,0-1-1,0 1 0,1 1 1,0 0-1,1 0 1,0 0-1,1 1 0,-1 0 1,2 1-1,-1 0 1,1 1-1,0 0 0,0 1 1,0 0-1,1 0 1,0 2-1,0-1 0,0 1 1,0 1-1,1 0 1,7 1 28,-17 0-8,0 1 0,0 1 0,0-1 0,-1 0 1,1 1-1,0-1 0,0 1 0,0 0 0,-1 0 1,1 0-1,0 0 0,-1 0 0,1 1 0,-1-1 0,1 1 1,-1 0-1,0 0 0,0 0 0,0 0 0,0 0 1,0 0-1,0 0 0,0 1 0,-1-1 0,1 1 1,-1-1-1,0 1 0,1-1 0,-1 1 0,-1 0 0,1 0 1,0 0 7,2 11 10,-1 1-1,-1 0 1,0 0 0,-1-1 0,0 1 0,-1 0-10,0 17 95,1-29-83,1-1 0,-1 1 1,0-1-1,0 1 1,0-1-1,0 1 0,0 0 1,-1-1-1,1 1 1,-1-1-1,0 1 0,1-1 1,-1 0-1,0 1 1,-1-1-1,1 0 1,0 0-1,-1 1 0,1-1 1,-1 0-1,1-1 1,-1 1-1,0 0 0,0 0 1,0-1-1,0 1 1,0-1-1,-1 1 0,1-1 1,0 0-1,0 0 1,-1 0-1,1 0 1,-1-1-1,1 1 0,-1-1 1,1 1-1,-1-1 1,1 0-1,-1 0 0,0 0 1,1 0-1,-3-1-12,-56 1-849,19 0-6052,28 0 482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1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4178,'0'0'12742,"0"0"-12278,0 0-416,0 0-48,0 0-592,0 0-3618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2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65 10965,'0'0'579,"0"0"-304,0 0 272,0 0 426,-2 30 25,2-20-887,-10 218 1899,4-11-380,5-269-1816,2 0-1,3-1 0,2 1 0,2 1 1,11-35 186,-14 69-62,4-8 220,-2-1 0,0 0 0,-2 0 0,-1 0 0,0-24-158,-3 49-9,-1 1 0,1 0 0,0 0 0,-1-1 0,1 1 0,0 0 0,-1 0-1,1 0 1,0 0 0,-1 0 0,1 0 0,0 0 0,-1 0 0,1 1 0,0-1 0,0 0 0,-1 0 0,1 1 0,-1-1 0,1 0 0,0 0 0,-1 1 0,1-1 9,11 14-2,0 0 1,-1 0 0,0 1 0,3 9 1,13 17 127,15 19 64,-23-30-164,1-1 0,1-1 0,2-1 0,1-1 0,1-1 0,23 18-27,-32-31 21,-12-7-8,1-1-1,0 1 0,1-1 0,-1-1 0,1 1 1,-1-1-1,1 0 0,0 0 0,1-1 0,-1 1 1,0-1-1,1-1-12,-6-1 267,-1 0-215,1-1 0,-1 1 1,1-1-1,-1 1 1,1-1-1,-1 1 1,1-1-1,-1 1 0,0-1 1,1 0-1,-1 1 1,0-1-1,0 0 1,1 1-1,-1-1 0,0 0 1,0 1-1,0-1 1,0 0-1,0 0 1,0 1-1,0-1 0,0 0-52,11-127 1420,-6-118-1420,-2 183-147,-3 63-331,0 0-274,0 4-296,1 55-3661,4-24 494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2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10 116 12070,'0'0'1894,"0"24"-1161,0-19-692,1 98 1284,9 60-1325,-1-84 1298,-3 0 0,-4 5-1298,-2-84 78,0-9 303,-3-48-308,-2 0 0,-6-16-73,4 26-281,1-1 0,2 0-1,3 0 1,1-1 281,2 42-32,-1-1 1,1 1-1,0-1 0,0 1 1,1 0-1,0 0 0,0 0 1,1 1-1,0-1 0,0 1 1,0 0-1,1 0 32,12-15-21,1 2 0,13-12 21,-30 30 0,7-5-36,1-1 0,-1 2 0,1-1 0,1 1 0,-1 1-1,0-1 1,1 2 0,0-1 0,0 1 0,0 1-1,0 0 1,1 0 0,-1 1 0,0 0 0,1 1 0,7 1 36,-15-1-13,0 1 1,-1 0 0,1 0 0,-1-1-1,1 2 1,0-1 0,-1 0 0,0 0-1,1 1 1,-1-1 0,0 1 0,0 0-1,0 0 1,0 0 0,0 0 0,0 0-1,-1 0 1,1 0 0,0 1 0,-1-1-1,0 0 1,0 1 0,0 0 0,0-1-1,0 1 1,0 2 12,4 9-20,-1 1 1,-1-1-1,0 1 0,0 7 20,2 63 29,-5-81 8,0 0 1,0 0-1,-1 0 1,1 0-1,-1 0 1,1 0-1,-1 0 1,-1-1 0,1 1-1,0 0 1,-1 0-1,0-1 1,0 1-1,0-1 1,0 0-1,0 1 1,-1-1-1,0 0 1,-1 1-38,-4 1 48,1-1 0,-1-1 0,0 1 0,-1-1 0,1 0 1,0-1-1,-1 0 0,0-1 0,1 1 0,-1-2 0,0 1 1,0-1-1,1 0 0,-2-1-48,2 1-61,7 0 16,0 0-1,1 0 1,-1 0-1,0 0 1,0-1-1,1 1 1,-1 0-1,0 0 1,1 0-1,-1-1 0,1 1 1,-1 0-1,0-1 1,1 1-1,-1 0 1,1-1-1,-1 1 1,1-1-1,-1 1 1,1-1-1,-1 1 1,1-1-1,-1 1 1,1-1-1,0 1 1,-1-1-1,1 0 46,4-11-4037,6 6-917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3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13526,'0'0'3218,"0"0"-3138,0 0-80,0 0-416,0 0-4259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4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11397,'0'0'1219,"0"0"-744,0 0 395,0 0 187,0 0-577,26 0-136,377 0 760,-221 0-2265,-60 0-7594,-117 0 5695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4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11429,'0'0'753,"0"0"-737,0 0-16,0 0 672,0 0 400,0 0-127,125 50-529,-66-47 432,10-3-704,-3 0-144,-1 3-96,-2 0-576,-1-3-1457,7 0-1104,-3 0-2866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4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97 10181,'0'0'1240,"0"0"-618,0 0 594,0 0 236,12 0-884,164-6 675,0-7 0,108-24-1243,-72 14-32,-209 22-117,0 1 44,-1 0 0,0 0-1,0 0 1,0 0 0,0 0-1,0 0 1,1-1 0,-1 1-1,0-1 1,0 0 0,0 1-1,0-1 1,0 0 0,0 0-1,-1-1 1,1 1 0,0 0-1,0 0 1,-1-1 105,-7 0-1574,-39 1-2346,1 2-1,-19 4 3921,-4 0-5176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29:22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1 170 12166,'0'0'258,"0"0"105,0 0 971,0 0 547,0 0-526,0 0-584,0 0-181,0 0 34,0 0-122,0 0-185,0 0-93,0 0-90,7 0 162,205 1 146,79 1-201,241-31-241,-382 18 153,140 8-153,-88 4-25,983-13-55,-1020 10 45,141-6-141,201 0 214,-329 9-25,194-9-27,-362 7 6,0 0 0,-1-1 0,1 0-1,0 0 1,2-2 8,-2 2 161,0-1 0,0 1 0,0 0 0,0 1-1,3 0-160,-14-1-17,0 1-1,0-1 1,0 0-1,0 1 1,-1-1-1,1 0 1,-1 1-1,1 0 1,-1-1-1,1 1 1,-1 0-1,0 0 1,0 0-1,0 0 18,-51-21-3252,-22-5-6566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4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16824,'0'0'1777,"0"0"-1457,0 0 496,0 0 305,0 0-641,197 0-368,-137-3 16,-10 0-128,-6-8-1297,-16-6-3521,-6-11-6579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5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0 6339,'0'0'1232,"0"0"-63,0 0 16,0 0 159,-50 160-367,47-103-129,3-4 112,-3 1-31,0 2-193,-9-17-496,8-2 144,1-9-271,0-14-81,3-6-64,0 1-385,0-9-1199,0 0-1218,22-14-2320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5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0 9108,'0'0'1564,"0"0"-639,0 31 108,3 239 1939,-3 75-931,-1-343-2214,1 0 0,-1 0 0,0-1 0,0 1 1,0 0-1,0 0 0,0-1 0,0 1 0,0-1 0,0 1 0,-1-1 1,1 0-1,-1 1 0,1-1 0,-1 0 0,1 0 0,-1 0 1,0 0-1,1 0 0,-1 0 0,0 0 0,0-1 0,0 1 1,0-1-1,0 1 0,0-1 0,1 0 0,-2 0 173,-15 2-3855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6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1 107 10517,'0'0'1054,"0"0"-457,40 4 502,-11-1-898,95 7 1082,45-4-1283,9-7 955,-1-7 0,53-15-955,-214 21 41,71-10 141,-1-3 0,0-4 0,48-19-182,-107 33-2737,-9 3-1743,-3-3-445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6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13 10325,'0'0'1686,"-6"27"-544,-1-2-844,0 3 58,0 0 1,2 1-1,1-1 1,1 1 0,2 17-357,1 19 768,0 60 1670,-7 24-2438,1-237 721,6 47-969,1-1 1,2 1-1,2 0 1,2 0 0,2 0-1,1 1 1,2 0-1,9-17 248,8-18-149,-29 75 150,0 0-1,0-1 1,0 1 0,0 0 0,1 0-1,-1 0 1,0 0 0,0 0 0,0 0-1,1 0 1,-1-1 0,0 1 0,0 0 0,0 0-1,0 0 1,1 0 0,-1 0 0,0 0-1,0 0 1,0 0 0,1 0 0,-1 0-1,0 0 1,0 0 0,1 0 0,-1 0 0,0 0-1,0 0 1,0 0 0,0 1 0,1-1-1,-1 0 1,0 0 0,0 0 0,0 0 0,0 0-1,1 0 1,-1 1 0,0-1 0,0 0-1,0 0 1,0 0 0,0 0 0,1 1-1,-1-1 1,0 0 0,0 0 0,0 0 0,0 0-1,0 1 1,0-1 0,0 0-1,11 18-19,-2 1 1,0 0 0,-1 0-1,2 6 19,23 54 415,-12-40-38,2 0 0,21 27-377,-35-55 29,-1 0 0,2 0 0,0-1 0,0 0 0,0-1 0,1 0 0,1-1 0,0 0 0,0-1-1,11 5-28,-19-10 9,0-1-1,0 1 1,0-1-1,0 0 0,0 0 1,0-1-1,0 1 1,0-1-1,0 0 1,0 0-1,1 0 0,-1 0 1,0-1-1,0 0 1,0 0-1,0 0 0,0 0 1,0-1-1,0 1 1,-1-1-1,1 0 0,0 0 1,-1-1-1,0 1 1,1-1-1,-1 1 0,0-1 1,0 0-1,0 0 1,-1-1-1,1 1 0,-1 0 1,0-1-1,1-1-8,3-6 35,0-1-1,-1 1 1,0-1-1,-1 1 0,0-2 1,-1 1-1,-1 0 1,0 0-1,0-1 0,-1 1 1,-1-2-35,10-274 221,-19 351-4441,2-32-609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6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16 137 15575,'0'0'590,"0"0"-323,-2 29 45,-6 184 960,8 35 1015,-5-399-2944,9-64 657,-1 187-75,2 0 0,0 0 0,2 0 0,2 1 0,0 0 0,4-6 75,-2 5 117,-8 20-118,-3 7-2,0 0 0,0-1-1,1 1 1,-1 0 0,1 0 0,-1 0-1,1 0 1,-1 0 0,1 0 0,-1 0-1,1 0 1,0 1 0,-1-1 0,1 0 0,0 0-1,0 0 1,0 1 0,0-1 0,0 0-1,0 1 1,-1-1 0,1 1 0,1-1 0,-1 1-1,0 0 1,0-1 0,0 1 0,0 0-1,0 0 1,0 0 0,0 0 0,1 0 3,13-2-14,0 1 1,0 1-1,-1 0 1,1 1-1,0 1 1,-1 0-1,1 1 1,-1 0-1,0 2 1,0-1-1,0 2 1,0 0-1,-1 0 1,0 1-1,10 8 14,-20-13-93,0 0 0,-1 0 0,1 0 0,0 1 0,-1-1 0,0 1 0,0-1 0,1 1 0,-1 0 0,-1 0 0,1 0 0,0 0 0,-1 0 0,0 0 0,1 0 0,-1 2 93,1 3-838,-1 1 0,0 0 0,-1 0 0,1 0 0,-2 4 838,1 1-1547,0 14-2727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7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8724,'0'0'880,"0"0"-207,0 0-209,0 0 400,0 0-303,163-9-561,-85-2-193,10 0-383,2-1-1281,-8-5-2401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7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0 163 4882,'0'0'5774,"0"0"-4507,0 0-952,13 26 850,2 5-677,8 19 665,2 0 1,3-2 0,3 0-1154,-31-47 3,6 8 276,1 0 1,0 0-1,0 0 1,1-1-1,0 0 0,5 3-279,-10-9 110,1 0 0,0 1-1,0-1 1,0-1-1,1 1 1,-1-1 0,0 1-1,1-1 1,-1 0-1,0-1 1,1 1 0,-1-1-1,1 0 1,-1 0-1,1 0 1,-1-1 0,1 0-1,3 0-109,12-6 122,0 0 0,0-1 0,-1-1 0,0 0-1,0-2 1,-1 0 0,-1-1 0,0-1 0,9-9-122,15-10 80,-35 28-77,117-87 58,59-28-61,-140 94-141,0 3 0,2 1 0,0 2 0,1 2 0,1 2 0,33-5 141,-78 20 56,-1 0-139,0 0 0,-1 0 0,1 1 0,0-1 0,0 0 0,0 0 0,0 0 0,0 1 0,0-1 0,0 0 0,0 0 0,0 1 0,0-1 0,0 0 0,0 0 0,0 1 0,0-1 0,0 0 0,0 0 0,0 0 0,0 1 0,0-1 0,0 0 0,0 0 0,1 1 0,-1-1 0,0 0 0,0 0 0,0 0 0,0 0 0,0 1 0,1-1 0,-1 0 0,0 0 0,0 0-1,0 0 1,0 0 0,1 1 0,-1-1 0,0 0 0,0 0 0,1 0 0,-1 0 0,0 0 0,0 0 0,0 0 0,1 0 0,-1 0 0,0 0 0,0 0 0,1 0 0,-1 0 0,0 0 0,0 0 0,1 0 0,-1 0 0,0 0 0,0 0 0,0 0 0,1 0 0,-1-1 0,0 1 0,0 0 0,0 0 0,1 0 0,-1 0 0,0 0 83,-11 15-6369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8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763 0 11141,'-18'28'2737,"-4"3"-2299,-2 2-150,2 1 0,2 1 0,1 1 0,0 3-288,-52 116 2458,-15 10-2458,57-115 330,-2-2 0,-2-1 1,-2-1-1,-1-2 0,-11 6-330,39-42 33,0-1 0,0-1 1,0 1-1,-1-2 0,0 1 0,0-1 1,-1 0-1,1-1 0,-1 0 0,-5 1-33,12-4 3,-1 0 0,0 0 1,0 0-1,0-1 0,-1 1 0,1-1 0,0 0 0,0 0 0,0 0 0,0-1 1,0 1-1,0-1 0,0 0 0,0-1 0,0 1 0,0 0 0,1-1 0,-1 0 1,0 0-1,1 0 0,-1 0 0,1-1 0,0 1 0,0-1 0,0 0 0,-2-3-3,-1-3-45,0 0 0,1-1 0,0 1 0,1-1 0,0-1 0,1 1 0,0 0 0,0-1 0,1 1 0,0-1 0,1 0 0,0-3 45,1 9-22,0 0 0,0 0 0,1 1 0,0-1 0,-1 0-1,1 0 1,1 1 0,-1-1 0,1 1 0,0-1-1,0 1 1,0 0 0,1-2 22,-1 3 3,0 1 0,1 0 0,-1-1 0,0 1 0,1 0 0,-1 0 0,1 1 0,0-1 0,-1 1 0,1-1 0,0 1 0,0 0 0,0 0 0,0 0 0,0 0 0,0 0 0,0 1 0,1 0 0,-1-1 0,0 1 0,2 1-3,8-1 46,0 2 1,0-1 0,0 2-1,-1 0 1,1 0-1,-1 1 1,0 1-1,0 0 1,0 1 0,4 2-47,25 17 289,-1 2 0,7 7-289,-11-8 212,326 253-1281,-326-257-1599,-6-9-2695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48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0 152 9540,'0'0'7876,"0"0"-7572,0 0-192,172-11 1233,-56 6-337,21-1-544,17-3-303,2 1-145,0 5 48,-12 0-64,-19-8-80,-25 3-33,-25-4-815,-25-4-353,-28 4-479,-22-10-2034,-6-3-784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0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83 10309,'0'0'1328,"0"0"-1152,0 0 881,135 149 1120,-110-96-704,-13 9-401,-12-3-432,0 6-207,-25-3-113,-25-6-144,-15-3-144,-13-8-64,6-14-641,12-14-1343,26-17-2979</inkml:trace>
  <inkml:trace contextRef="#ctx0" brushRef="#br0" timeOffset="1">1001 195 13030,'0'0'1905,"0"26"-1310,0 408 2182,0-20 232,-1-422-2951,0 0-1,0-1 1,-1 1-1,-1 0 1,1 0-1,-1 0 1,-1 1-1,-2-6-57,-10-25-30,0-17-137,2 0 1,3 0-1,3-1 1,1-8 166,-2-72-607,7-20 607,3 138-72,0-1 0,2 1-1,0 0 1,1 0 0,1 0 0,0 1-1,1-1 1,1 1 0,1 1-1,1-1 1,0 1 0,11-14 72,-13 19-56,1 1 0,1 0 0,0 0 0,0 1 0,1 0 0,0 0 0,0 1 0,1 1 0,0 0 0,1 0 0,-1 1 0,1 1 0,0 0 0,1 0 0,-1 1 0,1 1 0,0 0 0,5 0 56,-13 2-15,12-1-10,0 1-1,0 0 1,0 1-1,0 1 0,14 2 26,-27-2-5,-1-1 0,1 1-1,0 0 1,-1 1 0,1-1 0,-1 1-1,0-1 1,1 1 0,-1 0-1,0 0 1,0 0 0,0 1-1,0-1 1,-1 1 0,1-1 0,0 1-1,-1 0 1,0 0 0,0 0-1,0 1 1,0-1 0,0 0 0,-1 1-1,0-1 1,1 1 0,-1-1-1,0 1 1,0 3 5,0 1-13,0 1-1,-1 0 0,0-1 1,0 1-1,-1-1 1,0 1-1,0 0 1,-1-1-1,0 0 1,-1 1-1,0-1 0,0 0 1,-4 6 13,-4 5 92,0-1 0,-2 0 0,0-1 0,-14 15-92,26-31 2,0 0 0,0 1 0,1-1 0,-1 0 0,1 0 0,-1 1 0,1-1 0,-1 0 0,1 1 0,-1-1 0,1 0 0,0 1 0,0-1 0,0 0 0,0 1 0,0-1 0,0 1 0,0-1 0,0 0 0,1 1 0,-1-1 0,1 0 0,-1 1 0,1-1 0,-1 0 0,1 0 0,0 1 0,-1-1 0,1 0 0,0 0 0,0 0 0,0 0-2,34 34 65,-28-29-60,-3-3-11,0 1 0,-1-1 1,1 1-1,0 0 0,-1-1 1,0 2-1,0-1 0,0 0 0,-1 1 1,1-1-1,-1 1 0,0 0 1,0-1-1,-1 1 0,1 0 1,-1 0-1,0 0 0,-1 1 1,1-1-1,-1 0 0,0 0 1,0 0-1,-1 0 0,0 4 6,0-8-2,0 1-1,0-1 0,0 1 1,-1-1-1,1 0 0,0 1 0,-1-1 1,1 0-1,-1 0 0,1 0 0,-1 0 1,0 0-1,1-1 0,-1 1 1,0 0-1,1-1 0,-1 1 0,0-1 1,0 0-1,0 0 0,1 1 0,-1-1 1,-2 0 2,-53 0-64,43 0 49,3 0-43,3 0 14,1 0 0,0 0 0,0 0 0,0-1 0,0-1 0,-2 1 44,7 0-160,0 0 1,0 0-1,0 0 1,0 0-1,0 0 0,0-1 1,0 1-1,0 0 1,1-1-1,-1 0 0,0 1 1,1-1-1,0 0 1,-1 0-1,1 0 0,0 0 1,0 0-1,0 0 1,0 0-1,0 0 0,0 0 160,-6-24-4708</inkml:trace>
  <inkml:trace contextRef="#ctx0" brushRef="#br0" timeOffset="2">1714 299 14247,'0'0'0,"0"0"-4803,0 0-271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5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15879,'0'0'3298,"0"0"-2914,0 0 176,0 0 673,0 0-753,0 0 32,100 118 48,-84-56 17,-4-3-177,-9 3-192,-3-12-32,4-10-160,-1-6-32,-3-12-240,0-5-672,0-17-657,0 0-1841,0-25-2801</inkml:trace>
  <inkml:trace contextRef="#ctx0" brushRef="#br0" timeOffset="1">407 0 18921,'0'0'784,"0"0"-736,0 0 1649,3 152-465,12-81-367,-2-1-385,2-5 48,-8-9-304,2-8-224,0-15 0,-9-10-112,0-12-304,0-5-336,-3-6-769,-40 0-1104,-14-9-5043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0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12182,'0'0'349,"0"0"-103,0 24 711,-1 9-450,0 0 189,1-1-1,2 1 0,4 25-695,14 116 2020,-7 0 0,-8 89-2020,-18-284-198,6 6-367,0-1-1,2 0 1,0-1-1,0 1 1,2-1-1,0 0 1,1 0-1,0-9 566,2 10-1010,0-1-1,1 1 0,0 0 1,2 0-1,0 0 1,0 0-1,2 1 0,0-1 1,2-2 1010,23-47-4789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0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91 7267,'0'0'627,"0"0"-184,0 0 317,0 0-295,28-16-12,91-47 321,-116 61-697,1 0-1,-1 1 1,0-1 0,1 1-1,-1 0 1,1 0 0,0 1-1,-1-1 1,1 1 0,-1 0-1,1 0 1,2 0-77,-4 0 22,0 1 0,-1-1 0,1 0 1,0 1-1,-1 0 0,1 0 0,0-1 0,-1 1 0,1 0 0,-1 0 0,1 0 0,-1 0 1,0 1-1,1-1 0,-1 0 0,0 1 0,1 0-22,1 3 31,0 1-1,-1 0 0,1 0 1,-1 0-1,-1 0 1,1 0-1,-1 0 1,0 0-1,0 4-30,1 2 159,2 10 215,-1 0 0,-1 0 0,-1 0 0,0 0-1,-2 1 1,-2 5-374,2-25 79,0 1 0,-1 0 0,1-1 0,-1 0 0,0 1 0,0-1 0,0 0-1,0 0 1,-1 0 0,1 0 0,-1-1 0,0 1 0,0-1 0,0 1 0,0-1-1,0 0 1,0 0 0,-1-1 0,1 1 0,-1 0 0,-2 0-79,-13 5 92,-1 0 1,0-2-1,-9 2-92,21-5-5,-107 11 37,90-11-3895,71-2-448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1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15591,'0'0'1073,"0"0"-769,0 0 384,0 0-624,0 0-64,0 0-6883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1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18 141 7043,'0'0'2818,"0"0"-1618,0 0 118,0 0 432,0 0-357,-3 1 338,0 15-1325,0 120 1673,0-44-1463,4-1 0,11 73-616,-6-125 42,-2-28-246,-2-26-683,-2-26 399,1 5-1021,-1 0-1,-2 1 1,-2 0-1,-5-25 1510,2 21-317,2 0-1,2 0 0,2-1 0,2-25 318,-1 13 12,1 45 52,-1 1-1,0-1 1,1 1 0,1 0-1,-1 0 1,1-1-1,0 1 1,0 0-1,0 1 1,1-1-1,0 0 1,1 1 0,-1-1-1,1 1 1,0 0-1,0 0 1,0 1-1,1-1 1,0 1 0,-1 0-1,2 0 1,-1 0-1,0 1 1,1 0-1,0 0 1,-1 0 0,1 1-1,0 0 1,3-1-64,-1 0 127,-1 0 0,1 1 1,0 0-1,0 1 0,0-1 1,0 1-1,0 1 0,0 0 1,0 0-1,0 0 0,7 2-127,-12-1 27,0 0-1,1 0 0,-1 0 1,0 0-1,0 1 0,0-1 1,0 1-1,0 0 1,0 0-1,0 0 0,-1 0 1,1 1-1,-1-1 1,0 1-1,1-1 0,-1 1 1,0 0-1,-1 0 1,1 0-1,0 0 0,-1 0 1,0 0-1,0 0 1,0 1-1,0-1 0,0 0 1,0 4-27,2 11 211,0 1 1,-2 0-1,0 0 1,-1 0-1,-1-1 1,0 1-1,-2 0 1,0 0-212,1-11 60,0 0 1,0 0 0,-1-1 0,0 1-1,0-1 1,-1 0 0,0 1 0,0-2 0,0 1-1,-1 0 1,0-1 0,0 0 0,-1 0-1,0-1 1,0 0 0,0 0 0,-1 0 0,1 0-1,-8 2-60,10-5 19,-1-1 0,1 1-1,0-1 1,-1-1 0,1 1-1,-1-1 1,0 1 0,1-1-1,-1 0 1,1-1 0,-1 1-1,0-1-18,3 0-147,0 1-1,1 0 1,-1-1-1,0 1 1,1-1-1,-1 0 1,0 0-1,1 1 1,-1-1-1,1 0 1,0 0-1,-1-1 1,1 1-1,-1 0 148,2 0-290,-1 0 0,1 0 0,-1 0 0,1 0 1,-1 0-1,1 0 0,0 0 0,-1 0 0,1 0 0,0 0 0,0 0 0,0 0 0,0 0 0,0 0 0,0 0 0,0 0 0,0 0 0,0 0 0,0 0 1,1 0-1,-1 0 0,0 0 0,1 0 0,-1 0 0,1 0 290,7-10-9226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2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4 608,'0'0'15511,"0"0"-14582,0 0-337,0 0-144,0 0-448,0 0-1024,19-3-10758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3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10 7475,'0'0'1137,"0"0"-515,0 0 413,0 0 357,0 0-236,-10 0-305,-17 0-314,18 0 200,21 0 1769,169-4-2115,-18-1-1094,-55 6-3534,-79 3 1153,-14 6-1433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3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12374,'0'0'384,"0"0"-384,0 0 0,0 0 1489,0 0-705,231-17-656,-150 17-128,-3-9-16,4 7-560,-4-1-1233,3 0-912,-6-8-1906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3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10069,'0'0'784,"0"0"-768,0 0 432,0 0 961,0 0-241,175-28-495,-87 28-401,-1 0 272,10 0-400,-16 0-144,-21 0-112,-7 0-1313,-22 0-656,-18 0-400,-10 0-2065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4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6019,'0'0'5410,"0"0"-5250,0 0 433,0 0 1119,-19 174 113,19-126-944,0 0-401,0 5 0,-12-5-256,3-8-112,-4-4-96,-3-11-32,7 6-160,6-14-368,3-5-289,0-10-975,0-2-1026,0 0-2096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4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657 1 10229,'0'0'1766,"0"0"-1358,0 0-125,0 0 370,12 71 935,-7 9-241,-4 1 0,-4 4-1347,-4-21 380,-1 16-3235,8-79 2674,0 0 1,0 0 0,1 0-1,-1 0 1,-1 0 0,1 0-1,0 0 1,0 0-1,0 0 1,0 0 0,-1 0-1,1 0 1,0 0 0,-1-1-1,1 1 1,-1 0 0,1 0-1,-1 0 1,1-1 0,-1 1-1,0 0 1,1 0 0,-1-1-1,0 1 1,1-1 0,-1 1-1,0 0 1,0-1-1,0 0 1,0 1 180,-11 2-3748</inkml:trace>
  <inkml:trace contextRef="#ctx0" brushRef="#br0" timeOffset="1">0 667 11829,'0'0'3922,"0"0"-3922,0 0-512,0 0 512,0 0 864,194 0-255,-81 0-449,6 0-144,-4-11 16,-8-6 96,-17 6-128,-15-3-272,-18 8-1409,-10 1-1841,-13-4-2977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5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77 8356,'0'0'7598,"0"0"-5394,0 0-1295,0 0 137,0 0-149,33-11-593,109-35-85,-123 41-173,0 1 0,0 1 0,0 0 0,1 2 0,-1 0 0,0 1 0,12 2-46,20-1 182,-30 0-91,-1 0-1,0 0 1,1 2 0,-1 1 0,0 0 0,0 2-1,-1 0 1,8 4-91,-16-5 21,-1 0 0,0 0 1,0 1-1,-1 0 0,0 1 0,0 0 0,-1 1 0,0-1 0,0 2 0,0-1 0,-1 1 1,0 0-1,-1 0 0,0 1 0,4 9-21,-4-4-22,0 1 0,0 0 0,-2 0 0,0 1 0,-1-1 1,0 1-1,-2 0 22,1-9-39,-10-46 419,4 25-305,2-1-1,-1 1 1,2-1-1,-1-6-74,2 16 5,1 0-1,-1 0 0,0 1 0,1-1 1,0 0-1,0 1 0,0-1 0,0 1 1,0-1-1,1 1 0,-1-1 0,1 1 1,0 0-1,0 0 0,1 0 0,-1 0 1,0 0-1,3-1-4,12-10-16,0 2-1,1 0 1,0 1 0,1 0-1,1 2 1,-1 0 0,1 2 0,1 0-1,9-2 17,7 0-17,0 2 0,0 1-1,1 2 1,37 1 17,-71 3-2,-1 0-1,1 1 1,-1-1 0,1 1 0,-1 0 0,0 0 0,1 0 0,-1 1-1,0-1 1,0 1 0,0-1 0,0 1 0,0 0 0,0 0-1,0 1 1,-1-1 0,2 2 2,1 2-83,0 0 1,0 0-1,0 1 0,-1 0 0,0 0 0,0 0 0,0 3 83,-3-7-849,0 1 0,0-1-1,0 1 1,-1-1 0,0 1-1,0-1 1,0 1 0,0-1-1,0 1 1,-1-1-1,1 2 850,-6 19-7928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5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68 11989,'0'0'329,"0"0"-57,0 0 99,0 0 74,0 0 692,0 28 101,0 178 594,-3-168-1469,-2 0-1,-2 0 0,-1 0 0,-3 0-362,5-25 350,0-15-180,-4-20-10,1-10-308,2-1-1,2 0 1,1 0-1,1 0 1,2 0-1,2-7 149,-1 33-58,0 0-1,1 0 1,0 0 0,0 1-1,1-1 1,0 0-1,0 1 1,0-1 0,1 1-1,0-1 1,0 1-1,1 0 1,0 1-1,0-1 59,-2 3-6,1 0-1,-1 0 1,1 1 0,0-1-1,0 1 1,0 0-1,0 0 1,0 0-1,1 0 1,-1 0-1,0 1 1,1 0-1,-1-1 1,1 1-1,0 1 1,-1-1-1,1 0 1,0 1 0,-1 0-1,1 0 1,0 0-1,0 0 1,-1 0-1,1 1 1,0 0-1,-1 0 1,4 1 6,0 0 10,-1 1 1,0 0-1,0 0 0,0 1 1,0 0-1,-1 0 0,1 0 1,-1 0-1,0 1 0,-1 0 1,3 3-11,51 70 174,-6-7 114,-45-63-264,1 0 0,1 0 0,-1-1 0,1-1-1,0 1 1,0-1 0,1-1 0,0 0 0,0 0 0,0-1 0,1 0 0,-1-1-1,1 0 1,0 0 0,0-2 0,0 1 0,0-1 0,0-1 0,7 0-24,-17 0 2,0-1 1,0 1 0,0 0-1,0-1 1,0 1 0,0-1-1,0 1 1,0-1 0,0 0 0,0 1-1,-1-1 1,1 0 0,0 0-1,0 1 1,-1-1 0,1 0-1,0 0 1,-1 0 0,1 0-1,-1 0 1,1 0 0,-1 0-1,1 0 1,-1-1-3,11-31 114,-9 24-84,12-43 16,-2 1 1,-3-1-1,-2-1 0,-2 0 1,-2-27-47,-3 80-315,4 16-2793,0-10 2360,0 0 0,1-1-1,0 0 1,0 0 0,1 0 0,-1 0 0,1-1-1,0 0 1,4 2 748,30 20-7427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5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5 201 11493,'0'0'1844,"0"0"-1223,0 0 716,0 31 584,-1 13-1341,3 174 1406,-1-206-1859,-1-4-54,0-1 1,1 0-1,-1 0 0,2 1 0,-1-1 0,1 0 1,0 0-1,3 6-73,-4-13 69,-1-24 51,-10-129-1279,4 97 501,3 0 1,2 0-1,3-6 658,-1 55 0,1 0 0,0 1 0,0-1 0,1 1-1,-1-1 1,2 1 0,-1 0 0,0 0 0,1 0 0,0 1 0,1 0 0,-1-1 0,1 1-1,0 1 1,0-1 0,1 1 0,-1 0 0,1 0 0,0 0 0,0 1 0,0 0 0,9-5 39,1 1 0,-1 0 1,1 1-1,1 0 0,-1 2 1,1 0-1,0 1 0,2 0-39,106-2 88,-123 5-115,0 0 0,-1 1 0,1-1 0,0 0 0,0 1 0,0-1 0,-1 1 0,1 0 0,0 0-1,-1 0 1,1 0 0,-1 0 0,1 0 0,-1 0 0,0 0 0,1 0 0,-1 1 0,0-1 0,0 0 0,0 1 0,0 0 0,0-1-1,0 1 1,0-1 0,0 1 0,-1 0 0,1-1 0,-1 1 0,1 0 0,-1 0 0,0 0 0,1-1 0,-1 1 0,0 0 27,0 2-214,0 0 0,1 0 1,-2 0-1,1 0 1,0 0-1,-1 0 1,0 0-1,1-1 0,-2 1 1,1 0-1,0 0 1,-1-1-1,1 1 1,-1-1-1,0 1 0,-1-1 1,0 1 213,-37 29-3060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5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1 1 11189</inkml:trace>
  <inkml:trace contextRef="#ctx0" brushRef="#br0" timeOffset="1">1 1 11189,'22'208'768,"-22"-208"49,28 0 1616,16 0-256,18 0-1521,20-14-656,11-9-32,14-11-2017,-14 15-4482</inkml:trace>
  <inkml:trace contextRef="#ctx0" brushRef="#br0" timeOffset="2">886 313 16327,'0'0'0,"0"0"-2032,0 0-3827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7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2046 0 8644,'0'0'928,"0"0"-551,0 0-153,0 0 648,0 0 643,-13 8-205,-39 27-379,47-31-783,0 0-1,0 0 1,1 0-1,-1 1 1,1 0-1,0 0 0,1 0 1,-1 0-1,1 1 1,-1 2-148,-6 8 334,1 2-81,0 1 0,2-1 0,0 1 0,1 0-1,1 1 1,-2 11-253,-5 19 329,-15 73 169,5 1-1,-1 72-497,14-115 70,-9 127 64,-12 93 36,-95 524 33,19 44 116,33-217 154,-96 360-344,-36-5 3,191-943-131,-180 1142 40,76-408-18,-105 676 73,220-1457-94,-270 1966 166,179-1509 159,18-104 61,54-281-230,14-62-57,2-1-1,0 1 1,2 1 0,-1 25-101,5-53 72,0 0 45,-2-22-234,1-1-1,1 1 1,1-3 117,1-28-760,-4-79-4387,-5-33-10463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8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707 0 12438,'0'0'221,"0"0"19,-15 27 531,-2 4-341,-9 16 603,1 1-1,-5 21-1032,8-15 420,-4-1 1,-1-2 0,-3 0-1,-2-2 1,-19 20-421,34-46 75,-2-2 0,0 0 1,-2-2-1,0 0 0,-1-1 1,0-1-1,-2-1 0,0-1 1,-1-2-1,0 0 0,-1-1 0,-5 0-75,28-11 11,0 0-1,0 0 0,0 0 0,1-1 1,-1 1-1,0-1 0,0 0 0,0 0 0,0 0 1,0 0-1,0 0 0,0-1 0,0 1 0,0-1 1,0 0-1,0 0 0,1 0 0,-1 0 0,0 0 1,1-1-1,-1 1 0,1-1 0,-1 0 1,1 1-1,0-1 0,-1 0 0,1-1 0,0 1 1,1 0-1,-1 0 0,0-1 0,1 1 0,-1-1 1,1 0-1,0 1 0,-1-1 0,1 0 0,1 0 1,-2-2-11,-2-11-91,0-1 1,1 0 0,1 1-1,0-1 1,1 0-1,1-7 91,0 17-72,0 0 1,1 0-1,0 0 0,0 1 0,0-1 0,1 0 0,0 0 0,0 1 0,2-4 72,-3 8-10,-1 1 1,1 0-1,0-1 0,0 1 0,0 0 0,0 0 0,0 0 0,1-1 0,-1 1 0,0 0 1,0 0-1,1 1 0,-1-1 0,1 0 0,-1 0 0,0 1 0,1-1 0,1 0 10,-1 1 6,1 0 0,-1 0 0,1 0 0,-1 0 1,1 0-1,-1 1 0,1-1 0,-1 1 0,1-1 0,-1 1 0,1 0 0,-1 0 0,0 0 0,1 1 0,-1-1 0,0 0-6,14 12 55,0 0-1,-1 1 1,-1 1-1,-1 0 1,0 1-1,0 0 1,5 13-55,9 8 144,175 239 128,-196-267-637,0-2 1,0 1-1,1-1 0,0 0 1,1 0-1,-1-1 0,1 0 1,1 0-1,3 2 365,21 8-4450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9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0 118 18088,'0'0'0,"0"0"80,0 0-80,235-33 865,-116 33-417,18-9-256,10 1-64,-15-1-128,-14 4-64,-27-7-400,-19 4-673,-22-1-2929,-22-16-992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9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5042,'0'0'4944,"0"0"-3493,0 0-2,30 15 58,100 48-610,-111-55-633,0 1 1,0 1 0,-1 0 0,-1 2-1,0 0 1,-1 1 0,0 0-1,0 2 1,-1 0-265,-11-10 87,0 1 0,1-1 0,-2 1 0,1 0 0,-1 0 0,0 0 0,0 1 0,-1-1 0,1 1 0,-1-1 0,-1 1 0,0 0 0,0 0 0,0-1 0,0 1 0,-1 0 0,0 0 0,-1 0-1,0 0 1,0 1-87,-1 2 67,0-1-1,-1-1 1,0 1 0,0 0-1,-1-1 1,0 0-1,0 1 1,-1-2-1,0 1 1,-1 0-1,0-1 1,0 0-1,0-1 1,-5 5-67,-15 10 6,-1-1 0,-1-1 1,0-1-1,-2-2 1,0-1-1,0-1 0,-2-1 1,1-2-1,-2-2 1,-11 2-7,15-9-1452,29-1 1374,0-1 0,0 0 0,0 0 0,-1 0 1,1 0-1,0 0 0,0 0 0,0 0 0,-1 0 0,1 0 0,0 0 0,0 0 0,0 0 0,-1 0 0,1 0 0,0 0 0,0 0 0,0 0 0,-1 0 0,1 0 0,0 0 0,0 0 0,0 0 0,-1-1 0,1 1 0,0 0 0,0 0 0,0 0 0,0 0 0,-1 0 1,1-1-1,0 1 0,0 0 0,0 0 0,0 0 0,0 0 0,0-1 0,0 1 0,-1 0 0,1 0 0,0 0 0,0-1 0,0 1 0,0 0 0,0 0 78,0-19-7523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1:59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5 240 16552,'0'0'-286,"-1"36"889,0 3-332,-2 18 173,4 0-1,1 0 0,3 0-443,13 62 596,-8-66-205,-3 1 1,-2 9-392,2 186 1598,-21-597-1817,0 51-1136,12 258 1309,1 16 11,1 0 0,0 0-1,4-14 36,-3 29-16,0 0-1,1 0 0,1 1 0,-1-1 0,1 1 0,0-1 0,1 1 0,0 0 0,0 0 0,1 0 0,-1 1 0,4-3 17,7-9-50,1 1-1,0 1 1,2 1 0,0 0-1,0 1 1,1 1 0,1 1-1,0 1 1,1 1-1,0 0 1,0 2 0,1 0-1,0 1 1,0 2-1,1 0 1,0 1 0,0 1-1,14 1 51,-35 2-13,0 0-1,0 0 0,0 0 1,1 0-1,-1 0 0,0 0 1,0 0-1,0 1 0,0 0 1,1-1-1,-1 1 0,0 0 1,0 0-1,0 0 0,0 0 1,-1 0-1,1 0 0,1 1 14,-2 0-28,0 1-1,0-1 1,0 0-1,0 1 1,0-1-1,0 1 1,-1 0-1,1-1 0,-1 1 1,0-1-1,0 1 1,1 0-1,-2-1 1,1 3 28,0-3-8,0 21-51,0 0-1,-2 0 0,-1 1 60,1-15 49,0 0 0,-1 0-1,0 0 1,0 0-1,-1-1 1,0 1 0,-1-1-1,-5 7-48,9-12 28,-7 8 47,1 0-1,0 1 0,1 0 0,-4 9-74,9-19 1,0 0 0,1 0 0,-1 0 0,0 0-1,1 0 1,-1 0 0,1 0 0,-1 0 0,1 0 0,0 1 0,0-1-1,0 0 1,0 0 0,1 0 0,-1 0 0,0 0 0,1 0 0,0 1-1,-1-1 1,1 0 0,0 0 0,0-1 0,0 1 0,0 0-1,0 0 1,1 0 0,-1-1 0,1 1 0,-1-1 0,1 1 0,-1-1-1,2 1 0,45 25 80,-35-21-66,-1 0 0,1 1 0,-2 1 0,1-1 0,-1 2 0,0 0 0,-1 0 1,6 6-15,-15-14-5,-1 0 1,1 0-1,0 0 1,-1 0 0,1 1-1,0-1 1,-1 0-1,1 0 1,-1 0 0,0 0-1,1 0 1,-1 1-1,0-1 1,0 0 0,0 0-1,0 1 1,0-1-1,0 0 1,0 0 0,0 1-1,0-1 1,-1 0-1,1 0 1,0 0 0,-1 1-1,1-1 5,-2 1 3,1 1 0,-1-1 0,0 0 0,0 0 1,1-1-1,-1 1 0,0 0 0,-1-1 0,1 1 0,0-1 0,0 1 0,-2-1-3,-8 5 54,0-2 0,0 1 0,-1-2 0,-6 2-54,-22 4-13,1-2 0,-1-3-1,0 0 1,-5-3 13,46-1-56,0-1 1,-1 1-1,1 0 1,0-1-1,0 1 1,0 0-1,0-1 1,0 1-1,-1 0 1,1-1-1,0 1 0,0-1 1,0 1-1,0 0 1,0-1-1,0 1 1,0-1-1,0 1 1,1 0-1,-1-1 1,0 1-1,0 0 0,0-1 1,0 1-1,0 0 1,1-1-1,-1 1 1,0 0-1,0-1 1,0 1-1,1 0 1,-1-1-1,0 1 1,1 0-1,-1 0 0,0-1 1,0 1-1,1 0 1,-1 0-1,1 0 1,-1-1-1,0 1 1,1 0-1,-1 0 56,39-37-5901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0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14054,'0'0'0,"0"0"-416,0 0-3746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1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71 10085,'0'0'2249,"0"0"-1718,0 0-67,0 0 710,0 0-451,-3 9-406,-3 20 139,1 0 1,1 0-1,1 0 0,2 1 0,1-1 0,2 8-456,-5 102 1366,-12-44-891,8-63-348,2 0 1,2 0-1,0 13-127,3-45 21,0 0 38,0-25 95,5-97-1713,21-117 1559,-17 163-316,-7 37 346,-3 32-4,1 1 1,0 0 0,0 0-1,1-1 1,0 1 0,0 0-1,0 0 1,1 0-1,0-1-26,-1 7-12,0-1 0,-1 1-1,1 0 1,0 0-1,0 0 1,-1 0-1,1-1 1,0 1-1,0 0 1,-1 0-1,1 1 1,0-1 0,0 0-1,-1 0 1,1 0-1,0 0 1,0 1-1,-1-1 1,1 0-1,0 1 1,-1-1 0,1 0-1,0 1 1,-1-1-1,1 1 1,-1-1-1,1 1 13,46 57 21,22 25 76,-60-74-77,36 38 22,2-2-1,1-3 0,2-1 0,2-3 0,4 0-41,-18-21-34,-37-16 36,0-1-1,0 1 0,1 0 1,-1-1-1,0 1 0,1-1 1,-1 0-1,0 1 0,1-1 1,-1 0-1,0 0 0,1 0 0,-1 0 1,1 0-1,-1 0 0,0 0 1,1 0-1,-1-1 0,0 1 1,1-1-1,-1 1 0,0-1 0,1 1 1,0-1-2,1-11 111,0 1 1,-1 0 0,0-1-1,-1 0 1,0 1 0,-1-1-1,0 0 1,-1-1-112,1-1 83,0-390 1264,0 403-1621,0 1-92,0 18-1760,2 64-3434,5-42 894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5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88 594 15063,'0'0'2273,"0"0"-1521,0 0-111,0 0 15,0 0-656,0 0-192,13 36-1345,-13-36-7731</inkml:trace>
  <inkml:trace contextRef="#ctx0" brushRef="#br0" timeOffset="1">1 0 21322,'0'0'1056,"0"0"-1040,0 0-16,0 0 0,0 0-1809,0 0-8595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1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64 141 10325,'0'0'3801,"0"0"-2925,0 0-652,0 0 491,0 0 8,-9 32-200,-29 103-30,32-110-269,2 0 0,1 0 0,0 1-1,2-1 1,1 1 0,3 15-224,-1 21 610,-2-61-521,0-1 64,7-199 256,-4 173-560,1 1 0,1 0 0,1 0 1,1 0-1,2 1 0,0 0 0,1 1 0,2 0 0,0 1 0,2 0 1,11-15 150,-19 31-25,0 0 0,0 0 1,1 1-1,0 0 1,0 0-1,0 1 0,0 0 1,1 0-1,-1 1 0,1 0 1,0 0-1,0 1 1,0-1-1,0 2 0,1 0 1,-1 0-1,0 0 1,8 1 24,-14 1-14,-1-1 1,1 1 0,-1 0 0,0 0-1,1 0 1,-1 0 0,1 0 0,-1 0-1,0 0 1,0 0 0,0 1-1,0-1 1,0 0 0,0 1 0,0-1-1,0 1 1,0-1 0,-1 1 0,1 0-1,-1-1 1,1 1 0,-1 0 0,1-1-1,-1 1 1,0 0 0,0-1 0,0 1-1,0 0 1,0-1 13,3 60-155,-3-57 172,0 2 13,0 1 1,-1-1-1,1 0 1,-1 0-1,-1 1 1,1-1-1,-1 0 1,0 0-1,-1-1 1,1 1-1,-1 0 1,0-1-1,-3 5-30,3-7-213,0 0 0,0 0 0,0 0 0,0 0 0,0 0 0,0-1 0,-1 0 0,1 1 0,-1-1 0,0-1 0,1 1 0,-1 0 0,0-1 0,0 0 1,0 0-1,0 0 0,0 0 0,0-1 0,-1 0 0,-2 0 213,6 0-4096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2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15223,'0'0'0,"0"0"0,0 0-16,0 0-2705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3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9 9925,'0'0'394,"0"0"543,0 0-265,-5-1-490,4 1-303,-16-4 825,11 1 570,10 2 628,-4 1-1564,0 0-68,0 0 15,19 400 22,-19-122 632,0-275-869,0-3 52,0-6 177,-8-205-58,1 98-2075,7-88 1834,0 196-57,0 1-1,1-1 0,-1 1 0,1-1 1,0 0-1,0 1 0,0 0 0,0-1 1,1 1-1,0 0 0,0 0 0,0-1 1,1 1-1,-1 1 0,1-1 0,0 0 1,2-2 57,-4 6-7,1 0 0,-1 0 0,0 0 0,0 0 0,1 0 0,-1 0 0,0 0 0,0 0 0,1 1 0,-1-1 0,0 0 0,0 1 0,0-1 0,0 1 0,0-1 0,1 1 0,-1 0 0,0-1 0,0 1 1,0 0-1,-1 0 0,1 0 0,0 0 0,0 0 0,0 0 0,-1 0 0,1 0 0,0 0 0,-1 0 7,1 1 2,268 324 926,-262-316-871,2 3-1,0-1 0,1 0-1,0 0 1,1-1 0,0 0 0,1-1 0,0 0 0,1-1 0,5 3-56,-17-12 26,0 1-1,0-1 1,0 1 0,1-1-1,-1 0 1,0 0 0,0 1-1,1-1 1,-1 0-1,0 0 1,1 0 0,-1 0-1,0-1 1,0 1-1,1 0 1,-1 0 0,0-1-1,0 1 1,0-1 0,0 1-1,1-1 1,-1 0-1,0 1 1,0-1 0,0 0-1,0 0 1,0 1-1,0-1 1,-1 0 0,1 0-1,0 0 1,0 0 0,-1 0-1,1 0 1,0-1-1,-1 1 1,1 0 0,-1 0-1,1 0-25,2-9 105,1 0 0,-1 0 0,0 0-1,0-9-104,1 1 31,5-28-27,-3 0 0,-1 0 0,-3 0 1,-1-1-1,-3-4-4,1-14-2,1 63-16,0 1 7,1 1-1,-1-1 1,0 0-1,0 0 1,0 0-1,0 0 1,0 0 0,0 0-1,0 0 1,0 0-1,0 0 1,0 0-1,0 0 1,-1 0 0,1 0-1,0 0 1,-1 0-1,1 0 1,0 1-1,-1-1 1,0 0-1,1 0 1,-1 0 0,1 1-1,-1-1 1,0 0-1,1 1 1,-1-1-1,0 0 1,0 1 0,0-1-1,1 1 1,-2-1 11,-4 38-4421,5-10 1473,1-1-1246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3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5 113 13718,'0'29'38,"-2"9"166,0-8 75,1 1 0,2 0 0,1-1 0,5 23-279,10 33 426,-9-50 403,-1 1 0,-2 0 1,0 20-830,-7-117 640,-10-49-640,6 64-239,1 0 0,3 0 1,1 0-1,4-18 239,-2 54-56,0 0 0,1 0-1,0-1 1,1 1 0,0 1 0,0-1 0,1 0 0,0 1 0,1 0 0,0 0 0,0 0 0,1 0-1,0 1 1,0 0 0,0 0 0,1 1 0,0-1 0,0 2 0,1-1 0,0 1 0,0 0 0,0 0-1,1 1 1,-1 1 0,1-1 0,0 1 0,0 1 0,0-1 0,0 2 0,1-1 0,-1 1 0,0 1-1,1-1 1,-1 2 0,6 0 56,-12-1-3,1 1 0,-1 0 0,0-1 0,0 1 0,0 1 0,0-1 1,0 0-1,0 1 0,0 0 0,0-1 0,0 1 0,0 0 0,-1 1 0,1-1 0,-1 0 0,0 1 0,0-1 0,0 1 0,0 0 0,0-1 0,0 1 0,-1 0 0,1 0 0,-1 0 0,0 1 0,0-1 1,1 3 2,1 7-7,-1-1 0,0 1 0,0 0 1,-1 0-1,-1 0 0,0 8 7,-1-16 36,-1 1 0,1 0 0,-1-1 0,0 1-1,0-1 1,0 0 0,-1 0 0,0 0 0,0 0 0,0 0 0,0 0-1,-1-1 1,0 0 0,0 1 0,0-1 0,-1-1 0,1 1 0,-1-1-1,0 0 1,0 0 0,-2 1-36,-3 2-102,0-1 0,-1 0-1,1-1 1,-1 0 0,0 0 0,0-1-1,0-1 1,0 0 0,0 0 0,-6-1 102,12-4-2911,5-14-2505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4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0 10069,'0'0'1590,"0"0"-731,0 0 840,0 0 59,0 0-923,-21 26-317,3-4-378,7-10-63,0 0 1,2 1 0,-1 0 0,2 1-1,0 0 1,0 0 0,1 1-1,1 0 1,0 0 0,1 0 0,1 1-1,0 2-77,-63 264 1756,73-387-1383,-2 85-497,1 0-1,1 0 0,0 0 0,2 0 0,0 1 0,1 1 0,1-1 0,1 2 0,1-1 0,0 1 1,1 1-1,0 1 0,2-1 0,0 2 0,0 0 0,16-10 125,-3 6-38,-20 12 46,0 0 0,-1 1 1,2 0-1,-1 1 0,0-1 1,1 2-1,0-1 0,0 1 1,0 0-1,0 1 0,1 0 1,2 1-9,-10 1 2,0 1 0,0 0 1,1 0-1,-1 0 1,0 0-1,0 0 0,0 0 1,0 1-1,-1-1 0,1 1 1,0-1-1,0 1 1,-1 0-1,1 0 0,-1-1 1,0 1-1,1 0 1,-1 0-1,0 0 0,0 1 1,0-1-1,-1 0-2,21 51 281,2 46 313,-15-60-530,2-1 1,1 0-1,4 5-64,-11-29-387,-4-13 184,1 1-1,-1-1 1,0 1-1,1-1 1,-1 1-1,1-1 1,-1 0-1,1 1 1,0-1 0,0 0-1,-1 1 1,1-1-1,0 0 1,0 0-1,0 0 1,0 0-1,0 0 1,1 0-1,0 1 204,-1-2-4415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4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10485,'0'0'4386,"0"0"-4386,0 0-112,0 0 112,225-48 160,-112 42-160,9 6-1009,15 0-2064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5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75 10421,'0'0'619,"0"0"-288,0 0 714,0 0 516,0 0-422,0-5-757,0-9-341,1 41 322,-3 49 817,-3-44-285,-1 0 0,-8 26-895,6-34 251,2 1 1,1 1 0,2-1-1,-2 26-251,5-51 48,0 0 65,0-25 284,1-11-484,1 0 1,1 0-1,3 0 0,5-21 87,-7 41-148,1 1 1,0-1-1,1 1 0,0 0 0,1 0 0,1 1 0,0-1 0,1 2 0,1 0 0,0 0 0,7-7 148,-14 18 4,-1-1 1,1 1 0,-1 0-1,1 0 1,-1 0 0,1 1-1,0-1 1,0 0 0,0 1-1,0 0 1,0 0 0,0 0-1,0 0 1,1 0 0,-1 1-1,0-1 1,0 1 0,1 0-1,-1 0 1,0 0 0,2 0-5,0 2 3,-1-1 1,1 1 0,0 0 0,-1 0-1,1 0 1,-1 0 0,0 1-1,1 0 1,-1 0 0,-1 0 0,1 1-1,0-1 1,0 1-4,10 14 46,0 0-1,0 1 0,-2 0 1,-1 1-1,8 16-45,89 194 955,-106-226-1509,4 9 1593,-9-8-2914,-6-4-4431,-20-6-5116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5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12198,'0'0'1808,"0"0"-1808,0 0 0,165-36 529,-71 22-529,6 0-1697,-3-14-4786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7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 56 5250,'0'0'5331,"0"0"-4163,0 0-586,0 0 912,0 0 29,4-7-730,-1 1-663,-1 4-85,-1 0 1,0 0 0,0 0 0,1 0 0,-1 0 0,0 0-1,-1-1 1,1 1 0,0 0 0,-1-1 0,1 1 0,-1 0-1,0-3-45,-1 4 17,1 0 1,-1 0-1,0 1 0,0-1 0,0 0 0,0 1 0,0-1 0,0 1 0,-1-1 0,1 1 0,0-1 0,0 1 0,0 0 0,0-1 0,-1 1 0,1 0 1,0 0-1,0 0 0,0 0 0,-1 0 0,1 0 0,0 0 0,0 1 0,0-1-17,-40 4 63,30 1-39,-1 0 1,1 0-1,-1 2 1,2-1-1,-1 1 1,1 1-1,0-1 0,-7 9-24,-28 19 29,-6-1 5,37-26-2,-1 0-1,2 1 1,-1 1 0,1 0 0,1 1-1,0 0 1,0 1 0,-6 9-32,17-20-8,0 1 0,0-1 1,0 1-1,0 0 0,0-1 1,1 1-1,-1 0 0,0-1 1,1 1-1,-1 0 0,1 0 1,-1 0-1,1-1 0,0 1 1,0 0-1,0 0 0,0 0 1,0 0-1,1-1 0,-1 1 1,0 0-1,1 0 0,-1 0 1,1-1-1,0 1 0,-1 0 1,1-1-1,0 1 0,0-1 1,0 1-1,0-1 0,1 1 1,-1-1-1,0 1 0,1-1 1,-1 0-1,1 0 0,0 0 8,7 5-66,0-1 0,0 0 0,1-1 0,0 0 0,0-1 0,5 1 66,6 2-81,29 12-80,0 2-1,13 8 162,-47-19 11,0 0 1,0 0-1,-1 2 1,0 0-1,-1 0 0,0 2 1,-1-1-1,7 10-11,-17-19-9,0 1 0,-1-1 0,1 0 0,-1 1 1,0-1-1,0 1 0,0 0 0,0 0 0,-1 0 0,1 0 0,-1 0 0,0 0 0,0 0 0,-1 0 0,1 1 0,-1-1 0,0 0 0,0 0 0,0 1 0,-1-1 0,0 3 9,-1-3-4,0 1 0,0-1 0,0 1 0,-1-1 0,0 0 0,0 0 0,0 0 0,0-1 0,-1 1 0,1-1 0,-1 1 0,0-1 0,0 0 0,0-1 0,0 1 0,-1-1 4,-11 7 84,-1-2 0,0 0 0,0-1 0,-1 0 0,0-2 0,0 0 0,0-1 0,0-1 1,-6 0-85,-99-1 264,125 23-1726,8 31 1384,-3 0 1,-3 0 0,-2 18 77,-2-40 79,-2 0 1,-2 0-1,0-1 1,-3 1 0,0-1-1,-5 9-79,-1-5 39,3-10 235,1 0 0,1 0-1,2 1 1,1 0 0,0 0 0,2 0 0,1 1-274,3-25 24,-1 0 1,1 0-1,-1 0 1,1 0-1,0 0 0,0 0 1,0 0-1,0 0 1,1 0-1,-1-1 1,1 1-1,0 0 0,-1-1 1,1 0-1,0 1 1,1-1-1,-1 0 1,0 0-1,1 0 1,-1 0-1,1 0-24,10 6 237,0 0 0,0-1 0,15 5-237,-15-6 126,37 15 146,0-2 1,1-2 0,29 4-273,-47-14-623,1-1-1,23-1 624,-35-4-1138,0 0 0,-1-2 0,1-1 0,11-3 1138,44-18-5171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7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11733,'0'0'547,"0"0"-184,0 0 445,0 0 860,0 0-785,13-2-528,240-24-67,-86 11 200,2-7-488,-12 0-114,-91 19-2280,-65 3-1085,-13 5 1543,-36 10-1319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7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0 670 7652,'0'0'5495,"0"0"-3494,0 0 283,33 7-123,107 21-894,-132-26-1191,0 0 0,0-1 0,0 0 0,1-1 0,-1 0 0,0 0 0,0-1 0,0 0 0,1 0 0,-1-1 0,0 0 0,0 0-1,-1-1 1,1 0 0,0 0 0,-1-1 0,0 0 0,0 0 0,0-1 0,-1 0 0,1 0 0,-1-1 0,0 1 0,4-6-76,1-6 64,0 0 0,-1-1 1,0 0-1,-2-1 0,0 0 1,-1 0-1,-1 0 0,1-9-64,1-2 14,-2-1-1,-1 1 0,-1-1 1,-1 0-1,-2 0 0,-1 0 1,-2 0-1,-3-17-13,2 37-9,-1 0 1,-1 0-1,1 0 0,-2 1 0,1-1 1,-2 1-1,1 0 0,-1 1 0,-1 0 1,0 0-1,0 1 0,-1-1 0,1 2 1,-2-1-1,1 2 0,-1-1 0,0 1 1,-9-4 8,17 10-8,1-1 1,0 1 0,-1-1 0,1 1-1,0 0 1,-1 0 0,1 0 0,0 0 0,-1 0-1,1 0 1,0 0 0,-1 0 0,1 0-1,0 0 1,-1 1 0,1-1 0,0 1-1,-1-1 1,1 1 0,0-1 0,0 1-1,0 0 1,0 0 0,-1-1 0,1 1 0,0 0-1,0 0 1,0 0 0,1 0 0,-1 0-1,0 0 1,0 1 0,1-1 0,-1 0-1,0 0 1,1 1 0,-1-1 0,1 0 0,0 0-1,-1 1 1,1-1 0,0 0 0,0 1-1,0 0 8,-3 13 17,0 0 0,2 0 0,0-1 0,1 6-17,-1-5 5,-3 61 374,4-1 0,8 59-379,-6-108 41,2 0 0,1-1 0,2 1 1,0-1-1,1-1 0,2 1 0,0-1 0,2-1 1,12 19-42,-23-40-12,1 1 0,-1-1 1,1 1-1,0-1 0,0 0 0,0 0 1,0 0-1,1 0 0,-1 0 1,0-1-1,1 1 0,-1-1 1,1 1-1,0-1 0,-1 0 0,1 0 1,0 0-1,0 0 0,-1-1 1,1 1-1,0-1 0,0 1 1,0-1-1,0 0 0,0 0 0,0-1 1,0 1-1,0-1 0,0 1 1,-1-1-1,1 0 0,0 0 0,0 0 1,-1 0-1,1 0 0,-1-1 1,1 0-1,-1 1 0,1-1 12,6-4-79,-1-1-1,0 1 0,-1-1 0,1-1 1,-1 1-1,-1-1 0,1-1 0,-1 1 1,-1-1-1,3-4 80,-5 4-90,1 1-1,-1-1 1,0 0 0,-1 0 0,0-1 0,-1 1 0,0 0-1,0-1 1,-1 1 0,0-6 90,0 15 7,0-1 0,0 1-1,0 0 1,0-1 0,0 1 0,0 0-1,0-1 1,1 1 0,-1 0 0,-1 0-1,1-1 1,0 1 0,0 0 0,0-1-1,0 1 1,0 0 0,0-1 0,0 1-1,0 0 1,0-1 0,-1 1 0,1 0-1,0 0 1,0-1 0,0 1 0,-1 0 0,1 0-1,0-1 1,0 1 0,0 0 0,-1 0-1,1 0 1,0 0 0,-1-1 0,1 1-1,0 0 1,0 0 0,-1 0 0,1 0-1,0 0 1,-1 0 0,1 0 0,0 0-1,-1 0 1,1 0-7,-1 0-3,1 0 1,0 0-1,-1 1 0,1-1 0,0 0 0,-1 1 0,1-1 1,0 0-1,0 1 0,-1-1 0,1 0 0,0 1 0,0-1 0,0 1 1,-1-1-1,1 0 0,0 1 0,0-1 0,0 1 0,0-1 1,0 1-1,0-1 0,0 1 0,0-1 0,0 0 0,0 1 1,0-1-1,0 1 0,0-1 0,0 1 0,1-1 0,-1 1 3,2 4 1,0 0-1,1-1 0,-1 1 0,1-1 0,0 1 0,0-1 0,0 0 0,1 0 1,0 0-1,0-1 0,0 1 0,0-1 0,0 0 0,1 0 0,-1 0 0,1-1 0,0 1 1,0-1-1,0 0 0,0-1 0,0 1 0,0-1 0,4 1 0,17 2-220,0-1-1,0 0 1,0-2-1,8-2 221,-25 1-156,0 0 79,2 1-176,0-1 1,0-1-1,0 0 1,-1 0-1,1-1 1,5-2 252,-13 3-119,-1 0 1,0 0-1,1 0 0,-1 0 0,0 0 1,0-1-1,0 1 0,0-1 0,0 1 1,0-1-1,0 0 0,0 0 0,-1 0 1,1 0-1,-1 0 0,1 0 1,-1 0-1,0-1 0,0 1 0,0 0 1,0-1-1,0 1 0,-1-1 0,1 1 1,-1-1-1,1 1 0,-1-1 0,0 1 1,0-1-1,0 0 119,0 2 432,-1 1-351,0 1 0,0-1 0,0 1 0,0-1 0,0 1 0,0-1 0,1 1 0,-1-1 1,0 1-1,0 0 0,1 0 0,-1-1 0,0 1 0,1 0 0,-1 0 0,1 0 0,-1 0 0,1-1 0,0 1 0,-1 0 0,1 0 0,0 0 0,-1 0 0,1 0 0,0 0 0,0 0 0,0 0 0,0 0 0,0 0 0,0 0 1,0 0-1,0 0 0,1 0 0,-1 0 0,0 0 0,0 0 0,1 1-81,0 2-11,-1 1 1,1-1 0,1 0-1,-1 1 1,0-1 0,1 0-1,0 0 1,0 0-1,1 1 11,2 0 10,0 0 0,0-1-1,0 1 1,1-1 0,0 0-1,0-1 1,0 1 0,0-1-1,0-1 1,1 1-1,0-1 1,-1 0 0,1 0-1,0-1 1,0 0 0,0 0-1,3-1-9,-2 1-30,0-1 0,1 0 0,-1 0 0,0-1 0,0 0 0,0 0 0,0-1 0,0-1 0,0 1 0,0-1 0,0 0 0,-1-1 0,0 0 0,3-1 30,46-43-1406,-53 45 1357,0 0-1,0 0 0,-1-1 0,1 1 0,-1 0 1,0-1-1,0 0 0,0 0 0,-1 1 0,1-1 1,-1 0-1,0 0 0,0-1 0,0 1 0,0-4 50,-1 7 862,0 1-107,0 29-85,-1-26-655,1 1 0,0 0 1,0 0-1,0-1 0,0 1 1,1 0-1,-1 0 0,1-1 1,0 1-1,0 0 0,1-1 1,-1 1-1,1-1 0,0 0 1,-1 1-1,2-1 0,-1 0 0,0 0 1,0 0-1,1 0 0,0-1 1,-1 1-1,1-1 0,0 0 1,0 1-1,1-1 0,-1 0 1,0-1-1,1 1 0,-1-1 1,4 2-16,2 0 5,0 1 1,0-1-1,0 0 1,1-1-1,-1 0 1,1-1-1,-1 0 1,1 0-1,0-1 1,-1-1-1,1 1 1,-1-1-1,1-1 1,-1 0-1,1 0 1,-1-1-1,0 0 1,0-1-1,0 1 1,-1-2-1,1 1 1,-1-1-1,0-1 1,0 0-1,-1 0 1,0 0-1,0-1 1,0 0-1,-1 0 1,0-1-1,0 0-5,2-5-65,0-1 0,-1 0 0,-1 0-1,0 0 1,-1 0 0,-1-1-1,0 0 1,-1 0 0,2-14 65,-1-23-263,-2 0 1,-2-13 262,0 26 69,0 34 13,0-1 0,0 0 0,-1 1 0,0-1 0,0 0 1,0 1-1,0-1 0,-1 1 0,0-1 0,0 1 0,-1 0 0,0 0 0,1 0 0,-2 0 0,1 1 0,-3-4-82,3 5 112,-1 0 0,0 0 1,0 0-1,0 0 0,-1 1 0,1 0 0,0 0 0,-1 0 1,1 0-1,-1 1 0,0 0 0,0-1 0,1 2 1,-1-1-1,0 1 0,0-1 0,0 1 0,0 1 0,-4 0-112,6 0 2,0 0 0,-1 0 0,1 0 0,0 1-1,0 0 1,0-1 0,0 1 0,0 0 0,0 1-1,0-1 1,1 0 0,-1 1 0,1 0-1,0-1 1,0 1 0,0 0 0,0 0 0,0 0-1,0 0 1,1 1 0,0-1 0,-1 0-1,1 1 1,1-1 0,-2 4-2,-4 16 46,1 0 0,1 0 0,1 11-46,2-24 39,-5 63 571,4 50-610,2-98-7,1-16 4,0 0 1,1 0-1,-1 0 0,2 0 1,-1-1-1,1 1 0,1-1 1,0 1-1,0-1 1,0-1-1,1 1 0,0 0 1,1-1-1,-1 0 0,1-1 1,1 1-1,-1-1 0,1 0 1,0-1-1,1 1 1,-1-1-1,1-1 0,0 1 3,11 5-105,-1-1 0,1 0 0,1-2 0,0 0 0,0-1 0,0-1 0,1 0 0,-1-2 0,14 1 105,-13-3-196,0-1 0,0-1 1,0 0-1,0-2 0,-1 0 0,1-2 0,-1 0 1,0-1-1,18-8 196,-30 11-14,-1-1-1,1 0 1,-1 0 0,-1-1 0,1 1 0,-1-1-1,1-1 1,-1 1 0,-1-1 0,1 0 0,-1-1-1,0 1 1,-1-1 0,1 0 0,-1 0 0,-1 0-1,1-1 1,-1 1 0,-1-1 0,1 0-1,-1 0 1,-1 0 0,1 0 0,-2 0 0,1 0-1,-1-6 15,0 12 38,-1 1 0,1-1 0,-1 0-1,1 0 1,-1 1 0,0-1-1,0 0 1,0 1 0,0-1 0,0 0-1,0 1 1,0 0 0,-1-1 0,1 1-1,0 0 1,-1-1 0,1 1-1,-1 0 1,0 0 0,1 0 0,-1 1-1,0-1 1,1 0 0,-1 0-1,0 1 1,0-1 0,0 1 0,0 0-1,-1-1-37,-1 0 2,-1 1 0,1-1 0,-1 0 0,0 1 0,1 0 0,-1 0 0,0 0 0,1 1 0,-1 0 0,1 0 0,-1 0 0,-1 1-2,5-1-21,0 0 0,0 0 0,0 1 0,0-1 0,0 0 0,1 1 0,-1-1 0,0 1 0,1-1 0,-1 1 0,1-1 0,-1 1 0,1 0 0,0-1 0,0 1-1,0 0 1,0-1 0,0 1 0,0-1 0,0 2 21,0 1-40,0-1 0,0 1-1,1-1 1,-1 1-1,1-1 1,0 0 0,0 1-1,0-1 1,2 3 40,0-3 2,1 0 0,-1 0-1,1 0 1,0-1 0,0 1 0,0-1 0,0 0-1,1 0 1,-1-1 0,1 1 0,-1-1 0,1 0-1,-1 0 1,1 0 0,0-1 0,-1 0 0,5 0-2,13 1 28,0-1 0,0-2 0,9-1-28,-16 0 23,-1-1 0,0 0 0,0-1 0,-1 0 0,4-3-23,-7 3 6,0 0-1,0 1 1,0 0 0,0 1 0,0 0-1,1 1 1,0 0 0,-1 1 0,1 0 0,0 0-1,7 2-5,-16-1 6,0 1 0,0 0 0,0 0 0,0 0 0,0 0 0,-1 1 0,1-1 0,0 0 0,0 1 0,-1-1 0,1 1 0,-1 0 0,1-1 0,-1 1 0,0 0 0,0 0 0,0 0 0,0 0 0,0 0 0,0 0 0,0 0 0,-1 0 0,1 0 0,-1 1 0,0-1 0,1 0 0,-1 1-6,6 68 363,-6-60-263,0-6-66,1 6 139,0 0 1,-1-1-1,-1 1 0,0 0 1,0 0-1,-3 10-173,3-19 6,0 1 1,-1-1-1,1 1 0,0-1 1,-1 0-1,1 1 1,-1-1-1,1 0 0,-1 0 1,0 0-1,0 0 0,0 0 1,0-1-1,-1 1 1,1-1-1,0 1 0,-1-1 1,1 0-1,-1 0 0,1 0 1,-1 0-1,1 0 1,-1-1-1,0 1 0,0-1 1,1 1-1,-1-1 1,0 0-1,0 0-6,-3 0-88,-1 1-313,-1-1-1,1 0 1,0 0 0,-1-1-1,1 0 1,0 0 0,-3-1 401,-25-19-4301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8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9732,'0'0'275,"0"0"440,0 0 745,0 0 79,0 0-184,-2 26-250,-4 82-169,6-90-685,1 0 0,1-1 0,0 1 1,2-1-1,0 1-251,6 43 433,-10 98-1153,0-159 526,0 1 0,-1 0 0,1-1 0,0 1 0,-1-1 0,1 1 1,-1-1-1,1 1 0,-1-1 0,1 1 0,-1-1 0,1 0 0,-1 1 0,0-1 1,1 0-1,-1 1 0,1-1 0,-1 0 0,0 0 0,1 0 0,-1 1 0,0-1 1,1 0-1,-1 0 0,-1 0 194,-1 1-2277,0-1-2618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8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6931,'0'0'4442,"0"0"-3321,0 0-526,0 0 541,0 0-378,0 11-219,-3 139 1983,-1-13-602,8 34-1920,-3-167-82,-1 0 1,1 1-1,0-1 1,0 0 0,1-1-1,-1 1 1,1 0-1,0 0 1,0 0-1,1 0 82,13 13-2308,4-10-3731,-10-7-1562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8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0 9428,'0'0'1353,"0"0"-30,0 0 177,0 0-300,0 0-440,0 18 11,0 347 2628,2-317-3252,-1-29-197,0 1-1,-1-1 0,-2 1 0,-1 9 51,3-28-46,0 0 0,-1 0-1,1-1 1,0 1 0,-1 0-1,1 0 1,-1-1 0,1 1 0,-1 0-1,1-1 1,-1 1 0,0 0-1,1-1 1,-1 1 0,0-1-1,1 1 1,-1-1 0,0 0-1,0 1 1,1-1 0,-1 1-1,0-1 1,0 0 0,0 0-1,1 0 1,-1 0 0,-1 1 46,-27 0-1876,21-1 1065,-30 0-4269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09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10293,'0'0'4514,"0"0"-4402,0 0 160,0 0 1169,0 0-161,0 0-1168,150 0 304,-25 0 305,6-15-465,7-1-224,-4 4-32,-12-2-80,-28 14-336,-22-5-513,-25 5-1744,-28 0-2145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0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 7812,'0'0'2403,"0"0"-1397,0 0 72,0 0-171,0 0-307,-2 25 83,-9 458 3599,10-446-4038,0-25-139,0 0 1,1 1-1,0-1 1,1 0-1,2 10-105,2-51 633,-4 1-513,3-84-182,-9-94 62,-4 111-507,9 94 313,5 2 143,0-1 1,-1 1-1,1 0 1,0 0-1,-1 1 1,1-1-1,-1 1 1,0 0-1,1 0 1,-1 1-1,0-1 1,0 1-1,-1 0 1,3 1 50,49 52 188,-41-41-243,34 39 94,-20-21-3,2-2-1,0 0 0,29 20-35,-48-43-13,0 0 0,1-1 0,0 0 0,0-1 0,0 0 0,1-1 0,0-1 0,0 0 0,0 0 0,0-1 0,1-1 0,-1 0 0,1-1 0,1-1 13,-12 0-5,0 0 1,0 0 0,-1 0 0,1 0 0,0 0 0,-1-1 0,1 0-1,0 1 1,-1-1 0,1 0 0,-1 0 0,1 0 0,-1-1-1,1 1 1,0-2 4,1 0 52,-1-1-1,0 0 1,0 0-1,0 0 1,-1-1-1,1 1 1,-1 0-1,1-4-51,4-10 121,-1 0 0,0 0 0,-2-1 0,0 0 0,-1 1 0,-1-1 0,0 0 0,-2 0 0,0 0 0,-1 0 0,-2-1-121,2 13 24,-1 1 0,0-1 0,-1 1-1,0 0 1,0 0 0,0 0-1,0 0 1,-1 1 0,0-1-1,0 1 1,-1 0 0,0 0-1,0 0 1,0 1 0,0 0-1,0 0 1,-2 0-24,-13-14-1075,20 14-4459,10 3-1173,-7 2 6847,31-1-6111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1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49 108 10341,'0'0'1646,"0"0"-787,-7 30 275,-3 5-711,3-11-105,1 0 0,1 0 0,1 0 0,2 1 0,0-1 0,1 14-318,0 13 420,2 55 367,0-95-661,0 0 0,1-1 0,1 1 0,-1-1 0,2 1 0,-1-1 0,1 0 0,3 5-126,-2-9 144,-2-15 251,-7-80-369,-11-55-26,5 51-426,1-62 426,9 134-30,-1 12 27,1-1 0,0 1 1,0-1-1,1 1 0,1-1 0,0-3 3,-1 11-18,-1 0 0,1 0 1,0 0-1,0 0 0,0 1 1,0-1-1,0 0 0,0 0 1,0 1-1,1-1 0,-1 1 1,0-1-1,1 1 0,0 0 0,-1-1 1,1 1-1,0 0 0,-1 0 1,1 0-1,0 0 0,0 0 1,0 1-1,0-1 0,0 0 1,0 1-1,0 0 0,0-1 1,0 1-1,0 0 0,0 0 1,1 0 17,8-1-42,0 1-1,-1 0 1,1 1 0,0 0 0,-1 0 0,1 1 0,-1 1 0,1 0 0,-1 0 0,0 1 0,0 0 0,-1 1 0,4 2 42,-8-4-149,17 12 3,0 0 0,12 14 146,-3 8-1737,-29-34 1162,0 0 0,0 1 0,0 0 0,-1-1 0,1 1 0,-1 0 0,0 0 0,0 0 0,0 3 575,0 7-5032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1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8548,'0'0'128,"0"0"480,0 0 1489,0 0-704,0 0-833,159 20-240,-102-20-320,-7 2-1472,3-2-3619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1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12726,'0'0'491,"0"0"-150,0 0 516,19 25 383,64 86-87,-60-82-759,2-1 0,0-2 0,2 0 0,1-1 0,7 3-394,39 35 455,-36-29-242,26 26 147,16 21-360,-80-81-62,0 0 0,0 0 0,-1 0 0,1 0 0,0 0 0,0 0 0,0 0 0,0 0 0,0 0 0,-1 0 0,1 0 0,0 0 0,0 0 0,0 0 0,0 0 0,0 0 0,0 0 0,-1 0 0,1 0 0,0 0 0,0 1 0,0-1 0,0 0 0,0 0 0,0 0 0,0 0 0,-1 0 0,1 0 0,0 0 0,0 0 0,0 0 0,0 1 0,0-1 0,0 0 0,0 0 0,0 0 0,0 0 0,0 0 0,0 0 0,0 1 0,0-1 0,0 0 0,0 0 0,0 0 0,0 0 0,0 0 0,0 0 0,0 1 0,0-1 0,0 0 0,0 0 0,0 0 0,0 0 0,0 0 0,0 1 0,0-1 0,0 0 0,0 0 0,0 0 0,0 0 62,-15-5-1410,-11-17-2256,0-14-1517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2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545 1 2113,'0'0'6854,"0"0"-5382,0 0-1239,0 0 684,0 0 423,-26 23-228,-83 82-330,83-78-292,1 1 1,2 1-1,1 1 1,-14 26-491,-29 38 578,12-32 15,-9 4-593,-34 39-604,95-103-663,1-2-1444,0 0-786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2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72 183 6195,'0'0'293,"0"0"313,0 0 763,0 0-500,0 0-458,0-12-195,0-55 1924,2 63-1976,0 0 1,1 1-1,-1-1 1,1 1-1,-1 0 1,1-1-1,0 1 1,0 0-1,0 1 0,1-1 1,-1 0-1,1 1 1,0 0-1,2-1-164,1-2 139,3-2-133,-1 0 90,0 1-1,1 0 1,-1 0-1,1 1 1,0 0 0,0 1-1,4-1-95,-11 4 13,0 1 0,0-1 0,0 1 0,0 0 0,0 0-1,0 0 1,0 0 0,-1 1 0,1-1 0,0 1 0,0 0 0,0 0 0,0 0 0,-1 0-1,1 0 1,0 0 0,-1 1 0,1-1 0,-1 1 0,0 0 0,1 0 0,-1 0 0,0 0-1,0 0 1,0 0 0,-1 1 0,1-1 0,0 0 0,-1 1 0,1 1-13,7 13-33,-1-1 1,0 1-1,-2 0 0,0 1 1,-1 0-1,-1 0 0,0 0 1,-1 0-1,-1 13 33,1 39-242,-6 67 242,1-76 77,0-39-61,-2 0 1,0-1-1,-1 1 1,-2-1-1,0-1 1,-3 6-17,10-26-7,0 1 1,0-1 0,0 0 0,0 1-1,-1-1 1,1 0 0,0 1 0,0-1-1,0 0 1,0 1 0,0-1 0,1 0-1,-1 1 1,0-1 0,0 0-1,0 1 1,0-1 0,0 0 0,0 0-1,0 1 1,1-1 0,-1 0 0,0 1-1,0-1 1,0 0 0,1 0 0,-1 1-1,0-1 1,0 0 0,1 0 0,-1 0-1,0 1 1,0-1 0,1 0 0,-1 0-1,0 0 1,1 0 0,-1 0-1,0 0 1,1 0 0,-1 0 0,0 0-1,1 1 1,-1-1 0,0 0 0,1-1-1,-1 1 1,0 0 0,1 0 0,-1 0-1,0 0 1,0 0 0,1 0 0,-1 0-1,0 0 1,1 0 0,-1-1 0,0 1-1,1 0 1,-1 0 6,21-7 7,-9 3 37,0-1 0,0-1-1,-1 0 1,0 0-1,0-1 1,3-4-44,-32 73 603,4-31-283,0 0-1,2 1 1,2 1 0,1 0 0,1 0-1,2 0 1,0 5-320,6 118 367,2-117-246,-2-1 0,-1 0-1,-1 1 1,-3-1 0,-1 0-1,-5 16-120,8-46 116,1 0 1,-2-1-1,1 1 0,-1 0 0,0-1 0,0 0 0,-1 0 0,0 0 0,-1 0 0,1-1 0,-1 0 0,0 0 0,-7 4-116,9-7 20,0 0 0,-1-1 0,1 1 0,-1-1 0,0 0 0,0-1-1,1 1 1,-1-1 0,0 0 0,0 0 0,-1 0 0,1-1 0,0 0 0,0 0 0,0 0-1,0-1 1,0 1 0,0-1 0,0-1 0,0 1 0,0-1 0,0 1 0,0-2-20,-24-10-228,-23-8-1825,17 16-1845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07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0 172 11797,'0'0'10773,"0"0"-10308,0 0 623,188-79-288,-72 54-784,-1 2-16,4 4-1088,-19-7-2658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7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2801,'0'0'7817,"0"0"-5821,0 0-854,-1 23-59,-4 163 1160,7-80-1203,4 0-1,10 39-1039,-3-41-1726,-13-162-4891,0 25 1225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8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0 120 11141,'0'0'299,"0"0"256,0 0 821,0 0-156,26-18-828,84-53-152,-102 67-207,0-1-1,-1 2 1,2-1 0,-1 1 0,0 0-1,1 1 1,-1 0 0,1 0 0,-1 1-1,1 0 1,0 1 0,0-1 0,0 2-1,-1-1 1,7 2-33,7 0 149,-19-1-145,0-1-1,0 1 1,0 0-1,0-1 1,0 1-1,0 1 1,0-1-1,0 0 1,-1 1-1,1-1 1,0 1-1,-1 0 1,1 0-1,-1 0 1,0 0-1,0 1 1,0-1 0,0 0-1,0 1 1,0 0-1,-1-1 1,1 1-1,-1 0 1,0 0-1,1 0 1,-1 0-1,-1 0 1,1 2-4,1 3-6,0 0 1,-1 1-1,0-1 0,0 1 1,-1-1-1,0 1 1,-1-1-1,0 1 1,0-1-1,-2 4 6,2-8 18,-1 1 0,0-1 0,-1 0 0,1 0 0,-1 0 1,0-1-1,1 1 0,-2-1 0,1 1 0,0-1 0,-1 0 0,1 0 0,-1-1 0,0 1 0,0-1 1,-1 1-19,-70 33 404,63-31-359,3-1 5,6-3-37,0 1-1,1-1 0,-1 0 1,0 0-1,0-1 0,0 1 0,0 0 1,0-1-1,0 0 0,-1 1-12,4 0-151,3 18-261,8-12 287,-1-1 0,1 0-1,0-1 1,1 0-1,3 1 126,-4-2-72,0 0-1,0 1 0,0 1 0,-1 0 1,10 6 72,-17-9-47,0 0 1,0 0 0,0 0-1,0 0 1,-1 1 0,1-1 0,-1 1-1,0 0 1,0-1 0,0 1-1,0 0 1,-1 0 0,1 0 0,-1 0-1,0 1 1,-1-1 0,1 0 0,-1 0-1,1 2 47,-1-2-30,1 0-1,-1 0 1,0 1-1,0-1 0,0 0 1,-1 0-1,1 0 1,-1 1-1,0-1 1,0 0-1,0 0 0,-1 0 1,0 0-1,1-1 1,-3 4 30,1-5 41,0 1 0,0-1 0,0 0 0,-1 0 0,1 0 0,-1 0 0,1-1 0,-1 1 0,0-1 0,1 0 0,-1 0 0,0 0 0,0-1 0,0 0 0,0 1 0,-2-1-41,-52 6 454,-1-3 1,0-2-1,-22-4-454,80 3-79,1 0 0,-1 0 1,0 0-1,1 0 0,-1 0 0,1 0 1,-1 0-1,1 0 0,-1 0 0,1 0 1,-1 0-1,1 0 0,0 0 0,-1-1 1,1 1-1,-1 0 0,1 0 0,-1-1 1,1 1-1,-1 0 0,1-1 0,0 1 0,-1 0 1,1-1-1,0 1 0,-1-1 0,1 1 1,0-1-1,0 1 0,-1 0 0,1-1 1,0 1-1,0-1 0,0 1 0,0-1 1,0 1-1,0-1 0,-1 1 0,1-1 1,0 1-1,0-1 0,1 1 0,-1-1 1,0 1-1,0-1 0,0 0 79,0-17-3871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9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15671,'0'0'656,"0"0"-383,0 0-337,0 0 64,0 0-5891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21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117 110 7027,'0'0'523,"0"0"-261,0 0 447,0 0-4,-2 12 7382,-8 46-8139,-83 353 1039,89-353-629,4-58-342,-1 0 1,1 0-1,0 0 1,0 0-1,-1 0 1,1 0-1,0 0 1,-1 0-1,1 0 1,0 0-1,0 0 1,-1 0-1,1-1 1,0 1-1,0 0 1,0 0-1,-1 0 1,1 0-1,0 0 1,0-1-1,0 1 1,-1 0-1,1 0 1,0 0-1,0-1 1,0 1-1,0 0 1,-1 0-1,1-1 1,0 1-1,0 0 1,0 0-1,0-1 1,0 1-1,0 0 1,0 0-1,0-1 1,0 1-1,0 0 1,0 0-1,0-1 1,0 1-1,0 0 1,0 0-1,0-1 1,0 1-1,0 0 1,0 0-1,1-1-16,-1-44-151,2 0 0,3 0 0,1 0 1,2 1-1,2 0 0,2 0 0,3-2 151,21-51-520,8-8 520,-42 100-106,0 0 0,1 1 0,0-1 0,0 1 0,0 0 0,0 0 0,1 0 0,0 0 0,0 0 0,0 1 0,0 0 0,0 0 0,1 0 0,-1 0 0,1 1 0,0-1 0,0 1 106,6-1-95,-1 0 0,1 0 0,0 1-1,0 0 1,0 1 0,0 1 0,8 0 95,-17 0-7,0 1 0,0-1-1,-1 1 1,1-1 0,0 1 0,0 0 0,0 0 0,-1 0 0,1 0 0,0 0 0,-1 0 0,1 1-1,-1-1 1,1 0 0,-1 1 0,0-1 0,0 1 0,1 0 0,-1-1 0,0 1 0,0 0 0,-1 0 0,1-1-1,0 1 1,-1 0 0,1 0 0,-1 0 0,1 0 0,-1 0 0,0 0 0,0 0 7,6 70 120,-6-69-98,-1 1 15,0-1 1,1 1-1,-1 0 0,-1 0 0,1-1 0,0 1 0,-1-1 0,0 1 0,0-1 0,0 0 1,0 0-1,0 0 0,-1 0 0,1 0 0,-1 0 0,0 0 0,0-1 0,0 0 0,0 1 1,0-1-1,-1 0 0,1-1 0,-2 2-37,-15 7 144,-1-1 0,0 0 0,-15 2-144,12-3 48,15-4-310,-61 18 605,22-16-5709,47-6 1388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23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 2 7283,'0'0'1486,"0"0"-845,0 0 306,0 0 229,0 0-319,2-2 185,-1 10-806,-2 1-145,0 0 0,0 1 0,-1-1 0,0 0 0,-1 0 0,0 0 1,-1 0-1,-2 4-91,-42 76 782,26-51-589,-334 571 2072,350-597-2194,5-8-62,-1-1 0,0 1 0,0 0-1,0-1 1,0 1 0,-1-1-1,0 1 1,1-1 0,-1 0-1,0 0 1,0-1 0,-1 1-1,0 0-8,2-20-2321,3-6-3407,10-10-2731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24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72 7395,'0'0'2004,"0"0"-1422,0 0-3,0 0-78,0 6-119,-1 97 5474,-10 49-5856,12-202 55,2-66-826,-2 102 618,1 0 1,0 0-1,1 1 0,0-1 0,2 1 1,-1-1-1,5-7 153,-2 7-171,-6 11 161,-1 1 0,1-1 0,0 1 0,1-1 0,-1 1 0,0 0 0,1 0 0,-1 0 0,1 0 1,0 0-1,0 0 0,-1 0 0,1 0 0,0 1 0,1-1 10,-1 1 4,-1 1 1,0 0 0,1 0-1,-1 0 1,0 0 0,1 0-1,-1 0 1,0 0 0,1 0-1,-1 0 1,0 1 0,1-1 0,-1 0-1,0 1 1,0-1 0,1 1-1,-1 0 1,0-1 0,0 1-1,0 0 1,0 0 0,0 0-1,0 0 1,0 0 0,0 0-5,29 32 75,-18-18-51,97 97 621,98 77-645,-203-186 15,-1 0-4,0 0-1,0 0 0,0-1 0,1 1 1,-1-1-1,0 1 0,1-1 0,0-1 0,-1 1 1,1 0-1,0-1 0,0 0 0,0 0 1,0 0-1,0 0 0,2 0-10,-4-7 286,0 0-1,-1 0 0,0 0 1,0 0-1,-1-1 1,1 1-1,-2-6-285,1-78 1585,-12-73-1585,7 137-4052,3 26 788,3 13 778,5 7-1462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24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1 157 8724,'0'0'1908,"0"0"-1241,0 0 106,0 0 364,0 0-3,1 19-318,-1 13-525,-1 12 460,2 1 0,3 8-751,9 4 350,-6-36-87,-4-20 4,-2-10 133,-2-39-310,0 3-302,2 0 1,3-6 211,-2 36-208,0 0 1,2 0-1,0 0 1,0 0 0,1 1-1,1 0 1,0 0-1,4-5 208,-4 9-132,0 0 0,0 1 0,1 0 0,0 0 0,1 0-1,0 1 1,7-6 132,-12 13-8,-1-1 1,0 0-1,0 1 0,1-1 0,-1 1 1,1 0-1,-1 0 0,1 0 0,-1 0 0,1 0 1,0 0-1,0 1 0,-1-1 0,1 1 0,0 0 1,0 0-1,0 0 0,-1 0 0,1 1 0,0-1 1,0 1-1,-1-1 0,1 1 0,0 0 0,-1 0 1,1 0-1,-1 0 0,1 1 0,-1-1 1,0 1-1,1-1 0,-1 1 0,0 0 0,0 0 1,1 1 7,1 2-54,1 0 0,-1 1 0,0-1 0,0 1 0,-1 0 0,1 0 0,-1 0 1,-1 1-1,1-1 0,1 7 54,-3-10 0,-1-1 1,1 1-1,0 0 1,-1-1-1,0 1 1,0 0-1,0 0 0,0-1 1,0 1-1,0 0 1,-1-1-1,1 1 1,-1 0-1,0-1 1,0 1-1,0-1 1,0 1-1,0-1 0,0 1 1,-1-1-1,1 0 1,-1 1-1,0-1 1,1 0-1,-1 0 1,0 0-1,0-1 1,0 1-1,-1 0 0,-8 4-158,0-1 0,0 0-1,-1 0 1,1-1 0,-1-1 0,0 0 0,0-1-1,0 0 1,-1-1 0,-1 0 158,12-1-3111,2 0-2918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25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100 113 10869,'0'0'2879,"0"0"-1716,0 0-384,-10 30-171,-29 99-66,35-113-339,0 1 1,1 0-1,1-1 1,1 1 0,1 1-204,0-10 74,-1 0 0,1 0 0,-1 0 0,-1 0 0,1 0 0,-1 0 0,-2 4-74,4-12 6,0 0 0,0-1 0,0 1 0,0 0 0,0 0 0,0-1 0,0 1 0,0 0 0,-1 0 0,1 0 0,0-1 0,0 1 0,0 0 0,0 0 0,0-1 0,0 1-1,0 0 1,-1 0 0,1 0 0,0 0 0,0-1 0,0 1 0,0 0 0,-1 0 0,1 0 0,0 0 0,0 0 0,0 0 0,-1-1 0,1 1 0,0 0 0,0 0 0,-1 0-1,1 0 1,0 0 0,0 0 0,-1 0 0,1 0 0,0 0 0,0 0 0,-1 0 0,1 0 0,0 0 0,0 0 0,0 0 0,-1 0 0,1 0 0,0 1 0,0-1 0,-1 0 0,1 0-1,0 0 1,0 0 0,0 0 0,-1 1 0,1-1 0,0 0 0,0 0 0,0 0 0,0 0 0,0 1 0,-1-1 0,1 0 0,0 0-6,-6-20 17,1-24-195,3-1 1,1 1-1,3-24 178,-1 51-67,0 7-4,1 0 1,0 0 0,0 0-1,1 0 1,1 0-1,0 1 1,0-1 0,1 1-1,0 0 1,0 1 0,1-1-1,2-1 71,-4 3-10,1 1 1,0 0-1,1 0 0,-1 1 0,1-1 1,0 1-1,1 1 0,-1-1 0,1 1 1,0 0-1,0 0 0,0 1 0,0 0 1,1 1-1,-1-1 0,4 1 10,-8 1 0,-1 1 1,1 1-1,-1-1 0,0 0 0,1 0 1,-1 1-1,0 0 0,1-1 1,-1 1-1,0 0 0,0 0 0,0 0 1,0 0-1,0 1 0,0-1 0,0 0 1,0 1-1,0 0 0,-1-1 0,1 1 1,0 0-1,-1 0 0,0 0 0,1 0 1,-1 0-1,0 0 0,0 0 0,0 2 0,6 10 129,-1 1-1,-1 0 0,-1 0 0,1 5-128,4 13 334,22 45 1065,38 70-1399,-60-131 87,0-7 281,-6-8-1534,-6-5-2579,-15-15-900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25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12838,'0'0'0,"0"0"144,0 0 1297,0 0 351,197-3-1439,-125-11-353,-3 2-961,-35 4-5682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6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595 0 9764,'0'0'675,"0"0"-304,0 0 710,0 0 274,0 0-512,-4 16-605,-14 51 131,-2 0 1,-4-2-1,-3-1 1,-2-1-1,-4-1 1,-1-2-1,-4-1 1,-2-2-1,-2-2 1,-17 14-370,50-59 29,0-1 1,0-1 0,-1 1 0,0-2 0,-1 1-1,0-2 1,0 1 0,0-1 0,-2 0-30,10-5 13,-1 0 0,1 0 0,0 0 0,-1 0 0,1 0 0,0-1 0,-1 1 0,1-1 0,-1 0 0,1 0 0,-1-1 0,1 1 0,-1-1 0,1 1 0,-1-1 0,1 0 0,0 0 0,0-1 0,-1 1-1,1-1 1,0 1 0,0-1 0,0 0 0,1 0 0,-1 0 0,0-1 0,1 1 0,-1-1 0,1 1 0,0-1 0,0 0 0,0 0 0,0 0 0,0 0-13,-1-4-31,0 0 0,1 1 0,-1-1-1,2 0 1,-1 0 0,1-1 0,0 1 0,0 0-1,0 0 1,1-1 0,1-4 31,-1 9-46,1 1 44,-1 0-1,1 0 1,-1 0 0,1 0 0,0 0 0,0 1 0,0-1 0,0 0-1,0 1 1,0-1 0,1 1 0,-1-1 0,0 1 0,1 0-1,-1-1 1,1 1 0,0 0 0,-1 0 0,1 0 0,0 0 0,0 0 2,46-21 187,-34 17-169,-11 3-25,0 1 0,0 0 0,0 0 0,-1 0 0,1 0 0,0 0 0,1 1 1,-1-1-1,0 1 0,0 0 0,0 0 0,0 0 0,0 0 0,0 1 0,0-1 0,0 1 0,0 0 1,0 0-1,0 0 0,0 0 0,0 0 0,-1 1 0,1-1 0,0 1 0,-1 0 0,1-1 0,-1 1 1,0 0-1,3 3 7,4 6-26,0 0 0,0 1 0,-1 0-1,-1 1 1,6 12 26,0-1 43,18 29 52,2-1 1,28 32-96,-42-61 53,2 0 0,0-1 0,2-1 0,0-1 0,1-1 0,11 6-53,18 9-48,-51-32-70,-5-2-6012,-10-2-2535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1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15495,'0'0'347,"8"30"-30,-3-9-153,56 185 2399,-58-197-2425,52 164 1790,-47-143-1363,-2 0 1,-2 0-1,0 1 0,-2 24-565,-2-54 88,-11-23 32,6 15-104,-13-19-171,2 0-1,1 0 1,0-2-1,3 0 0,0 0 1,2-2-1,1 1 0,1-1 1,2 0-1,0 0 1,3-1-1,-1-24 156,4 43-114,0-1 0,1 0 0,1 0 0,0 1 0,1-1 0,0 1 0,0 0 0,3-3 114,-5 11-8,1 1 0,0-1 0,0 1 0,0-1 1,0 1-1,1-1 0,-1 1 0,1 0 0,0 0 1,0 0-1,0 1 0,0-1 0,0 1 0,1 0 0,-1 0 1,1 0-1,0 0 0,-1 0 0,1 1 0,0-1 1,0 1-1,0 0 0,0 1 0,0-1 0,0 1 0,0 0 1,3 0 7,-4 1 4,0 0 1,0 0-1,1 0 1,-1 1 0,0 0-1,0-1 1,0 1-1,-1 0 1,1 1 0,0-1-1,-1 0 1,0 1-1,1-1 1,-1 1-1,0 0 1,0 0 0,0 0-1,-1 0 1,2 3-5,8 10 89,10 13 207,37 46 959,32 33-1255,-70-87 106,0-1 1,2-1 0,0 0-1,1-2 1,1-1-1,0-1 1,3 1-107,30 5 57,-54-20-53,0-1 1,1 1-1,-1 0 1,0-1-1,0 0 1,0 1-1,1-1 1,-1-1-1,0 1 1,0 0-1,0-1 1,1 1-1,-1-1 1,0 0-1,0 0 1,0-1-1,2 0-4,-1-2 27,1-1-1,-1 0 0,0 0 1,0 0-1,0 0 0,-1-1 0,1 0 1,-2 1-1,1-1 0,0-1-26,23-69 42,-17 49-19,-7 20-17,1-1 1,-1 0-1,0 0 0,-1 0 0,1 0 0,-2 0 0,1 0 0,-1-1 0,-1 1 0,1 0 0,-2-2-6,1 4 31,-1 1-1,0 0 1,0 0-1,0 0 1,-1 0-1,1 0 1,-1 0-1,-1 1 1,1-1-1,-1 1 1,1 0-1,-1 0 1,0 0-1,-1 1 1,1-1-1,-2 1-30,-105-76-1214,111 79 1138,0 0 0,0 0-1,0 0 1,-1-1-1,1 1 1,0 0-1,0 0 1,0 0 0,0 0-1,0 0 1,0 0-1,0 0 1,-1 0-1,1 0 1,0 0 0,0 0-1,0 0 1,0 0-1,0 0 1,0 0-1,0 0 1,-1 0 0,1 0-1,0 0 1,0 0-1,0 0 1,0 0-1,0 1 1,0-1 0,0 0-1,0 0 1,-1 0-1,1 0 1,0 0-1,0 0 1,0 0 0,0 0-1,0 0 1,0 0-1,0 1 1,0-1-1,0 0 1,0 0 0,0 0-1,0 0 1,0 0-1,0 0 1,0 0-1,0 0 1,0 1 0,0-1-1,0 0 1,0 0-1,0 0 1,0 0-1,0 0 1,0 0 0,0 0-1,0 1 1,0-1-1,0 0 1,0 0-1,0 0 1,0 0-1,0 0 1,0 0 0,0 0-1,0 0 1,0 1-1,0-1 77,5 12-2784,26 22-2013,14 10 737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6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7 2209,'0'0'5440,"0"0"-3975,0 0-580,0 0 583,0 0-359,0-1-1084,-1 1 0,1 0 0,0 0-1,0 0 1,0 0 0,0 0 0,0-1-1,0 1 1,0 0 0,0 0 0,0 0-1,0 0 1,0 0 0,0-1 0,0 1-1,0 0 1,0 0 0,0 0 0,0 0 0,0-1-1,0 1 1,0 0 0,0 0 0,0 0-1,0 0 1,0-1 0,0 1 0,0 0-1,0 0 1,0 0 0,0 0 0,0 0-1,1-1 1,-1 1 0,0 0 0,0 0-1,0 0 1,0 0 0,0 0 0,0 0-1,1 0 1,-1 0 0,0-1 0,0 1-1,0 0 1,0 0 0,1 0 0,-1 0-1,0 0 1,0 0 0,0 0 0,0 0-1,0 0 1,1 0 0,-1 0 0,0 0-1,0 0 1,0 0 0,0 0 0,1 0-1,-1 0-24,10 1 449,0-1 0,1 1 0,-1 1 0,0 0 0,0 0 0,8 3-449,36 8 692,107 2-625,1-7-1,1-7 1,124-16-67,-281 14-433,22-1-727,-27 2 979,-1 0 0,1 0-1,0-1 1,-1 1 0,1 0 0,0 0 0,-1 0-1,1 0 1,0-1 0,-1 1 0,1 0-1,-1-1 1,1 1 0,0 0 0,-1-1 0,1 1-1,-1-1 1,1 1 0,-1-1 0,1 1-1,-1-1 1,0 1 0,1-1 0,-1 0 0,0 1-1,1-1 1,-1 1 0,0-1 0,1 0 181,-1-7-2916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17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0 6339,'0'0'723,"0"0"499,0 0 29,16 13-64,54 45-72,-66-53-945,1 1 0,-1 1 0,0-1-1,0 0 1,-1 1 0,0 0-1,0 0 1,0 0 0,-1 0-1,0 0 1,0 0 0,-1 1-1,0-1 1,-1 1 0,1-1 0,-1 1-1,-1-1 1,1 1 0,-2 1-170,2 17 599,0 7-138,1-16-311,0 0-1,-2 0 0,0 0 1,-1 0-1,0 0 1,-1-1-1,-1 1 0,-1-1 1,-3 7-150,-7 6-18,-1-1 1,-1-1 0,-2-1-1,-1 0 1,0-1 0,-2-2-1,-5 4 18,5-6-2668,-2-2-1,-14 11 2669,8-13-8422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26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9444,'0'0'662,"0"0"-313,0 0 369,0 28 192,1 90-27,-1-101-450,0 0 1,2-1-1,0 1 0,1 0 1,2 6-434,2 8 856,-4-15-705,1 1 0,0-1 0,1 0 0,1 0 0,1-1 0,0 0 0,1 0 0,1 0 1,0-1-1,1-1 0,2 3-151,-10-14-7,1 0-1,-1-1 1,1 1 0,-1-1 0,1 1 0,-1-1 0,1 0-1,0 0 1,0-1 0,0 1 0,-1 0 0,1-1 0,0 0-1,0 1 1,0-1 0,0-1 0,0 1 0,-1 0 0,3-1 7,1 0-14,-1 0 1,1 0 0,-1-1-1,1 1 1,-1-1 0,0 0-1,0-1 1,0 0 0,4-2 13,68-59-140,-55 44-381,0 1-1,1 2 1,15-9 521,-28 20-99,0 1 0,0 0 0,1 1 0,-1 0 0,1 1 0,0 0 0,0 1 0,0 0-1,0 0 1,0 2 0,6-1 99,-14 1 19,1-1 0,0 1 0,0 0 0,0 0 0,0 0 0,0 1 0,0 0-1,0-1 1,0 1 0,0 1 0,-1-1 0,1 0 0,0 1 0,-1 0 0,1 0-1,-1 0 1,0 0 0,0 0 0,0 1 0,0 0 0,0-1 0,0 1 0,-1 0-1,1 0 1,-1 1 0,1 1-19,33 36 181,-26-32-184,-1 1 0,0 0 0,-1 1 0,0 0 0,-1 0 1,0 1-1,0 0 0,-1 0 0,-1 1 3,-5-12 8,0-1-1,0 1 1,0-1 0,0 1 0,0 0-1,0-1 1,-1 1 0,1-1 0,0 1-1,0-1 1,-1 1 0,1-1-1,0 1 1,-1-1 0,1 1 0,0-1-1,-1 1 1,1-1 0,-1 0 0,1 1-1,-1-1 1,1 0 0,-1 1 0,1-1-1,-1 0 1,1 0 0,-1 1-1,1-1 1,-1 0 0,0 0 0,1 0-1,-1 0 1,1 0 0,-1 0 0,0 0-1,1 0 1,-1 0 0,1 0-1,-1 0 1,0 0 0,1 0 0,-1 0-8,0 0 4,0-1 0,0 1 1,0 0-1,1 0 0,-1 0 1,0 0-1,0-1 1,0 1-1,0-1 0,0 1 1,0 0-1,1-1 0,-1 1 1,0-1-1,0 0 1,1 1-1,-1-1 0,0 0 1,1 1-1,-1-1 0,1 0 1,-1 0-1,1 1 0,-1-1 1,1 0-1,-1 0 1,1 0-1,0 0 0,-1 0 1,1 0-1,0 0 0,0 0 1,0 1-1,0-1 1,0-1-5,0-2-39,1 0 1,0 1 0,0-1-1,0 1 1,1 0 0,-1-1-1,1 1 1,0 0 0,-1 0-1,2 0 1,-1 0 0,0 0-1,0 0 1,1 0 0,0 1-1,-1 0 1,1-1 0,0 1-1,0 0 1,4-1 38,7-6-40,2 0 1,-1 2-1,16-6 40,-4 4-93,1 1 0,0 2 0,0 0 0,0 2 0,1 2 0,0 0 0,10 2 93,-33 1 16,-1 0 0,0 0 1,0 0-1,0 1 0,1 0 1,-1 0-1,-1 0 0,1 1 1,0-1-1,-1 1 0,1 1 0,-1-1 1,0 0-1,0 1 0,0 0 1,0 0-1,1 3-16,21 17 184,-10-10-105,1 0-1,1-2 0,-1 0 0,2-1 1,0-1-1,0-1 0,1 0 0,-1-2 1,2 0-1,-1-1 0,1-1 0,0-1 1,0-1-1,1-1 0,3-1-78,-6-1 44,0 0 0,0-1 0,0-2-1,-1 0 1,1 0 0,-1-2 0,0 0-1,0-2 1,-1 1 0,1-2 0,-2-1-1,1 0 1,-1-1 0,0 0 0,5-6-44,-20 15 3,14-9 23,-1-1 1,1-1-1,-2 0 0,6-7-26,-16 16 25,0 0 0,0-1 0,0 0 0,-1 0-1,1 0 1,-1 0 0,0 0 0,0 0 0,-1 0 0,1-1 0,-1 1-1,0-1 1,0 1 0,0-1 0,-1 1 0,1-1 0,-1 0-1,-1 1 1,1-1 0,-1-1-25,1 4 47,-1 0 0,0 0 0,0 0 0,0 0 0,-1 0 0,1 0 0,0 1 0,-1-1 0,1 0 0,-1 1 0,0-1 0,1 1 0,-1-1 0,0 1 0,0 0 0,-1-1-47,-43-22 591,11 6-234,30 16-459,7 17-3958,6 17-102,7 14-2265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27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10341,'0'0'1104,"0"0"-1072,0 0 352,0 0 945,0 155 48,0-115-305,6 5-239,-3-6-161,6 3-256,7 0-320,-10-14-48,-6-5-48,0-20-128,0-3-336,0 0-1137,0-14-160,0-12-1536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28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0 3906,'0'0'4703,"0"0"-3612,0 0-784,0 0 678,-29 23-22,-89 73-510,71-66-262,27-26-68,6-2-58,5 0 10,1 0 0,-1 0 1,0-1-1,1 0 0,-1-1 0,-3 0-75,10 0 494,3 4-449,-1 0 0,1 0 0,0-1 1,0 1-1,0 0 0,0-1 0,1 1 1,0-1-1,0 1 0,0-1 0,0 0 1,0 1-1,0-1 0,1-1 0,0 1 1,-1 0-1,1 0 0,0-1 0,1 0 0,-1 0 1,0 0-1,0 0 0,1 0-45,16 8 300,-1 0 0,1-2 0,18 5-300,-13-5 343,80 20 505,-8-3-471,-92-23-361,1 0-1,0 0 1,0-1 0,0 0 0,0 0 0,0 0-1,0-1 1,0 1 0,1-1 0,-1-1-1,0 1 1,0-1 0,0 0 0,0-1 0,0 0-16,-1 0 18,-1 0 1,0-1 0,1 1-1,-1-1 1,0-1 0,-1 1 0,1 0-1,0-1 1,-1 0 0,0 1-1,0-1 1,0-1 0,0 1 0,-1 0-1,1-1 1,-1 1 0,0-1-1,0-1-18,3-10-215,0 0 0,-1 0-1,-1-1 1,-1 1 0,0-1-1,-1 0 1,0-6 215,-2 21-10,-1 1 0,1 0-1,0 0 1,0 0 0,-1 0-1,1 0 1,-1 1 0,1-1-1,0 0 1,-1 1 0,1-1 0,-1 1-1,0-1 1,1 1 0,-1 0-1,1-1 1,-1 1 0,0 0-1,1 0 1,-1 0 0,0 1-1,1-1 1,-2 0 10,-45 4 85,45-3-57,0 0 0,-1 1 0,1-1-1,0 1 1,0 0 0,0 0 0,1 0 0,-1 0-1,0 0 1,1 0 0,-1 1 0,1-1 0,0 1 0,0 0-1,0 0 1,0 0 0,0 0 0,0 0 0,1 0-1,0 0 1,0 0 0,-1 1 0,2-1 0,-1 1-28,-2 12 83,1-1 0,0 1 1,1-1-1,2 15-83,-1-15 42,0-10-39,0 1 0,1-1-1,0 0 1,0 1 0,1-1-1,-1 0 1,1 0 0,0 0-1,1 0 1,-1 0 0,1 0-1,0-1 1,0 1 0,0-1-1,1 0 1,0 0 0,-1 0-1,1 0 1,1-1 0,-1 0-1,0 1 1,1-2 0,0 1-1,0 0 1,0-1 0,0 0-1,0 0 1,0-1 0,0 1-1,0-1 1,1 0 0,-1 0-1,4-1-2,9 0 22,0-1-1,0-1 1,0 0-1,0-1 1,-1-1 0,0-1-1,1-1 1,-2 0-1,1-1 1,-1-1-1,0 0 1,0-1-1,1-3-21,-5 5-88,0-1 0,-1 0 0,0-1 0,-1 0 0,7-7 88,-17 16 1,0-1-1,0 1 1,0 0-1,0 0 1,0 0-1,0-1 1,0 1-1,0 0 1,0 0-1,0-1 1,0 1-1,0 0 1,0 0-1,0-1 1,0 1-1,0 0 1,0 0-1,-1 0 1,1-1-1,0 1 1,0 0-1,0 0 1,0 0-1,0-1 1,0 1-1,-1 0 1,1 0-1,0 0 1,0 0-1,0-1 1,-1 1-1,1 0 1,0 0-1,0 0 1,0 0-1,-1 0 1,1 0-1,0 0 1,0 0-1,-1 0 1,1 0-1,0 0 1,0 0-1,-1 0 1,1 0-1,0 0 1,0 0-1,-1 0 1,1 0-1,0 0 1,0 0-1,0 0 1,-1 0-1,1 0 0,-12-1 69,10 1-55,-1 0 0,1 0 0,0 1 0,-1-1 0,1 0 0,0 1-1,-1-1 1,1 1 0,0 0 0,0 0 0,0 0 0,0 0 0,-1 0 0,2 0-1,-1 0 1,0 1 0,0-1 0,0 1 0,0 0 0,1-1 0,-1 1 0,1 0-1,0 0 1,-1 0 0,1 0 0,0 0 0,0 0 0,0 0 0,0 0 0,1 1 0,-1-1-14,-1 7 19,0-1 1,1 1 0,1 0-1,-1 0 1,1-1 0,1 1-1,1 9-19,-2-17 0,1 1-1,-1-1 1,1 0-1,-1 1 1,1-1-1,0 1 1,0-1-1,0 0 1,0 1-1,0-1 1,0 0-1,0 0 0,1 0 1,-1 0-1,0 0 1,0 0-1,1 0 1,-1-1-1,1 1 1,-1 0-1,1-1 1,-1 1-1,1-1 0,-1 1 1,1-1-1,-1 0 1,1 0-1,0 0 1,51 4-122,-46-4 110,5-1-73,-1-1-1,0 1 1,0-2-1,0 1 1,-1-2-1,1 1 1,-1-1-1,1-1 1,-1 0-1,-1-1 1,1 1 0,-1-2-1,0 1 1,5-6 85,56-34-949,-62 47 2996,-7 11-1188,-8 27-793,4-19 252,-4 74 231,4 0 0,6 31-549,0 10 502,-3-92-259,0-42-254,0-1-90,0 0-406,0 0-475,0-6-5893,0-13-1547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28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4370,'0'0'13830,"0"0"-13830,0 0-48,0 0-144,0 0-624,0 0-6115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29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10373,'0'0'765,"0"0"153,0 0 365,0 0-239,0 0-700,22-1-72,431 3 2846,-149 3-2528,-261-5-560,58 1 131,0-5 0,35-9-161,-52-1-448,-36 5-503,0 2 1,1 2-1,9 2 951,-93 11-3171,13-1 2452,-55 8-2554,-17-8-3530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0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8932,'0'0'803,"0"0"-576,0 0 82,0 0 1025,0 28 83,0 223 1872,0-221-2832,1-3-200,-1-1 1,-1 1-1,-1-1 1,-1 1-1,-2-1 0,-6 23-257,9-50-3878,-1-21 564,-2-17-3772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0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11589,'0'0'416,"0"0"-258,0 0 7,0 0 374,-2 30 280,-6 228 1697,8-251-2411,0 0-1,0 0 0,-1 0 1,0-1-1,-1 1 1,0 0-1,0 0 1,0-1-1,-1 1 1,1-1-1,-2 0 1,1 0-1,-2 2-104,4-5-56,1-13-688,1-1 0,-1 1 0,2 0 0,0-1 0,0 1 0,0 0-1,1 0 1,1 1 0,0-1 0,5-8 744,18-40-3900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0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760 0 8260,'0'0'902,"0"0"-131,0 25 1053,0 182 3373,13 46-2868,-13-252-2367,0 0-1,-1 0 0,1 0 0,0 0 0,0-1 0,-1 1 1,1 0-1,0 0 0,-1-1 0,1 1 0,-1 0 0,1-1 1,-1 1-1,1 0 0,-1-1 0,1 1 0,-1 0 0,1-1 1,-1 1-1,0-1 0,0 0 0,1 1 0,-1-1 0,0 1 1,0-1-1,1 0 0,-1 0 0,0 1 0,0-1 0,0 0 1,1 0-1,-1 0 0,0 0 0,0 0 0,0 0 0,0 0 1,1 0-1,-1 0 0,0 0 0,0-1 39,-39-8-3150,-12-18-1484,-6-11-3951</inkml:trace>
  <inkml:trace contextRef="#ctx0" brushRef="#br0" timeOffset="1">0 380 12005,'0'0'1105,"0"0"-1089,0 0 1281,0 0 591,0 0-1247,0 0-1,110 17-96,-41-17-111,9 0-321,28 0-112,29 0-64,8-9-1185,-2-7-2081,-19 13-1216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0 352,'0'0'12985,"0"0"-10005,0 0-2025,0 0 325,0 0-562,-19 13-240,-63 46 23,78-56-428,0 2-1,0-1 1,0 0 0,1 1-1,0 0 1,0 0-1,0 0 1,1 0 0,0 0-1,-1 0 1,2 1 0,-1-1-1,1 1 1,0 0-73,-1 8 170,0 0 1,2 1-1,0-1 0,1 6-170,0 6 135,-1-24-132,0 0 0,0 0 0,0 0 0,0 0-1,0-1 1,1 1 0,-1 0 0,1 0 0,0 0 0,-1-1 0,1 1 0,0 0-1,0-1 1,0 1 0,0-1 0,0 1 0,1-1 0,-1 1 0,0-1 0,1 0-1,-1 0 1,1 1 0,-1-1 0,1 0 0,-1 0 0,1-1 0,0 1 0,-1 0-1,1 0 1,0-1 0,0 1 0,0-1 0,0 0 0,-1 0 0,1 1 0,0-1-1,0 0 1,0 0 0,0-1 0,0 1-3,3 0-18,0-1 1,0 1-1,0-1 1,0 0-1,0-1 0,0 1 1,0-1-1,0 0 0,-1 0 1,1-1-1,-1 1 1,0-1-1,1 0 0,-1 0 1,0-1 17,13-16-327,-1-1 1,-2 0-1,0-1 1,-1-1 0,9-21 326,-1 2-769,-19 39 740,0 0 1,-1 0 0,1 0 0,0 0-1,0 0 1,1 0 0,-1 0 0,0 1 0,1-1-1,0 1 1,0 0 0,-1 0 0,1 0-1,0 0 1,1 1 0,-1-1 0,0 1-1,0-1 1,1 1 0,-1 0 0,2 0 28,0 1-2,0 0 1,1 0 0,-1 0 0,0 1-1,0 0 1,1 0 0,-1 0-1,0 1 1,0-1 0,0 1 0,0 0-1,-1 1 1,2 0 1,15 10 130,0 1-1,-1 1 1,0 1 0,-2 1 0,7 8-130,-22-22 19,15 14 141,-11-12-113,0 1 0,-1 0 1,0 0-1,0 1 0,-1-1 1,1 1-1,-1 1 1,-1-1-1,1 1 0,-2-1 1,4 8-48,-7-12 34,0-3 121,0-1-96,-1 1 0,0-1 0,1 1 0,-1-1-1,0 1 1,1-1 0,-1 0 0,1 1 0,-1-1 0,1 1 0,-1-1 0,1 0 0,-1 0-1,1 1 1,0-1 0,-1 0 0,1 0 0,0 0 0,0 1 0,0-1 0,-1 0 0,1 0-1,0 0 1,0 0 0,0 1 0,0-1 0,0 0 0,1 0-59,-1-34 273,0 26-117,1 5-142,0 0 0,0 0 0,0 0 0,1 0 0,0 1 0,-1-1 0,1 0 0,1 1 0,-1 0 0,0-1 0,1 1-1,0 0 1,0 0 0,0 0 0,0 1 0,0-1 0,0 1 0,1 0 0,-1-1 0,1 2 0,-1-1 0,1 0 0,1 0-14,10-5 30,1 1 0,0 0 1,0 1-1,0 1 1,6-1-31,-7 2 25,0 1 1,0 0 0,0 2 0,0-1 0,0 2 0,1 0-26,-12 0-27,0-1 0,0 1 0,-1 0 0,1-1 0,0 2 0,-1-1 0,1 0 0,-1 1 0,0 0 0,0 0 0,1 0 0,-1 0 0,0 0 0,0 0 0,-1 1 0,1 0 0,0-1 0,-1 1 0,0 0 0,0 0 0,0 0 0,0 1 0,0-1 0,0 0 0,-1 1 0,1 0 27,2 14-731,0 1 1,-1-1 0,0 9 730,4 20-3604,1-17-2500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1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41 15063,'-6'29'-128,"-19"95"739,20-96-97,2 0 0,1 0 1,2 1-1,2 20-514,-1 3 1310,-2-74-1229,-2-1 1,0 1-1,-1-1 1,-2 1-1,-1-3-81,-15-72-271,21 89 247,-2-8-85,1-1-1,1 1 1,0-1-1,1 1 1,2-14 109,-1 27-10,0 0 1,1 0-1,-1 0 1,1 0-1,0 0 1,-1 0-1,1 1 1,0-1-1,0 0 1,1 1-1,-1 0 1,1 0-1,-1-1 1,1 2-1,0-1 1,-1 0-1,1 0 1,0 1-1,0-1 1,0 1-1,0 0 1,1 0-1,-1 0 1,0 1-1,0-1 1,1 1-1,-1 0 1,0 0-1,1 0 1,-1 0-1,0 0 1,0 1-1,1-1 1,-1 1-1,0 0 1,0 0-1,0 0 1,0 0-1,0 1 1,0-1-1,1 2 10,161 145 314,-39-32 79,-121-111-368,0 0 0,0 0 0,1 0 0,0-1 0,0 0 0,0 0 0,0 0 0,1-1 0,0 0 0,-1 0 0,1-1 0,0 0 0,0 0 0,8 1-25,-13-4 32,-1 0 0,1 0-1,0 0 1,0 0 0,-1 0 0,1-1 0,-1 1 0,1 0 0,-1-1 0,1 1-1,-1-1 1,0 1 0,0-1 0,0 0 0,0 1 0,0-1 0,0 0 0,0 0-1,0 0 1,-1 0 0,1 0 0,-1 0 0,0 0 0,1 0-32,2-8 131,6-10-38,-1-1 0,0 0 0,-2-1 0,-1 1 0,0-1 0,-2 0 0,0-1 1,-1-18-94,-2 35-26,1-23 166,-1 28-168,0 1 1,0-1-1,0 0 0,0 0 1,0 0-1,0 1 1,0-1-1,0 0 1,0 0-1,-1 0 1,1 1-1,0-1 1,0 0-1,-1 0 0,1 0 1,-1 1-1,1-1 1,-1 0-1,1 1 1,-1-1-1,1 0 1,-1 1-1,1-1 1,-1 1 27,3 14-6233,11-6 1639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1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1 203 11221,'0'0'3260,"0"0"-1614,5 32-453,20 104-366,-18-103-391,2 0 0,2-1 0,4 7-436,9 28 1130,-21-189-625,-15-189-1570,13 306 1013,-1 0 0,1-1 0,0 1 0,0 0 0,1-1 0,-1 1 0,1 0 0,0 0 0,1 0 0,-1 1 0,1-1 0,0 0 1,0 1-1,0 0 0,1 0 0,0 0 0,0 0 0,0 0 0,0 1 0,0-1 0,1 1 0,-1 1 0,3-2 52,3-2 5,1 1 1,-1 0 0,1 1-1,0 1 1,0 0-1,0 0 1,0 1 0,1 0-1,-1 1 1,9 0-6,-5 1 129,-10-1-378,0 1 0,1 0 0,-1 0 0,1 1 0,-1-1-1,0 1 1,1 1 0,-1-1 0,2 1 249,-5 0-200,0-1-1,0 1 1,0-1 0,-1 1-1,1 0 1,-1-1 0,1 1-1,-1 0 1,0 0 0,0 0 0,1 0-1,-1 0 1,-1 0 0,1 1-1,0-1 1,0 0 0,-1 0-1,0 1 1,1-1 0,-1 0-1,0 0 1,0 1 0,0-1-1,0 2 201,0 37-3489,0 3-2186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2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80 11317,'0'0'721,"0"0"-385,0 0 656,0 0 1217,0 0-976,0 0-705,97-26-416,-41 12-96,-6 6-16,-3-4-2065,0 7-2529,-13-9-4930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2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2049,'0'0'8708,"0"0"-6358,0 0-1208,0 0-80,0 0-291,16 6-16,5 2-580,-1 1 1,0 1-1,0 1 0,-1 1 1,-1 0-1,0 1 0,3 5-175,-7-4 193,0-2-44,0 1-1,-1 0 1,-1 1 0,0 1-1,-1 0 1,0 1 0,-2 0-1,3 6-148,-11-21 28,-1 0 0,1-1 0,-1 1 0,1 0 0,-1 0 0,1-1 0,-1 1 0,1 0 0,-1-1 0,1 1-1,0-1 1,-1 1 0,1-1 0,0 1 0,0-1 0,-1 1 0,1-1 0,0 0 0,0 1 0,0-1 0,0 0 0,0 0 0,-1 0 0,1 0-1,0 0 1,0 0 0,0 0 0,0 0 0,0 0 0,-1 0 0,1 0 0,0 0 0,0 0 0,0-1 0,0 1 0,0 0 0,-1-1 0,1 1-1,0-1 1,0 1 0,-1-1 0,1 1 0,0-1-28,33-25 627,-2-7-499,1 2 0,2 1 0,1 1 0,2 2 0,0 2 0,2 1 0,28-11-128,-51 28 34,2 2 1,-1 0-1,1 1 0,12-1-34,34-8-19,2 3-308,-37 9-3778,-30 1-1345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5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687 0 9076,'0'0'40,"0"0"144,0 0 523,0 0 307,0 0-206,-9 20 11,7-16-766,-79 157 2336,18-48-1308,1-2-412,-5-3 0,-14 12-669,74-112 17,0 0-1,0-1 0,-1 1 0,0-2 0,-1 1 0,1-1 1,-1 0-1,0-1 0,0 0 0,-1 0 0,0-1 0,0 0 1,0-1-1,-1 0-16,3-1-10,0 0 0,0-1 0,0 0 0,0 0 0,-1-1 0,1 1 0,0-2 0,0 1 0,-1-2 0,1 1-1,0-1 1,0 0 0,0 0 0,1-1 0,-1 0 0,0-1 0,-6-4 10,11 7-23,0-1-1,0 0 1,1 0 0,-1-1-1,1 1 1,0-1-1,-1 1 1,1-1-1,0 0 1,0 0-1,1 1 1,-1-1-1,1-1 1,-1 1-1,1 0 1,0 0-1,0 0 1,0-1 0,1 1-1,-1 0 1,1-1-1,0 1 1,0-1-1,0 1 1,0 0-1,0-1 1,1 1 23,0-3-45,1 1 1,-1 0-1,1 0 0,0 0 1,0 0-1,1 0 1,0 1-1,0-1 0,0 1 1,0-1-1,0 1 1,1 0-1,0 0 0,0 1 1,0-1-1,3-1 45,15-10 49,0 0 0,1 2 0,14-5-49,-27 13 15,1 1 1,-1 1 0,1 0 0,0 0-1,0 1 1,1 1 0,-1 0-1,0 0 1,7 1-16,-14 1 28,0-1-1,0 1 1,0 0-1,0 1 1,-1-1-1,1 0 1,-1 1-1,1 0 1,-1 0-1,1 0 1,-1 0 0,0 1-1,0-1 1,0 1-1,1 1-27,42 53 498,-21-26-283,-4-5-13,2-2 0,1 0 0,0-2 0,25 17-202,-37-31-141,0 0 0,1-1 0,0-1 0,1 1 0,-1-2 1,1 0-1,0-1 0,0 0 0,0-1 0,1-1 0,-1 0 0,6-1 141,21 0-2783,-3-1-970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6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12406,'0'0'2433,"0"0"-2273,0 0 304,175 0 1073,-103 0-929,7 0-240,-4-3-224,-7 3-64,-14 0-80,-17 0-320,-12 0-960,-12 0-1826,-7 0-319,-3 0-1666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6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0 9476,'0'0'48,"0"0"331,0 0 872,0 0 209,0 0-380,28 28-23,88 94-249,-110-116-731,-1 0-1,0 1 1,0-1-1,-1 1 1,0 0-1,0 0 1,0 1-1,-1-1 1,0 1-1,-1 0 1,1 0-1,-2 0 0,1 0 1,-1 0-1,0 0 1,-1 0-1,0 1 1,0-1-1,-2 8-76,1 13 268,1-20-194,0 1 1,-1-1-1,0 0 1,-1 0-1,0 1 1,0-1-1,-1-1 1,0 1-1,-1 0 1,0-1-1,0 1 1,-1-1-1,0 0 1,0-1-1,-4 4-74,-1 0 45,0-1-1,-1 0 0,0-1 0,-1 0 0,0-1 1,0-1-1,-1 0 0,0 0 0,-11 3-44,11-5-170,0 0 1,0-2-1,0 1 0,-1-2 0,1 0 0,-9 0 170,-48-2-4349,45-5 887,15-14-612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7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0 222 13766,'0'0'312,"0"0"-146,0 0 157,0 0 653,0 0 262,7 33-504,0-3-605,9 37 551,-2 1-1,1 45-679,-8 14 654,-7-126-574,-3-14 19,-5-7-159,0 0 1,2 0 0,1 0-1,0-1 1,2 0 0,0 0-1,1 0 1,1-10 59,1 16-41,0 1 0,0-1-1,2 0 1,0 1 0,1-1 0,0 1 0,1 0 0,0 0 0,1 0-1,1 0 1,1 1 0,-1 0 0,2 0 0,0 1 0,0 0 0,2 0-1,-1 1 1,1 0 0,3-2 41,30-32-65,-20 19-146,1 2 0,25-20 211,-43 39-126,1 0-1,-1 0 1,1 1 0,1 0 0,-1 0 0,0 0-1,1 1 1,0 1 0,-1-1 0,1 1-1,0 0 1,1 1 0,-1 0 0,2 0 126,-9 1-79,-1 0 0,1 0 1,0 1-1,0-1 0,0 0 0,0 0 0,-1 1 1,1-1-1,0 0 0,0 1 0,-1-1 1,1 1-1,0-1 0,0 1 0,-1-1 1,1 1-1,-1 0 0,1-1 0,-1 1 1,1 0-1,-1-1 0,1 1 0,-1 0 0,1 0 1,-1 0-1,0-1 0,1 1 0,-1 0 1,0 0-1,0 0 0,0 0 0,0-1 1,0 1-1,0 1 79,0 35-309,-1-25 204,1-5 107,-1-1 0,0 0 1,0 0-1,-1 0 1,0 0-1,0 0 0,-1-1 1,1 1-1,-1 0 0,0-1 1,-1 0-1,1 0 0,-1 0 1,-3 3-3,-12 13 155,-2 0 1,-15 12-156,2-2 381,31-29-359,0 1 0,0 0-1,0 0 1,1 0-1,-1 0 1,1 0-1,0 0 1,0 1 0,-1 1-22,3-5-8,0 1 0,0-1 1,0 1-1,0-1 1,0 1-1,0-1 0,0 0 1,0 1-1,0-1 1,0 1-1,0-1 0,0 1 1,1-1-1,-1 1 1,0-1-1,0 0 1,0 1-1,0-1 0,1 1 1,-1-1-1,0 0 1,1 1-1,-1-1 0,0 0 1,0 1-1,1-1 1,-1 0-1,1 0 0,-1 1 8,25 5-96,13-4 94,-26-3 10,-1 1-1,1 1 0,0 0 1,-1 0-1,1 1 0,-1 1 1,1 0-1,-1 0 0,0 1 1,1 1-8,-10-3 22,0 0 1,-1-1-1,1 1 1,-1 0-1,0 0 1,0 0-1,0 1 1,0-1-1,0 0 1,0 0-1,0 1 1,-1-1-1,1 0 1,-1 1-1,1-1 1,-1 0-1,0 1 1,0-1-1,0 2-22,0-2 50,0-1 1,0 1-1,0 0 0,0-1 0,0 1 1,0 0-1,-1-1 0,1 1 1,-1 0-1,1-1 0,-1 1 0,1-1 1,-1 1-1,0-1 0,0 1 0,0-1 1,1 0-1,-2 1 0,1-1 1,0 0-1,0 0 0,0 1 0,0-1 1,-1 0-1,1 0 0,-1-1 1,0 2-51,-20 1 85,0 0 0,0-2 0,0-1 0,-18-1-85,-6 0-4441,44 1-284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7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14567,'0'0'3841,"0"0"-3664,0 0-177,0 0-385,0 0-1872,0 0-8548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8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1 222 8468,'0'0'878,"0"0"261,0 0 349,0 0-84,0 0-308,3 17 286,75 314 2799,-71-306-3993,4 13 150,-2 0 1,-1 1-1,-2 0 1,0 26-339,-6-64 32,0-6 51,0-91-468,-4 0 0,-4 1 0,-4 0 0,-7-12 385,14 88-125,1-1-1,1 0 1,1-1-1,1 1 1,0 0-1,2-1 1,1-6 125,-1 20-70,0 0-1,0 1 1,1-1-1,0 0 1,1 1-1,-1-1 1,1 1-1,0 0 1,1 0 0,-1 0-1,1 1 1,0-1-1,1 1 1,-1 0-1,1 0 1,0 0 0,1 1-1,-1 0 1,1 0-1,-1 0 1,1 0-1,6-1 71,-1 0-100,0 1 0,0 0 0,0 1 0,1 0-1,-1 1 1,1 0 0,-1 1 0,12 0 100,-20 1-15,0 0 0,0 0 1,0 0-1,0 0 0,0 0 0,0 1 1,0 0-1,0-1 0,0 1 0,0 0 1,0 0-1,0 1 0,-1-1 0,1 1 1,0-1-1,-1 1 0,1 0 0,-1 0 1,0 0-1,1 0 0,-1 0 0,0 1 0,0-1 1,-1 1-1,1-1 0,0 1 0,-1 0 1,0 0-1,1-1 0,-1 1 0,0 0 1,-1 0-1,1 0 0,0 0 0,-1 2 16,2 10-207,-1 1 0,0 0 0,-2 0 1,-1 13 205,2-23 19,-1-1-1,-1 0 1,1 1 0,-1-1 0,0 0 0,0 0 0,0 0 0,-1 0 0,0-1 0,0 1 0,0-1 0,0 1 0,-1-1 0,0 0 0,0 1-19,0-2 13,1 1 0,0 0 0,0 0 0,0 0 0,1 0 0,0 1 0,0-1 1,0 0-1,0 1 0,0 0 0,1-1 0,0 1 0,0 0 0,0 0-13,0 5-101,0 0 0,0 0-1,1 0 1,1-1 0,-1 1-1,2 5 102,-1-12-6,0 0 0,0 0-1,1 0 1,-1-1 0,1 1 0,-1 0-1,1-1 1,0 1 0,0-1-1,0 1 1,0-1 0,1 0-1,-1 0 1,0 0 0,1 0-1,0 0 1,-1-1 0,1 1 0,0-1 6,0 1-16,0-1 0,0 0 0,-1 1 0,1 0 1,-1 0-1,1-1 0,-1 2 0,0-1 0,0 0 1,0 0-1,0 1 0,0-1 0,0 1 0,-1-1 1,1 1-1,-1 0 0,0-1 0,1 1 0,-1 0 1,-1 0-1,1 0 0,0 0 0,-1 0 1,1 3 15,-1-4 11,0 0 1,-1 0 0,1-1 0,0 1 0,-1 0 0,1 0 0,-1 0 0,0 0 0,1 0 0,-1-1 0,0 1 0,0 0 0,0-1 0,0 1 0,-1 0 0,1-1 0,0 0 0,-1 1 0,1-1 0,-1 0 0,0 1-12,-3 1 66,0 0 0,0-1 0,0 1 0,0-1 0,0 0 0,0-1 0,-1 1 0,-2-1-66,-16 3 329,-1-2-1,1-1 1,-15-1-329,25 0 59,4 0 4,-12 0 137,21 0-243,1 0 0,0-1 0,-1 1 0,1 0 0,-1 0 0,1 0 0,0 0 0,-1-1 0,1 1 0,0 0 0,-1 0 0,1-1 1,0 1-1,0 0 0,-1 0 0,1-1 0,0 1 0,0 0 0,0-1 0,-1 1 0,1 0 0,0-1 0,0 1 0,0-1 0,0 1 0,0 0 0,0-1 0,-1 1 0,1 0 0,0-1 0,0 1 1,0-1-1,0 1 0,1 0 0,-1-1 0,0 1 0,0-1 0,0 1 0,0 0 0,0-1 0,0 1 0,0 0 0,1-1 0,-1 1 0,0-1 43,11-15-2966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2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6 125 17176,'0'0'875,"0"0"-456,-1 31 483,-1 1-550,0-9-66,1 0-1,1 1 1,1-1 0,1 0 0,1 0 0,1 0 0,5 14-286,17 42 795,-17-54-436,-1 0 0,0 1-1,-2 0 1,-1 0 0,-2 0 0,0 4-359,-5-66 20,-2 0 1,-2 0 0,-1 0 0,-12-33-21,7 27-281,2-1-1,2 0 1,1-6 281,5 28-189,0 1-1,1-1 0,2 1 1,0-1-1,1 1 1,3-12 189,-3 26-44,-1 1 0,1-1 0,0 1 0,1 0 1,-1 0-1,1 0 0,0 0 0,0 0 0,1 1 0,0-1 1,-1 1-1,1 0 0,1 0 0,-1 0 0,0 1 1,1 0-1,0 0 0,0 0 0,0 0 0,0 0 1,0 1-1,1 0 0,-1 0 0,1 1 0,1-1 44,2 0-8,1 1-1,0-1 1,0 2-1,0-1 0,0 1 1,0 1-1,-1 0 1,1 0-1,0 1 0,0 0 1,-1 1-1,1 0 1,-1 0-1,0 1 1,0 0-1,0 1 0,-1 0 1,1 0-1,4 5 9,-6-5 5,0 1-1,-1 0 1,1 0 0,-1 1-1,0 0 1,-1 0-1,1 1 1,-2-1 0,1 1-1,-1 0 1,0 0-1,-1 1 1,1-1-1,-2 1 1,1 0 0,-1 0-1,-1 0 1,0 0-1,0 0 1,0 0 0,-2 4-5,1-10 17,-1 0 0,0 0 1,0 0-1,0 0 0,-1 0 1,1 0-1,-1 0 1,1 0-1,-1-1 0,0 1 1,0-1-1,0 1 0,-1-1 1,1 0-1,0 0 0,-1 0 1,0 0-1,1 0 1,-1-1-1,0 1 0,0-1 1,0 1-1,0-1 0,0 0 1,0 0-18,-12 4-28,1-1 0,-1 0 0,0-1 0,-13 1 28,-80 0-5175,73-4-4110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9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399 87 12438,'0'0'1326,"0"0"-721,0 0 638,0 0 502,0 0-595,8-15-571,23-41-251,-25 41 175,-12 15-448,4 1 14,-16-2-45,0 1-1,0 0 1,0 2-1,0 0 1,0 1-1,0 0 1,1 2-1,0 0 1,-1 1-1,2 0 1,-17 10-24,15-6 41,1 1-1,0 1 1,0 1-1,1 0 1,1 1-1,0 1 1,1 1 0,-6 9-41,12-14 37,1 0 0,1 1 1,-1 0-1,2 0 1,0 0-1,0 1 1,2 0-1,-1 0 0,1 0 1,1 0-1,1 0 1,-1 1-1,2 7-37,-1-17 7,1 0 0,0 0 1,0 0-1,0 0 0,0 0 0,1 0 0,-1-1 0,1 1 1,0 0-1,0 0 0,0 0 0,1-1 0,-1 1 0,1-1 1,0 1-1,0-1 0,0 0 0,1 0 0,-1 0 0,1 0 1,-1 0-1,1 0 0,0-1 0,0 1 0,0-1 0,1 0 1,-1 0-1,0 0 0,1 0 0,0-1 0,-1 1 0,2-1-7,14 8 29,1-2 0,-1-1-1,1 0 1,0-2 0,1 0-1,19 1-28,23-2-62,39-4 62,-92 1-27,5 0-206,0-1 0,0-1 0,0 0 0,0-1 1,0 0-1,2-2 233,-12 3-687,-1 0 0,1 0 0,0 0 0,-1-1 0,0 0 1,0 0-1,3-2 687,-5 1-6558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9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7411,'0'0'1545,"0"0"-702,0 0 291,0 0 429,0 0-114,3 4-62,1-1-1212,0 0 0,0 0 0,0-1-1,0 1 1,1-1 0,0 0 0,-1 0-1,1 0 1,0-1 0,0 0 0,0 0-1,0 0 1,-1-1 0,1 1 0,1-1 0,-1 0-1,0-1 1,0 1 0,4-2-175,22-1 438,0-2 0,22-6-438,10-4 37,1 3-1,0 3 1,0 3 0,43 2-37,-63 2-1156,-35-1-5054,-9 3 2144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39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454 1 6707,'0'0'3178,"0"0"-1917,0 0 172,-12 26 216,-35 85-275,36-80-216,1 1 0,-4 24-1158,10-37 242,-1-2 0,0 1 0,-1 0 0,-4 6-242,-5 5 156,-2-1 0,0 0 1,-2-2-1,-1 0 0,-1-1 0,-1-1 0,-1-1 1,-2-1-1,0-1 0,-1-1 0,-10 5-156,35-25 4,-1 1-1,1-1 0,-1 1 1,1-1-1,-1 1 1,1-1-1,-1 0 1,1 0-1,-1 0 1,1 0-1,-1 0 0,1 0 1,-1 0-1,1 0 1,-1-1-1,1 1 1,-1 0-1,1-1 1,-1 0-1,1 1 0,0-1 1,-1 0-1,1 1 1,0-1-1,-1 0 1,1 0-1,0 0 1,0 0-1,0 0 1,0-1-1,0 1 0,0 0 1,0 0-1,1-1 1,-1 1-1,0 0 1,1-1-1,-1 1 1,0-2-4,-1-1 39,0 0 0,0-1 0,0 1 1,1-1-1,0 1 0,0-1 0,0 0 1,0 1-1,1-1 0,-1 0 0,1 0 1,1-3-40,-1 7 3,1 0 0,0 0 0,0 0 0,-1 1 0,1-1 0,0 0 0,0 1 0,0-1 0,0 0 0,-1 1 0,1-1 0,0 1 0,0-1 0,0 1 0,0 0 0,1-1 0,-1 1 0,0 0 0,0 0 0,0-1 0,0 1 0,0 0 0,0 0 0,1 1-3,32-2 97,-27 1-101,-3 0-9,0 1 0,1-1 0,-1 1 0,0 0 0,1 0 0,-1 0 0,0 1 0,0 0 0,0-1 0,0 1 0,0 1 0,0-1 0,-1 1 0,2 0 13,46 49 92,-46-45-89,1 0-1,0-1 0,0 1 1,0-1-1,1 0 1,-1-1-1,1 0 0,1 0 1,-1 0-1,1-1 1,0 0-1,0 0 0,0-1-2,7 0-539,1-1-1,0-1 1,-1 0-1,1-1 0,2-1 540,10 1-4505,-11 0-4982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0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45 10373,'0'0'1398,"0"0"-793,0 0 908,0 0 445,0 0-541,-3-3-542,1-1-921,-3-8 1307,6 11-1201,0 1-1,0-1 1,1 0-1,-1 1 1,0-1-1,0 1 1,1-1 0,-1 1-1,0 0 1,1-1-1,-1 1 1,0 0-1,1 0 1,-1 0 0,0 0-1,1 0 1,0 0-60,222-5 927,136-6-747,-271 7-2085,-88 4 390,-7 0-1119,-23 0-1981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0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9973,'0'0'256,"0"0"1120,0 0 961,0 0-112,0 0-1040,0 178-481,0-131-95,0-2 47,0-2-208,0-7-272,0-5-96,0-3 16,0-2-96,0-10-208,0-1-432,0-15-753,0 0-2128,0 0-1410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0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9732,'0'0'1737,"0"0"-1323,0 0-35,0 0 448,0 0 200,1 10 285,4 64 756,-3-30-1249,2 0 0,1-1 0,3 1-819,10 23 299,4-1 0,9 17-299,-8-31-1894,-23-50 354,0-2-1544,0 0-1345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1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28 2865,'0'0'4104,"0"0"-3067,0 0-71,0 0 296,0 0 24,5-4-320,26-13 854,-17 10 1237,-14 35-2607,-3 116 2013,-10 38-2463,7-97 196,6 42-196,0-69-2402,-7-54-2236,-12-2 2503,16-2 1008,-27 3-4577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2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0 534 8116,'0'0'4119,"0"0"-2649,0 0 32,0 0 536,0 0-755,6 0-103,274-2 438,-70-5-4042,1-9 2424,-80 5-1563,72-9-4611,-162 12 1780</inkml:trace>
  <inkml:trace contextRef="#ctx0" brushRef="#br0" timeOffset="1">1191 5 13382,'0'0'1190,"0"0"-766,0 0 566,0 0 469,0 0-506,-1-5-239,-1 10-535,-6 51 176,-2 1 0,-3-1 0,-5 9-355,-16 69 280,27-77-323,7-57-117,0 0 0,0 0 200,0 0 0,0 0 6,-6-26-1106,-1 14-3219,1 5-4586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6515,'0'0'0,"0"0"-1008,0 0 303,0 0 209,0 0-785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3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9989,'0'0'744,"0"0"881,0 0 269,0 0-958,10 3-317,-5-1-545,-1 0 0,0-1 0,0 1 0,0 1 0,0-1 0,0 0 0,0 1 0,0 0 0,-1 0-1,1 0 1,-1 1 0,0-1 0,0 1 0,0-1 0,-1 1 0,1 0 0,-1 0 0,0 0 0,0 0 0,0 1 0,-1-1 0,1 1-1,-1-1 1,0 1-74,15 104 961,-15-88-788,1 0 0,1 1-1,1-2 1,1 1 0,1 0 0,0-1 0,2 0-1,0-1 1,5 8-173,-12-25 30,1 0 1,-1 0-1,0 0 0,1 0 0,-1 0 1,1 0-1,0 0 0,0 0 0,0 0 0,0-1 1,0 1-1,0-1 0,0 0 0,0 1 0,1-1 1,-1 0-1,0 0 0,1-1 0,-1 1 1,1 0-1,-1-1 0,1 1 0,-1-1 0,1 0 1,0 0-1,-1 0 0,1 0 0,-1-1 1,1 1-1,-1 0 0,1-1 0,-1 0 0,1 0 1,-1 0-1,0 0 0,1 0-30,2-2 39,0 0-1,0-1 1,-1 1 0,1-1-1,-1 0 1,0 0-1,0 0 1,-1 0 0,1-1-1,-1 0 1,0 0 0,0 1-1,0-2 1,-1 1 0,1-3-39,4-21 61,-2 0 1,0 1-1,-3-2 1,0 1-1,-2 0 1,0 0-1,-3-3-61,1-42 135,-1 27 279,3 46-460,0 1-202,0 0-501,2 1-983,51 25-7411,-5-8-595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6:32:13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9845,'0'0'6045,"0"0"-4418,0 0 121,29 17-41,92 58-781,-108-67-845,1 1 0,-2 0 0,1 1-1,-1 0 1,-1 1 0,2 3-81,-10-10-14,0 0 0,0 0 0,-1 1 0,1-1 0,-1 1 0,0 0 0,-1-1 0,1 1 0,-1 0 0,0 0 0,0 0 0,-1 0 0,1 0 0,-1 0 0,0 3 14,-4-8-23,4 0 61,-1 1-1,1-1 1,-1 0-1,1 0 0,-1 1 1,0-1-1,1 0 1,-1 0-1,0 0 1,1 0-1,-1 0 1,0 0-1,1 0 1,-1 0-1,0 0 0,1 0 1,-1 0-1,1 0 1,-1 0-1,0-1 1,1 1-1,-1 0 1,1-1-1,-1 1 0,0 0 1,1-1-1,-1 1 1,1 0-1,-1-1 1,1 1-1,-1-1 1,1 1-1,0-1 1,-1 1-1,1-1 0,0 1 1,-1-1-1,1 0 1,0 1-38,0-6 54,1 0-1,0 1 1,1-1 0,0 1 0,-1-1-1,2 1 1,-1-1 0,1 1 0,-1 0-1,1 0 1,1 1 0,-1-1 0,1 1-1,0-1 1,0 1 0,0 0 0,0 0-1,1 1 1,-1-1 0,5-1-54,15-10-44,1 0 1,0 2-1,17-7 44,-41 20 3,26-12-41,1 0-1,0 2 1,0 1 0,1 2-1,0 0 1,0 2-1,1 1 1,20 1 38,-48 3-6,0 0-1,-1 1 1,1-1-1,-1 1 1,1 0-1,-1-1 1,1 1 0,-1 0-1,0 0 1,1 0-1,-1 0 1,0 0-1,0 0 1,1 0-1,-1 0 1,0 0 0,0 1-1,0-1 1,0 0-1,-1 1 1,1-1-1,0 1 1,-1-1-1,1 1 1,-1-1-1,1 1 1,-1 0 0,0-1-1,1 1 1,-1-1-1,0 1 1,0 0-1,0 0 7,0 69-81,-1-50 2,1 12-471,0-32 104,0-1-421,0 0-523,7-8-3777,4-11 823,-1-11-1792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4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59 190 12726,'0'0'1969,"0"0"-1353,0 0 163,0 0 363,0 0 90,-9 30-455,-26 99-193,30-103-362,1 0 0,1 0 0,1 0 1,2 0-1,0 0 0,2 4-222,1 33 238,-2-35-2,-1-28-231,0 0 0,0 0 0,0-1 0,1 1 1,-1 0-1,0 0 0,0 0 0,0 0 0,0 0 0,0 0 0,0 0 0,0 0 0,0 0 0,0 0 0,1 0 0,-1 0 0,0 0 0,0 0 1,0 0-1,0 0 0,0 0 0,0 0 0,0 0 0,0 0 0,1 0 0,-1 0 0,0 0 0,0 0 0,0 0 0,0 0 0,0 0 0,0 0 1,0 0-1,0 1 0,0-1 0,1 0 0,-1 0 0,0 0 0,0 0 0,0 0 0,0 0 0,0 0 0,0 0 0,0 0 0,0 0 1,0 1-1,0-1 0,0 0 0,0 0 0,0 0 0,0 0 0,0 0 0,0 0 0,0 0 0,0 0 0,0 1 0,0-1 0,0 0 0,0 0 1,0 0-1,0 0 0,0 0 0,0 0 0,0 0-5,13-41 226,-11 37-258,18-76-312,-3-1 0,-3-1 0,-4 0 0,-4 0 0,-3-23 344,-3 102-28,0-1 0,1 1 1,-1 0-1,0 0 0,1-1 0,0 1 1,0 0-1,0 0 0,0 0 0,0 0 1,1 0-1,-1 0 0,1 0 1,0 0-1,0 1 0,0-1 0,0 1 1,0-1-1,1 1 0,1-2 28,-2 3-21,0 0-1,1 0 0,-1 0 1,0 0-1,1 0 0,-1 1 1,0-1-1,1 1 1,-1 0-1,1-1 0,-1 1 1,1 0-1,-1 0 0,1 1 1,-1-1-1,0 0 0,1 1 1,-1 0-1,1-1 1,-1 1-1,0 0 0,0 0 1,1 0-1,-1 1 0,0-1 1,0 0-1,0 1 0,0-1 1,0 2 21,10 7-94,-1 1 1,-1 0 0,0 0-1,-1 1 1,3 5 93,19 38-5845,-24-32-785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4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 12358,'0'0'320,"0"0"608,0 0 1858,166-14-1794,-116 0-576,0 0-416,-6 0-208,-10 3-2993,-3 5-5203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4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12774,'0'0'2113,"0"0"-1046,0 0 283,0 0-350,0 0-671,0 6-220,1 4 12,0 0-1,0 0 1,1 0 0,1-1-1,-1 1 1,2-1-1,-1 1 1,1-1 0,1 0-1,-1 0 1,1-1 0,1 0-1,0 0 1,0 0 0,1 0-1,0-1 1,0 0 0,7 5-121,-7-9 92,1-1 0,-1 0 1,1 0-1,-1 0 1,1-1-1,-1 0 1,1-1-1,0 0 1,-1 0-1,1-1 1,0 0-1,0 0-92,15 0 102,-5-2-59,0 0 0,0-1 1,-1-1-1,0-1 0,0 0 1,0-2-1,-1 1 0,0-2 1,5-4-44,42-19 194,240-100-34,-303 132-197,1-1 0,-1 1 0,1 0 0,0 0 0,-1 0 0,1 0 0,-1 0 0,1 0 0,0 0 1,-1 0-1,1 0 0,-1 0 0,1 0 0,0 0 0,-1 0 0,1 1 0,-1-1 0,1 0 0,-1 0 0,1 1 0,0-1 0,-1 0 0,1 1 0,-1-1 0,0 1 0,1-1 0,-1 0 0,1 1 0,-1-1 0,0 1 0,1-1 0,-1 1 0,0-1 0,1 1 0,-1 0 1,0-1-1,0 1 0,1-1 37,7 27-3317,-8-25 2844,7 36-4604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6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1 12358,'0'0'635,"0"0"304,-20 30-120,-127 196 1016,99-153-1001,-3-3-1,-23 22-833,56-70 111,-2-2 0,0 0 0,-2-1 0,0-1 0,-1-1 0,0-1 0,-1-1 0,-1-1-1,-6 2-110,18-12 39,-1 1 0,1-2 0,-1 0-1,0 0 1,0-2 0,0 1-1,0-2 1,-11 0-39,25-43-419,-1 40 408,1-1-1,0 0 1,1 1 0,-1-1-1,0 0 1,1 0 0,0 1-1,0-1 1,0 1-1,1-1 1,-1 1 0,1-1-1,0 1 1,0 0 0,0 0-1,0 0 1,0 0 0,1 0-1,-1 0 1,1 1-1,0-1 1,0 1 0,0 0-1,0 0 1,0 0 0,0 0-1,0 0 1,1 1 0,-1 0-1,1-1 1,-1 1-1,1 0 1,0 1 0,-1-1-1,1 1 1,0-1 0,0 1-1,-1 0 1,1 1 0,0-1-1,-1 1 1,1-1-1,0 1 1,-1 0 0,1 0-1,-1 1 1,1-1 0,-1 1-1,0 0 1,1 0 0,-1 0-1,0 0 1,0 0-1,1 3 12,33 29 177,-3 1 0,9 14-177,-11-12 268,1-2-1,26 20-267,16 5 27,60 34-27,-131-91-474,0-1 0,0 1 0,0-1 1,1 0-1,-1 0 0,1 0 1,-1 0-1,1-1 0,2 1 474,2-2-5528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6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8820,'0'0'3554,"0"0"-3426,185 17 1681,-101-11 816,7 2-1601,-4 1-592,-18-4-207,-16 4-225,-18-9-193,-20 0-1231,-15 0-1954,0-3-2048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6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0 10181,'0'0'144,"0"0"32,0 0 1953,0 0-833,0 0-335,91 175-161,-91-125-47,0-5-145,0 0-48,0-14-128,-22-6-224,-12-2-16,-13-3-176,-10-1-32,-8-2-48,-1-6-1232,13-5-2274,12-6-1808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7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46 189 4530,'0'0'5205,"0"0"-3980,0 0-414,0 28 821,10 228 2290,-6-27-435,-25-327-3632,9 51-190,3 0 0,1-1 0,0-35 335,7 40-199,0-61-286,2 96 431,0 0-1,0-1 1,1 1 0,0 0 0,0 0-1,1 0 1,0 0 0,1 1-1,-1-1 1,5-4 54,-1 1-92,1 1 1,1 0-1,0 1 0,0 0 0,0 1 1,1-1-1,1 2 0,0 0 1,0 0-1,0 1 0,0 0 0,1 1 1,0 0-1,0 1 0,1 0 1,1 0 91,24-3-32,1 2 1,0 1 0,0 2-1,24 2 32,-61 0-12,0 0 0,0 0 0,0 0 0,0 0 0,1 0-1,-1 0 1,0 1 0,0-1 0,0 1 0,-1-1 0,1 1-1,0 0 1,0 0 0,0 0 0,0 0 0,-1 0-1,1 0 1,0 0 0,-1 1 0,1-1 0,-1 1 0,1-1-1,-1 1 1,0-1 0,1 3 12,-1-1-29,0 1-1,0-1 1,0 1-1,0-1 1,-1 1-1,0-1 1,0 1-1,0 0 0,0-1 1,0 1-1,-1-1 1,0 1-1,0-1 1,0 1-1,0 0 30,-2 4 50,-1 1 0,-1-1 0,1 0 0,-1 0 0,-1-1 0,1 0 0,-1 0 0,-1 0 0,1 0 0,-1-1-1,0 0 1,-1-1 0,1 1 0,-6 1-50,-17 12 306,-1-2 0,-1-1 0,-4 0-306,10-3 216,23-6-231,37-3-257,0-2 287,1 3-132,0 2-1,15 5 118,-38-9-29,-1 1 0,1 1-1,-1 0 1,0 0 0,0 1-1,-1 0 1,0 1 0,9 8 29,-17-14-5,-1 0 0,1 0 1,-1 0-1,0 0 1,0 1-1,0-1 1,0 0-1,0 1 1,0-1-1,0 1 0,0-1 1,0 1-1,-1 0 1,1-1-1,-1 1 1,1 0-1,-1-1 1,1 2 4,-2-2 11,1 0 0,0 0 0,0 0 0,-1 0 0,1 0 0,0 0 0,-1 0 1,1 0-1,-1 0 0,0 0 0,1 0 0,-1 0 0,1-1 0,-1 1 0,0 0 0,0 0 1,0-1-1,1 1 0,-1 0 0,0-1 0,-1 1-11,-5 2 82,0 0-1,0 0 1,0-1 0,0 0-1,-1 0 1,1-1 0,-3 1-82,-54 4-270,1-3 0,-23-4 270,41 1-3169,43 0-2324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9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269 214 7091,'0'0'1884,"0"0"-1079,0 0 759,0 0 15,0 0-410,12-21-561,38-65-90,-35 52 426,-15 20-393,-2 3-528,1 9-27,1 0 0,-1 1 0,1-1 0,-1 1 0,0-1 1,0 1-1,0-1 0,0 1 0,0 0 0,0-1 1,0 1-1,0 0 0,-1 0 0,1 0 0,0 0 0,-1 0 1,1 0-1,-1 0 0,1 1 0,-1-1 0,1 0 0,-1 1 1,0-1-1,0 1 4,-45-13-335,45 12 311,-16-2-206,-1 1 0,0 1 0,-15 1 230,28 0-41,5 3 34,0 0 0,-1 0-1,1 0 1,0 0 0,1 1 0,-1-1 0,0 0 0,1 0 0,0 1 0,0 1 7,0-4-4,-14 115 50,3-28 813,0 83-859,20-134-1655,-9-37 380,0 0-115,0 0 665,9 4 709,-4-1 46,0 1 1,0-1-1,0 0 1,0 1 0,0 0-1,-1 0 1,0 1 0,0-1-1,0 1 1,0 0-1,-1 0 1,0 0 0,0 1-1,2 4-30,-1 1 159,-1-1 0,-1 1 0,0 0 0,0 0 0,-1 0 1,0 0-1,-1 11-159,-1-17 73,1-1 0,-1 0 0,0 0 0,-1 0 0,1 1 0,-1-1 0,0 0 0,0-1 0,0 1 1,-1 0-1,1-1 0,-1 1 0,0-1 0,0 0 0,0 0 0,-2 2-73,-64 49 592,55-44-534,7-4-43,0-1 0,0 0 0,-1 0 0,0-1 0,0 0 0,0 0 0,-1-1 0,1 0 0,-1 0 0,1-1 0,-7 1-15,14-3-66,1 0-46,27 0-248,-2 0 274,-10-1 229,0 1 0,0 0 0,0 1-1,0 1 1,0 1 0,3 1-143,-14-3 74,0 0 0,0 1 0,0 0-1,0 0 1,0 0 0,-1 0 0,1 0-1,-1 1 1,1 0 0,-1 0 0,0 0 0,0 0-1,-1 0 1,1 0 0,0 1 0,-1-1 0,0 1-1,0 0 1,0 0 0,0 0 0,-1 0-1,0 0 1,1 0 0,-1 2-74,3 21 432,-1 1 0,-1 0 1,-1 0-1,-2-1 0,-1 9-432,0 34 787,0-35-566,1-21-176,1-1-1,0 1 1,1-1-1,0 1 1,2 5-45,-2-16 2,0 1 0,0 0 0,1-1 1,-1 1-1,1-1 0,0 0 0,-1 0 1,1 1-1,1-1 0,-1 0 0,0-1 1,1 1-1,0 0 0,-1-1 0,1 1 1,0-1-1,0 0 0,1 0 0,-1 0 1,0 0-1,2 0-2,13 3-42,-1 0 1,1-1-1,0 0 1,0-2-1,0 0 1,0-1-1,1-1 1,10-1 41,3 0-498,-27 2 163,1-1 0,-1-1 1,1 1-1,-1-1 0,1 0 0,-1 0 0,1 0 0,-1-1 0,0 0 0,1 0 0,-1 0 0,0-1 1,0 1-1,-1-1 0,1-1 0,-1 1 0,3-2 335,29-36-7014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49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98 240 144,'0'0'11179,"0"0"-8541,0 0-1584,-9 25 66,-30 81-274,33-86-474,1 0-1,0 0 1,2 0-1,0 1 1,1-1-1,1 1 1,2 18-372,-1-7 360,0-32-354,0 0 0,1 0 0,-1 1 0,0-1-1,0 0 1,0 0 0,0 1 0,0-1 0,0 0-1,0 0 1,0 1 0,0-1 0,0 0-1,0 0 1,0 1 0,0-1 0,0 0 0,0 0-1,0 0 1,0 1 0,-1-1 0,1 0 0,0 0-1,0 1 1,0-1 0,0 0 0,0 0-1,0 0 1,-1 0 0,1 1 0,0-1 0,0 0-1,0 0 1,-1 0 0,1 0 0,0 0 0,0 1-1,0-1 1,-1 0 0,1 0 0,0 0-1,0 0 1,-1 0 0,1 0 0,0 0 0,0 0-1,-1 0 1,1 0 0,0 0 0,0 0 0,0 0-1,-1 0 1,1 0 0,0 0 0,0 0-1,-1 0 1,1 0 0,0 0 0,0-1 0,-1 1-1,1 0 1,0 0-6,-1-1 8,0 0 1,1 1-1,-1-1 0,0 0 0,0 0 1,1 0-1,-1 0 0,0 0 0,1 0 1,-1 0-1,1-1 0,0 1 0,-1 0 1,1 0-1,0 0 0,0 0 0,-1-1-8,-4-82-760,2 0 0,8-68 760,-3 141-50,0 1 0,0-1 1,1 1-1,0-1 1,0 1-1,1 0 0,1 0 1,0 1-1,0-1 1,1 1-1,0 0 0,1 1 1,-1 0-1,2 0 1,-1 0-1,1 1 0,0 0 1,1 0-1,9-5 50,-4 3-11,1 0 0,0 1-1,1 1 1,0 0 0,0 1 0,0 1-1,1 1 1,0 0 0,0 1-1,0 1 1,0 0 0,4 2 11,-20 0-19,0 0 0,0 1 1,0-1-1,0 1 0,0-1 0,0 1 1,0 0-1,0-1 0,0 1 0,0 0 1,-1-1-1,1 1 0,0 0 0,0 0 1,-1 0-1,1 0 0,0 0 0,-1 0 0,1 0 1,-1 0-1,0 0 0,1 0 0,-1 0 1,0 0-1,1 0 0,-1 1 0,0-1 1,0 0-1,0 0 0,0 0 0,0 0 1,0 0-1,0 1 0,-1-1 0,1 0 1,0 0-1,-1 0 0,1 0 19,-1 5 12,0-1-1,0 1 0,0-1 1,-1 1-1,1-1 0,-1 0 1,-1 0-1,-1 4-11,-3-1 54,0 0-1,0 0 1,-1-1-1,0 0 1,-1 0-1,1-1 1,-1 0-1,0 0 1,-1-1-1,0 0 1,-2 0-54,-23 14 126,21-6-250,18-2-352,32 5-341,-23-11 999,-5-2-149,6 3-4,0 0 0,-1 1 0,0 0-1,0 1 1,5 4-29,-15-9 6,1 0 0,-1 0-1,0 1 1,0-1 0,0 1-1,0-1 1,-1 1 0,1 0-1,-1 0 1,0 0 0,-1 0-1,1 1 1,0-1 0,-1 0-1,0 1 1,0-1 0,-1 1-1,1-1 1,-1 1 0,0 1-6,0-5 28,0 0 0,-1-1 0,1 1 0,0 0 1,-1 0-1,1-1 0,0 1 0,-1 0 0,1-1 0,-1 1 0,1-1 1,-1 1-1,0 0 0,1-1 0,-1 1 0,0-1 0,1 1 0,-1-1 1,0 0-1,1 1 0,-1-1 0,0 0 0,0 1 0,0-1 1,1 0-1,-1 0 0,0 0 0,0 0 0,0 0 0,1 0 0,-1 0 1,-1 0-29,-36 0 279,25 0-184,-48 1 196,26 1-969,0-2 1,-23-4 677,51 2-1932,7-1-2950,2 0-1313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5T07:02:50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 8500,'0'0'1259,"0"0"379,0 0 187,0 0 45,0 0-461,-2 17-505,-5 34 22,3 0 0,2 1-926,3-14 263,1-26-243,-1 0 1,-1-1 0,0 1-1,-1 0 1,0 0 0,-3 10-21,3-20-59,0-1-1,0 1 1,0-1 0,0 0 0,-1 0 0,1 1 0,0-1 0,-1 0-1,1 0 1,-1 0 0,1 0 0,-1-1 0,1 1 0,-1 0 0,1-1-1,-1 1 1,0-1 0,1 1 0,-1-1 0,-1 0 59,2 0-188,0 1-1,0-1 1,0 0 0,0 0 0,0 0-1,-1 0 1,1 0 0,0 0 0,0 0 0,0-1-1,0 1 1,0 0 0,0-1 0,0 1-1,0 0 1,0-1 0,0 1 0,0-1-1,1 0 1,-1 1 0,0-1 188,-7-20-4551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6AAC-AE77-4F50-9FC6-F0C188B18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557B2-B5FD-4F8F-A513-4520E7014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1FB1A-AE80-416D-B8F9-E2A66822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64B0F-AB40-4955-A9AD-A216FAED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434C0-5651-4B1C-A660-C63360A4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3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A162-97ED-44C3-87F1-D1D587E3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74AE7-1DF1-48AB-891B-67EC38680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0595-100C-4897-92F1-8F7DEA3F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A5E62-6180-4FE7-80AE-8256A34D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36BD8-A49D-406B-B115-73012378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7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98D50-45EF-49D1-8498-1A071E492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BAF8F-8B35-41F4-8C41-331685C54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C4082-8216-440C-95E8-6A6ABAB3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78786-4F8C-4899-B36C-0FFEBBBC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554CD-11FC-4DB5-8AB1-36AF94E0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6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FDF1-8705-4D4B-9969-713DEAEA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B8ABA-B065-41F0-839A-989391DD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B33C1-35BE-4581-A74B-127E7886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03073-D308-411D-9017-13BDA390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873C-C87D-4981-8D2A-8A88F0F7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4D26-F437-417B-9027-515D83FE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96308-F6B4-480C-B0E5-4560A3E7C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7609E-9199-45BC-8B4F-B04DD2C3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4C0BE-FCFD-4717-98F5-2EDEB8D7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C8826-10EF-49FD-A269-4991B74F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2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C7A0-437E-4E2A-8CC8-4EB3E89B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AAB2-C99A-49A5-9DD3-E9765CAA8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5E891-2827-46F6-9495-D15B6ED69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813D5-8D3F-42C0-B533-3B6573635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24260-AAEE-46F8-8EF1-3B8AAD24B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5C692-C9B8-44F2-B01A-E61F2962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6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89E1-A88F-493C-8BE1-EE2F65EC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AB777-F4D0-413B-AB26-A2C4E6623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920B4-F68B-431E-8929-04FDD6108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B0557-3F48-490E-92F3-65CAC8754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27FD1-EAC6-4095-B3C3-0A89254EF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B4167F-B73D-4527-8F44-F5827E3C4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6B657-D00D-417C-BBCD-6AEBE8E5A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B95CB-D406-4958-B114-237746C7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4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5AAB-4A45-457C-B1E4-2CD54DFE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AB285-AC11-4D1D-B970-C1DC8EBD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0141C-D2DD-4767-AE2C-39A0956D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773ED-EDC7-45DF-9FD9-8EE74AB0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8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1D8D4-5846-42CC-B04C-966CE025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6502F-A25F-4E5F-B66A-A787B7DB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9E0ED-4749-4F39-94A7-8A2E3093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7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C539-D15E-4BF5-AEDB-1BFE9596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B58C4-5184-499C-BF1B-568A5467B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D42DD-8779-459B-ACF8-AF1AC5F50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C7B94-71E1-487E-BD63-A192CD60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06194-3EEF-40ED-BE6D-272E427F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66077-8725-4781-BEC1-F7F1081F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2D20C-DEF7-4109-8CFB-5A2C4453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8F186-A894-4CB3-AF09-6652D16FF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79148-48D7-4EC3-A4B5-9096FF4E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CAEEF-84D6-4AA2-B0C9-36C0ACF1C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08EE5-612F-4794-BF65-AE504C03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10E24-3A1B-4E0F-8B52-124C1FBB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CAF21-5DA2-4747-9494-6ED8CD652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96508-1256-4F76-AAED-C055CF4D8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613A4-9FDC-404D-B4EA-875DCF617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D4B0A-8484-4C4E-BE5D-E71FD0C9F257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C7AAF-39A8-4102-8598-0A87FD384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56567-E014-453F-9381-2DE7237A2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E5E1B-C7CA-445B-A124-833848090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7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88.xml"/><Relationship Id="rId117" Type="http://schemas.openxmlformats.org/officeDocument/2006/relationships/image" Target="../media/image1951.png"/><Relationship Id="rId21" Type="http://schemas.openxmlformats.org/officeDocument/2006/relationships/image" Target="../media/image1905.png"/><Relationship Id="rId42" Type="http://schemas.openxmlformats.org/officeDocument/2006/relationships/customXml" Target="../ink/ink1996.xml"/><Relationship Id="rId47" Type="http://schemas.openxmlformats.org/officeDocument/2006/relationships/image" Target="../media/image1918.png"/><Relationship Id="rId63" Type="http://schemas.openxmlformats.org/officeDocument/2006/relationships/image" Target="../media/image1926.png"/><Relationship Id="rId68" Type="http://schemas.openxmlformats.org/officeDocument/2006/relationships/customXml" Target="../ink/ink2009.xml"/><Relationship Id="rId84" Type="http://schemas.openxmlformats.org/officeDocument/2006/relationships/customXml" Target="../ink/ink2017.xml"/><Relationship Id="rId89" Type="http://schemas.openxmlformats.org/officeDocument/2006/relationships/image" Target="../media/image1939.png"/><Relationship Id="rId112" Type="http://schemas.openxmlformats.org/officeDocument/2006/relationships/image" Target="../media/image1949.png"/><Relationship Id="rId133" Type="http://schemas.openxmlformats.org/officeDocument/2006/relationships/customXml" Target="../ink/ink2043.xml"/><Relationship Id="rId138" Type="http://schemas.openxmlformats.org/officeDocument/2006/relationships/image" Target="../media/image1961.png"/><Relationship Id="rId16" Type="http://schemas.openxmlformats.org/officeDocument/2006/relationships/customXml" Target="../ink/ink1983.xml"/><Relationship Id="rId107" Type="http://schemas.openxmlformats.org/officeDocument/2006/relationships/customXml" Target="../ink/ink2029.xml"/><Relationship Id="rId11" Type="http://schemas.openxmlformats.org/officeDocument/2006/relationships/image" Target="../media/image1900.png"/><Relationship Id="rId32" Type="http://schemas.openxmlformats.org/officeDocument/2006/relationships/customXml" Target="../ink/ink1991.xml"/><Relationship Id="rId37" Type="http://schemas.openxmlformats.org/officeDocument/2006/relationships/image" Target="../media/image1913.png"/><Relationship Id="rId53" Type="http://schemas.openxmlformats.org/officeDocument/2006/relationships/image" Target="../media/image1921.png"/><Relationship Id="rId58" Type="http://schemas.openxmlformats.org/officeDocument/2006/relationships/customXml" Target="../ink/ink2004.xml"/><Relationship Id="rId74" Type="http://schemas.openxmlformats.org/officeDocument/2006/relationships/customXml" Target="../ink/ink2012.xml"/><Relationship Id="rId79" Type="http://schemas.openxmlformats.org/officeDocument/2006/relationships/image" Target="../media/image1934.png"/><Relationship Id="rId102" Type="http://schemas.openxmlformats.org/officeDocument/2006/relationships/customXml" Target="../ink/ink2026.xml"/><Relationship Id="rId123" Type="http://schemas.openxmlformats.org/officeDocument/2006/relationships/image" Target="../media/image1954.png"/><Relationship Id="rId128" Type="http://schemas.openxmlformats.org/officeDocument/2006/relationships/customXml" Target="../ink/ink2040.xml"/><Relationship Id="rId144" Type="http://schemas.openxmlformats.org/officeDocument/2006/relationships/image" Target="../media/image1964.png"/><Relationship Id="rId149" Type="http://schemas.openxmlformats.org/officeDocument/2006/relationships/customXml" Target="../ink/ink2051.xml"/><Relationship Id="rId5" Type="http://schemas.openxmlformats.org/officeDocument/2006/relationships/image" Target="../media/image1897.png"/><Relationship Id="rId90" Type="http://schemas.openxmlformats.org/officeDocument/2006/relationships/customXml" Target="../ink/ink2020.xml"/><Relationship Id="rId95" Type="http://schemas.openxmlformats.org/officeDocument/2006/relationships/image" Target="../media/image1941.png"/><Relationship Id="rId22" Type="http://schemas.openxmlformats.org/officeDocument/2006/relationships/customXml" Target="../ink/ink1986.xml"/><Relationship Id="rId27" Type="http://schemas.openxmlformats.org/officeDocument/2006/relationships/image" Target="../media/image1908.png"/><Relationship Id="rId43" Type="http://schemas.openxmlformats.org/officeDocument/2006/relationships/image" Target="../media/image1916.png"/><Relationship Id="rId48" Type="http://schemas.openxmlformats.org/officeDocument/2006/relationships/customXml" Target="../ink/ink1999.xml"/><Relationship Id="rId64" Type="http://schemas.openxmlformats.org/officeDocument/2006/relationships/customXml" Target="../ink/ink2007.xml"/><Relationship Id="rId69" Type="http://schemas.openxmlformats.org/officeDocument/2006/relationships/image" Target="../media/image1929.png"/><Relationship Id="rId113" Type="http://schemas.openxmlformats.org/officeDocument/2006/relationships/customXml" Target="../ink/ink2032.xml"/><Relationship Id="rId118" Type="http://schemas.openxmlformats.org/officeDocument/2006/relationships/customXml" Target="../ink/ink2035.xml"/><Relationship Id="rId134" Type="http://schemas.openxmlformats.org/officeDocument/2006/relationships/image" Target="../media/image1959.png"/><Relationship Id="rId139" Type="http://schemas.openxmlformats.org/officeDocument/2006/relationships/customXml" Target="../ink/ink2046.xml"/><Relationship Id="rId80" Type="http://schemas.openxmlformats.org/officeDocument/2006/relationships/customXml" Target="../ink/ink2015.xml"/><Relationship Id="rId85" Type="http://schemas.openxmlformats.org/officeDocument/2006/relationships/image" Target="../media/image1937.png"/><Relationship Id="rId150" Type="http://schemas.openxmlformats.org/officeDocument/2006/relationships/image" Target="../media/image1967.png"/><Relationship Id="rId12" Type="http://schemas.openxmlformats.org/officeDocument/2006/relationships/customXml" Target="../ink/ink1981.xml"/><Relationship Id="rId17" Type="http://schemas.openxmlformats.org/officeDocument/2006/relationships/image" Target="../media/image1903.png"/><Relationship Id="rId25" Type="http://schemas.openxmlformats.org/officeDocument/2006/relationships/image" Target="../media/image1907.png"/><Relationship Id="rId33" Type="http://schemas.openxmlformats.org/officeDocument/2006/relationships/image" Target="../media/image1911.png"/><Relationship Id="rId38" Type="http://schemas.openxmlformats.org/officeDocument/2006/relationships/customXml" Target="../ink/ink1994.xml"/><Relationship Id="rId46" Type="http://schemas.openxmlformats.org/officeDocument/2006/relationships/customXml" Target="../ink/ink1998.xml"/><Relationship Id="rId59" Type="http://schemas.openxmlformats.org/officeDocument/2006/relationships/image" Target="../media/image1924.png"/><Relationship Id="rId67" Type="http://schemas.openxmlformats.org/officeDocument/2006/relationships/image" Target="../media/image1928.png"/><Relationship Id="rId103" Type="http://schemas.openxmlformats.org/officeDocument/2006/relationships/image" Target="../media/image1945.png"/><Relationship Id="rId108" Type="http://schemas.openxmlformats.org/officeDocument/2006/relationships/image" Target="../media/image1947.png"/><Relationship Id="rId116" Type="http://schemas.openxmlformats.org/officeDocument/2006/relationships/customXml" Target="../ink/ink2034.xml"/><Relationship Id="rId124" Type="http://schemas.openxmlformats.org/officeDocument/2006/relationships/customXml" Target="../ink/ink2038.xml"/><Relationship Id="rId129" Type="http://schemas.openxmlformats.org/officeDocument/2006/relationships/image" Target="../media/image1957.png"/><Relationship Id="rId137" Type="http://schemas.openxmlformats.org/officeDocument/2006/relationships/customXml" Target="../ink/ink2045.xml"/><Relationship Id="rId20" Type="http://schemas.openxmlformats.org/officeDocument/2006/relationships/customXml" Target="../ink/ink1985.xml"/><Relationship Id="rId41" Type="http://schemas.openxmlformats.org/officeDocument/2006/relationships/image" Target="../media/image1915.png"/><Relationship Id="rId54" Type="http://schemas.openxmlformats.org/officeDocument/2006/relationships/customXml" Target="../ink/ink2002.xml"/><Relationship Id="rId62" Type="http://schemas.openxmlformats.org/officeDocument/2006/relationships/customXml" Target="../ink/ink2006.xml"/><Relationship Id="rId70" Type="http://schemas.openxmlformats.org/officeDocument/2006/relationships/customXml" Target="../ink/ink2010.xml"/><Relationship Id="rId75" Type="http://schemas.openxmlformats.org/officeDocument/2006/relationships/image" Target="../media/image1932.png"/><Relationship Id="rId83" Type="http://schemas.openxmlformats.org/officeDocument/2006/relationships/image" Target="../media/image1936.png"/><Relationship Id="rId88" Type="http://schemas.openxmlformats.org/officeDocument/2006/relationships/customXml" Target="../ink/ink2019.xml"/><Relationship Id="rId91" Type="http://schemas.openxmlformats.org/officeDocument/2006/relationships/image" Target="../media/image8.png"/><Relationship Id="rId96" Type="http://schemas.openxmlformats.org/officeDocument/2006/relationships/customXml" Target="../ink/ink2023.xml"/><Relationship Id="rId111" Type="http://schemas.openxmlformats.org/officeDocument/2006/relationships/customXml" Target="../ink/ink2031.xml"/><Relationship Id="rId132" Type="http://schemas.openxmlformats.org/officeDocument/2006/relationships/customXml" Target="../ink/ink2042.xml"/><Relationship Id="rId140" Type="http://schemas.openxmlformats.org/officeDocument/2006/relationships/image" Target="../media/image1962.png"/><Relationship Id="rId145" Type="http://schemas.openxmlformats.org/officeDocument/2006/relationships/customXml" Target="../ink/ink20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78.xml"/><Relationship Id="rId15" Type="http://schemas.openxmlformats.org/officeDocument/2006/relationships/image" Target="../media/image1902.png"/><Relationship Id="rId23" Type="http://schemas.openxmlformats.org/officeDocument/2006/relationships/image" Target="../media/image1906.png"/><Relationship Id="rId28" Type="http://schemas.openxmlformats.org/officeDocument/2006/relationships/customXml" Target="../ink/ink1989.xml"/><Relationship Id="rId36" Type="http://schemas.openxmlformats.org/officeDocument/2006/relationships/customXml" Target="../ink/ink1993.xml"/><Relationship Id="rId49" Type="http://schemas.openxmlformats.org/officeDocument/2006/relationships/image" Target="../media/image1919.png"/><Relationship Id="rId57" Type="http://schemas.openxmlformats.org/officeDocument/2006/relationships/image" Target="../media/image1923.png"/><Relationship Id="rId106" Type="http://schemas.openxmlformats.org/officeDocument/2006/relationships/customXml" Target="../ink/ink2028.xml"/><Relationship Id="rId114" Type="http://schemas.openxmlformats.org/officeDocument/2006/relationships/image" Target="../media/image1950.png"/><Relationship Id="rId119" Type="http://schemas.openxmlformats.org/officeDocument/2006/relationships/image" Target="../media/image1952.png"/><Relationship Id="rId127" Type="http://schemas.openxmlformats.org/officeDocument/2006/relationships/image" Target="../media/image1956.png"/><Relationship Id="rId10" Type="http://schemas.openxmlformats.org/officeDocument/2006/relationships/customXml" Target="../ink/ink1980.xml"/><Relationship Id="rId31" Type="http://schemas.openxmlformats.org/officeDocument/2006/relationships/image" Target="../media/image1910.png"/><Relationship Id="rId44" Type="http://schemas.openxmlformats.org/officeDocument/2006/relationships/customXml" Target="../ink/ink1997.xml"/><Relationship Id="rId52" Type="http://schemas.openxmlformats.org/officeDocument/2006/relationships/customXml" Target="../ink/ink2001.xml"/><Relationship Id="rId60" Type="http://schemas.openxmlformats.org/officeDocument/2006/relationships/customXml" Target="../ink/ink2005.xml"/><Relationship Id="rId65" Type="http://schemas.openxmlformats.org/officeDocument/2006/relationships/image" Target="../media/image1927.png"/><Relationship Id="rId73" Type="http://schemas.openxmlformats.org/officeDocument/2006/relationships/image" Target="../media/image1931.png"/><Relationship Id="rId78" Type="http://schemas.openxmlformats.org/officeDocument/2006/relationships/customXml" Target="../ink/ink2014.xml"/><Relationship Id="rId81" Type="http://schemas.openxmlformats.org/officeDocument/2006/relationships/image" Target="../media/image1935.png"/><Relationship Id="rId86" Type="http://schemas.openxmlformats.org/officeDocument/2006/relationships/customXml" Target="../ink/ink2018.xml"/><Relationship Id="rId94" Type="http://schemas.openxmlformats.org/officeDocument/2006/relationships/customXml" Target="../ink/ink2022.xml"/><Relationship Id="rId99" Type="http://schemas.openxmlformats.org/officeDocument/2006/relationships/image" Target="../media/image1943.png"/><Relationship Id="rId101" Type="http://schemas.openxmlformats.org/officeDocument/2006/relationships/image" Target="../media/image1944.png"/><Relationship Id="rId122" Type="http://schemas.openxmlformats.org/officeDocument/2006/relationships/customXml" Target="../ink/ink2037.xml"/><Relationship Id="rId130" Type="http://schemas.openxmlformats.org/officeDocument/2006/relationships/customXml" Target="../ink/ink2041.xml"/><Relationship Id="rId135" Type="http://schemas.openxmlformats.org/officeDocument/2006/relationships/customXml" Target="../ink/ink2044.xml"/><Relationship Id="rId143" Type="http://schemas.openxmlformats.org/officeDocument/2006/relationships/customXml" Target="../ink/ink2048.xml"/><Relationship Id="rId148" Type="http://schemas.openxmlformats.org/officeDocument/2006/relationships/image" Target="../media/image1966.png"/><Relationship Id="rId151" Type="http://schemas.openxmlformats.org/officeDocument/2006/relationships/customXml" Target="../ink/ink2052.xml"/><Relationship Id="rId4" Type="http://schemas.openxmlformats.org/officeDocument/2006/relationships/customXml" Target="../ink/ink1977.xml"/><Relationship Id="rId9" Type="http://schemas.openxmlformats.org/officeDocument/2006/relationships/image" Target="../media/image1899.png"/><Relationship Id="rId13" Type="http://schemas.openxmlformats.org/officeDocument/2006/relationships/image" Target="../media/image1901.png"/><Relationship Id="rId18" Type="http://schemas.openxmlformats.org/officeDocument/2006/relationships/customXml" Target="../ink/ink1984.xml"/><Relationship Id="rId39" Type="http://schemas.openxmlformats.org/officeDocument/2006/relationships/image" Target="../media/image1914.png"/><Relationship Id="rId109" Type="http://schemas.openxmlformats.org/officeDocument/2006/relationships/customXml" Target="../ink/ink2030.xml"/><Relationship Id="rId34" Type="http://schemas.openxmlformats.org/officeDocument/2006/relationships/customXml" Target="../ink/ink1992.xml"/><Relationship Id="rId50" Type="http://schemas.openxmlformats.org/officeDocument/2006/relationships/customXml" Target="../ink/ink2000.xml"/><Relationship Id="rId55" Type="http://schemas.openxmlformats.org/officeDocument/2006/relationships/image" Target="../media/image1922.png"/><Relationship Id="rId76" Type="http://schemas.openxmlformats.org/officeDocument/2006/relationships/customXml" Target="../ink/ink2013.xml"/><Relationship Id="rId97" Type="http://schemas.openxmlformats.org/officeDocument/2006/relationships/image" Target="../media/image1942.png"/><Relationship Id="rId104" Type="http://schemas.openxmlformats.org/officeDocument/2006/relationships/customXml" Target="../ink/ink2027.xml"/><Relationship Id="rId120" Type="http://schemas.openxmlformats.org/officeDocument/2006/relationships/customXml" Target="../ink/ink2036.xml"/><Relationship Id="rId125" Type="http://schemas.openxmlformats.org/officeDocument/2006/relationships/image" Target="../media/image1955.png"/><Relationship Id="rId141" Type="http://schemas.openxmlformats.org/officeDocument/2006/relationships/customXml" Target="../ink/ink2047.xml"/><Relationship Id="rId146" Type="http://schemas.openxmlformats.org/officeDocument/2006/relationships/image" Target="../media/image1965.png"/><Relationship Id="rId7" Type="http://schemas.openxmlformats.org/officeDocument/2006/relationships/image" Target="../media/image1898.png"/><Relationship Id="rId71" Type="http://schemas.openxmlformats.org/officeDocument/2006/relationships/image" Target="../media/image1930.png"/><Relationship Id="rId92" Type="http://schemas.openxmlformats.org/officeDocument/2006/relationships/customXml" Target="../ink/ink2021.xml"/><Relationship Id="rId2" Type="http://schemas.openxmlformats.org/officeDocument/2006/relationships/customXml" Target="../ink/ink1976.xml"/><Relationship Id="rId29" Type="http://schemas.openxmlformats.org/officeDocument/2006/relationships/image" Target="../media/image1909.png"/><Relationship Id="rId24" Type="http://schemas.openxmlformats.org/officeDocument/2006/relationships/customXml" Target="../ink/ink1987.xml"/><Relationship Id="rId40" Type="http://schemas.openxmlformats.org/officeDocument/2006/relationships/customXml" Target="../ink/ink1995.xml"/><Relationship Id="rId45" Type="http://schemas.openxmlformats.org/officeDocument/2006/relationships/image" Target="../media/image1917.png"/><Relationship Id="rId66" Type="http://schemas.openxmlformats.org/officeDocument/2006/relationships/customXml" Target="../ink/ink2008.xml"/><Relationship Id="rId87" Type="http://schemas.openxmlformats.org/officeDocument/2006/relationships/image" Target="../media/image1938.png"/><Relationship Id="rId110" Type="http://schemas.openxmlformats.org/officeDocument/2006/relationships/image" Target="../media/image1948.png"/><Relationship Id="rId115" Type="http://schemas.openxmlformats.org/officeDocument/2006/relationships/customXml" Target="../ink/ink2033.xml"/><Relationship Id="rId131" Type="http://schemas.openxmlformats.org/officeDocument/2006/relationships/image" Target="../media/image1958.png"/><Relationship Id="rId136" Type="http://schemas.openxmlformats.org/officeDocument/2006/relationships/image" Target="../media/image1960.png"/><Relationship Id="rId61" Type="http://schemas.openxmlformats.org/officeDocument/2006/relationships/image" Target="../media/image1925.png"/><Relationship Id="rId82" Type="http://schemas.openxmlformats.org/officeDocument/2006/relationships/customXml" Target="../ink/ink2016.xml"/><Relationship Id="rId152" Type="http://schemas.openxmlformats.org/officeDocument/2006/relationships/image" Target="../media/image1968.png"/><Relationship Id="rId19" Type="http://schemas.openxmlformats.org/officeDocument/2006/relationships/image" Target="../media/image1904.png"/><Relationship Id="rId14" Type="http://schemas.openxmlformats.org/officeDocument/2006/relationships/customXml" Target="../ink/ink1982.xml"/><Relationship Id="rId30" Type="http://schemas.openxmlformats.org/officeDocument/2006/relationships/customXml" Target="../ink/ink1990.xml"/><Relationship Id="rId35" Type="http://schemas.openxmlformats.org/officeDocument/2006/relationships/image" Target="../media/image1912.png"/><Relationship Id="rId56" Type="http://schemas.openxmlformats.org/officeDocument/2006/relationships/customXml" Target="../ink/ink2003.xml"/><Relationship Id="rId77" Type="http://schemas.openxmlformats.org/officeDocument/2006/relationships/image" Target="../media/image1933.png"/><Relationship Id="rId100" Type="http://schemas.openxmlformats.org/officeDocument/2006/relationships/customXml" Target="../ink/ink2025.xml"/><Relationship Id="rId105" Type="http://schemas.openxmlformats.org/officeDocument/2006/relationships/image" Target="../media/image1946.png"/><Relationship Id="rId126" Type="http://schemas.openxmlformats.org/officeDocument/2006/relationships/customXml" Target="../ink/ink2039.xml"/><Relationship Id="rId147" Type="http://schemas.openxmlformats.org/officeDocument/2006/relationships/customXml" Target="../ink/ink2050.xml"/><Relationship Id="rId8" Type="http://schemas.openxmlformats.org/officeDocument/2006/relationships/customXml" Target="../ink/ink1979.xml"/><Relationship Id="rId51" Type="http://schemas.openxmlformats.org/officeDocument/2006/relationships/image" Target="../media/image1920.png"/><Relationship Id="rId72" Type="http://schemas.openxmlformats.org/officeDocument/2006/relationships/customXml" Target="../ink/ink2011.xml"/><Relationship Id="rId93" Type="http://schemas.openxmlformats.org/officeDocument/2006/relationships/image" Target="../media/image1940.png"/><Relationship Id="rId98" Type="http://schemas.openxmlformats.org/officeDocument/2006/relationships/customXml" Target="../ink/ink2024.xml"/><Relationship Id="rId121" Type="http://schemas.openxmlformats.org/officeDocument/2006/relationships/image" Target="../media/image1953.png"/><Relationship Id="rId142" Type="http://schemas.openxmlformats.org/officeDocument/2006/relationships/image" Target="../media/image1963.png"/><Relationship Id="rId3" Type="http://schemas.openxmlformats.org/officeDocument/2006/relationships/image" Target="../media/image1896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26.png"/><Relationship Id="rId299" Type="http://schemas.openxmlformats.org/officeDocument/2006/relationships/customXml" Target="../ink/ink2202.xml"/><Relationship Id="rId21" Type="http://schemas.openxmlformats.org/officeDocument/2006/relationships/image" Target="../media/image1978.png"/><Relationship Id="rId63" Type="http://schemas.openxmlformats.org/officeDocument/2006/relationships/image" Target="../media/image1999.png"/><Relationship Id="rId159" Type="http://schemas.openxmlformats.org/officeDocument/2006/relationships/image" Target="../media/image2046.png"/><Relationship Id="rId324" Type="http://schemas.openxmlformats.org/officeDocument/2006/relationships/image" Target="../media/image2128.png"/><Relationship Id="rId366" Type="http://schemas.openxmlformats.org/officeDocument/2006/relationships/image" Target="../media/image2149.png"/><Relationship Id="rId531" Type="http://schemas.openxmlformats.org/officeDocument/2006/relationships/customXml" Target="../ink/ink2319.xml"/><Relationship Id="rId170" Type="http://schemas.openxmlformats.org/officeDocument/2006/relationships/customXml" Target="../ink/ink2137.xml"/><Relationship Id="rId226" Type="http://schemas.openxmlformats.org/officeDocument/2006/relationships/image" Target="../media/image2079.png"/><Relationship Id="rId433" Type="http://schemas.openxmlformats.org/officeDocument/2006/relationships/image" Target="../media/image2182.png"/><Relationship Id="rId268" Type="http://schemas.openxmlformats.org/officeDocument/2006/relationships/image" Target="../media/image2100.png"/><Relationship Id="rId475" Type="http://schemas.openxmlformats.org/officeDocument/2006/relationships/image" Target="../media/image2202.png"/><Relationship Id="rId32" Type="http://schemas.openxmlformats.org/officeDocument/2006/relationships/customXml" Target="../ink/ink2068.xml"/><Relationship Id="rId74" Type="http://schemas.openxmlformats.org/officeDocument/2006/relationships/customXml" Target="../ink/ink2089.xml"/><Relationship Id="rId128" Type="http://schemas.openxmlformats.org/officeDocument/2006/relationships/customXml" Target="../ink/ink2116.xml"/><Relationship Id="rId335" Type="http://schemas.openxmlformats.org/officeDocument/2006/relationships/customXml" Target="../ink/ink2220.xml"/><Relationship Id="rId377" Type="http://schemas.openxmlformats.org/officeDocument/2006/relationships/customXml" Target="../ink/ink2241.xml"/><Relationship Id="rId500" Type="http://schemas.openxmlformats.org/officeDocument/2006/relationships/customXml" Target="../ink/ink2303.xml"/><Relationship Id="rId542" Type="http://schemas.openxmlformats.org/officeDocument/2006/relationships/image" Target="../media/image2235.png"/><Relationship Id="rId5" Type="http://schemas.openxmlformats.org/officeDocument/2006/relationships/image" Target="../media/image1970.png"/><Relationship Id="rId181" Type="http://schemas.openxmlformats.org/officeDocument/2006/relationships/customXml" Target="../ink/ink2143.xml"/><Relationship Id="rId237" Type="http://schemas.openxmlformats.org/officeDocument/2006/relationships/customXml" Target="../ink/ink2171.xml"/><Relationship Id="rId402" Type="http://schemas.openxmlformats.org/officeDocument/2006/relationships/image" Target="../media/image2167.png"/><Relationship Id="rId279" Type="http://schemas.openxmlformats.org/officeDocument/2006/relationships/customXml" Target="../ink/ink2192.xml"/><Relationship Id="rId444" Type="http://schemas.openxmlformats.org/officeDocument/2006/relationships/customXml" Target="../ink/ink2275.xml"/><Relationship Id="rId486" Type="http://schemas.openxmlformats.org/officeDocument/2006/relationships/customXml" Target="../ink/ink2296.xml"/><Relationship Id="rId43" Type="http://schemas.openxmlformats.org/officeDocument/2006/relationships/image" Target="../media/image1989.png"/><Relationship Id="rId139" Type="http://schemas.openxmlformats.org/officeDocument/2006/relationships/image" Target="../media/image2036.png"/><Relationship Id="rId290" Type="http://schemas.openxmlformats.org/officeDocument/2006/relationships/image" Target="../media/image2111.png"/><Relationship Id="rId304" Type="http://schemas.openxmlformats.org/officeDocument/2006/relationships/image" Target="../media/image2118.png"/><Relationship Id="rId346" Type="http://schemas.openxmlformats.org/officeDocument/2006/relationships/image" Target="../media/image2139.png"/><Relationship Id="rId388" Type="http://schemas.openxmlformats.org/officeDocument/2006/relationships/image" Target="../media/image2160.png"/><Relationship Id="rId511" Type="http://schemas.openxmlformats.org/officeDocument/2006/relationships/customXml" Target="../ink/ink2309.xml"/><Relationship Id="rId85" Type="http://schemas.openxmlformats.org/officeDocument/2006/relationships/image" Target="../media/image2010.png"/><Relationship Id="rId150" Type="http://schemas.openxmlformats.org/officeDocument/2006/relationships/customXml" Target="../ink/ink2127.xml"/><Relationship Id="rId192" Type="http://schemas.openxmlformats.org/officeDocument/2006/relationships/image" Target="../media/image2062.png"/><Relationship Id="rId206" Type="http://schemas.openxmlformats.org/officeDocument/2006/relationships/image" Target="../media/image2069.png"/><Relationship Id="rId413" Type="http://schemas.openxmlformats.org/officeDocument/2006/relationships/image" Target="../media/image2172.png"/><Relationship Id="rId248" Type="http://schemas.openxmlformats.org/officeDocument/2006/relationships/image" Target="../media/image2090.png"/><Relationship Id="rId455" Type="http://schemas.openxmlformats.org/officeDocument/2006/relationships/image" Target="../media/image2193.png"/><Relationship Id="rId497" Type="http://schemas.openxmlformats.org/officeDocument/2006/relationships/image" Target="../media/image2213.png"/><Relationship Id="rId12" Type="http://schemas.openxmlformats.org/officeDocument/2006/relationships/customXml" Target="../ink/ink2058.xml"/><Relationship Id="rId108" Type="http://schemas.openxmlformats.org/officeDocument/2006/relationships/customXml" Target="../ink/ink2106.xml"/><Relationship Id="rId315" Type="http://schemas.openxmlformats.org/officeDocument/2006/relationships/customXml" Target="../ink/ink2210.xml"/><Relationship Id="rId357" Type="http://schemas.openxmlformats.org/officeDocument/2006/relationships/customXml" Target="../ink/ink2231.xml"/><Relationship Id="rId522" Type="http://schemas.openxmlformats.org/officeDocument/2006/relationships/image" Target="../media/image2225.png"/><Relationship Id="rId54" Type="http://schemas.openxmlformats.org/officeDocument/2006/relationships/customXml" Target="../ink/ink2079.xml"/><Relationship Id="rId96" Type="http://schemas.openxmlformats.org/officeDocument/2006/relationships/customXml" Target="../ink/ink2100.xml"/><Relationship Id="rId161" Type="http://schemas.openxmlformats.org/officeDocument/2006/relationships/image" Target="../media/image2047.png"/><Relationship Id="rId217" Type="http://schemas.openxmlformats.org/officeDocument/2006/relationships/customXml" Target="../ink/ink2161.xml"/><Relationship Id="rId399" Type="http://schemas.openxmlformats.org/officeDocument/2006/relationships/customXml" Target="../ink/ink2252.xml"/><Relationship Id="rId259" Type="http://schemas.openxmlformats.org/officeDocument/2006/relationships/customXml" Target="../ink/ink2182.xml"/><Relationship Id="rId424" Type="http://schemas.openxmlformats.org/officeDocument/2006/relationships/customXml" Target="../ink/ink2265.xml"/><Relationship Id="rId466" Type="http://schemas.openxmlformats.org/officeDocument/2006/relationships/customXml" Target="../ink/ink2286.xml"/><Relationship Id="rId23" Type="http://schemas.openxmlformats.org/officeDocument/2006/relationships/image" Target="../media/image1979.png"/><Relationship Id="rId119" Type="http://schemas.openxmlformats.org/officeDocument/2006/relationships/image" Target="../media/image2027.png"/><Relationship Id="rId270" Type="http://schemas.openxmlformats.org/officeDocument/2006/relationships/image" Target="../media/image2101.png"/><Relationship Id="rId326" Type="http://schemas.openxmlformats.org/officeDocument/2006/relationships/image" Target="../media/image2129.png"/><Relationship Id="rId533" Type="http://schemas.openxmlformats.org/officeDocument/2006/relationships/customXml" Target="../ink/ink2320.xml"/><Relationship Id="rId65" Type="http://schemas.openxmlformats.org/officeDocument/2006/relationships/image" Target="../media/image2000.png"/><Relationship Id="rId130" Type="http://schemas.openxmlformats.org/officeDocument/2006/relationships/customXml" Target="../ink/ink2117.xml"/><Relationship Id="rId368" Type="http://schemas.openxmlformats.org/officeDocument/2006/relationships/image" Target="../media/image2150.png"/><Relationship Id="rId172" Type="http://schemas.openxmlformats.org/officeDocument/2006/relationships/customXml" Target="../ink/ink2138.xml"/><Relationship Id="rId228" Type="http://schemas.openxmlformats.org/officeDocument/2006/relationships/image" Target="../media/image2080.png"/><Relationship Id="rId435" Type="http://schemas.openxmlformats.org/officeDocument/2006/relationships/image" Target="../media/image2183.png"/><Relationship Id="rId477" Type="http://schemas.openxmlformats.org/officeDocument/2006/relationships/image" Target="../media/image2203.png"/><Relationship Id="rId281" Type="http://schemas.openxmlformats.org/officeDocument/2006/relationships/customXml" Target="../ink/ink2193.xml"/><Relationship Id="rId337" Type="http://schemas.openxmlformats.org/officeDocument/2006/relationships/customXml" Target="../ink/ink2221.xml"/><Relationship Id="rId502" Type="http://schemas.openxmlformats.org/officeDocument/2006/relationships/image" Target="../media/image2215.png"/><Relationship Id="rId34" Type="http://schemas.openxmlformats.org/officeDocument/2006/relationships/customXml" Target="../ink/ink2069.xml"/><Relationship Id="rId76" Type="http://schemas.openxmlformats.org/officeDocument/2006/relationships/customXml" Target="../ink/ink2090.xml"/><Relationship Id="rId141" Type="http://schemas.openxmlformats.org/officeDocument/2006/relationships/image" Target="../media/image2037.png"/><Relationship Id="rId379" Type="http://schemas.openxmlformats.org/officeDocument/2006/relationships/customXml" Target="../ink/ink2242.xml"/><Relationship Id="rId544" Type="http://schemas.openxmlformats.org/officeDocument/2006/relationships/image" Target="../media/image2236.png"/><Relationship Id="rId7" Type="http://schemas.openxmlformats.org/officeDocument/2006/relationships/image" Target="../media/image1971.png"/><Relationship Id="rId183" Type="http://schemas.openxmlformats.org/officeDocument/2006/relationships/customXml" Target="../ink/ink2144.xml"/><Relationship Id="rId239" Type="http://schemas.openxmlformats.org/officeDocument/2006/relationships/customXml" Target="../ink/ink2172.xml"/><Relationship Id="rId390" Type="http://schemas.openxmlformats.org/officeDocument/2006/relationships/image" Target="../media/image2161.png"/><Relationship Id="rId404" Type="http://schemas.openxmlformats.org/officeDocument/2006/relationships/image" Target="../media/image2168.png"/><Relationship Id="rId446" Type="http://schemas.openxmlformats.org/officeDocument/2006/relationships/customXml" Target="../ink/ink2276.xml"/><Relationship Id="rId250" Type="http://schemas.openxmlformats.org/officeDocument/2006/relationships/image" Target="../media/image2091.png"/><Relationship Id="rId292" Type="http://schemas.openxmlformats.org/officeDocument/2006/relationships/image" Target="../media/image2112.png"/><Relationship Id="rId306" Type="http://schemas.openxmlformats.org/officeDocument/2006/relationships/image" Target="../media/image2119.png"/><Relationship Id="rId488" Type="http://schemas.openxmlformats.org/officeDocument/2006/relationships/customXml" Target="../ink/ink2297.xml"/><Relationship Id="rId45" Type="http://schemas.openxmlformats.org/officeDocument/2006/relationships/image" Target="../media/image1990.png"/><Relationship Id="rId87" Type="http://schemas.openxmlformats.org/officeDocument/2006/relationships/image" Target="../media/image2011.png"/><Relationship Id="rId110" Type="http://schemas.openxmlformats.org/officeDocument/2006/relationships/customXml" Target="../ink/ink2107.xml"/><Relationship Id="rId348" Type="http://schemas.openxmlformats.org/officeDocument/2006/relationships/image" Target="../media/image2140.png"/><Relationship Id="rId513" Type="http://schemas.openxmlformats.org/officeDocument/2006/relationships/customXml" Target="../ink/ink2310.xml"/><Relationship Id="rId152" Type="http://schemas.openxmlformats.org/officeDocument/2006/relationships/customXml" Target="../ink/ink2128.xml"/><Relationship Id="rId194" Type="http://schemas.openxmlformats.org/officeDocument/2006/relationships/image" Target="../media/image2063.png"/><Relationship Id="rId208" Type="http://schemas.openxmlformats.org/officeDocument/2006/relationships/image" Target="../media/image2070.png"/><Relationship Id="rId415" Type="http://schemas.openxmlformats.org/officeDocument/2006/relationships/image" Target="../media/image2173.png"/><Relationship Id="rId457" Type="http://schemas.openxmlformats.org/officeDocument/2006/relationships/image" Target="../media/image2194.png"/><Relationship Id="rId261" Type="http://schemas.openxmlformats.org/officeDocument/2006/relationships/customXml" Target="../ink/ink2183.xml"/><Relationship Id="rId499" Type="http://schemas.openxmlformats.org/officeDocument/2006/relationships/image" Target="../media/image2214.png"/><Relationship Id="rId14" Type="http://schemas.openxmlformats.org/officeDocument/2006/relationships/customXml" Target="../ink/ink2059.xml"/><Relationship Id="rId56" Type="http://schemas.openxmlformats.org/officeDocument/2006/relationships/customXml" Target="../ink/ink2080.xml"/><Relationship Id="rId317" Type="http://schemas.openxmlformats.org/officeDocument/2006/relationships/customXml" Target="../ink/ink2211.xml"/><Relationship Id="rId359" Type="http://schemas.openxmlformats.org/officeDocument/2006/relationships/customXml" Target="../ink/ink2232.xml"/><Relationship Id="rId524" Type="http://schemas.openxmlformats.org/officeDocument/2006/relationships/image" Target="../media/image2226.png"/><Relationship Id="rId98" Type="http://schemas.openxmlformats.org/officeDocument/2006/relationships/customXml" Target="../ink/ink2101.xml"/><Relationship Id="rId121" Type="http://schemas.openxmlformats.org/officeDocument/2006/relationships/image" Target="../media/image2028.png"/><Relationship Id="rId163" Type="http://schemas.openxmlformats.org/officeDocument/2006/relationships/image" Target="../media/image2048.png"/><Relationship Id="rId219" Type="http://schemas.openxmlformats.org/officeDocument/2006/relationships/customXml" Target="../ink/ink2162.xml"/><Relationship Id="rId370" Type="http://schemas.openxmlformats.org/officeDocument/2006/relationships/image" Target="../media/image2151.png"/><Relationship Id="rId426" Type="http://schemas.openxmlformats.org/officeDocument/2006/relationships/customXml" Target="../ink/ink2266.xml"/><Relationship Id="rId230" Type="http://schemas.openxmlformats.org/officeDocument/2006/relationships/image" Target="../media/image2081.png"/><Relationship Id="rId468" Type="http://schemas.openxmlformats.org/officeDocument/2006/relationships/customXml" Target="../ink/ink2287.xml"/><Relationship Id="rId25" Type="http://schemas.openxmlformats.org/officeDocument/2006/relationships/image" Target="../media/image1980.png"/><Relationship Id="rId67" Type="http://schemas.openxmlformats.org/officeDocument/2006/relationships/image" Target="../media/image2001.png"/><Relationship Id="rId272" Type="http://schemas.openxmlformats.org/officeDocument/2006/relationships/image" Target="../media/image2102.png"/><Relationship Id="rId328" Type="http://schemas.openxmlformats.org/officeDocument/2006/relationships/image" Target="../media/image2130.png"/><Relationship Id="rId535" Type="http://schemas.openxmlformats.org/officeDocument/2006/relationships/customXml" Target="../ink/ink2321.xml"/><Relationship Id="rId132" Type="http://schemas.openxmlformats.org/officeDocument/2006/relationships/customXml" Target="../ink/ink2118.xml"/><Relationship Id="rId174" Type="http://schemas.openxmlformats.org/officeDocument/2006/relationships/customXml" Target="../ink/ink2139.xml"/><Relationship Id="rId381" Type="http://schemas.openxmlformats.org/officeDocument/2006/relationships/customXml" Target="../ink/ink2243.xml"/><Relationship Id="rId220" Type="http://schemas.openxmlformats.org/officeDocument/2006/relationships/image" Target="../media/image2076.png"/><Relationship Id="rId241" Type="http://schemas.openxmlformats.org/officeDocument/2006/relationships/customXml" Target="../ink/ink2173.xml"/><Relationship Id="rId437" Type="http://schemas.openxmlformats.org/officeDocument/2006/relationships/image" Target="../media/image2184.png"/><Relationship Id="rId458" Type="http://schemas.openxmlformats.org/officeDocument/2006/relationships/customXml" Target="../ink/ink2282.xml"/><Relationship Id="rId479" Type="http://schemas.openxmlformats.org/officeDocument/2006/relationships/image" Target="../media/image2204.png"/><Relationship Id="rId15" Type="http://schemas.openxmlformats.org/officeDocument/2006/relationships/image" Target="../media/image1975.png"/><Relationship Id="rId36" Type="http://schemas.openxmlformats.org/officeDocument/2006/relationships/customXml" Target="../ink/ink2070.xml"/><Relationship Id="rId57" Type="http://schemas.openxmlformats.org/officeDocument/2006/relationships/image" Target="../media/image1996.png"/><Relationship Id="rId262" Type="http://schemas.openxmlformats.org/officeDocument/2006/relationships/image" Target="../media/image2097.png"/><Relationship Id="rId283" Type="http://schemas.openxmlformats.org/officeDocument/2006/relationships/customXml" Target="../ink/ink2194.xml"/><Relationship Id="rId318" Type="http://schemas.openxmlformats.org/officeDocument/2006/relationships/image" Target="../media/image2125.png"/><Relationship Id="rId339" Type="http://schemas.openxmlformats.org/officeDocument/2006/relationships/customXml" Target="../ink/ink2222.xml"/><Relationship Id="rId490" Type="http://schemas.openxmlformats.org/officeDocument/2006/relationships/customXml" Target="../ink/ink2298.xml"/><Relationship Id="rId504" Type="http://schemas.openxmlformats.org/officeDocument/2006/relationships/image" Target="../media/image2216.png"/><Relationship Id="rId525" Type="http://schemas.openxmlformats.org/officeDocument/2006/relationships/customXml" Target="../ink/ink2316.xml"/><Relationship Id="rId546" Type="http://schemas.openxmlformats.org/officeDocument/2006/relationships/image" Target="../media/image2237.png"/><Relationship Id="rId78" Type="http://schemas.openxmlformats.org/officeDocument/2006/relationships/customXml" Target="../ink/ink2091.xml"/><Relationship Id="rId99" Type="http://schemas.openxmlformats.org/officeDocument/2006/relationships/image" Target="../media/image2017.png"/><Relationship Id="rId101" Type="http://schemas.openxmlformats.org/officeDocument/2006/relationships/image" Target="../media/image2018.png"/><Relationship Id="rId122" Type="http://schemas.openxmlformats.org/officeDocument/2006/relationships/customXml" Target="../ink/ink2113.xml"/><Relationship Id="rId143" Type="http://schemas.openxmlformats.org/officeDocument/2006/relationships/image" Target="../media/image2038.png"/><Relationship Id="rId164" Type="http://schemas.openxmlformats.org/officeDocument/2006/relationships/customXml" Target="../ink/ink2134.xml"/><Relationship Id="rId185" Type="http://schemas.openxmlformats.org/officeDocument/2006/relationships/customXml" Target="../ink/ink2145.xml"/><Relationship Id="rId350" Type="http://schemas.openxmlformats.org/officeDocument/2006/relationships/image" Target="../media/image2141.png"/><Relationship Id="rId371" Type="http://schemas.openxmlformats.org/officeDocument/2006/relationships/customXml" Target="../ink/ink2238.xml"/><Relationship Id="rId406" Type="http://schemas.openxmlformats.org/officeDocument/2006/relationships/image" Target="../media/image2169.png"/><Relationship Id="rId9" Type="http://schemas.openxmlformats.org/officeDocument/2006/relationships/image" Target="../media/image1972.png"/><Relationship Id="rId210" Type="http://schemas.openxmlformats.org/officeDocument/2006/relationships/image" Target="../media/image2071.png"/><Relationship Id="rId392" Type="http://schemas.openxmlformats.org/officeDocument/2006/relationships/image" Target="../media/image2162.png"/><Relationship Id="rId427" Type="http://schemas.openxmlformats.org/officeDocument/2006/relationships/image" Target="../media/image2179.png"/><Relationship Id="rId448" Type="http://schemas.openxmlformats.org/officeDocument/2006/relationships/customXml" Target="../ink/ink2277.xml"/><Relationship Id="rId469" Type="http://schemas.openxmlformats.org/officeDocument/2006/relationships/image" Target="../media/image2199.png"/><Relationship Id="rId26" Type="http://schemas.openxmlformats.org/officeDocument/2006/relationships/customXml" Target="../ink/ink2065.xml"/><Relationship Id="rId231" Type="http://schemas.openxmlformats.org/officeDocument/2006/relationships/customXml" Target="../ink/ink2168.xml"/><Relationship Id="rId252" Type="http://schemas.openxmlformats.org/officeDocument/2006/relationships/image" Target="../media/image2092.png"/><Relationship Id="rId273" Type="http://schemas.openxmlformats.org/officeDocument/2006/relationships/customXml" Target="../ink/ink2189.xml"/><Relationship Id="rId294" Type="http://schemas.openxmlformats.org/officeDocument/2006/relationships/image" Target="../media/image2113.png"/><Relationship Id="rId308" Type="http://schemas.openxmlformats.org/officeDocument/2006/relationships/image" Target="../media/image2120.png"/><Relationship Id="rId329" Type="http://schemas.openxmlformats.org/officeDocument/2006/relationships/customXml" Target="../ink/ink2217.xml"/><Relationship Id="rId480" Type="http://schemas.openxmlformats.org/officeDocument/2006/relationships/customXml" Target="../ink/ink2293.xml"/><Relationship Id="rId515" Type="http://schemas.openxmlformats.org/officeDocument/2006/relationships/customXml" Target="../ink/ink2311.xml"/><Relationship Id="rId536" Type="http://schemas.openxmlformats.org/officeDocument/2006/relationships/image" Target="../media/image2232.png"/><Relationship Id="rId47" Type="http://schemas.openxmlformats.org/officeDocument/2006/relationships/image" Target="../media/image1991.png"/><Relationship Id="rId68" Type="http://schemas.openxmlformats.org/officeDocument/2006/relationships/customXml" Target="../ink/ink2086.xml"/><Relationship Id="rId89" Type="http://schemas.openxmlformats.org/officeDocument/2006/relationships/image" Target="../media/image2012.png"/><Relationship Id="rId112" Type="http://schemas.openxmlformats.org/officeDocument/2006/relationships/customXml" Target="../ink/ink2108.xml"/><Relationship Id="rId133" Type="http://schemas.openxmlformats.org/officeDocument/2006/relationships/image" Target="../media/image2033.png"/><Relationship Id="rId154" Type="http://schemas.openxmlformats.org/officeDocument/2006/relationships/customXml" Target="../ink/ink2129.xml"/><Relationship Id="rId175" Type="http://schemas.openxmlformats.org/officeDocument/2006/relationships/image" Target="../media/image2054.png"/><Relationship Id="rId340" Type="http://schemas.openxmlformats.org/officeDocument/2006/relationships/image" Target="../media/image2136.png"/><Relationship Id="rId361" Type="http://schemas.openxmlformats.org/officeDocument/2006/relationships/customXml" Target="../ink/ink2233.xml"/><Relationship Id="rId196" Type="http://schemas.openxmlformats.org/officeDocument/2006/relationships/image" Target="../media/image2064.png"/><Relationship Id="rId200" Type="http://schemas.openxmlformats.org/officeDocument/2006/relationships/image" Target="../media/image2066.png"/><Relationship Id="rId382" Type="http://schemas.openxmlformats.org/officeDocument/2006/relationships/image" Target="../media/image2157.png"/><Relationship Id="rId417" Type="http://schemas.openxmlformats.org/officeDocument/2006/relationships/image" Target="../media/image2174.png"/><Relationship Id="rId438" Type="http://schemas.openxmlformats.org/officeDocument/2006/relationships/customXml" Target="../ink/ink2272.xml"/><Relationship Id="rId459" Type="http://schemas.openxmlformats.org/officeDocument/2006/relationships/image" Target="../media/image2195.png"/><Relationship Id="rId16" Type="http://schemas.openxmlformats.org/officeDocument/2006/relationships/customXml" Target="../ink/ink2060.xml"/><Relationship Id="rId221" Type="http://schemas.openxmlformats.org/officeDocument/2006/relationships/customXml" Target="../ink/ink2163.xml"/><Relationship Id="rId242" Type="http://schemas.openxmlformats.org/officeDocument/2006/relationships/image" Target="../media/image2087.png"/><Relationship Id="rId263" Type="http://schemas.openxmlformats.org/officeDocument/2006/relationships/customXml" Target="../ink/ink2184.xml"/><Relationship Id="rId284" Type="http://schemas.openxmlformats.org/officeDocument/2006/relationships/image" Target="../media/image2108.png"/><Relationship Id="rId319" Type="http://schemas.openxmlformats.org/officeDocument/2006/relationships/customXml" Target="../ink/ink2212.xml"/><Relationship Id="rId470" Type="http://schemas.openxmlformats.org/officeDocument/2006/relationships/customXml" Target="../ink/ink2288.xml"/><Relationship Id="rId491" Type="http://schemas.openxmlformats.org/officeDocument/2006/relationships/image" Target="../media/image2210.png"/><Relationship Id="rId505" Type="http://schemas.openxmlformats.org/officeDocument/2006/relationships/customXml" Target="../ink/ink2306.xml"/><Relationship Id="rId526" Type="http://schemas.openxmlformats.org/officeDocument/2006/relationships/image" Target="../media/image2227.png"/><Relationship Id="rId37" Type="http://schemas.openxmlformats.org/officeDocument/2006/relationships/image" Target="../media/image1986.png"/><Relationship Id="rId58" Type="http://schemas.openxmlformats.org/officeDocument/2006/relationships/customXml" Target="../ink/ink2081.xml"/><Relationship Id="rId79" Type="http://schemas.openxmlformats.org/officeDocument/2006/relationships/image" Target="../media/image2007.png"/><Relationship Id="rId102" Type="http://schemas.openxmlformats.org/officeDocument/2006/relationships/customXml" Target="../ink/ink2103.xml"/><Relationship Id="rId123" Type="http://schemas.openxmlformats.org/officeDocument/2006/relationships/image" Target="../media/image2029.png"/><Relationship Id="rId144" Type="http://schemas.openxmlformats.org/officeDocument/2006/relationships/customXml" Target="../ink/ink2124.xml"/><Relationship Id="rId330" Type="http://schemas.openxmlformats.org/officeDocument/2006/relationships/image" Target="../media/image2131.png"/><Relationship Id="rId547" Type="http://schemas.openxmlformats.org/officeDocument/2006/relationships/customXml" Target="../ink/ink2327.xml"/><Relationship Id="rId90" Type="http://schemas.openxmlformats.org/officeDocument/2006/relationships/customXml" Target="../ink/ink2097.xml"/><Relationship Id="rId165" Type="http://schemas.openxmlformats.org/officeDocument/2006/relationships/image" Target="../media/image2049.png"/><Relationship Id="rId186" Type="http://schemas.openxmlformats.org/officeDocument/2006/relationships/image" Target="../media/image2059.png"/><Relationship Id="rId351" Type="http://schemas.openxmlformats.org/officeDocument/2006/relationships/customXml" Target="../ink/ink2228.xml"/><Relationship Id="rId372" Type="http://schemas.openxmlformats.org/officeDocument/2006/relationships/image" Target="../media/image2152.png"/><Relationship Id="rId393" Type="http://schemas.openxmlformats.org/officeDocument/2006/relationships/customXml" Target="../ink/ink2249.xml"/><Relationship Id="rId407" Type="http://schemas.openxmlformats.org/officeDocument/2006/relationships/customXml" Target="../ink/ink2256.xml"/><Relationship Id="rId428" Type="http://schemas.openxmlformats.org/officeDocument/2006/relationships/customXml" Target="../ink/ink2267.xml"/><Relationship Id="rId449" Type="http://schemas.openxmlformats.org/officeDocument/2006/relationships/image" Target="../media/image2190.png"/><Relationship Id="rId211" Type="http://schemas.openxmlformats.org/officeDocument/2006/relationships/customXml" Target="../ink/ink2158.xml"/><Relationship Id="rId232" Type="http://schemas.openxmlformats.org/officeDocument/2006/relationships/image" Target="../media/image2082.png"/><Relationship Id="rId253" Type="http://schemas.openxmlformats.org/officeDocument/2006/relationships/customXml" Target="../ink/ink2179.xml"/><Relationship Id="rId274" Type="http://schemas.openxmlformats.org/officeDocument/2006/relationships/image" Target="../media/image2103.png"/><Relationship Id="rId295" Type="http://schemas.openxmlformats.org/officeDocument/2006/relationships/customXml" Target="../ink/ink2200.xml"/><Relationship Id="rId309" Type="http://schemas.openxmlformats.org/officeDocument/2006/relationships/customXml" Target="../ink/ink2207.xml"/><Relationship Id="rId460" Type="http://schemas.openxmlformats.org/officeDocument/2006/relationships/customXml" Target="../ink/ink2283.xml"/><Relationship Id="rId481" Type="http://schemas.openxmlformats.org/officeDocument/2006/relationships/image" Target="../media/image2205.png"/><Relationship Id="rId516" Type="http://schemas.openxmlformats.org/officeDocument/2006/relationships/image" Target="../media/image2222.png"/><Relationship Id="rId27" Type="http://schemas.openxmlformats.org/officeDocument/2006/relationships/image" Target="../media/image1981.png"/><Relationship Id="rId48" Type="http://schemas.openxmlformats.org/officeDocument/2006/relationships/customXml" Target="../ink/ink2076.xml"/><Relationship Id="rId69" Type="http://schemas.openxmlformats.org/officeDocument/2006/relationships/image" Target="../media/image2002.png"/><Relationship Id="rId113" Type="http://schemas.openxmlformats.org/officeDocument/2006/relationships/image" Target="../media/image2024.png"/><Relationship Id="rId134" Type="http://schemas.openxmlformats.org/officeDocument/2006/relationships/customXml" Target="../ink/ink2119.xml"/><Relationship Id="rId320" Type="http://schemas.openxmlformats.org/officeDocument/2006/relationships/image" Target="../media/image2126.png"/><Relationship Id="rId537" Type="http://schemas.openxmlformats.org/officeDocument/2006/relationships/customXml" Target="../ink/ink2322.xml"/><Relationship Id="rId80" Type="http://schemas.openxmlformats.org/officeDocument/2006/relationships/customXml" Target="../ink/ink2092.xml"/><Relationship Id="rId155" Type="http://schemas.openxmlformats.org/officeDocument/2006/relationships/image" Target="../media/image2044.png"/><Relationship Id="rId176" Type="http://schemas.openxmlformats.org/officeDocument/2006/relationships/customXml" Target="../ink/ink2140.xml"/><Relationship Id="rId197" Type="http://schemas.openxmlformats.org/officeDocument/2006/relationships/customXml" Target="../ink/ink2151.xml"/><Relationship Id="rId341" Type="http://schemas.openxmlformats.org/officeDocument/2006/relationships/customXml" Target="../ink/ink2223.xml"/><Relationship Id="rId362" Type="http://schemas.openxmlformats.org/officeDocument/2006/relationships/image" Target="../media/image2147.png"/><Relationship Id="rId383" Type="http://schemas.openxmlformats.org/officeDocument/2006/relationships/customXml" Target="../ink/ink2244.xml"/><Relationship Id="rId418" Type="http://schemas.openxmlformats.org/officeDocument/2006/relationships/customXml" Target="../ink/ink2262.xml"/><Relationship Id="rId439" Type="http://schemas.openxmlformats.org/officeDocument/2006/relationships/image" Target="../media/image2185.png"/><Relationship Id="rId201" Type="http://schemas.openxmlformats.org/officeDocument/2006/relationships/customXml" Target="../ink/ink2153.xml"/><Relationship Id="rId222" Type="http://schemas.openxmlformats.org/officeDocument/2006/relationships/image" Target="../media/image2077.png"/><Relationship Id="rId243" Type="http://schemas.openxmlformats.org/officeDocument/2006/relationships/customXml" Target="../ink/ink2174.xml"/><Relationship Id="rId264" Type="http://schemas.openxmlformats.org/officeDocument/2006/relationships/image" Target="../media/image2098.png"/><Relationship Id="rId285" Type="http://schemas.openxmlformats.org/officeDocument/2006/relationships/customXml" Target="../ink/ink2195.xml"/><Relationship Id="rId450" Type="http://schemas.openxmlformats.org/officeDocument/2006/relationships/customXml" Target="../ink/ink2278.xml"/><Relationship Id="rId471" Type="http://schemas.openxmlformats.org/officeDocument/2006/relationships/image" Target="../media/image2200.png"/><Relationship Id="rId506" Type="http://schemas.openxmlformats.org/officeDocument/2006/relationships/image" Target="../media/image2217.png"/><Relationship Id="rId17" Type="http://schemas.openxmlformats.org/officeDocument/2006/relationships/image" Target="../media/image1976.png"/><Relationship Id="rId38" Type="http://schemas.openxmlformats.org/officeDocument/2006/relationships/customXml" Target="../ink/ink2071.xml"/><Relationship Id="rId59" Type="http://schemas.openxmlformats.org/officeDocument/2006/relationships/image" Target="../media/image1997.png"/><Relationship Id="rId103" Type="http://schemas.openxmlformats.org/officeDocument/2006/relationships/image" Target="../media/image2019.png"/><Relationship Id="rId124" Type="http://schemas.openxmlformats.org/officeDocument/2006/relationships/customXml" Target="../ink/ink2114.xml"/><Relationship Id="rId310" Type="http://schemas.openxmlformats.org/officeDocument/2006/relationships/image" Target="../media/image2121.png"/><Relationship Id="rId492" Type="http://schemas.openxmlformats.org/officeDocument/2006/relationships/customXml" Target="../ink/ink2299.xml"/><Relationship Id="rId527" Type="http://schemas.openxmlformats.org/officeDocument/2006/relationships/customXml" Target="../ink/ink2317.xml"/><Relationship Id="rId548" Type="http://schemas.openxmlformats.org/officeDocument/2006/relationships/image" Target="../media/image2238.png"/><Relationship Id="rId70" Type="http://schemas.openxmlformats.org/officeDocument/2006/relationships/customXml" Target="../ink/ink2087.xml"/><Relationship Id="rId91" Type="http://schemas.openxmlformats.org/officeDocument/2006/relationships/image" Target="../media/image2013.png"/><Relationship Id="rId145" Type="http://schemas.openxmlformats.org/officeDocument/2006/relationships/image" Target="../media/image2039.png"/><Relationship Id="rId166" Type="http://schemas.openxmlformats.org/officeDocument/2006/relationships/customXml" Target="../ink/ink2135.xml"/><Relationship Id="rId187" Type="http://schemas.openxmlformats.org/officeDocument/2006/relationships/customXml" Target="../ink/ink2146.xml"/><Relationship Id="rId331" Type="http://schemas.openxmlformats.org/officeDocument/2006/relationships/customXml" Target="../ink/ink2218.xml"/><Relationship Id="rId352" Type="http://schemas.openxmlformats.org/officeDocument/2006/relationships/image" Target="../media/image2142.png"/><Relationship Id="rId373" Type="http://schemas.openxmlformats.org/officeDocument/2006/relationships/customXml" Target="../ink/ink2239.xml"/><Relationship Id="rId394" Type="http://schemas.openxmlformats.org/officeDocument/2006/relationships/image" Target="../media/image2163.png"/><Relationship Id="rId408" Type="http://schemas.openxmlformats.org/officeDocument/2006/relationships/image" Target="../media/image2170.png"/><Relationship Id="rId429" Type="http://schemas.openxmlformats.org/officeDocument/2006/relationships/image" Target="../media/image218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072.png"/><Relationship Id="rId233" Type="http://schemas.openxmlformats.org/officeDocument/2006/relationships/customXml" Target="../ink/ink2169.xml"/><Relationship Id="rId254" Type="http://schemas.openxmlformats.org/officeDocument/2006/relationships/image" Target="../media/image2093.png"/><Relationship Id="rId440" Type="http://schemas.openxmlformats.org/officeDocument/2006/relationships/customXml" Target="../ink/ink2273.xml"/><Relationship Id="rId28" Type="http://schemas.openxmlformats.org/officeDocument/2006/relationships/customXml" Target="../ink/ink2066.xml"/><Relationship Id="rId49" Type="http://schemas.openxmlformats.org/officeDocument/2006/relationships/image" Target="../media/image1992.png"/><Relationship Id="rId114" Type="http://schemas.openxmlformats.org/officeDocument/2006/relationships/customXml" Target="../ink/ink2109.xml"/><Relationship Id="rId275" Type="http://schemas.openxmlformats.org/officeDocument/2006/relationships/customXml" Target="../ink/ink2190.xml"/><Relationship Id="rId296" Type="http://schemas.openxmlformats.org/officeDocument/2006/relationships/image" Target="../media/image2114.png"/><Relationship Id="rId300" Type="http://schemas.openxmlformats.org/officeDocument/2006/relationships/image" Target="../media/image2116.png"/><Relationship Id="rId461" Type="http://schemas.openxmlformats.org/officeDocument/2006/relationships/image" Target="../media/image2196.png"/><Relationship Id="rId482" Type="http://schemas.openxmlformats.org/officeDocument/2006/relationships/customXml" Target="../ink/ink2294.xml"/><Relationship Id="rId517" Type="http://schemas.openxmlformats.org/officeDocument/2006/relationships/customXml" Target="../ink/ink2312.xml"/><Relationship Id="rId538" Type="http://schemas.openxmlformats.org/officeDocument/2006/relationships/image" Target="../media/image2233.png"/><Relationship Id="rId60" Type="http://schemas.openxmlformats.org/officeDocument/2006/relationships/customXml" Target="../ink/ink2082.xml"/><Relationship Id="rId81" Type="http://schemas.openxmlformats.org/officeDocument/2006/relationships/image" Target="../media/image2008.png"/><Relationship Id="rId135" Type="http://schemas.openxmlformats.org/officeDocument/2006/relationships/image" Target="../media/image2034.png"/><Relationship Id="rId156" Type="http://schemas.openxmlformats.org/officeDocument/2006/relationships/customXml" Target="../ink/ink2130.xml"/><Relationship Id="rId177" Type="http://schemas.openxmlformats.org/officeDocument/2006/relationships/customXml" Target="../ink/ink2141.xml"/><Relationship Id="rId198" Type="http://schemas.openxmlformats.org/officeDocument/2006/relationships/image" Target="../media/image2065.png"/><Relationship Id="rId321" Type="http://schemas.openxmlformats.org/officeDocument/2006/relationships/customXml" Target="../ink/ink2213.xml"/><Relationship Id="rId342" Type="http://schemas.openxmlformats.org/officeDocument/2006/relationships/image" Target="../media/image2137.png"/><Relationship Id="rId363" Type="http://schemas.openxmlformats.org/officeDocument/2006/relationships/customXml" Target="../ink/ink2234.xml"/><Relationship Id="rId384" Type="http://schemas.openxmlformats.org/officeDocument/2006/relationships/image" Target="../media/image2158.png"/><Relationship Id="rId419" Type="http://schemas.openxmlformats.org/officeDocument/2006/relationships/image" Target="../media/image2175.png"/><Relationship Id="rId202" Type="http://schemas.openxmlformats.org/officeDocument/2006/relationships/image" Target="../media/image2067.png"/><Relationship Id="rId223" Type="http://schemas.openxmlformats.org/officeDocument/2006/relationships/customXml" Target="../ink/ink2164.xml"/><Relationship Id="rId244" Type="http://schemas.openxmlformats.org/officeDocument/2006/relationships/image" Target="../media/image2088.png"/><Relationship Id="rId430" Type="http://schemas.openxmlformats.org/officeDocument/2006/relationships/customXml" Target="../ink/ink2268.xml"/><Relationship Id="rId18" Type="http://schemas.openxmlformats.org/officeDocument/2006/relationships/customXml" Target="../ink/ink2061.xml"/><Relationship Id="rId39" Type="http://schemas.openxmlformats.org/officeDocument/2006/relationships/image" Target="../media/image1987.png"/><Relationship Id="rId265" Type="http://schemas.openxmlformats.org/officeDocument/2006/relationships/customXml" Target="../ink/ink2185.xml"/><Relationship Id="rId286" Type="http://schemas.openxmlformats.org/officeDocument/2006/relationships/image" Target="../media/image2109.png"/><Relationship Id="rId451" Type="http://schemas.openxmlformats.org/officeDocument/2006/relationships/image" Target="../media/image2191.png"/><Relationship Id="rId472" Type="http://schemas.openxmlformats.org/officeDocument/2006/relationships/customXml" Target="../ink/ink2289.xml"/><Relationship Id="rId493" Type="http://schemas.openxmlformats.org/officeDocument/2006/relationships/image" Target="../media/image2211.png"/><Relationship Id="rId507" Type="http://schemas.openxmlformats.org/officeDocument/2006/relationships/customXml" Target="../ink/ink2307.xml"/><Relationship Id="rId528" Type="http://schemas.openxmlformats.org/officeDocument/2006/relationships/image" Target="../media/image2228.png"/><Relationship Id="rId549" Type="http://schemas.openxmlformats.org/officeDocument/2006/relationships/customXml" Target="../ink/ink2328.xml"/><Relationship Id="rId50" Type="http://schemas.openxmlformats.org/officeDocument/2006/relationships/customXml" Target="../ink/ink2077.xml"/><Relationship Id="rId104" Type="http://schemas.openxmlformats.org/officeDocument/2006/relationships/customXml" Target="../ink/ink2104.xml"/><Relationship Id="rId125" Type="http://schemas.openxmlformats.org/officeDocument/2006/relationships/image" Target="../media/image2030.png"/><Relationship Id="rId146" Type="http://schemas.openxmlformats.org/officeDocument/2006/relationships/customXml" Target="../ink/ink2125.xml"/><Relationship Id="rId167" Type="http://schemas.openxmlformats.org/officeDocument/2006/relationships/image" Target="../media/image2050.png"/><Relationship Id="rId188" Type="http://schemas.openxmlformats.org/officeDocument/2006/relationships/image" Target="../media/image2060.png"/><Relationship Id="rId311" Type="http://schemas.openxmlformats.org/officeDocument/2006/relationships/customXml" Target="../ink/ink2208.xml"/><Relationship Id="rId332" Type="http://schemas.openxmlformats.org/officeDocument/2006/relationships/image" Target="../media/image2132.png"/><Relationship Id="rId353" Type="http://schemas.openxmlformats.org/officeDocument/2006/relationships/customXml" Target="../ink/ink2229.xml"/><Relationship Id="rId374" Type="http://schemas.openxmlformats.org/officeDocument/2006/relationships/image" Target="../media/image2153.png"/><Relationship Id="rId395" Type="http://schemas.openxmlformats.org/officeDocument/2006/relationships/customXml" Target="../ink/ink2250.xml"/><Relationship Id="rId409" Type="http://schemas.openxmlformats.org/officeDocument/2006/relationships/customXml" Target="../ink/ink2257.xml"/><Relationship Id="rId71" Type="http://schemas.openxmlformats.org/officeDocument/2006/relationships/image" Target="../media/image2003.png"/><Relationship Id="rId92" Type="http://schemas.openxmlformats.org/officeDocument/2006/relationships/customXml" Target="../ink/ink2098.xml"/><Relationship Id="rId213" Type="http://schemas.openxmlformats.org/officeDocument/2006/relationships/customXml" Target="../ink/ink2159.xml"/><Relationship Id="rId234" Type="http://schemas.openxmlformats.org/officeDocument/2006/relationships/image" Target="../media/image2083.png"/><Relationship Id="rId420" Type="http://schemas.openxmlformats.org/officeDocument/2006/relationships/customXml" Target="../ink/ink2263.xml"/><Relationship Id="rId2" Type="http://schemas.openxmlformats.org/officeDocument/2006/relationships/customXml" Target="../ink/ink2053.xml"/><Relationship Id="rId29" Type="http://schemas.openxmlformats.org/officeDocument/2006/relationships/image" Target="../media/image1982.png"/><Relationship Id="rId255" Type="http://schemas.openxmlformats.org/officeDocument/2006/relationships/customXml" Target="../ink/ink2180.xml"/><Relationship Id="rId276" Type="http://schemas.openxmlformats.org/officeDocument/2006/relationships/image" Target="../media/image2104.png"/><Relationship Id="rId297" Type="http://schemas.openxmlformats.org/officeDocument/2006/relationships/customXml" Target="../ink/ink2201.xml"/><Relationship Id="rId441" Type="http://schemas.openxmlformats.org/officeDocument/2006/relationships/image" Target="../media/image2186.png"/><Relationship Id="rId462" Type="http://schemas.openxmlformats.org/officeDocument/2006/relationships/customXml" Target="../ink/ink2284.xml"/><Relationship Id="rId483" Type="http://schemas.openxmlformats.org/officeDocument/2006/relationships/image" Target="../media/image2206.png"/><Relationship Id="rId518" Type="http://schemas.openxmlformats.org/officeDocument/2006/relationships/image" Target="../media/image2223.png"/><Relationship Id="rId539" Type="http://schemas.openxmlformats.org/officeDocument/2006/relationships/customXml" Target="../ink/ink2323.xml"/><Relationship Id="rId40" Type="http://schemas.openxmlformats.org/officeDocument/2006/relationships/customXml" Target="../ink/ink2072.xml"/><Relationship Id="rId115" Type="http://schemas.openxmlformats.org/officeDocument/2006/relationships/image" Target="../media/image2025.png"/><Relationship Id="rId136" Type="http://schemas.openxmlformats.org/officeDocument/2006/relationships/customXml" Target="../ink/ink2120.xml"/><Relationship Id="rId157" Type="http://schemas.openxmlformats.org/officeDocument/2006/relationships/image" Target="../media/image2045.png"/><Relationship Id="rId178" Type="http://schemas.openxmlformats.org/officeDocument/2006/relationships/image" Target="../media/image2055.png"/><Relationship Id="rId301" Type="http://schemas.openxmlformats.org/officeDocument/2006/relationships/customXml" Target="../ink/ink2203.xml"/><Relationship Id="rId322" Type="http://schemas.openxmlformats.org/officeDocument/2006/relationships/image" Target="../media/image2127.png"/><Relationship Id="rId343" Type="http://schemas.openxmlformats.org/officeDocument/2006/relationships/customXml" Target="../ink/ink2224.xml"/><Relationship Id="rId364" Type="http://schemas.openxmlformats.org/officeDocument/2006/relationships/image" Target="../media/image2148.png"/><Relationship Id="rId550" Type="http://schemas.openxmlformats.org/officeDocument/2006/relationships/image" Target="../media/image2239.png"/><Relationship Id="rId61" Type="http://schemas.openxmlformats.org/officeDocument/2006/relationships/image" Target="../media/image1998.png"/><Relationship Id="rId82" Type="http://schemas.openxmlformats.org/officeDocument/2006/relationships/customXml" Target="../ink/ink2093.xml"/><Relationship Id="rId199" Type="http://schemas.openxmlformats.org/officeDocument/2006/relationships/customXml" Target="../ink/ink2152.xml"/><Relationship Id="rId203" Type="http://schemas.openxmlformats.org/officeDocument/2006/relationships/customXml" Target="../ink/ink2154.xml"/><Relationship Id="rId385" Type="http://schemas.openxmlformats.org/officeDocument/2006/relationships/customXml" Target="../ink/ink2245.xml"/><Relationship Id="rId19" Type="http://schemas.openxmlformats.org/officeDocument/2006/relationships/image" Target="../media/image1977.png"/><Relationship Id="rId224" Type="http://schemas.openxmlformats.org/officeDocument/2006/relationships/image" Target="../media/image2078.png"/><Relationship Id="rId245" Type="http://schemas.openxmlformats.org/officeDocument/2006/relationships/customXml" Target="../ink/ink2175.xml"/><Relationship Id="rId266" Type="http://schemas.openxmlformats.org/officeDocument/2006/relationships/image" Target="../media/image2099.png"/><Relationship Id="rId287" Type="http://schemas.openxmlformats.org/officeDocument/2006/relationships/customXml" Target="../ink/ink2196.xml"/><Relationship Id="rId410" Type="http://schemas.openxmlformats.org/officeDocument/2006/relationships/image" Target="../media/image2171.png"/><Relationship Id="rId431" Type="http://schemas.openxmlformats.org/officeDocument/2006/relationships/image" Target="../media/image2181.png"/><Relationship Id="rId452" Type="http://schemas.openxmlformats.org/officeDocument/2006/relationships/customXml" Target="../ink/ink2279.xml"/><Relationship Id="rId473" Type="http://schemas.openxmlformats.org/officeDocument/2006/relationships/image" Target="../media/image2201.png"/><Relationship Id="rId494" Type="http://schemas.openxmlformats.org/officeDocument/2006/relationships/customXml" Target="../ink/ink2300.xml"/><Relationship Id="rId508" Type="http://schemas.openxmlformats.org/officeDocument/2006/relationships/image" Target="../media/image2218.png"/><Relationship Id="rId529" Type="http://schemas.openxmlformats.org/officeDocument/2006/relationships/customXml" Target="../ink/ink2318.xml"/><Relationship Id="rId30" Type="http://schemas.openxmlformats.org/officeDocument/2006/relationships/customXml" Target="../ink/ink2067.xml"/><Relationship Id="rId105" Type="http://schemas.openxmlformats.org/officeDocument/2006/relationships/image" Target="../media/image2020.png"/><Relationship Id="rId126" Type="http://schemas.openxmlformats.org/officeDocument/2006/relationships/customXml" Target="../ink/ink2115.xml"/><Relationship Id="rId147" Type="http://schemas.openxmlformats.org/officeDocument/2006/relationships/image" Target="../media/image2040.png"/><Relationship Id="rId168" Type="http://schemas.openxmlformats.org/officeDocument/2006/relationships/customXml" Target="../ink/ink2136.xml"/><Relationship Id="rId312" Type="http://schemas.openxmlformats.org/officeDocument/2006/relationships/image" Target="../media/image2122.png"/><Relationship Id="rId333" Type="http://schemas.openxmlformats.org/officeDocument/2006/relationships/customXml" Target="../ink/ink2219.xml"/><Relationship Id="rId354" Type="http://schemas.openxmlformats.org/officeDocument/2006/relationships/image" Target="../media/image2143.png"/><Relationship Id="rId540" Type="http://schemas.openxmlformats.org/officeDocument/2006/relationships/image" Target="../media/image2234.png"/><Relationship Id="rId51" Type="http://schemas.openxmlformats.org/officeDocument/2006/relationships/image" Target="../media/image1993.png"/><Relationship Id="rId72" Type="http://schemas.openxmlformats.org/officeDocument/2006/relationships/customXml" Target="../ink/ink2088.xml"/><Relationship Id="rId93" Type="http://schemas.openxmlformats.org/officeDocument/2006/relationships/image" Target="../media/image2014.png"/><Relationship Id="rId189" Type="http://schemas.openxmlformats.org/officeDocument/2006/relationships/customXml" Target="../ink/ink2147.xml"/><Relationship Id="rId375" Type="http://schemas.openxmlformats.org/officeDocument/2006/relationships/customXml" Target="../ink/ink2240.xml"/><Relationship Id="rId396" Type="http://schemas.openxmlformats.org/officeDocument/2006/relationships/image" Target="../media/image2164.png"/><Relationship Id="rId3" Type="http://schemas.openxmlformats.org/officeDocument/2006/relationships/image" Target="../media/image1969.png"/><Relationship Id="rId214" Type="http://schemas.openxmlformats.org/officeDocument/2006/relationships/image" Target="../media/image2073.png"/><Relationship Id="rId235" Type="http://schemas.openxmlformats.org/officeDocument/2006/relationships/customXml" Target="../ink/ink2170.xml"/><Relationship Id="rId256" Type="http://schemas.openxmlformats.org/officeDocument/2006/relationships/image" Target="../media/image2094.png"/><Relationship Id="rId277" Type="http://schemas.openxmlformats.org/officeDocument/2006/relationships/customXml" Target="../ink/ink2191.xml"/><Relationship Id="rId298" Type="http://schemas.openxmlformats.org/officeDocument/2006/relationships/image" Target="../media/image2115.png"/><Relationship Id="rId400" Type="http://schemas.openxmlformats.org/officeDocument/2006/relationships/image" Target="../media/image2166.png"/><Relationship Id="rId421" Type="http://schemas.openxmlformats.org/officeDocument/2006/relationships/image" Target="../media/image2176.png"/><Relationship Id="rId442" Type="http://schemas.openxmlformats.org/officeDocument/2006/relationships/customXml" Target="../ink/ink2274.xml"/><Relationship Id="rId463" Type="http://schemas.openxmlformats.org/officeDocument/2006/relationships/image" Target="../media/image310.png"/><Relationship Id="rId484" Type="http://schemas.openxmlformats.org/officeDocument/2006/relationships/customXml" Target="../ink/ink2295.xml"/><Relationship Id="rId519" Type="http://schemas.openxmlformats.org/officeDocument/2006/relationships/customXml" Target="../ink/ink2313.xml"/><Relationship Id="rId116" Type="http://schemas.openxmlformats.org/officeDocument/2006/relationships/customXml" Target="../ink/ink2110.xml"/><Relationship Id="rId137" Type="http://schemas.openxmlformats.org/officeDocument/2006/relationships/image" Target="../media/image2035.png"/><Relationship Id="rId158" Type="http://schemas.openxmlformats.org/officeDocument/2006/relationships/customXml" Target="../ink/ink2131.xml"/><Relationship Id="rId302" Type="http://schemas.openxmlformats.org/officeDocument/2006/relationships/image" Target="../media/image2117.png"/><Relationship Id="rId323" Type="http://schemas.openxmlformats.org/officeDocument/2006/relationships/customXml" Target="../ink/ink2214.xml"/><Relationship Id="rId344" Type="http://schemas.openxmlformats.org/officeDocument/2006/relationships/image" Target="../media/image2138.png"/><Relationship Id="rId530" Type="http://schemas.openxmlformats.org/officeDocument/2006/relationships/image" Target="../media/image2229.png"/><Relationship Id="rId20" Type="http://schemas.openxmlformats.org/officeDocument/2006/relationships/customXml" Target="../ink/ink2062.xml"/><Relationship Id="rId41" Type="http://schemas.openxmlformats.org/officeDocument/2006/relationships/image" Target="../media/image1988.png"/><Relationship Id="rId62" Type="http://schemas.openxmlformats.org/officeDocument/2006/relationships/customXml" Target="../ink/ink2083.xml"/><Relationship Id="rId83" Type="http://schemas.openxmlformats.org/officeDocument/2006/relationships/image" Target="../media/image2009.png"/><Relationship Id="rId179" Type="http://schemas.openxmlformats.org/officeDocument/2006/relationships/customXml" Target="../ink/ink2142.xml"/><Relationship Id="rId365" Type="http://schemas.openxmlformats.org/officeDocument/2006/relationships/customXml" Target="../ink/ink2235.xml"/><Relationship Id="rId386" Type="http://schemas.openxmlformats.org/officeDocument/2006/relationships/image" Target="../media/image2159.png"/><Relationship Id="rId190" Type="http://schemas.openxmlformats.org/officeDocument/2006/relationships/image" Target="../media/image2061.png"/><Relationship Id="rId204" Type="http://schemas.openxmlformats.org/officeDocument/2006/relationships/image" Target="../media/image2068.png"/><Relationship Id="rId225" Type="http://schemas.openxmlformats.org/officeDocument/2006/relationships/customXml" Target="../ink/ink2165.xml"/><Relationship Id="rId246" Type="http://schemas.openxmlformats.org/officeDocument/2006/relationships/image" Target="../media/image2089.png"/><Relationship Id="rId267" Type="http://schemas.openxmlformats.org/officeDocument/2006/relationships/customXml" Target="../ink/ink2186.xml"/><Relationship Id="rId288" Type="http://schemas.openxmlformats.org/officeDocument/2006/relationships/image" Target="../media/image2110.png"/><Relationship Id="rId411" Type="http://schemas.openxmlformats.org/officeDocument/2006/relationships/customXml" Target="../ink/ink2258.xml"/><Relationship Id="rId432" Type="http://schemas.openxmlformats.org/officeDocument/2006/relationships/customXml" Target="../ink/ink2269.xml"/><Relationship Id="rId453" Type="http://schemas.openxmlformats.org/officeDocument/2006/relationships/image" Target="../media/image2192.png"/><Relationship Id="rId474" Type="http://schemas.openxmlformats.org/officeDocument/2006/relationships/customXml" Target="../ink/ink2290.xml"/><Relationship Id="rId509" Type="http://schemas.openxmlformats.org/officeDocument/2006/relationships/customXml" Target="../ink/ink2308.xml"/><Relationship Id="rId106" Type="http://schemas.openxmlformats.org/officeDocument/2006/relationships/customXml" Target="../ink/ink2105.xml"/><Relationship Id="rId127" Type="http://schemas.openxmlformats.org/officeDocument/2006/relationships/image" Target="../media/image2031.png"/><Relationship Id="rId313" Type="http://schemas.openxmlformats.org/officeDocument/2006/relationships/customXml" Target="../ink/ink2209.xml"/><Relationship Id="rId495" Type="http://schemas.openxmlformats.org/officeDocument/2006/relationships/image" Target="../media/image2212.png"/><Relationship Id="rId10" Type="http://schemas.openxmlformats.org/officeDocument/2006/relationships/customXml" Target="../ink/ink2057.xml"/><Relationship Id="rId31" Type="http://schemas.openxmlformats.org/officeDocument/2006/relationships/image" Target="../media/image1983.png"/><Relationship Id="rId52" Type="http://schemas.openxmlformats.org/officeDocument/2006/relationships/customXml" Target="../ink/ink2078.xml"/><Relationship Id="rId73" Type="http://schemas.openxmlformats.org/officeDocument/2006/relationships/image" Target="../media/image2004.png"/><Relationship Id="rId94" Type="http://schemas.openxmlformats.org/officeDocument/2006/relationships/customXml" Target="../ink/ink2099.xml"/><Relationship Id="rId148" Type="http://schemas.openxmlformats.org/officeDocument/2006/relationships/customXml" Target="../ink/ink2126.xml"/><Relationship Id="rId169" Type="http://schemas.openxmlformats.org/officeDocument/2006/relationships/image" Target="../media/image2051.png"/><Relationship Id="rId334" Type="http://schemas.openxmlformats.org/officeDocument/2006/relationships/image" Target="../media/image2133.png"/><Relationship Id="rId355" Type="http://schemas.openxmlformats.org/officeDocument/2006/relationships/customXml" Target="../ink/ink2230.xml"/><Relationship Id="rId376" Type="http://schemas.openxmlformats.org/officeDocument/2006/relationships/image" Target="../media/image2154.png"/><Relationship Id="rId397" Type="http://schemas.openxmlformats.org/officeDocument/2006/relationships/customXml" Target="../ink/ink2251.xml"/><Relationship Id="rId520" Type="http://schemas.openxmlformats.org/officeDocument/2006/relationships/image" Target="../media/image2224.png"/><Relationship Id="rId541" Type="http://schemas.openxmlformats.org/officeDocument/2006/relationships/customXml" Target="../ink/ink2324.xml"/><Relationship Id="rId4" Type="http://schemas.openxmlformats.org/officeDocument/2006/relationships/customXml" Target="../ink/ink2054.xml"/><Relationship Id="rId180" Type="http://schemas.openxmlformats.org/officeDocument/2006/relationships/image" Target="../media/image2056.png"/><Relationship Id="rId215" Type="http://schemas.openxmlformats.org/officeDocument/2006/relationships/customXml" Target="../ink/ink2160.xml"/><Relationship Id="rId236" Type="http://schemas.openxmlformats.org/officeDocument/2006/relationships/image" Target="../media/image2084.png"/><Relationship Id="rId257" Type="http://schemas.openxmlformats.org/officeDocument/2006/relationships/customXml" Target="../ink/ink2181.xml"/><Relationship Id="rId278" Type="http://schemas.openxmlformats.org/officeDocument/2006/relationships/image" Target="../media/image2105.png"/><Relationship Id="rId401" Type="http://schemas.openxmlformats.org/officeDocument/2006/relationships/customXml" Target="../ink/ink2253.xml"/><Relationship Id="rId422" Type="http://schemas.openxmlformats.org/officeDocument/2006/relationships/customXml" Target="../ink/ink2264.xml"/><Relationship Id="rId443" Type="http://schemas.openxmlformats.org/officeDocument/2006/relationships/image" Target="../media/image2187.png"/><Relationship Id="rId464" Type="http://schemas.openxmlformats.org/officeDocument/2006/relationships/customXml" Target="../ink/ink2285.xml"/><Relationship Id="rId303" Type="http://schemas.openxmlformats.org/officeDocument/2006/relationships/customXml" Target="../ink/ink2204.xml"/><Relationship Id="rId485" Type="http://schemas.openxmlformats.org/officeDocument/2006/relationships/image" Target="../media/image2207.png"/><Relationship Id="rId42" Type="http://schemas.openxmlformats.org/officeDocument/2006/relationships/customXml" Target="../ink/ink2073.xml"/><Relationship Id="rId84" Type="http://schemas.openxmlformats.org/officeDocument/2006/relationships/customXml" Target="../ink/ink2094.xml"/><Relationship Id="rId138" Type="http://schemas.openxmlformats.org/officeDocument/2006/relationships/customXml" Target="../ink/ink2121.xml"/><Relationship Id="rId345" Type="http://schemas.openxmlformats.org/officeDocument/2006/relationships/customXml" Target="../ink/ink2225.xml"/><Relationship Id="rId387" Type="http://schemas.openxmlformats.org/officeDocument/2006/relationships/customXml" Target="../ink/ink2246.xml"/><Relationship Id="rId510" Type="http://schemas.openxmlformats.org/officeDocument/2006/relationships/image" Target="../media/image2219.png"/><Relationship Id="rId191" Type="http://schemas.openxmlformats.org/officeDocument/2006/relationships/customXml" Target="../ink/ink2148.xml"/><Relationship Id="rId205" Type="http://schemas.openxmlformats.org/officeDocument/2006/relationships/customXml" Target="../ink/ink2155.xml"/><Relationship Id="rId247" Type="http://schemas.openxmlformats.org/officeDocument/2006/relationships/customXml" Target="../ink/ink2176.xml"/><Relationship Id="rId412" Type="http://schemas.openxmlformats.org/officeDocument/2006/relationships/customXml" Target="../ink/ink2259.xml"/><Relationship Id="rId107" Type="http://schemas.openxmlformats.org/officeDocument/2006/relationships/image" Target="../media/image2021.png"/><Relationship Id="rId289" Type="http://schemas.openxmlformats.org/officeDocument/2006/relationships/customXml" Target="../ink/ink2197.xml"/><Relationship Id="rId454" Type="http://schemas.openxmlformats.org/officeDocument/2006/relationships/customXml" Target="../ink/ink2280.xml"/><Relationship Id="rId496" Type="http://schemas.openxmlformats.org/officeDocument/2006/relationships/customXml" Target="../ink/ink2301.xml"/><Relationship Id="rId11" Type="http://schemas.openxmlformats.org/officeDocument/2006/relationships/image" Target="../media/image1973.png"/><Relationship Id="rId53" Type="http://schemas.openxmlformats.org/officeDocument/2006/relationships/image" Target="../media/image1994.png"/><Relationship Id="rId149" Type="http://schemas.openxmlformats.org/officeDocument/2006/relationships/image" Target="../media/image2041.png"/><Relationship Id="rId314" Type="http://schemas.openxmlformats.org/officeDocument/2006/relationships/image" Target="../media/image2123.png"/><Relationship Id="rId356" Type="http://schemas.openxmlformats.org/officeDocument/2006/relationships/image" Target="../media/image2144.png"/><Relationship Id="rId398" Type="http://schemas.openxmlformats.org/officeDocument/2006/relationships/image" Target="../media/image2165.png"/><Relationship Id="rId521" Type="http://schemas.openxmlformats.org/officeDocument/2006/relationships/customXml" Target="../ink/ink2314.xml"/><Relationship Id="rId95" Type="http://schemas.openxmlformats.org/officeDocument/2006/relationships/image" Target="../media/image2015.png"/><Relationship Id="rId160" Type="http://schemas.openxmlformats.org/officeDocument/2006/relationships/customXml" Target="../ink/ink2132.xml"/><Relationship Id="rId216" Type="http://schemas.openxmlformats.org/officeDocument/2006/relationships/image" Target="../media/image2074.png"/><Relationship Id="rId423" Type="http://schemas.openxmlformats.org/officeDocument/2006/relationships/image" Target="../media/image2177.png"/><Relationship Id="rId258" Type="http://schemas.openxmlformats.org/officeDocument/2006/relationships/image" Target="../media/image2095.png"/><Relationship Id="rId465" Type="http://schemas.openxmlformats.org/officeDocument/2006/relationships/image" Target="../media/image2197.png"/><Relationship Id="rId22" Type="http://schemas.openxmlformats.org/officeDocument/2006/relationships/customXml" Target="../ink/ink2063.xml"/><Relationship Id="rId64" Type="http://schemas.openxmlformats.org/officeDocument/2006/relationships/customXml" Target="../ink/ink2084.xml"/><Relationship Id="rId118" Type="http://schemas.openxmlformats.org/officeDocument/2006/relationships/customXml" Target="../ink/ink2111.xml"/><Relationship Id="rId325" Type="http://schemas.openxmlformats.org/officeDocument/2006/relationships/customXml" Target="../ink/ink2215.xml"/><Relationship Id="rId367" Type="http://schemas.openxmlformats.org/officeDocument/2006/relationships/customXml" Target="../ink/ink2236.xml"/><Relationship Id="rId532" Type="http://schemas.openxmlformats.org/officeDocument/2006/relationships/image" Target="../media/image2230.png"/><Relationship Id="rId171" Type="http://schemas.openxmlformats.org/officeDocument/2006/relationships/image" Target="../media/image2052.png"/><Relationship Id="rId227" Type="http://schemas.openxmlformats.org/officeDocument/2006/relationships/customXml" Target="../ink/ink2166.xml"/><Relationship Id="rId269" Type="http://schemas.openxmlformats.org/officeDocument/2006/relationships/customXml" Target="../ink/ink2187.xml"/><Relationship Id="rId434" Type="http://schemas.openxmlformats.org/officeDocument/2006/relationships/customXml" Target="../ink/ink2270.xml"/><Relationship Id="rId476" Type="http://schemas.openxmlformats.org/officeDocument/2006/relationships/customXml" Target="../ink/ink2291.xml"/><Relationship Id="rId33" Type="http://schemas.openxmlformats.org/officeDocument/2006/relationships/image" Target="../media/image1984.png"/><Relationship Id="rId129" Type="http://schemas.openxmlformats.org/officeDocument/2006/relationships/image" Target="../media/image2032.png"/><Relationship Id="rId280" Type="http://schemas.openxmlformats.org/officeDocument/2006/relationships/image" Target="../media/image2106.png"/><Relationship Id="rId336" Type="http://schemas.openxmlformats.org/officeDocument/2006/relationships/image" Target="../media/image2134.png"/><Relationship Id="rId501" Type="http://schemas.openxmlformats.org/officeDocument/2006/relationships/customXml" Target="../ink/ink2304.xml"/><Relationship Id="rId543" Type="http://schemas.openxmlformats.org/officeDocument/2006/relationships/customXml" Target="../ink/ink2325.xml"/><Relationship Id="rId75" Type="http://schemas.openxmlformats.org/officeDocument/2006/relationships/image" Target="../media/image2005.png"/><Relationship Id="rId140" Type="http://schemas.openxmlformats.org/officeDocument/2006/relationships/customXml" Target="../ink/ink2122.xml"/><Relationship Id="rId182" Type="http://schemas.openxmlformats.org/officeDocument/2006/relationships/image" Target="../media/image2057.png"/><Relationship Id="rId378" Type="http://schemas.openxmlformats.org/officeDocument/2006/relationships/image" Target="../media/image2155.png"/><Relationship Id="rId403" Type="http://schemas.openxmlformats.org/officeDocument/2006/relationships/customXml" Target="../ink/ink2254.xml"/><Relationship Id="rId6" Type="http://schemas.openxmlformats.org/officeDocument/2006/relationships/customXml" Target="../ink/ink2055.xml"/><Relationship Id="rId238" Type="http://schemas.openxmlformats.org/officeDocument/2006/relationships/image" Target="../media/image2085.png"/><Relationship Id="rId445" Type="http://schemas.openxmlformats.org/officeDocument/2006/relationships/image" Target="../media/image2188.png"/><Relationship Id="rId487" Type="http://schemas.openxmlformats.org/officeDocument/2006/relationships/image" Target="../media/image2208.png"/><Relationship Id="rId291" Type="http://schemas.openxmlformats.org/officeDocument/2006/relationships/customXml" Target="../ink/ink2198.xml"/><Relationship Id="rId305" Type="http://schemas.openxmlformats.org/officeDocument/2006/relationships/customXml" Target="../ink/ink2205.xml"/><Relationship Id="rId347" Type="http://schemas.openxmlformats.org/officeDocument/2006/relationships/customXml" Target="../ink/ink2226.xml"/><Relationship Id="rId512" Type="http://schemas.openxmlformats.org/officeDocument/2006/relationships/image" Target="../media/image2220.png"/><Relationship Id="rId44" Type="http://schemas.openxmlformats.org/officeDocument/2006/relationships/customXml" Target="../ink/ink2074.xml"/><Relationship Id="rId86" Type="http://schemas.openxmlformats.org/officeDocument/2006/relationships/customXml" Target="../ink/ink2095.xml"/><Relationship Id="rId151" Type="http://schemas.openxmlformats.org/officeDocument/2006/relationships/image" Target="../media/image2042.png"/><Relationship Id="rId389" Type="http://schemas.openxmlformats.org/officeDocument/2006/relationships/customXml" Target="../ink/ink2247.xml"/><Relationship Id="rId193" Type="http://schemas.openxmlformats.org/officeDocument/2006/relationships/customXml" Target="../ink/ink2149.xml"/><Relationship Id="rId207" Type="http://schemas.openxmlformats.org/officeDocument/2006/relationships/customXml" Target="../ink/ink2156.xml"/><Relationship Id="rId249" Type="http://schemas.openxmlformats.org/officeDocument/2006/relationships/customXml" Target="../ink/ink2177.xml"/><Relationship Id="rId414" Type="http://schemas.openxmlformats.org/officeDocument/2006/relationships/customXml" Target="../ink/ink2260.xml"/><Relationship Id="rId456" Type="http://schemas.openxmlformats.org/officeDocument/2006/relationships/customXml" Target="../ink/ink2281.xml"/><Relationship Id="rId498" Type="http://schemas.openxmlformats.org/officeDocument/2006/relationships/customXml" Target="../ink/ink2302.xml"/><Relationship Id="rId13" Type="http://schemas.openxmlformats.org/officeDocument/2006/relationships/image" Target="../media/image1974.png"/><Relationship Id="rId109" Type="http://schemas.openxmlformats.org/officeDocument/2006/relationships/image" Target="../media/image2022.png"/><Relationship Id="rId260" Type="http://schemas.openxmlformats.org/officeDocument/2006/relationships/image" Target="../media/image2096.png"/><Relationship Id="rId316" Type="http://schemas.openxmlformats.org/officeDocument/2006/relationships/image" Target="../media/image2124.png"/><Relationship Id="rId523" Type="http://schemas.openxmlformats.org/officeDocument/2006/relationships/customXml" Target="../ink/ink2315.xml"/><Relationship Id="rId55" Type="http://schemas.openxmlformats.org/officeDocument/2006/relationships/image" Target="../media/image1995.png"/><Relationship Id="rId97" Type="http://schemas.openxmlformats.org/officeDocument/2006/relationships/image" Target="../media/image2016.png"/><Relationship Id="rId120" Type="http://schemas.openxmlformats.org/officeDocument/2006/relationships/customXml" Target="../ink/ink2112.xml"/><Relationship Id="rId358" Type="http://schemas.openxmlformats.org/officeDocument/2006/relationships/image" Target="../media/image2145.png"/><Relationship Id="rId162" Type="http://schemas.openxmlformats.org/officeDocument/2006/relationships/customXml" Target="../ink/ink2133.xml"/><Relationship Id="rId218" Type="http://schemas.openxmlformats.org/officeDocument/2006/relationships/image" Target="../media/image2075.png"/><Relationship Id="rId425" Type="http://schemas.openxmlformats.org/officeDocument/2006/relationships/image" Target="../media/image2178.png"/><Relationship Id="rId467" Type="http://schemas.openxmlformats.org/officeDocument/2006/relationships/image" Target="../media/image2198.png"/><Relationship Id="rId271" Type="http://schemas.openxmlformats.org/officeDocument/2006/relationships/customXml" Target="../ink/ink2188.xml"/><Relationship Id="rId24" Type="http://schemas.openxmlformats.org/officeDocument/2006/relationships/customXml" Target="../ink/ink2064.xml"/><Relationship Id="rId66" Type="http://schemas.openxmlformats.org/officeDocument/2006/relationships/customXml" Target="../ink/ink2085.xml"/><Relationship Id="rId131" Type="http://schemas.openxmlformats.org/officeDocument/2006/relationships/image" Target="../media/image8.png"/><Relationship Id="rId327" Type="http://schemas.openxmlformats.org/officeDocument/2006/relationships/customXml" Target="../ink/ink2216.xml"/><Relationship Id="rId369" Type="http://schemas.openxmlformats.org/officeDocument/2006/relationships/customXml" Target="../ink/ink2237.xml"/><Relationship Id="rId534" Type="http://schemas.openxmlformats.org/officeDocument/2006/relationships/image" Target="../media/image2231.png"/><Relationship Id="rId173" Type="http://schemas.openxmlformats.org/officeDocument/2006/relationships/image" Target="../media/image2053.png"/><Relationship Id="rId229" Type="http://schemas.openxmlformats.org/officeDocument/2006/relationships/customXml" Target="../ink/ink2167.xml"/><Relationship Id="rId380" Type="http://schemas.openxmlformats.org/officeDocument/2006/relationships/image" Target="../media/image2156.png"/><Relationship Id="rId436" Type="http://schemas.openxmlformats.org/officeDocument/2006/relationships/customXml" Target="../ink/ink2271.xml"/><Relationship Id="rId240" Type="http://schemas.openxmlformats.org/officeDocument/2006/relationships/image" Target="../media/image2086.png"/><Relationship Id="rId478" Type="http://schemas.openxmlformats.org/officeDocument/2006/relationships/customXml" Target="../ink/ink2292.xml"/><Relationship Id="rId35" Type="http://schemas.openxmlformats.org/officeDocument/2006/relationships/image" Target="../media/image1985.png"/><Relationship Id="rId77" Type="http://schemas.openxmlformats.org/officeDocument/2006/relationships/image" Target="../media/image2006.png"/><Relationship Id="rId100" Type="http://schemas.openxmlformats.org/officeDocument/2006/relationships/customXml" Target="../ink/ink2102.xml"/><Relationship Id="rId282" Type="http://schemas.openxmlformats.org/officeDocument/2006/relationships/image" Target="../media/image2107.png"/><Relationship Id="rId338" Type="http://schemas.openxmlformats.org/officeDocument/2006/relationships/image" Target="../media/image2135.png"/><Relationship Id="rId503" Type="http://schemas.openxmlformats.org/officeDocument/2006/relationships/customXml" Target="../ink/ink2305.xml"/><Relationship Id="rId545" Type="http://schemas.openxmlformats.org/officeDocument/2006/relationships/customXml" Target="../ink/ink2326.xml"/><Relationship Id="rId8" Type="http://schemas.openxmlformats.org/officeDocument/2006/relationships/customXml" Target="../ink/ink2056.xml"/><Relationship Id="rId142" Type="http://schemas.openxmlformats.org/officeDocument/2006/relationships/customXml" Target="../ink/ink2123.xml"/><Relationship Id="rId184" Type="http://schemas.openxmlformats.org/officeDocument/2006/relationships/image" Target="../media/image2058.png"/><Relationship Id="rId391" Type="http://schemas.openxmlformats.org/officeDocument/2006/relationships/customXml" Target="../ink/ink2248.xml"/><Relationship Id="rId405" Type="http://schemas.openxmlformats.org/officeDocument/2006/relationships/customXml" Target="../ink/ink2255.xml"/><Relationship Id="rId447" Type="http://schemas.openxmlformats.org/officeDocument/2006/relationships/image" Target="../media/image2189.png"/><Relationship Id="rId251" Type="http://schemas.openxmlformats.org/officeDocument/2006/relationships/customXml" Target="../ink/ink2178.xml"/><Relationship Id="rId489" Type="http://schemas.openxmlformats.org/officeDocument/2006/relationships/image" Target="../media/image2209.png"/><Relationship Id="rId46" Type="http://schemas.openxmlformats.org/officeDocument/2006/relationships/customXml" Target="../ink/ink2075.xml"/><Relationship Id="rId293" Type="http://schemas.openxmlformats.org/officeDocument/2006/relationships/customXml" Target="../ink/ink2199.xml"/><Relationship Id="rId307" Type="http://schemas.openxmlformats.org/officeDocument/2006/relationships/customXml" Target="../ink/ink2206.xml"/><Relationship Id="rId349" Type="http://schemas.openxmlformats.org/officeDocument/2006/relationships/customXml" Target="../ink/ink2227.xml"/><Relationship Id="rId514" Type="http://schemas.openxmlformats.org/officeDocument/2006/relationships/image" Target="../media/image2221.png"/><Relationship Id="rId88" Type="http://schemas.openxmlformats.org/officeDocument/2006/relationships/customXml" Target="../ink/ink2096.xml"/><Relationship Id="rId111" Type="http://schemas.openxmlformats.org/officeDocument/2006/relationships/image" Target="../media/image2023.png"/><Relationship Id="rId153" Type="http://schemas.openxmlformats.org/officeDocument/2006/relationships/image" Target="../media/image2043.png"/><Relationship Id="rId195" Type="http://schemas.openxmlformats.org/officeDocument/2006/relationships/customXml" Target="../ink/ink2150.xml"/><Relationship Id="rId209" Type="http://schemas.openxmlformats.org/officeDocument/2006/relationships/customXml" Target="../ink/ink2157.xml"/><Relationship Id="rId360" Type="http://schemas.openxmlformats.org/officeDocument/2006/relationships/image" Target="../media/image2146.png"/><Relationship Id="rId416" Type="http://schemas.openxmlformats.org/officeDocument/2006/relationships/customXml" Target="../ink/ink226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97.png"/><Relationship Id="rId299" Type="http://schemas.openxmlformats.org/officeDocument/2006/relationships/image" Target="../media/image2388.png"/><Relationship Id="rId21" Type="http://schemas.openxmlformats.org/officeDocument/2006/relationships/image" Target="../media/image2249.png"/><Relationship Id="rId63" Type="http://schemas.openxmlformats.org/officeDocument/2006/relationships/image" Target="../media/image2270.png"/><Relationship Id="rId159" Type="http://schemas.openxmlformats.org/officeDocument/2006/relationships/image" Target="../media/image2318.png"/><Relationship Id="rId324" Type="http://schemas.openxmlformats.org/officeDocument/2006/relationships/customXml" Target="../ink/ink2490.xml"/><Relationship Id="rId366" Type="http://schemas.openxmlformats.org/officeDocument/2006/relationships/customXml" Target="../ink/ink2511.xml"/><Relationship Id="rId170" Type="http://schemas.openxmlformats.org/officeDocument/2006/relationships/customXml" Target="../ink/ink2413.xml"/><Relationship Id="rId226" Type="http://schemas.openxmlformats.org/officeDocument/2006/relationships/customXml" Target="../ink/ink2441.xml"/><Relationship Id="rId433" Type="http://schemas.openxmlformats.org/officeDocument/2006/relationships/image" Target="../media/image2455.png"/><Relationship Id="rId268" Type="http://schemas.openxmlformats.org/officeDocument/2006/relationships/customXml" Target="../ink/ink2462.xml"/><Relationship Id="rId475" Type="http://schemas.openxmlformats.org/officeDocument/2006/relationships/image" Target="../media/image2476.png"/><Relationship Id="rId32" Type="http://schemas.openxmlformats.org/officeDocument/2006/relationships/customXml" Target="../ink/ink2344.xml"/><Relationship Id="rId74" Type="http://schemas.openxmlformats.org/officeDocument/2006/relationships/customXml" Target="../ink/ink2365.xml"/><Relationship Id="rId128" Type="http://schemas.openxmlformats.org/officeDocument/2006/relationships/customXml" Target="../ink/ink2392.xml"/><Relationship Id="rId335" Type="http://schemas.openxmlformats.org/officeDocument/2006/relationships/image" Target="../media/image2406.png"/><Relationship Id="rId377" Type="http://schemas.openxmlformats.org/officeDocument/2006/relationships/image" Target="../media/image2427.png"/><Relationship Id="rId5" Type="http://schemas.openxmlformats.org/officeDocument/2006/relationships/image" Target="../media/image2241.png"/><Relationship Id="rId181" Type="http://schemas.openxmlformats.org/officeDocument/2006/relationships/image" Target="../media/image2329.png"/><Relationship Id="rId237" Type="http://schemas.openxmlformats.org/officeDocument/2006/relationships/image" Target="../media/image2357.png"/><Relationship Id="rId402" Type="http://schemas.openxmlformats.org/officeDocument/2006/relationships/customXml" Target="../ink/ink2529.xml"/><Relationship Id="rId279" Type="http://schemas.openxmlformats.org/officeDocument/2006/relationships/image" Target="../media/image2378.png"/><Relationship Id="rId444" Type="http://schemas.openxmlformats.org/officeDocument/2006/relationships/customXml" Target="../ink/ink2550.xml"/><Relationship Id="rId486" Type="http://schemas.openxmlformats.org/officeDocument/2006/relationships/customXml" Target="../ink/ink2571.xml"/><Relationship Id="rId43" Type="http://schemas.openxmlformats.org/officeDocument/2006/relationships/image" Target="../media/image2260.png"/><Relationship Id="rId139" Type="http://schemas.openxmlformats.org/officeDocument/2006/relationships/image" Target="../media/image2308.png"/><Relationship Id="rId290" Type="http://schemas.openxmlformats.org/officeDocument/2006/relationships/customXml" Target="../ink/ink2473.xml"/><Relationship Id="rId304" Type="http://schemas.openxmlformats.org/officeDocument/2006/relationships/customXml" Target="../ink/ink2480.xml"/><Relationship Id="rId346" Type="http://schemas.openxmlformats.org/officeDocument/2006/relationships/customXml" Target="../ink/ink2501.xml"/><Relationship Id="rId388" Type="http://schemas.openxmlformats.org/officeDocument/2006/relationships/customXml" Target="../ink/ink2522.xml"/><Relationship Id="rId85" Type="http://schemas.openxmlformats.org/officeDocument/2006/relationships/image" Target="../media/image2281.png"/><Relationship Id="rId150" Type="http://schemas.openxmlformats.org/officeDocument/2006/relationships/customXml" Target="../ink/ink2403.xml"/><Relationship Id="rId192" Type="http://schemas.openxmlformats.org/officeDocument/2006/relationships/customXml" Target="../ink/ink2424.xml"/><Relationship Id="rId206" Type="http://schemas.openxmlformats.org/officeDocument/2006/relationships/customXml" Target="../ink/ink2431.xml"/><Relationship Id="rId413" Type="http://schemas.openxmlformats.org/officeDocument/2006/relationships/image" Target="../media/image2445.png"/><Relationship Id="rId248" Type="http://schemas.openxmlformats.org/officeDocument/2006/relationships/customXml" Target="../ink/ink2452.xml"/><Relationship Id="rId455" Type="http://schemas.openxmlformats.org/officeDocument/2006/relationships/image" Target="../media/image2466.png"/><Relationship Id="rId12" Type="http://schemas.openxmlformats.org/officeDocument/2006/relationships/customXml" Target="../ink/ink2334.xml"/><Relationship Id="rId108" Type="http://schemas.openxmlformats.org/officeDocument/2006/relationships/customXml" Target="../ink/ink2382.xml"/><Relationship Id="rId315" Type="http://schemas.openxmlformats.org/officeDocument/2006/relationships/image" Target="../media/image2396.png"/><Relationship Id="rId357" Type="http://schemas.openxmlformats.org/officeDocument/2006/relationships/image" Target="../media/image2417.png"/><Relationship Id="rId54" Type="http://schemas.openxmlformats.org/officeDocument/2006/relationships/customXml" Target="../ink/ink2355.xml"/><Relationship Id="rId96" Type="http://schemas.openxmlformats.org/officeDocument/2006/relationships/customXml" Target="../ink/ink2376.xml"/><Relationship Id="rId161" Type="http://schemas.openxmlformats.org/officeDocument/2006/relationships/image" Target="../media/image2319.png"/><Relationship Id="rId217" Type="http://schemas.openxmlformats.org/officeDocument/2006/relationships/image" Target="../media/image2347.png"/><Relationship Id="rId399" Type="http://schemas.openxmlformats.org/officeDocument/2006/relationships/image" Target="../media/image2438.png"/><Relationship Id="rId259" Type="http://schemas.openxmlformats.org/officeDocument/2006/relationships/image" Target="../media/image2368.png"/><Relationship Id="rId424" Type="http://schemas.openxmlformats.org/officeDocument/2006/relationships/customXml" Target="../ink/ink2540.xml"/><Relationship Id="rId466" Type="http://schemas.openxmlformats.org/officeDocument/2006/relationships/customXml" Target="../ink/ink2561.xml"/><Relationship Id="rId23" Type="http://schemas.openxmlformats.org/officeDocument/2006/relationships/image" Target="../media/image2250.png"/><Relationship Id="rId119" Type="http://schemas.openxmlformats.org/officeDocument/2006/relationships/image" Target="../media/image2298.png"/><Relationship Id="rId270" Type="http://schemas.openxmlformats.org/officeDocument/2006/relationships/customXml" Target="../ink/ink2463.xml"/><Relationship Id="rId326" Type="http://schemas.openxmlformats.org/officeDocument/2006/relationships/customXml" Target="../ink/ink2491.xml"/><Relationship Id="rId65" Type="http://schemas.openxmlformats.org/officeDocument/2006/relationships/image" Target="../media/image2271.png"/><Relationship Id="rId130" Type="http://schemas.openxmlformats.org/officeDocument/2006/relationships/customXml" Target="../ink/ink2393.xml"/><Relationship Id="rId368" Type="http://schemas.openxmlformats.org/officeDocument/2006/relationships/customXml" Target="../ink/ink2512.xml"/><Relationship Id="rId172" Type="http://schemas.openxmlformats.org/officeDocument/2006/relationships/customXml" Target="../ink/ink2414.xml"/><Relationship Id="rId228" Type="http://schemas.openxmlformats.org/officeDocument/2006/relationships/customXml" Target="../ink/ink2442.xml"/><Relationship Id="rId435" Type="http://schemas.openxmlformats.org/officeDocument/2006/relationships/image" Target="../media/image2456.png"/><Relationship Id="rId477" Type="http://schemas.openxmlformats.org/officeDocument/2006/relationships/image" Target="../media/image2477.png"/><Relationship Id="rId281" Type="http://schemas.openxmlformats.org/officeDocument/2006/relationships/image" Target="../media/image2379.png"/><Relationship Id="rId337" Type="http://schemas.openxmlformats.org/officeDocument/2006/relationships/image" Target="../media/image2407.png"/><Relationship Id="rId34" Type="http://schemas.openxmlformats.org/officeDocument/2006/relationships/customXml" Target="../ink/ink2345.xml"/><Relationship Id="rId76" Type="http://schemas.openxmlformats.org/officeDocument/2006/relationships/customXml" Target="../ink/ink2366.xml"/><Relationship Id="rId141" Type="http://schemas.openxmlformats.org/officeDocument/2006/relationships/image" Target="../media/image2309.png"/><Relationship Id="rId379" Type="http://schemas.openxmlformats.org/officeDocument/2006/relationships/image" Target="../media/image2428.png"/><Relationship Id="rId7" Type="http://schemas.openxmlformats.org/officeDocument/2006/relationships/image" Target="../media/image2242.png"/><Relationship Id="rId183" Type="http://schemas.openxmlformats.org/officeDocument/2006/relationships/image" Target="../media/image2330.png"/><Relationship Id="rId239" Type="http://schemas.openxmlformats.org/officeDocument/2006/relationships/image" Target="../media/image2358.png"/><Relationship Id="rId390" Type="http://schemas.openxmlformats.org/officeDocument/2006/relationships/customXml" Target="../ink/ink2523.xml"/><Relationship Id="rId404" Type="http://schemas.openxmlformats.org/officeDocument/2006/relationships/customXml" Target="../ink/ink2530.xml"/><Relationship Id="rId446" Type="http://schemas.openxmlformats.org/officeDocument/2006/relationships/customXml" Target="../ink/ink2551.xml"/><Relationship Id="rId250" Type="http://schemas.openxmlformats.org/officeDocument/2006/relationships/customXml" Target="../ink/ink2453.xml"/><Relationship Id="rId271" Type="http://schemas.openxmlformats.org/officeDocument/2006/relationships/image" Target="../media/image2374.png"/><Relationship Id="rId292" Type="http://schemas.openxmlformats.org/officeDocument/2006/relationships/customXml" Target="../ink/ink2474.xml"/><Relationship Id="rId306" Type="http://schemas.openxmlformats.org/officeDocument/2006/relationships/customXml" Target="../ink/ink2481.xml"/><Relationship Id="rId488" Type="http://schemas.openxmlformats.org/officeDocument/2006/relationships/customXml" Target="../ink/ink2572.xml"/><Relationship Id="rId24" Type="http://schemas.openxmlformats.org/officeDocument/2006/relationships/customXml" Target="../ink/ink2340.xml"/><Relationship Id="rId45" Type="http://schemas.openxmlformats.org/officeDocument/2006/relationships/image" Target="../media/image2261.png"/><Relationship Id="rId66" Type="http://schemas.openxmlformats.org/officeDocument/2006/relationships/customXml" Target="../ink/ink2361.xml"/><Relationship Id="rId87" Type="http://schemas.openxmlformats.org/officeDocument/2006/relationships/image" Target="../media/image2282.png"/><Relationship Id="rId110" Type="http://schemas.openxmlformats.org/officeDocument/2006/relationships/customXml" Target="../ink/ink2383.xml"/><Relationship Id="rId131" Type="http://schemas.openxmlformats.org/officeDocument/2006/relationships/image" Target="../media/image2304.png"/><Relationship Id="rId327" Type="http://schemas.openxmlformats.org/officeDocument/2006/relationships/image" Target="../media/image2402.png"/><Relationship Id="rId348" Type="http://schemas.openxmlformats.org/officeDocument/2006/relationships/customXml" Target="../ink/ink2502.xml"/><Relationship Id="rId369" Type="http://schemas.openxmlformats.org/officeDocument/2006/relationships/image" Target="../media/image2423.png"/><Relationship Id="rId152" Type="http://schemas.openxmlformats.org/officeDocument/2006/relationships/customXml" Target="../ink/ink2404.xml"/><Relationship Id="rId173" Type="http://schemas.openxmlformats.org/officeDocument/2006/relationships/image" Target="../media/image2325.png"/><Relationship Id="rId194" Type="http://schemas.openxmlformats.org/officeDocument/2006/relationships/customXml" Target="../ink/ink2425.xml"/><Relationship Id="rId208" Type="http://schemas.openxmlformats.org/officeDocument/2006/relationships/customXml" Target="../ink/ink2432.xml"/><Relationship Id="rId229" Type="http://schemas.openxmlformats.org/officeDocument/2006/relationships/image" Target="../media/image2353.png"/><Relationship Id="rId380" Type="http://schemas.openxmlformats.org/officeDocument/2006/relationships/customXml" Target="../ink/ink2518.xml"/><Relationship Id="rId415" Type="http://schemas.openxmlformats.org/officeDocument/2006/relationships/image" Target="../media/image2446.png"/><Relationship Id="rId436" Type="http://schemas.openxmlformats.org/officeDocument/2006/relationships/customXml" Target="../ink/ink2546.xml"/><Relationship Id="rId457" Type="http://schemas.openxmlformats.org/officeDocument/2006/relationships/image" Target="../media/image2467.png"/><Relationship Id="rId240" Type="http://schemas.openxmlformats.org/officeDocument/2006/relationships/customXml" Target="../ink/ink2448.xml"/><Relationship Id="rId261" Type="http://schemas.openxmlformats.org/officeDocument/2006/relationships/image" Target="../media/image2369.png"/><Relationship Id="rId478" Type="http://schemas.openxmlformats.org/officeDocument/2006/relationships/customXml" Target="../ink/ink2567.xml"/><Relationship Id="rId14" Type="http://schemas.openxmlformats.org/officeDocument/2006/relationships/customXml" Target="../ink/ink2335.xml"/><Relationship Id="rId35" Type="http://schemas.openxmlformats.org/officeDocument/2006/relationships/image" Target="../media/image2256.png"/><Relationship Id="rId56" Type="http://schemas.openxmlformats.org/officeDocument/2006/relationships/customXml" Target="../ink/ink2356.xml"/><Relationship Id="rId77" Type="http://schemas.openxmlformats.org/officeDocument/2006/relationships/image" Target="../media/image2277.png"/><Relationship Id="rId100" Type="http://schemas.openxmlformats.org/officeDocument/2006/relationships/customXml" Target="../ink/ink2378.xml"/><Relationship Id="rId282" Type="http://schemas.openxmlformats.org/officeDocument/2006/relationships/customXml" Target="../ink/ink2469.xml"/><Relationship Id="rId317" Type="http://schemas.openxmlformats.org/officeDocument/2006/relationships/image" Target="../media/image2397.png"/><Relationship Id="rId338" Type="http://schemas.openxmlformats.org/officeDocument/2006/relationships/customXml" Target="../ink/ink2497.xml"/><Relationship Id="rId359" Type="http://schemas.openxmlformats.org/officeDocument/2006/relationships/image" Target="../media/image2418.png"/><Relationship Id="rId8" Type="http://schemas.openxmlformats.org/officeDocument/2006/relationships/customXml" Target="../ink/ink2332.xml"/><Relationship Id="rId98" Type="http://schemas.openxmlformats.org/officeDocument/2006/relationships/customXml" Target="../ink/ink2377.xml"/><Relationship Id="rId121" Type="http://schemas.openxmlformats.org/officeDocument/2006/relationships/image" Target="../media/image2299.png"/><Relationship Id="rId142" Type="http://schemas.openxmlformats.org/officeDocument/2006/relationships/customXml" Target="../ink/ink2399.xml"/><Relationship Id="rId163" Type="http://schemas.openxmlformats.org/officeDocument/2006/relationships/image" Target="../media/image2320.png"/><Relationship Id="rId184" Type="http://schemas.openxmlformats.org/officeDocument/2006/relationships/customXml" Target="../ink/ink2420.xml"/><Relationship Id="rId219" Type="http://schemas.openxmlformats.org/officeDocument/2006/relationships/image" Target="../media/image2348.png"/><Relationship Id="rId370" Type="http://schemas.openxmlformats.org/officeDocument/2006/relationships/customXml" Target="../ink/ink2513.xml"/><Relationship Id="rId391" Type="http://schemas.openxmlformats.org/officeDocument/2006/relationships/image" Target="../media/image2434.png"/><Relationship Id="rId405" Type="http://schemas.openxmlformats.org/officeDocument/2006/relationships/image" Target="../media/image2441.png"/><Relationship Id="rId426" Type="http://schemas.openxmlformats.org/officeDocument/2006/relationships/customXml" Target="../ink/ink2541.xml"/><Relationship Id="rId447" Type="http://schemas.openxmlformats.org/officeDocument/2006/relationships/image" Target="../media/image2462.png"/><Relationship Id="rId230" Type="http://schemas.openxmlformats.org/officeDocument/2006/relationships/customXml" Target="../ink/ink2443.xml"/><Relationship Id="rId251" Type="http://schemas.openxmlformats.org/officeDocument/2006/relationships/image" Target="../media/image2364.png"/><Relationship Id="rId468" Type="http://schemas.openxmlformats.org/officeDocument/2006/relationships/customXml" Target="../ink/ink2562.xml"/><Relationship Id="rId489" Type="http://schemas.openxmlformats.org/officeDocument/2006/relationships/image" Target="../media/image2483.png"/><Relationship Id="rId25" Type="http://schemas.openxmlformats.org/officeDocument/2006/relationships/image" Target="../media/image2251.png"/><Relationship Id="rId46" Type="http://schemas.openxmlformats.org/officeDocument/2006/relationships/customXml" Target="../ink/ink2351.xml"/><Relationship Id="rId67" Type="http://schemas.openxmlformats.org/officeDocument/2006/relationships/image" Target="../media/image2272.png"/><Relationship Id="rId272" Type="http://schemas.openxmlformats.org/officeDocument/2006/relationships/customXml" Target="../ink/ink2464.xml"/><Relationship Id="rId293" Type="http://schemas.openxmlformats.org/officeDocument/2006/relationships/image" Target="../media/image2385.png"/><Relationship Id="rId307" Type="http://schemas.openxmlformats.org/officeDocument/2006/relationships/image" Target="../media/image2392.png"/><Relationship Id="rId328" Type="http://schemas.openxmlformats.org/officeDocument/2006/relationships/customXml" Target="../ink/ink2492.xml"/><Relationship Id="rId349" Type="http://schemas.openxmlformats.org/officeDocument/2006/relationships/image" Target="../media/image2413.png"/><Relationship Id="rId88" Type="http://schemas.openxmlformats.org/officeDocument/2006/relationships/customXml" Target="../ink/ink2372.xml"/><Relationship Id="rId111" Type="http://schemas.openxmlformats.org/officeDocument/2006/relationships/image" Target="../media/image2294.png"/><Relationship Id="rId132" Type="http://schemas.openxmlformats.org/officeDocument/2006/relationships/customXml" Target="../ink/ink2394.xml"/><Relationship Id="rId153" Type="http://schemas.openxmlformats.org/officeDocument/2006/relationships/image" Target="../media/image2315.png"/><Relationship Id="rId174" Type="http://schemas.openxmlformats.org/officeDocument/2006/relationships/customXml" Target="../ink/ink2415.xml"/><Relationship Id="rId195" Type="http://schemas.openxmlformats.org/officeDocument/2006/relationships/image" Target="../media/image2336.png"/><Relationship Id="rId209" Type="http://schemas.openxmlformats.org/officeDocument/2006/relationships/image" Target="../media/image2343.png"/><Relationship Id="rId360" Type="http://schemas.openxmlformats.org/officeDocument/2006/relationships/customXml" Target="../ink/ink2508.xml"/><Relationship Id="rId381" Type="http://schemas.openxmlformats.org/officeDocument/2006/relationships/image" Target="../media/image2429.png"/><Relationship Id="rId416" Type="http://schemas.openxmlformats.org/officeDocument/2006/relationships/customXml" Target="../ink/ink2536.xml"/><Relationship Id="rId220" Type="http://schemas.openxmlformats.org/officeDocument/2006/relationships/customXml" Target="../ink/ink2438.xml"/><Relationship Id="rId241" Type="http://schemas.openxmlformats.org/officeDocument/2006/relationships/image" Target="../media/image2359.png"/><Relationship Id="rId437" Type="http://schemas.openxmlformats.org/officeDocument/2006/relationships/image" Target="../media/image2457.png"/><Relationship Id="rId458" Type="http://schemas.openxmlformats.org/officeDocument/2006/relationships/customXml" Target="../ink/ink2557.xml"/><Relationship Id="rId479" Type="http://schemas.openxmlformats.org/officeDocument/2006/relationships/image" Target="../media/image2478.png"/><Relationship Id="rId15" Type="http://schemas.openxmlformats.org/officeDocument/2006/relationships/image" Target="../media/image2246.png"/><Relationship Id="rId36" Type="http://schemas.openxmlformats.org/officeDocument/2006/relationships/customXml" Target="../ink/ink2346.xml"/><Relationship Id="rId57" Type="http://schemas.openxmlformats.org/officeDocument/2006/relationships/image" Target="../media/image2267.png"/><Relationship Id="rId262" Type="http://schemas.openxmlformats.org/officeDocument/2006/relationships/customXml" Target="../ink/ink2459.xml"/><Relationship Id="rId283" Type="http://schemas.openxmlformats.org/officeDocument/2006/relationships/image" Target="../media/image2380.png"/><Relationship Id="rId318" Type="http://schemas.openxmlformats.org/officeDocument/2006/relationships/customXml" Target="../ink/ink2487.xml"/><Relationship Id="rId339" Type="http://schemas.openxmlformats.org/officeDocument/2006/relationships/image" Target="../media/image2408.png"/><Relationship Id="rId490" Type="http://schemas.openxmlformats.org/officeDocument/2006/relationships/customXml" Target="../ink/ink2573.xml"/><Relationship Id="rId78" Type="http://schemas.openxmlformats.org/officeDocument/2006/relationships/customXml" Target="../ink/ink2367.xml"/><Relationship Id="rId99" Type="http://schemas.openxmlformats.org/officeDocument/2006/relationships/image" Target="../media/image2288.png"/><Relationship Id="rId101" Type="http://schemas.openxmlformats.org/officeDocument/2006/relationships/image" Target="../media/image2289.png"/><Relationship Id="rId122" Type="http://schemas.openxmlformats.org/officeDocument/2006/relationships/customXml" Target="../ink/ink2389.xml"/><Relationship Id="rId143" Type="http://schemas.openxmlformats.org/officeDocument/2006/relationships/image" Target="../media/image2310.png"/><Relationship Id="rId164" Type="http://schemas.openxmlformats.org/officeDocument/2006/relationships/customXml" Target="../ink/ink2410.xml"/><Relationship Id="rId185" Type="http://schemas.openxmlformats.org/officeDocument/2006/relationships/image" Target="../media/image2331.png"/><Relationship Id="rId350" Type="http://schemas.openxmlformats.org/officeDocument/2006/relationships/customXml" Target="../ink/ink2503.xml"/><Relationship Id="rId371" Type="http://schemas.openxmlformats.org/officeDocument/2006/relationships/image" Target="../media/image2424.png"/><Relationship Id="rId406" Type="http://schemas.openxmlformats.org/officeDocument/2006/relationships/customXml" Target="../ink/ink2531.xml"/><Relationship Id="rId9" Type="http://schemas.openxmlformats.org/officeDocument/2006/relationships/image" Target="../media/image2243.png"/><Relationship Id="rId210" Type="http://schemas.openxmlformats.org/officeDocument/2006/relationships/customXml" Target="../ink/ink2433.xml"/><Relationship Id="rId392" Type="http://schemas.openxmlformats.org/officeDocument/2006/relationships/customXml" Target="../ink/ink2524.xml"/><Relationship Id="rId427" Type="http://schemas.openxmlformats.org/officeDocument/2006/relationships/image" Target="../media/image2452.png"/><Relationship Id="rId448" Type="http://schemas.openxmlformats.org/officeDocument/2006/relationships/customXml" Target="../ink/ink2552.xml"/><Relationship Id="rId469" Type="http://schemas.openxmlformats.org/officeDocument/2006/relationships/image" Target="../media/image2473.png"/><Relationship Id="rId26" Type="http://schemas.openxmlformats.org/officeDocument/2006/relationships/customXml" Target="../ink/ink2341.xml"/><Relationship Id="rId231" Type="http://schemas.openxmlformats.org/officeDocument/2006/relationships/image" Target="../media/image2354.png"/><Relationship Id="rId252" Type="http://schemas.openxmlformats.org/officeDocument/2006/relationships/customXml" Target="../ink/ink2454.xml"/><Relationship Id="rId273" Type="http://schemas.openxmlformats.org/officeDocument/2006/relationships/image" Target="../media/image2375.png"/><Relationship Id="rId294" Type="http://schemas.openxmlformats.org/officeDocument/2006/relationships/customXml" Target="../ink/ink2475.xml"/><Relationship Id="rId308" Type="http://schemas.openxmlformats.org/officeDocument/2006/relationships/customXml" Target="../ink/ink2482.xml"/><Relationship Id="rId329" Type="http://schemas.openxmlformats.org/officeDocument/2006/relationships/image" Target="../media/image2403.png"/><Relationship Id="rId480" Type="http://schemas.openxmlformats.org/officeDocument/2006/relationships/customXml" Target="../ink/ink2568.xml"/><Relationship Id="rId47" Type="http://schemas.openxmlformats.org/officeDocument/2006/relationships/image" Target="../media/image2262.png"/><Relationship Id="rId68" Type="http://schemas.openxmlformats.org/officeDocument/2006/relationships/customXml" Target="../ink/ink2362.xml"/><Relationship Id="rId89" Type="http://schemas.openxmlformats.org/officeDocument/2006/relationships/image" Target="../media/image2283.png"/><Relationship Id="rId112" Type="http://schemas.openxmlformats.org/officeDocument/2006/relationships/customXml" Target="../ink/ink2384.xml"/><Relationship Id="rId133" Type="http://schemas.openxmlformats.org/officeDocument/2006/relationships/image" Target="../media/image2305.png"/><Relationship Id="rId154" Type="http://schemas.openxmlformats.org/officeDocument/2006/relationships/customXml" Target="../ink/ink2405.xml"/><Relationship Id="rId175" Type="http://schemas.openxmlformats.org/officeDocument/2006/relationships/image" Target="../media/image2326.png"/><Relationship Id="rId340" Type="http://schemas.openxmlformats.org/officeDocument/2006/relationships/customXml" Target="../ink/ink2498.xml"/><Relationship Id="rId361" Type="http://schemas.openxmlformats.org/officeDocument/2006/relationships/image" Target="../media/image2419.png"/><Relationship Id="rId196" Type="http://schemas.openxmlformats.org/officeDocument/2006/relationships/customXml" Target="../ink/ink2426.xml"/><Relationship Id="rId200" Type="http://schemas.openxmlformats.org/officeDocument/2006/relationships/customXml" Target="../ink/ink2428.xml"/><Relationship Id="rId382" Type="http://schemas.openxmlformats.org/officeDocument/2006/relationships/customXml" Target="../ink/ink2519.xml"/><Relationship Id="rId417" Type="http://schemas.openxmlformats.org/officeDocument/2006/relationships/image" Target="../media/image2447.png"/><Relationship Id="rId438" Type="http://schemas.openxmlformats.org/officeDocument/2006/relationships/customXml" Target="../ink/ink2547.xml"/><Relationship Id="rId459" Type="http://schemas.openxmlformats.org/officeDocument/2006/relationships/image" Target="../media/image2468.png"/><Relationship Id="rId16" Type="http://schemas.openxmlformats.org/officeDocument/2006/relationships/customXml" Target="../ink/ink2336.xml"/><Relationship Id="rId221" Type="http://schemas.openxmlformats.org/officeDocument/2006/relationships/image" Target="../media/image2349.png"/><Relationship Id="rId242" Type="http://schemas.openxmlformats.org/officeDocument/2006/relationships/customXml" Target="../ink/ink2449.xml"/><Relationship Id="rId263" Type="http://schemas.openxmlformats.org/officeDocument/2006/relationships/image" Target="../media/image2370.png"/><Relationship Id="rId284" Type="http://schemas.openxmlformats.org/officeDocument/2006/relationships/customXml" Target="../ink/ink2470.xml"/><Relationship Id="rId319" Type="http://schemas.openxmlformats.org/officeDocument/2006/relationships/image" Target="../media/image2398.png"/><Relationship Id="rId470" Type="http://schemas.openxmlformats.org/officeDocument/2006/relationships/customXml" Target="../ink/ink2563.xml"/><Relationship Id="rId491" Type="http://schemas.openxmlformats.org/officeDocument/2006/relationships/image" Target="../media/image2484.png"/><Relationship Id="rId37" Type="http://schemas.openxmlformats.org/officeDocument/2006/relationships/image" Target="../media/image2257.png"/><Relationship Id="rId58" Type="http://schemas.openxmlformats.org/officeDocument/2006/relationships/customXml" Target="../ink/ink2357.xml"/><Relationship Id="rId79" Type="http://schemas.openxmlformats.org/officeDocument/2006/relationships/image" Target="../media/image2278.png"/><Relationship Id="rId102" Type="http://schemas.openxmlformats.org/officeDocument/2006/relationships/customXml" Target="../ink/ink2379.xml"/><Relationship Id="rId123" Type="http://schemas.openxmlformats.org/officeDocument/2006/relationships/image" Target="../media/image2300.png"/><Relationship Id="rId144" Type="http://schemas.openxmlformats.org/officeDocument/2006/relationships/customXml" Target="../ink/ink2400.xml"/><Relationship Id="rId330" Type="http://schemas.openxmlformats.org/officeDocument/2006/relationships/customXml" Target="../ink/ink2493.xml"/><Relationship Id="rId90" Type="http://schemas.openxmlformats.org/officeDocument/2006/relationships/customXml" Target="../ink/ink2373.xml"/><Relationship Id="rId165" Type="http://schemas.openxmlformats.org/officeDocument/2006/relationships/image" Target="../media/image2321.png"/><Relationship Id="rId186" Type="http://schemas.openxmlformats.org/officeDocument/2006/relationships/customXml" Target="../ink/ink2421.xml"/><Relationship Id="rId351" Type="http://schemas.openxmlformats.org/officeDocument/2006/relationships/image" Target="../media/image2414.png"/><Relationship Id="rId372" Type="http://schemas.openxmlformats.org/officeDocument/2006/relationships/customXml" Target="../ink/ink2514.xml"/><Relationship Id="rId393" Type="http://schemas.openxmlformats.org/officeDocument/2006/relationships/image" Target="../media/image2435.png"/><Relationship Id="rId407" Type="http://schemas.openxmlformats.org/officeDocument/2006/relationships/image" Target="../media/image2442.png"/><Relationship Id="rId428" Type="http://schemas.openxmlformats.org/officeDocument/2006/relationships/customXml" Target="../ink/ink2542.xml"/><Relationship Id="rId449" Type="http://schemas.openxmlformats.org/officeDocument/2006/relationships/image" Target="../media/image2463.png"/><Relationship Id="rId211" Type="http://schemas.openxmlformats.org/officeDocument/2006/relationships/image" Target="../media/image2344.png"/><Relationship Id="rId232" Type="http://schemas.openxmlformats.org/officeDocument/2006/relationships/customXml" Target="../ink/ink2444.xml"/><Relationship Id="rId253" Type="http://schemas.openxmlformats.org/officeDocument/2006/relationships/image" Target="../media/image2365.png"/><Relationship Id="rId274" Type="http://schemas.openxmlformats.org/officeDocument/2006/relationships/customXml" Target="../ink/ink2465.xml"/><Relationship Id="rId295" Type="http://schemas.openxmlformats.org/officeDocument/2006/relationships/image" Target="../media/image2386.png"/><Relationship Id="rId309" Type="http://schemas.openxmlformats.org/officeDocument/2006/relationships/image" Target="../media/image2393.png"/><Relationship Id="rId460" Type="http://schemas.openxmlformats.org/officeDocument/2006/relationships/customXml" Target="../ink/ink2558.xml"/><Relationship Id="rId481" Type="http://schemas.openxmlformats.org/officeDocument/2006/relationships/image" Target="../media/image2479.png"/><Relationship Id="rId27" Type="http://schemas.openxmlformats.org/officeDocument/2006/relationships/image" Target="../media/image2252.png"/><Relationship Id="rId48" Type="http://schemas.openxmlformats.org/officeDocument/2006/relationships/customXml" Target="../ink/ink2352.xml"/><Relationship Id="rId69" Type="http://schemas.openxmlformats.org/officeDocument/2006/relationships/image" Target="../media/image2273.png"/><Relationship Id="rId113" Type="http://schemas.openxmlformats.org/officeDocument/2006/relationships/image" Target="../media/image2295.png"/><Relationship Id="rId134" Type="http://schemas.openxmlformats.org/officeDocument/2006/relationships/customXml" Target="../ink/ink2395.xml"/><Relationship Id="rId320" Type="http://schemas.openxmlformats.org/officeDocument/2006/relationships/customXml" Target="../ink/ink2488.xml"/><Relationship Id="rId80" Type="http://schemas.openxmlformats.org/officeDocument/2006/relationships/customXml" Target="../ink/ink2368.xml"/><Relationship Id="rId155" Type="http://schemas.openxmlformats.org/officeDocument/2006/relationships/image" Target="../media/image2316.png"/><Relationship Id="rId176" Type="http://schemas.openxmlformats.org/officeDocument/2006/relationships/customXml" Target="../ink/ink2416.xml"/><Relationship Id="rId197" Type="http://schemas.openxmlformats.org/officeDocument/2006/relationships/image" Target="../media/image2337.png"/><Relationship Id="rId341" Type="http://schemas.openxmlformats.org/officeDocument/2006/relationships/image" Target="../media/image2409.png"/><Relationship Id="rId362" Type="http://schemas.openxmlformats.org/officeDocument/2006/relationships/customXml" Target="../ink/ink2509.xml"/><Relationship Id="rId383" Type="http://schemas.openxmlformats.org/officeDocument/2006/relationships/image" Target="../media/image2430.png"/><Relationship Id="rId418" Type="http://schemas.openxmlformats.org/officeDocument/2006/relationships/customXml" Target="../ink/ink2537.xml"/><Relationship Id="rId439" Type="http://schemas.openxmlformats.org/officeDocument/2006/relationships/image" Target="../media/image2458.png"/><Relationship Id="rId201" Type="http://schemas.openxmlformats.org/officeDocument/2006/relationships/image" Target="../media/image2339.png"/><Relationship Id="rId222" Type="http://schemas.openxmlformats.org/officeDocument/2006/relationships/customXml" Target="../ink/ink2439.xml"/><Relationship Id="rId243" Type="http://schemas.openxmlformats.org/officeDocument/2006/relationships/image" Target="../media/image2360.png"/><Relationship Id="rId264" Type="http://schemas.openxmlformats.org/officeDocument/2006/relationships/customXml" Target="../ink/ink2460.xml"/><Relationship Id="rId285" Type="http://schemas.openxmlformats.org/officeDocument/2006/relationships/image" Target="../media/image2381.png"/><Relationship Id="rId450" Type="http://schemas.openxmlformats.org/officeDocument/2006/relationships/customXml" Target="../ink/ink2553.xml"/><Relationship Id="rId471" Type="http://schemas.openxmlformats.org/officeDocument/2006/relationships/image" Target="../media/image2474.png"/><Relationship Id="rId17" Type="http://schemas.openxmlformats.org/officeDocument/2006/relationships/image" Target="../media/image2247.png"/><Relationship Id="rId38" Type="http://schemas.openxmlformats.org/officeDocument/2006/relationships/customXml" Target="../ink/ink2347.xml"/><Relationship Id="rId59" Type="http://schemas.openxmlformats.org/officeDocument/2006/relationships/image" Target="../media/image2268.png"/><Relationship Id="rId103" Type="http://schemas.openxmlformats.org/officeDocument/2006/relationships/image" Target="../media/image2290.png"/><Relationship Id="rId124" Type="http://schemas.openxmlformats.org/officeDocument/2006/relationships/customXml" Target="../ink/ink2390.xml"/><Relationship Id="rId310" Type="http://schemas.openxmlformats.org/officeDocument/2006/relationships/customXml" Target="../ink/ink2483.xml"/><Relationship Id="rId492" Type="http://schemas.openxmlformats.org/officeDocument/2006/relationships/customXml" Target="../ink/ink2574.xml"/><Relationship Id="rId70" Type="http://schemas.openxmlformats.org/officeDocument/2006/relationships/customXml" Target="../ink/ink2363.xml"/><Relationship Id="rId91" Type="http://schemas.openxmlformats.org/officeDocument/2006/relationships/image" Target="../media/image2284.png"/><Relationship Id="rId145" Type="http://schemas.openxmlformats.org/officeDocument/2006/relationships/image" Target="../media/image2311.png"/><Relationship Id="rId166" Type="http://schemas.openxmlformats.org/officeDocument/2006/relationships/customXml" Target="../ink/ink2411.xml"/><Relationship Id="rId187" Type="http://schemas.openxmlformats.org/officeDocument/2006/relationships/image" Target="../media/image2332.png"/><Relationship Id="rId331" Type="http://schemas.openxmlformats.org/officeDocument/2006/relationships/image" Target="../media/image2404.png"/><Relationship Id="rId352" Type="http://schemas.openxmlformats.org/officeDocument/2006/relationships/customXml" Target="../ink/ink2504.xml"/><Relationship Id="rId373" Type="http://schemas.openxmlformats.org/officeDocument/2006/relationships/image" Target="../media/image2425.png"/><Relationship Id="rId394" Type="http://schemas.openxmlformats.org/officeDocument/2006/relationships/customXml" Target="../ink/ink2525.xml"/><Relationship Id="rId408" Type="http://schemas.openxmlformats.org/officeDocument/2006/relationships/customXml" Target="../ink/ink2532.xml"/><Relationship Id="rId429" Type="http://schemas.openxmlformats.org/officeDocument/2006/relationships/image" Target="../media/image245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34.xml"/><Relationship Id="rId233" Type="http://schemas.openxmlformats.org/officeDocument/2006/relationships/image" Target="../media/image2355.png"/><Relationship Id="rId254" Type="http://schemas.openxmlformats.org/officeDocument/2006/relationships/customXml" Target="../ink/ink2455.xml"/><Relationship Id="rId440" Type="http://schemas.openxmlformats.org/officeDocument/2006/relationships/customXml" Target="../ink/ink2548.xml"/><Relationship Id="rId28" Type="http://schemas.openxmlformats.org/officeDocument/2006/relationships/customXml" Target="../ink/ink2342.xml"/><Relationship Id="rId49" Type="http://schemas.openxmlformats.org/officeDocument/2006/relationships/image" Target="../media/image2263.png"/><Relationship Id="rId114" Type="http://schemas.openxmlformats.org/officeDocument/2006/relationships/customXml" Target="../ink/ink2385.xml"/><Relationship Id="rId275" Type="http://schemas.openxmlformats.org/officeDocument/2006/relationships/image" Target="../media/image2376.png"/><Relationship Id="rId296" Type="http://schemas.openxmlformats.org/officeDocument/2006/relationships/customXml" Target="../ink/ink2476.xml"/><Relationship Id="rId300" Type="http://schemas.openxmlformats.org/officeDocument/2006/relationships/customXml" Target="../ink/ink2478.xml"/><Relationship Id="rId461" Type="http://schemas.openxmlformats.org/officeDocument/2006/relationships/image" Target="../media/image2469.png"/><Relationship Id="rId482" Type="http://schemas.openxmlformats.org/officeDocument/2006/relationships/customXml" Target="../ink/ink2569.xml"/><Relationship Id="rId60" Type="http://schemas.openxmlformats.org/officeDocument/2006/relationships/customXml" Target="../ink/ink2358.xml"/><Relationship Id="rId81" Type="http://schemas.openxmlformats.org/officeDocument/2006/relationships/image" Target="../media/image2279.png"/><Relationship Id="rId135" Type="http://schemas.openxmlformats.org/officeDocument/2006/relationships/image" Target="../media/image2306.png"/><Relationship Id="rId156" Type="http://schemas.openxmlformats.org/officeDocument/2006/relationships/customXml" Target="../ink/ink2406.xml"/><Relationship Id="rId177" Type="http://schemas.openxmlformats.org/officeDocument/2006/relationships/image" Target="../media/image2327.png"/><Relationship Id="rId198" Type="http://schemas.openxmlformats.org/officeDocument/2006/relationships/customXml" Target="../ink/ink2427.xml"/><Relationship Id="rId321" Type="http://schemas.openxmlformats.org/officeDocument/2006/relationships/image" Target="../media/image2399.png"/><Relationship Id="rId342" Type="http://schemas.openxmlformats.org/officeDocument/2006/relationships/customXml" Target="../ink/ink2499.xml"/><Relationship Id="rId363" Type="http://schemas.openxmlformats.org/officeDocument/2006/relationships/image" Target="../media/image2420.png"/><Relationship Id="rId384" Type="http://schemas.openxmlformats.org/officeDocument/2006/relationships/customXml" Target="../ink/ink2520.xml"/><Relationship Id="rId419" Type="http://schemas.openxmlformats.org/officeDocument/2006/relationships/image" Target="../media/image2448.png"/><Relationship Id="rId202" Type="http://schemas.openxmlformats.org/officeDocument/2006/relationships/customXml" Target="../ink/ink2429.xml"/><Relationship Id="rId223" Type="http://schemas.openxmlformats.org/officeDocument/2006/relationships/image" Target="../media/image2350.png"/><Relationship Id="rId244" Type="http://schemas.openxmlformats.org/officeDocument/2006/relationships/customXml" Target="../ink/ink2450.xml"/><Relationship Id="rId430" Type="http://schemas.openxmlformats.org/officeDocument/2006/relationships/customXml" Target="../ink/ink2543.xml"/><Relationship Id="rId18" Type="http://schemas.openxmlformats.org/officeDocument/2006/relationships/customXml" Target="../ink/ink2337.xml"/><Relationship Id="rId39" Type="http://schemas.openxmlformats.org/officeDocument/2006/relationships/image" Target="../media/image2258.png"/><Relationship Id="rId265" Type="http://schemas.openxmlformats.org/officeDocument/2006/relationships/image" Target="../media/image2371.png"/><Relationship Id="rId286" Type="http://schemas.openxmlformats.org/officeDocument/2006/relationships/customXml" Target="../ink/ink2471.xml"/><Relationship Id="rId451" Type="http://schemas.openxmlformats.org/officeDocument/2006/relationships/image" Target="../media/image2464.png"/><Relationship Id="rId472" Type="http://schemas.openxmlformats.org/officeDocument/2006/relationships/customXml" Target="../ink/ink2564.xml"/><Relationship Id="rId493" Type="http://schemas.openxmlformats.org/officeDocument/2006/relationships/image" Target="../media/image2485.png"/><Relationship Id="rId50" Type="http://schemas.openxmlformats.org/officeDocument/2006/relationships/customXml" Target="../ink/ink2353.xml"/><Relationship Id="rId104" Type="http://schemas.openxmlformats.org/officeDocument/2006/relationships/customXml" Target="../ink/ink2380.xml"/><Relationship Id="rId125" Type="http://schemas.openxmlformats.org/officeDocument/2006/relationships/image" Target="../media/image2301.png"/><Relationship Id="rId146" Type="http://schemas.openxmlformats.org/officeDocument/2006/relationships/customXml" Target="../ink/ink2401.xml"/><Relationship Id="rId167" Type="http://schemas.openxmlformats.org/officeDocument/2006/relationships/image" Target="../media/image2322.png"/><Relationship Id="rId188" Type="http://schemas.openxmlformats.org/officeDocument/2006/relationships/customXml" Target="../ink/ink2422.xml"/><Relationship Id="rId311" Type="http://schemas.openxmlformats.org/officeDocument/2006/relationships/image" Target="../media/image2394.png"/><Relationship Id="rId332" Type="http://schemas.openxmlformats.org/officeDocument/2006/relationships/customXml" Target="../ink/ink2494.xml"/><Relationship Id="rId353" Type="http://schemas.openxmlformats.org/officeDocument/2006/relationships/image" Target="../media/image2415.png"/><Relationship Id="rId374" Type="http://schemas.openxmlformats.org/officeDocument/2006/relationships/customXml" Target="../ink/ink2515.xml"/><Relationship Id="rId395" Type="http://schemas.openxmlformats.org/officeDocument/2006/relationships/image" Target="../media/image2436.png"/><Relationship Id="rId409" Type="http://schemas.openxmlformats.org/officeDocument/2006/relationships/image" Target="../media/image2443.png"/><Relationship Id="rId71" Type="http://schemas.openxmlformats.org/officeDocument/2006/relationships/image" Target="../media/image2274.png"/><Relationship Id="rId92" Type="http://schemas.openxmlformats.org/officeDocument/2006/relationships/customXml" Target="../ink/ink2374.xml"/><Relationship Id="rId213" Type="http://schemas.openxmlformats.org/officeDocument/2006/relationships/image" Target="../media/image2345.png"/><Relationship Id="rId234" Type="http://schemas.openxmlformats.org/officeDocument/2006/relationships/customXml" Target="../ink/ink2445.xml"/><Relationship Id="rId420" Type="http://schemas.openxmlformats.org/officeDocument/2006/relationships/customXml" Target="../ink/ink2538.xml"/><Relationship Id="rId2" Type="http://schemas.openxmlformats.org/officeDocument/2006/relationships/customXml" Target="../ink/ink2329.xml"/><Relationship Id="rId29" Type="http://schemas.openxmlformats.org/officeDocument/2006/relationships/image" Target="../media/image2253.png"/><Relationship Id="rId255" Type="http://schemas.openxmlformats.org/officeDocument/2006/relationships/image" Target="../media/image2366.png"/><Relationship Id="rId276" Type="http://schemas.openxmlformats.org/officeDocument/2006/relationships/customXml" Target="../ink/ink2466.xml"/><Relationship Id="rId297" Type="http://schemas.openxmlformats.org/officeDocument/2006/relationships/image" Target="../media/image2387.png"/><Relationship Id="rId441" Type="http://schemas.openxmlformats.org/officeDocument/2006/relationships/image" Target="../media/image2459.png"/><Relationship Id="rId462" Type="http://schemas.openxmlformats.org/officeDocument/2006/relationships/customXml" Target="../ink/ink2559.xml"/><Relationship Id="rId483" Type="http://schemas.openxmlformats.org/officeDocument/2006/relationships/image" Target="../media/image2480.png"/><Relationship Id="rId40" Type="http://schemas.openxmlformats.org/officeDocument/2006/relationships/customXml" Target="../ink/ink2348.xml"/><Relationship Id="rId115" Type="http://schemas.openxmlformats.org/officeDocument/2006/relationships/image" Target="../media/image2296.png"/><Relationship Id="rId136" Type="http://schemas.openxmlformats.org/officeDocument/2006/relationships/customXml" Target="../ink/ink2396.xml"/><Relationship Id="rId157" Type="http://schemas.openxmlformats.org/officeDocument/2006/relationships/image" Target="../media/image2317.png"/><Relationship Id="rId178" Type="http://schemas.openxmlformats.org/officeDocument/2006/relationships/customXml" Target="../ink/ink2417.xml"/><Relationship Id="rId301" Type="http://schemas.openxmlformats.org/officeDocument/2006/relationships/image" Target="../media/image2389.png"/><Relationship Id="rId322" Type="http://schemas.openxmlformats.org/officeDocument/2006/relationships/customXml" Target="../ink/ink2489.xml"/><Relationship Id="rId343" Type="http://schemas.openxmlformats.org/officeDocument/2006/relationships/image" Target="../media/image2410.png"/><Relationship Id="rId364" Type="http://schemas.openxmlformats.org/officeDocument/2006/relationships/customXml" Target="../ink/ink2510.xml"/><Relationship Id="rId61" Type="http://schemas.openxmlformats.org/officeDocument/2006/relationships/image" Target="../media/image2269.png"/><Relationship Id="rId82" Type="http://schemas.openxmlformats.org/officeDocument/2006/relationships/customXml" Target="../ink/ink2369.xml"/><Relationship Id="rId199" Type="http://schemas.openxmlformats.org/officeDocument/2006/relationships/image" Target="../media/image2338.png"/><Relationship Id="rId203" Type="http://schemas.openxmlformats.org/officeDocument/2006/relationships/image" Target="../media/image2340.png"/><Relationship Id="rId385" Type="http://schemas.openxmlformats.org/officeDocument/2006/relationships/image" Target="../media/image2431.png"/><Relationship Id="rId19" Type="http://schemas.openxmlformats.org/officeDocument/2006/relationships/image" Target="../media/image2248.png"/><Relationship Id="rId224" Type="http://schemas.openxmlformats.org/officeDocument/2006/relationships/customXml" Target="../ink/ink2440.xml"/><Relationship Id="rId245" Type="http://schemas.openxmlformats.org/officeDocument/2006/relationships/image" Target="../media/image2361.png"/><Relationship Id="rId266" Type="http://schemas.openxmlformats.org/officeDocument/2006/relationships/customXml" Target="../ink/ink2461.xml"/><Relationship Id="rId287" Type="http://schemas.openxmlformats.org/officeDocument/2006/relationships/image" Target="../media/image2382.png"/><Relationship Id="rId410" Type="http://schemas.openxmlformats.org/officeDocument/2006/relationships/customXml" Target="../ink/ink2533.xml"/><Relationship Id="rId431" Type="http://schemas.openxmlformats.org/officeDocument/2006/relationships/image" Target="../media/image2454.png"/><Relationship Id="rId452" Type="http://schemas.openxmlformats.org/officeDocument/2006/relationships/customXml" Target="../ink/ink2554.xml"/><Relationship Id="rId473" Type="http://schemas.openxmlformats.org/officeDocument/2006/relationships/image" Target="../media/image2475.png"/><Relationship Id="rId30" Type="http://schemas.openxmlformats.org/officeDocument/2006/relationships/customXml" Target="../ink/ink2343.xml"/><Relationship Id="rId105" Type="http://schemas.openxmlformats.org/officeDocument/2006/relationships/image" Target="../media/image2291.png"/><Relationship Id="rId126" Type="http://schemas.openxmlformats.org/officeDocument/2006/relationships/customXml" Target="../ink/ink2391.xml"/><Relationship Id="rId147" Type="http://schemas.openxmlformats.org/officeDocument/2006/relationships/image" Target="../media/image2312.png"/><Relationship Id="rId168" Type="http://schemas.openxmlformats.org/officeDocument/2006/relationships/customXml" Target="../ink/ink2412.xml"/><Relationship Id="rId312" Type="http://schemas.openxmlformats.org/officeDocument/2006/relationships/customXml" Target="../ink/ink2484.xml"/><Relationship Id="rId333" Type="http://schemas.openxmlformats.org/officeDocument/2006/relationships/image" Target="../media/image2405.png"/><Relationship Id="rId354" Type="http://schemas.openxmlformats.org/officeDocument/2006/relationships/customXml" Target="../ink/ink2505.xml"/><Relationship Id="rId51" Type="http://schemas.openxmlformats.org/officeDocument/2006/relationships/image" Target="../media/image2264.png"/><Relationship Id="rId72" Type="http://schemas.openxmlformats.org/officeDocument/2006/relationships/customXml" Target="../ink/ink2364.xml"/><Relationship Id="rId93" Type="http://schemas.openxmlformats.org/officeDocument/2006/relationships/image" Target="../media/image2285.png"/><Relationship Id="rId189" Type="http://schemas.openxmlformats.org/officeDocument/2006/relationships/image" Target="../media/image2333.png"/><Relationship Id="rId375" Type="http://schemas.openxmlformats.org/officeDocument/2006/relationships/image" Target="../media/image2426.png"/><Relationship Id="rId396" Type="http://schemas.openxmlformats.org/officeDocument/2006/relationships/customXml" Target="../ink/ink2526.xml"/><Relationship Id="rId3" Type="http://schemas.openxmlformats.org/officeDocument/2006/relationships/image" Target="../media/image2240.png"/><Relationship Id="rId214" Type="http://schemas.openxmlformats.org/officeDocument/2006/relationships/customXml" Target="../ink/ink2435.xml"/><Relationship Id="rId235" Type="http://schemas.openxmlformats.org/officeDocument/2006/relationships/image" Target="../media/image2356.png"/><Relationship Id="rId256" Type="http://schemas.openxmlformats.org/officeDocument/2006/relationships/customXml" Target="../ink/ink2456.xml"/><Relationship Id="rId277" Type="http://schemas.openxmlformats.org/officeDocument/2006/relationships/image" Target="../media/image2377.png"/><Relationship Id="rId298" Type="http://schemas.openxmlformats.org/officeDocument/2006/relationships/customXml" Target="../ink/ink2477.xml"/><Relationship Id="rId400" Type="http://schemas.openxmlformats.org/officeDocument/2006/relationships/customXml" Target="../ink/ink2528.xml"/><Relationship Id="rId421" Type="http://schemas.openxmlformats.org/officeDocument/2006/relationships/image" Target="../media/image2449.png"/><Relationship Id="rId442" Type="http://schemas.openxmlformats.org/officeDocument/2006/relationships/customXml" Target="../ink/ink2549.xml"/><Relationship Id="rId463" Type="http://schemas.openxmlformats.org/officeDocument/2006/relationships/image" Target="../media/image2470.png"/><Relationship Id="rId484" Type="http://schemas.openxmlformats.org/officeDocument/2006/relationships/customXml" Target="../ink/ink2570.xml"/><Relationship Id="rId116" Type="http://schemas.openxmlformats.org/officeDocument/2006/relationships/customXml" Target="../ink/ink2386.xml"/><Relationship Id="rId137" Type="http://schemas.openxmlformats.org/officeDocument/2006/relationships/image" Target="../media/image2307.png"/><Relationship Id="rId158" Type="http://schemas.openxmlformats.org/officeDocument/2006/relationships/customXml" Target="../ink/ink2407.xml"/><Relationship Id="rId302" Type="http://schemas.openxmlformats.org/officeDocument/2006/relationships/customXml" Target="../ink/ink2479.xml"/><Relationship Id="rId323" Type="http://schemas.openxmlformats.org/officeDocument/2006/relationships/image" Target="../media/image2400.png"/><Relationship Id="rId344" Type="http://schemas.openxmlformats.org/officeDocument/2006/relationships/customXml" Target="../ink/ink2500.xml"/><Relationship Id="rId20" Type="http://schemas.openxmlformats.org/officeDocument/2006/relationships/customXml" Target="../ink/ink2338.xml"/><Relationship Id="rId41" Type="http://schemas.openxmlformats.org/officeDocument/2006/relationships/image" Target="../media/image2259.png"/><Relationship Id="rId62" Type="http://schemas.openxmlformats.org/officeDocument/2006/relationships/customXml" Target="../ink/ink2359.xml"/><Relationship Id="rId83" Type="http://schemas.openxmlformats.org/officeDocument/2006/relationships/image" Target="../media/image2280.png"/><Relationship Id="rId179" Type="http://schemas.openxmlformats.org/officeDocument/2006/relationships/image" Target="../media/image2328.png"/><Relationship Id="rId365" Type="http://schemas.openxmlformats.org/officeDocument/2006/relationships/image" Target="../media/image2421.png"/><Relationship Id="rId386" Type="http://schemas.openxmlformats.org/officeDocument/2006/relationships/customXml" Target="../ink/ink2521.xml"/><Relationship Id="rId190" Type="http://schemas.openxmlformats.org/officeDocument/2006/relationships/customXml" Target="../ink/ink2423.xml"/><Relationship Id="rId204" Type="http://schemas.openxmlformats.org/officeDocument/2006/relationships/customXml" Target="../ink/ink2430.xml"/><Relationship Id="rId225" Type="http://schemas.openxmlformats.org/officeDocument/2006/relationships/image" Target="../media/image2351.png"/><Relationship Id="rId246" Type="http://schemas.openxmlformats.org/officeDocument/2006/relationships/customXml" Target="../ink/ink2451.xml"/><Relationship Id="rId267" Type="http://schemas.openxmlformats.org/officeDocument/2006/relationships/image" Target="../media/image2372.png"/><Relationship Id="rId288" Type="http://schemas.openxmlformats.org/officeDocument/2006/relationships/customXml" Target="../ink/ink2472.xml"/><Relationship Id="rId411" Type="http://schemas.openxmlformats.org/officeDocument/2006/relationships/image" Target="../media/image2444.png"/><Relationship Id="rId432" Type="http://schemas.openxmlformats.org/officeDocument/2006/relationships/customXml" Target="../ink/ink2544.xml"/><Relationship Id="rId453" Type="http://schemas.openxmlformats.org/officeDocument/2006/relationships/image" Target="../media/image2465.png"/><Relationship Id="rId474" Type="http://schemas.openxmlformats.org/officeDocument/2006/relationships/customXml" Target="../ink/ink2565.xml"/><Relationship Id="rId106" Type="http://schemas.openxmlformats.org/officeDocument/2006/relationships/customXml" Target="../ink/ink2381.xml"/><Relationship Id="rId127" Type="http://schemas.openxmlformats.org/officeDocument/2006/relationships/image" Target="../media/image2302.png"/><Relationship Id="rId313" Type="http://schemas.openxmlformats.org/officeDocument/2006/relationships/image" Target="../media/image2395.png"/><Relationship Id="rId10" Type="http://schemas.openxmlformats.org/officeDocument/2006/relationships/customXml" Target="../ink/ink2333.xml"/><Relationship Id="rId31" Type="http://schemas.openxmlformats.org/officeDocument/2006/relationships/image" Target="../media/image2254.png"/><Relationship Id="rId52" Type="http://schemas.openxmlformats.org/officeDocument/2006/relationships/customXml" Target="../ink/ink2354.xml"/><Relationship Id="rId73" Type="http://schemas.openxmlformats.org/officeDocument/2006/relationships/image" Target="../media/image2275.png"/><Relationship Id="rId94" Type="http://schemas.openxmlformats.org/officeDocument/2006/relationships/customXml" Target="../ink/ink2375.xml"/><Relationship Id="rId148" Type="http://schemas.openxmlformats.org/officeDocument/2006/relationships/customXml" Target="../ink/ink2402.xml"/><Relationship Id="rId169" Type="http://schemas.openxmlformats.org/officeDocument/2006/relationships/image" Target="../media/image2323.png"/><Relationship Id="rId334" Type="http://schemas.openxmlformats.org/officeDocument/2006/relationships/customXml" Target="../ink/ink2495.xml"/><Relationship Id="rId355" Type="http://schemas.openxmlformats.org/officeDocument/2006/relationships/image" Target="../media/image2416.png"/><Relationship Id="rId376" Type="http://schemas.openxmlformats.org/officeDocument/2006/relationships/customXml" Target="../ink/ink2516.xml"/><Relationship Id="rId397" Type="http://schemas.openxmlformats.org/officeDocument/2006/relationships/image" Target="../media/image2437.png"/><Relationship Id="rId4" Type="http://schemas.openxmlformats.org/officeDocument/2006/relationships/customXml" Target="../ink/ink2330.xml"/><Relationship Id="rId180" Type="http://schemas.openxmlformats.org/officeDocument/2006/relationships/customXml" Target="../ink/ink2418.xml"/><Relationship Id="rId215" Type="http://schemas.openxmlformats.org/officeDocument/2006/relationships/image" Target="../media/image2346.png"/><Relationship Id="rId236" Type="http://schemas.openxmlformats.org/officeDocument/2006/relationships/customXml" Target="../ink/ink2446.xml"/><Relationship Id="rId257" Type="http://schemas.openxmlformats.org/officeDocument/2006/relationships/image" Target="../media/image2367.png"/><Relationship Id="rId278" Type="http://schemas.openxmlformats.org/officeDocument/2006/relationships/customXml" Target="../ink/ink2467.xml"/><Relationship Id="rId401" Type="http://schemas.openxmlformats.org/officeDocument/2006/relationships/image" Target="../media/image2439.png"/><Relationship Id="rId422" Type="http://schemas.openxmlformats.org/officeDocument/2006/relationships/customXml" Target="../ink/ink2539.xml"/><Relationship Id="rId443" Type="http://schemas.openxmlformats.org/officeDocument/2006/relationships/image" Target="../media/image2460.png"/><Relationship Id="rId464" Type="http://schemas.openxmlformats.org/officeDocument/2006/relationships/customXml" Target="../ink/ink2560.xml"/><Relationship Id="rId303" Type="http://schemas.openxmlformats.org/officeDocument/2006/relationships/image" Target="../media/image2390.png"/><Relationship Id="rId485" Type="http://schemas.openxmlformats.org/officeDocument/2006/relationships/image" Target="../media/image2481.png"/><Relationship Id="rId42" Type="http://schemas.openxmlformats.org/officeDocument/2006/relationships/customXml" Target="../ink/ink2349.xml"/><Relationship Id="rId84" Type="http://schemas.openxmlformats.org/officeDocument/2006/relationships/customXml" Target="../ink/ink2370.xml"/><Relationship Id="rId138" Type="http://schemas.openxmlformats.org/officeDocument/2006/relationships/customXml" Target="../ink/ink2397.xml"/><Relationship Id="rId345" Type="http://schemas.openxmlformats.org/officeDocument/2006/relationships/image" Target="../media/image2411.png"/><Relationship Id="rId387" Type="http://schemas.openxmlformats.org/officeDocument/2006/relationships/image" Target="../media/image2432.png"/><Relationship Id="rId191" Type="http://schemas.openxmlformats.org/officeDocument/2006/relationships/image" Target="../media/image2334.png"/><Relationship Id="rId205" Type="http://schemas.openxmlformats.org/officeDocument/2006/relationships/image" Target="../media/image2341.png"/><Relationship Id="rId247" Type="http://schemas.openxmlformats.org/officeDocument/2006/relationships/image" Target="../media/image2362.png"/><Relationship Id="rId412" Type="http://schemas.openxmlformats.org/officeDocument/2006/relationships/customXml" Target="../ink/ink2534.xml"/><Relationship Id="rId107" Type="http://schemas.openxmlformats.org/officeDocument/2006/relationships/image" Target="../media/image2292.png"/><Relationship Id="rId289" Type="http://schemas.openxmlformats.org/officeDocument/2006/relationships/image" Target="../media/image2383.png"/><Relationship Id="rId454" Type="http://schemas.openxmlformats.org/officeDocument/2006/relationships/customXml" Target="../ink/ink2555.xml"/><Relationship Id="rId11" Type="http://schemas.openxmlformats.org/officeDocument/2006/relationships/image" Target="../media/image2244.png"/><Relationship Id="rId53" Type="http://schemas.openxmlformats.org/officeDocument/2006/relationships/image" Target="../media/image2265.png"/><Relationship Id="rId149" Type="http://schemas.openxmlformats.org/officeDocument/2006/relationships/image" Target="../media/image2313.png"/><Relationship Id="rId314" Type="http://schemas.openxmlformats.org/officeDocument/2006/relationships/customXml" Target="../ink/ink2485.xml"/><Relationship Id="rId356" Type="http://schemas.openxmlformats.org/officeDocument/2006/relationships/customXml" Target="../ink/ink2506.xml"/><Relationship Id="rId398" Type="http://schemas.openxmlformats.org/officeDocument/2006/relationships/customXml" Target="../ink/ink2527.xml"/><Relationship Id="rId95" Type="http://schemas.openxmlformats.org/officeDocument/2006/relationships/image" Target="../media/image2286.png"/><Relationship Id="rId160" Type="http://schemas.openxmlformats.org/officeDocument/2006/relationships/customXml" Target="../ink/ink2408.xml"/><Relationship Id="rId216" Type="http://schemas.openxmlformats.org/officeDocument/2006/relationships/customXml" Target="../ink/ink2436.xml"/><Relationship Id="rId423" Type="http://schemas.openxmlformats.org/officeDocument/2006/relationships/image" Target="../media/image2450.png"/><Relationship Id="rId258" Type="http://schemas.openxmlformats.org/officeDocument/2006/relationships/customXml" Target="../ink/ink2457.xml"/><Relationship Id="rId465" Type="http://schemas.openxmlformats.org/officeDocument/2006/relationships/image" Target="../media/image2471.png"/><Relationship Id="rId22" Type="http://schemas.openxmlformats.org/officeDocument/2006/relationships/customXml" Target="../ink/ink2339.xml"/><Relationship Id="rId64" Type="http://schemas.openxmlformats.org/officeDocument/2006/relationships/customXml" Target="../ink/ink2360.xml"/><Relationship Id="rId118" Type="http://schemas.openxmlformats.org/officeDocument/2006/relationships/customXml" Target="../ink/ink2387.xml"/><Relationship Id="rId325" Type="http://schemas.openxmlformats.org/officeDocument/2006/relationships/image" Target="../media/image2401.png"/><Relationship Id="rId367" Type="http://schemas.openxmlformats.org/officeDocument/2006/relationships/image" Target="../media/image2422.png"/><Relationship Id="rId171" Type="http://schemas.openxmlformats.org/officeDocument/2006/relationships/image" Target="../media/image2324.png"/><Relationship Id="rId227" Type="http://schemas.openxmlformats.org/officeDocument/2006/relationships/image" Target="../media/image2352.png"/><Relationship Id="rId269" Type="http://schemas.openxmlformats.org/officeDocument/2006/relationships/image" Target="../media/image2373.png"/><Relationship Id="rId434" Type="http://schemas.openxmlformats.org/officeDocument/2006/relationships/customXml" Target="../ink/ink2545.xml"/><Relationship Id="rId476" Type="http://schemas.openxmlformats.org/officeDocument/2006/relationships/customXml" Target="../ink/ink2566.xml"/><Relationship Id="rId33" Type="http://schemas.openxmlformats.org/officeDocument/2006/relationships/image" Target="../media/image2255.png"/><Relationship Id="rId129" Type="http://schemas.openxmlformats.org/officeDocument/2006/relationships/image" Target="../media/image2303.png"/><Relationship Id="rId280" Type="http://schemas.openxmlformats.org/officeDocument/2006/relationships/customXml" Target="../ink/ink2468.xml"/><Relationship Id="rId336" Type="http://schemas.openxmlformats.org/officeDocument/2006/relationships/customXml" Target="../ink/ink2496.xml"/><Relationship Id="rId75" Type="http://schemas.openxmlformats.org/officeDocument/2006/relationships/image" Target="../media/image2276.png"/><Relationship Id="rId140" Type="http://schemas.openxmlformats.org/officeDocument/2006/relationships/customXml" Target="../ink/ink2398.xml"/><Relationship Id="rId182" Type="http://schemas.openxmlformats.org/officeDocument/2006/relationships/customXml" Target="../ink/ink2419.xml"/><Relationship Id="rId378" Type="http://schemas.openxmlformats.org/officeDocument/2006/relationships/customXml" Target="../ink/ink2517.xml"/><Relationship Id="rId403" Type="http://schemas.openxmlformats.org/officeDocument/2006/relationships/image" Target="../media/image2440.png"/><Relationship Id="rId6" Type="http://schemas.openxmlformats.org/officeDocument/2006/relationships/customXml" Target="../ink/ink2331.xml"/><Relationship Id="rId238" Type="http://schemas.openxmlformats.org/officeDocument/2006/relationships/customXml" Target="../ink/ink2447.xml"/><Relationship Id="rId445" Type="http://schemas.openxmlformats.org/officeDocument/2006/relationships/image" Target="../media/image2461.png"/><Relationship Id="rId487" Type="http://schemas.openxmlformats.org/officeDocument/2006/relationships/image" Target="../media/image2482.png"/><Relationship Id="rId291" Type="http://schemas.openxmlformats.org/officeDocument/2006/relationships/image" Target="../media/image2384.png"/><Relationship Id="rId305" Type="http://schemas.openxmlformats.org/officeDocument/2006/relationships/image" Target="../media/image2391.png"/><Relationship Id="rId347" Type="http://schemas.openxmlformats.org/officeDocument/2006/relationships/image" Target="../media/image2412.png"/><Relationship Id="rId44" Type="http://schemas.openxmlformats.org/officeDocument/2006/relationships/customXml" Target="../ink/ink2350.xml"/><Relationship Id="rId86" Type="http://schemas.openxmlformats.org/officeDocument/2006/relationships/customXml" Target="../ink/ink2371.xml"/><Relationship Id="rId151" Type="http://schemas.openxmlformats.org/officeDocument/2006/relationships/image" Target="../media/image2314.png"/><Relationship Id="rId389" Type="http://schemas.openxmlformats.org/officeDocument/2006/relationships/image" Target="../media/image2433.png"/><Relationship Id="rId193" Type="http://schemas.openxmlformats.org/officeDocument/2006/relationships/image" Target="../media/image2335.png"/><Relationship Id="rId207" Type="http://schemas.openxmlformats.org/officeDocument/2006/relationships/image" Target="../media/image2342.png"/><Relationship Id="rId249" Type="http://schemas.openxmlformats.org/officeDocument/2006/relationships/image" Target="../media/image2363.png"/><Relationship Id="rId414" Type="http://schemas.openxmlformats.org/officeDocument/2006/relationships/customXml" Target="../ink/ink2535.xml"/><Relationship Id="rId456" Type="http://schemas.openxmlformats.org/officeDocument/2006/relationships/customXml" Target="../ink/ink2556.xml"/><Relationship Id="rId13" Type="http://schemas.openxmlformats.org/officeDocument/2006/relationships/image" Target="../media/image2245.png"/><Relationship Id="rId109" Type="http://schemas.openxmlformats.org/officeDocument/2006/relationships/image" Target="../media/image2293.png"/><Relationship Id="rId260" Type="http://schemas.openxmlformats.org/officeDocument/2006/relationships/customXml" Target="../ink/ink2458.xml"/><Relationship Id="rId316" Type="http://schemas.openxmlformats.org/officeDocument/2006/relationships/customXml" Target="../ink/ink2486.xml"/><Relationship Id="rId55" Type="http://schemas.openxmlformats.org/officeDocument/2006/relationships/image" Target="../media/image2266.png"/><Relationship Id="rId97" Type="http://schemas.openxmlformats.org/officeDocument/2006/relationships/image" Target="../media/image2287.png"/><Relationship Id="rId120" Type="http://schemas.openxmlformats.org/officeDocument/2006/relationships/customXml" Target="../ink/ink2388.xml"/><Relationship Id="rId358" Type="http://schemas.openxmlformats.org/officeDocument/2006/relationships/customXml" Target="../ink/ink2507.xml"/><Relationship Id="rId162" Type="http://schemas.openxmlformats.org/officeDocument/2006/relationships/customXml" Target="../ink/ink2409.xml"/><Relationship Id="rId218" Type="http://schemas.openxmlformats.org/officeDocument/2006/relationships/customXml" Target="../ink/ink2437.xml"/><Relationship Id="rId425" Type="http://schemas.openxmlformats.org/officeDocument/2006/relationships/image" Target="../media/image2451.png"/><Relationship Id="rId467" Type="http://schemas.openxmlformats.org/officeDocument/2006/relationships/image" Target="../media/image2472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42.png"/><Relationship Id="rId299" Type="http://schemas.openxmlformats.org/officeDocument/2006/relationships/image" Target="../media/image2631.png"/><Relationship Id="rId21" Type="http://schemas.openxmlformats.org/officeDocument/2006/relationships/image" Target="../media/image2495.png"/><Relationship Id="rId42" Type="http://schemas.openxmlformats.org/officeDocument/2006/relationships/customXml" Target="../ink/ink2595.xml"/><Relationship Id="rId63" Type="http://schemas.openxmlformats.org/officeDocument/2006/relationships/image" Target="../media/image2516.png"/><Relationship Id="rId84" Type="http://schemas.openxmlformats.org/officeDocument/2006/relationships/customXml" Target="../ink/ink2616.xml"/><Relationship Id="rId138" Type="http://schemas.openxmlformats.org/officeDocument/2006/relationships/customXml" Target="../ink/ink2644.xml"/><Relationship Id="rId159" Type="http://schemas.openxmlformats.org/officeDocument/2006/relationships/image" Target="../media/image2562.png"/><Relationship Id="rId170" Type="http://schemas.openxmlformats.org/officeDocument/2006/relationships/customXml" Target="../ink/ink2660.xml"/><Relationship Id="rId191" Type="http://schemas.openxmlformats.org/officeDocument/2006/relationships/image" Target="../media/image2578.png"/><Relationship Id="rId205" Type="http://schemas.openxmlformats.org/officeDocument/2006/relationships/image" Target="../media/image2585.png"/><Relationship Id="rId226" Type="http://schemas.openxmlformats.org/officeDocument/2006/relationships/customXml" Target="../ink/ink2688.xml"/><Relationship Id="rId247" Type="http://schemas.openxmlformats.org/officeDocument/2006/relationships/image" Target="../media/image2325.png"/><Relationship Id="rId107" Type="http://schemas.openxmlformats.org/officeDocument/2006/relationships/image" Target="../media/image2538.png"/><Relationship Id="rId268" Type="http://schemas.openxmlformats.org/officeDocument/2006/relationships/customXml" Target="../ink/ink2709.xml"/><Relationship Id="rId289" Type="http://schemas.openxmlformats.org/officeDocument/2006/relationships/image" Target="../media/image2626.png"/><Relationship Id="rId11" Type="http://schemas.openxmlformats.org/officeDocument/2006/relationships/image" Target="../media/image2490.png"/><Relationship Id="rId32" Type="http://schemas.openxmlformats.org/officeDocument/2006/relationships/customXml" Target="../ink/ink2590.xml"/><Relationship Id="rId53" Type="http://schemas.openxmlformats.org/officeDocument/2006/relationships/image" Target="../media/image2511.png"/><Relationship Id="rId74" Type="http://schemas.openxmlformats.org/officeDocument/2006/relationships/customXml" Target="../ink/ink2611.xml"/><Relationship Id="rId128" Type="http://schemas.openxmlformats.org/officeDocument/2006/relationships/image" Target="../media/image2547.png"/><Relationship Id="rId149" Type="http://schemas.openxmlformats.org/officeDocument/2006/relationships/image" Target="../media/image2557.png"/><Relationship Id="rId5" Type="http://schemas.openxmlformats.org/officeDocument/2006/relationships/image" Target="../media/image2487.png"/><Relationship Id="rId95" Type="http://schemas.openxmlformats.org/officeDocument/2006/relationships/image" Target="../media/image2532.png"/><Relationship Id="rId160" Type="http://schemas.openxmlformats.org/officeDocument/2006/relationships/customXml" Target="../ink/ink2655.xml"/><Relationship Id="rId181" Type="http://schemas.openxmlformats.org/officeDocument/2006/relationships/image" Target="../media/image2573.png"/><Relationship Id="rId216" Type="http://schemas.openxmlformats.org/officeDocument/2006/relationships/customXml" Target="../ink/ink2683.xml"/><Relationship Id="rId237" Type="http://schemas.openxmlformats.org/officeDocument/2006/relationships/image" Target="../media/image2601.png"/><Relationship Id="rId258" Type="http://schemas.openxmlformats.org/officeDocument/2006/relationships/customXml" Target="../ink/ink2704.xml"/><Relationship Id="rId279" Type="http://schemas.openxmlformats.org/officeDocument/2006/relationships/image" Target="../media/image2621.png"/><Relationship Id="rId22" Type="http://schemas.openxmlformats.org/officeDocument/2006/relationships/customXml" Target="../ink/ink2585.xml"/><Relationship Id="rId43" Type="http://schemas.openxmlformats.org/officeDocument/2006/relationships/image" Target="../media/image2506.png"/><Relationship Id="rId64" Type="http://schemas.openxmlformats.org/officeDocument/2006/relationships/customXml" Target="../ink/ink2606.xml"/><Relationship Id="rId118" Type="http://schemas.openxmlformats.org/officeDocument/2006/relationships/customXml" Target="../ink/ink2633.xml"/><Relationship Id="rId139" Type="http://schemas.openxmlformats.org/officeDocument/2006/relationships/image" Target="../media/image2552.png"/><Relationship Id="rId290" Type="http://schemas.openxmlformats.org/officeDocument/2006/relationships/customXml" Target="../ink/ink2720.xml"/><Relationship Id="rId85" Type="http://schemas.openxmlformats.org/officeDocument/2006/relationships/image" Target="../media/image2527.png"/><Relationship Id="rId150" Type="http://schemas.openxmlformats.org/officeDocument/2006/relationships/customXml" Target="../ink/ink2650.xml"/><Relationship Id="rId171" Type="http://schemas.openxmlformats.org/officeDocument/2006/relationships/image" Target="../media/image2568.png"/><Relationship Id="rId192" Type="http://schemas.openxmlformats.org/officeDocument/2006/relationships/customXml" Target="../ink/ink2671.xml"/><Relationship Id="rId206" Type="http://schemas.openxmlformats.org/officeDocument/2006/relationships/customXml" Target="../ink/ink2678.xml"/><Relationship Id="rId227" Type="http://schemas.openxmlformats.org/officeDocument/2006/relationships/image" Target="../media/image2596.png"/><Relationship Id="rId248" Type="http://schemas.openxmlformats.org/officeDocument/2006/relationships/customXml" Target="../ink/ink2699.xml"/><Relationship Id="rId269" Type="http://schemas.openxmlformats.org/officeDocument/2006/relationships/image" Target="../media/image2616.png"/><Relationship Id="rId12" Type="http://schemas.openxmlformats.org/officeDocument/2006/relationships/customXml" Target="../ink/ink2580.xml"/><Relationship Id="rId33" Type="http://schemas.openxmlformats.org/officeDocument/2006/relationships/image" Target="../media/image2501.png"/><Relationship Id="rId108" Type="http://schemas.openxmlformats.org/officeDocument/2006/relationships/customXml" Target="../ink/ink2628.xml"/><Relationship Id="rId129" Type="http://schemas.openxmlformats.org/officeDocument/2006/relationships/customXml" Target="../ink/ink2639.xml"/><Relationship Id="rId280" Type="http://schemas.openxmlformats.org/officeDocument/2006/relationships/customXml" Target="../ink/ink2715.xml"/><Relationship Id="rId54" Type="http://schemas.openxmlformats.org/officeDocument/2006/relationships/customXml" Target="../ink/ink2601.xml"/><Relationship Id="rId75" Type="http://schemas.openxmlformats.org/officeDocument/2006/relationships/image" Target="../media/image2522.png"/><Relationship Id="rId96" Type="http://schemas.openxmlformats.org/officeDocument/2006/relationships/customXml" Target="../ink/ink2622.xml"/><Relationship Id="rId140" Type="http://schemas.openxmlformats.org/officeDocument/2006/relationships/customXml" Target="../ink/ink2645.xml"/><Relationship Id="rId161" Type="http://schemas.openxmlformats.org/officeDocument/2006/relationships/image" Target="../media/image2563.png"/><Relationship Id="rId182" Type="http://schemas.openxmlformats.org/officeDocument/2006/relationships/customXml" Target="../ink/ink2666.xml"/><Relationship Id="rId217" Type="http://schemas.openxmlformats.org/officeDocument/2006/relationships/image" Target="../media/image2591.png"/><Relationship Id="rId6" Type="http://schemas.openxmlformats.org/officeDocument/2006/relationships/customXml" Target="../ink/ink2577.xml"/><Relationship Id="rId238" Type="http://schemas.openxmlformats.org/officeDocument/2006/relationships/customXml" Target="../ink/ink2694.xml"/><Relationship Id="rId259" Type="http://schemas.openxmlformats.org/officeDocument/2006/relationships/image" Target="../media/image2611.png"/><Relationship Id="rId23" Type="http://schemas.openxmlformats.org/officeDocument/2006/relationships/image" Target="../media/image2496.png"/><Relationship Id="rId119" Type="http://schemas.openxmlformats.org/officeDocument/2006/relationships/image" Target="../media/image2543.png"/><Relationship Id="rId270" Type="http://schemas.openxmlformats.org/officeDocument/2006/relationships/customXml" Target="../ink/ink2710.xml"/><Relationship Id="rId291" Type="http://schemas.openxmlformats.org/officeDocument/2006/relationships/image" Target="../media/image2627.png"/><Relationship Id="rId44" Type="http://schemas.openxmlformats.org/officeDocument/2006/relationships/customXml" Target="../ink/ink2596.xml"/><Relationship Id="rId65" Type="http://schemas.openxmlformats.org/officeDocument/2006/relationships/image" Target="../media/image2517.png"/><Relationship Id="rId86" Type="http://schemas.openxmlformats.org/officeDocument/2006/relationships/customXml" Target="../ink/ink2617.xml"/><Relationship Id="rId130" Type="http://schemas.openxmlformats.org/officeDocument/2006/relationships/image" Target="../media/image2548.png"/><Relationship Id="rId151" Type="http://schemas.openxmlformats.org/officeDocument/2006/relationships/image" Target="../media/image2558.png"/><Relationship Id="rId172" Type="http://schemas.openxmlformats.org/officeDocument/2006/relationships/customXml" Target="../ink/ink2661.xml"/><Relationship Id="rId193" Type="http://schemas.openxmlformats.org/officeDocument/2006/relationships/image" Target="../media/image2579.png"/><Relationship Id="rId207" Type="http://schemas.openxmlformats.org/officeDocument/2006/relationships/image" Target="../media/image2586.png"/><Relationship Id="rId228" Type="http://schemas.openxmlformats.org/officeDocument/2006/relationships/customXml" Target="../ink/ink2689.xml"/><Relationship Id="rId249" Type="http://schemas.openxmlformats.org/officeDocument/2006/relationships/image" Target="../media/image2606.png"/><Relationship Id="rId13" Type="http://schemas.openxmlformats.org/officeDocument/2006/relationships/image" Target="../media/image2491.png"/><Relationship Id="rId109" Type="http://schemas.openxmlformats.org/officeDocument/2006/relationships/image" Target="../media/image2539.png"/><Relationship Id="rId260" Type="http://schemas.openxmlformats.org/officeDocument/2006/relationships/customXml" Target="../ink/ink2705.xml"/><Relationship Id="rId281" Type="http://schemas.openxmlformats.org/officeDocument/2006/relationships/image" Target="../media/image2622.png"/><Relationship Id="rId34" Type="http://schemas.openxmlformats.org/officeDocument/2006/relationships/customXml" Target="../ink/ink2591.xml"/><Relationship Id="rId55" Type="http://schemas.openxmlformats.org/officeDocument/2006/relationships/image" Target="../media/image2512.png"/><Relationship Id="rId76" Type="http://schemas.openxmlformats.org/officeDocument/2006/relationships/customXml" Target="../ink/ink2612.xml"/><Relationship Id="rId97" Type="http://schemas.openxmlformats.org/officeDocument/2006/relationships/image" Target="../media/image2533.png"/><Relationship Id="rId120" Type="http://schemas.openxmlformats.org/officeDocument/2006/relationships/customXml" Target="../ink/ink2634.xml"/><Relationship Id="rId141" Type="http://schemas.openxmlformats.org/officeDocument/2006/relationships/image" Target="../media/image2553.png"/><Relationship Id="rId7" Type="http://schemas.openxmlformats.org/officeDocument/2006/relationships/image" Target="../media/image2488.png"/><Relationship Id="rId71" Type="http://schemas.openxmlformats.org/officeDocument/2006/relationships/image" Target="../media/image2520.png"/><Relationship Id="rId92" Type="http://schemas.openxmlformats.org/officeDocument/2006/relationships/customXml" Target="../ink/ink2620.xml"/><Relationship Id="rId162" Type="http://schemas.openxmlformats.org/officeDocument/2006/relationships/customXml" Target="../ink/ink2656.xml"/><Relationship Id="rId183" Type="http://schemas.openxmlformats.org/officeDocument/2006/relationships/image" Target="../media/image2574.png"/><Relationship Id="rId213" Type="http://schemas.openxmlformats.org/officeDocument/2006/relationships/image" Target="../media/image2589.png"/><Relationship Id="rId218" Type="http://schemas.openxmlformats.org/officeDocument/2006/relationships/customXml" Target="../ink/ink2684.xml"/><Relationship Id="rId234" Type="http://schemas.openxmlformats.org/officeDocument/2006/relationships/customXml" Target="../ink/ink2692.xml"/><Relationship Id="rId239" Type="http://schemas.openxmlformats.org/officeDocument/2006/relationships/image" Target="../media/image2602.png"/><Relationship Id="rId2" Type="http://schemas.openxmlformats.org/officeDocument/2006/relationships/customXml" Target="../ink/ink2575.xml"/><Relationship Id="rId29" Type="http://schemas.openxmlformats.org/officeDocument/2006/relationships/image" Target="../media/image2499.png"/><Relationship Id="rId250" Type="http://schemas.openxmlformats.org/officeDocument/2006/relationships/customXml" Target="../ink/ink2700.xml"/><Relationship Id="rId255" Type="http://schemas.openxmlformats.org/officeDocument/2006/relationships/image" Target="../media/image2609.png"/><Relationship Id="rId271" Type="http://schemas.openxmlformats.org/officeDocument/2006/relationships/image" Target="../media/image2617.png"/><Relationship Id="rId276" Type="http://schemas.openxmlformats.org/officeDocument/2006/relationships/customXml" Target="../ink/ink2713.xml"/><Relationship Id="rId292" Type="http://schemas.openxmlformats.org/officeDocument/2006/relationships/customXml" Target="../ink/ink2721.xml"/><Relationship Id="rId297" Type="http://schemas.openxmlformats.org/officeDocument/2006/relationships/image" Target="../media/image2630.png"/><Relationship Id="rId24" Type="http://schemas.openxmlformats.org/officeDocument/2006/relationships/customXml" Target="../ink/ink2586.xml"/><Relationship Id="rId40" Type="http://schemas.openxmlformats.org/officeDocument/2006/relationships/customXml" Target="../ink/ink2594.xml"/><Relationship Id="rId45" Type="http://schemas.openxmlformats.org/officeDocument/2006/relationships/image" Target="../media/image2507.png"/><Relationship Id="rId66" Type="http://schemas.openxmlformats.org/officeDocument/2006/relationships/customXml" Target="../ink/ink2607.xml"/><Relationship Id="rId87" Type="http://schemas.openxmlformats.org/officeDocument/2006/relationships/image" Target="../media/image2528.png"/><Relationship Id="rId110" Type="http://schemas.openxmlformats.org/officeDocument/2006/relationships/customXml" Target="../ink/ink2629.xml"/><Relationship Id="rId115" Type="http://schemas.openxmlformats.org/officeDocument/2006/relationships/image" Target="../media/image8.png"/><Relationship Id="rId131" Type="http://schemas.openxmlformats.org/officeDocument/2006/relationships/customXml" Target="../ink/ink2640.xml"/><Relationship Id="rId136" Type="http://schemas.openxmlformats.org/officeDocument/2006/relationships/customXml" Target="../ink/ink2643.xml"/><Relationship Id="rId157" Type="http://schemas.openxmlformats.org/officeDocument/2006/relationships/image" Target="../media/image2561.png"/><Relationship Id="rId178" Type="http://schemas.openxmlformats.org/officeDocument/2006/relationships/customXml" Target="../ink/ink2664.xml"/><Relationship Id="rId61" Type="http://schemas.openxmlformats.org/officeDocument/2006/relationships/image" Target="../media/image2515.png"/><Relationship Id="rId82" Type="http://schemas.openxmlformats.org/officeDocument/2006/relationships/customXml" Target="../ink/ink2615.xml"/><Relationship Id="rId152" Type="http://schemas.openxmlformats.org/officeDocument/2006/relationships/customXml" Target="../ink/ink2651.xml"/><Relationship Id="rId173" Type="http://schemas.openxmlformats.org/officeDocument/2006/relationships/image" Target="../media/image2569.png"/><Relationship Id="rId194" Type="http://schemas.openxmlformats.org/officeDocument/2006/relationships/customXml" Target="../ink/ink2672.xml"/><Relationship Id="rId199" Type="http://schemas.openxmlformats.org/officeDocument/2006/relationships/image" Target="../media/image2582.png"/><Relationship Id="rId203" Type="http://schemas.openxmlformats.org/officeDocument/2006/relationships/image" Target="../media/image2584.png"/><Relationship Id="rId208" Type="http://schemas.openxmlformats.org/officeDocument/2006/relationships/customXml" Target="../ink/ink2679.xml"/><Relationship Id="rId229" Type="http://schemas.openxmlformats.org/officeDocument/2006/relationships/image" Target="../media/image2597.png"/><Relationship Id="rId19" Type="http://schemas.openxmlformats.org/officeDocument/2006/relationships/image" Target="../media/image2494.png"/><Relationship Id="rId224" Type="http://schemas.openxmlformats.org/officeDocument/2006/relationships/customXml" Target="../ink/ink2687.xml"/><Relationship Id="rId240" Type="http://schemas.openxmlformats.org/officeDocument/2006/relationships/customXml" Target="../ink/ink2695.xml"/><Relationship Id="rId245" Type="http://schemas.openxmlformats.org/officeDocument/2006/relationships/image" Target="../media/image2605.png"/><Relationship Id="rId261" Type="http://schemas.openxmlformats.org/officeDocument/2006/relationships/image" Target="../media/image2612.png"/><Relationship Id="rId266" Type="http://schemas.openxmlformats.org/officeDocument/2006/relationships/customXml" Target="../ink/ink2708.xml"/><Relationship Id="rId287" Type="http://schemas.openxmlformats.org/officeDocument/2006/relationships/image" Target="../media/image2625.png"/><Relationship Id="rId14" Type="http://schemas.openxmlformats.org/officeDocument/2006/relationships/customXml" Target="../ink/ink2581.xml"/><Relationship Id="rId30" Type="http://schemas.openxmlformats.org/officeDocument/2006/relationships/customXml" Target="../ink/ink2589.xml"/><Relationship Id="rId35" Type="http://schemas.openxmlformats.org/officeDocument/2006/relationships/image" Target="../media/image2502.png"/><Relationship Id="rId56" Type="http://schemas.openxmlformats.org/officeDocument/2006/relationships/customXml" Target="../ink/ink2602.xml"/><Relationship Id="rId77" Type="http://schemas.openxmlformats.org/officeDocument/2006/relationships/image" Target="../media/image2523.png"/><Relationship Id="rId100" Type="http://schemas.openxmlformats.org/officeDocument/2006/relationships/customXml" Target="../ink/ink2624.xml"/><Relationship Id="rId105" Type="http://schemas.openxmlformats.org/officeDocument/2006/relationships/image" Target="../media/image2537.png"/><Relationship Id="rId126" Type="http://schemas.openxmlformats.org/officeDocument/2006/relationships/image" Target="../media/image2546.png"/><Relationship Id="rId147" Type="http://schemas.openxmlformats.org/officeDocument/2006/relationships/image" Target="../media/image2556.png"/><Relationship Id="rId168" Type="http://schemas.openxmlformats.org/officeDocument/2006/relationships/customXml" Target="../ink/ink2659.xml"/><Relationship Id="rId282" Type="http://schemas.openxmlformats.org/officeDocument/2006/relationships/customXml" Target="../ink/ink2716.xml"/><Relationship Id="rId8" Type="http://schemas.openxmlformats.org/officeDocument/2006/relationships/customXml" Target="../ink/ink2578.xml"/><Relationship Id="rId51" Type="http://schemas.openxmlformats.org/officeDocument/2006/relationships/image" Target="../media/image2510.png"/><Relationship Id="rId72" Type="http://schemas.openxmlformats.org/officeDocument/2006/relationships/customXml" Target="../ink/ink2610.xml"/><Relationship Id="rId93" Type="http://schemas.openxmlformats.org/officeDocument/2006/relationships/image" Target="../media/image2531.png"/><Relationship Id="rId98" Type="http://schemas.openxmlformats.org/officeDocument/2006/relationships/customXml" Target="../ink/ink2623.xml"/><Relationship Id="rId121" Type="http://schemas.openxmlformats.org/officeDocument/2006/relationships/image" Target="../media/image2544.png"/><Relationship Id="rId142" Type="http://schemas.openxmlformats.org/officeDocument/2006/relationships/customXml" Target="../ink/ink2646.xml"/><Relationship Id="rId163" Type="http://schemas.openxmlformats.org/officeDocument/2006/relationships/image" Target="../media/image2564.png"/><Relationship Id="rId184" Type="http://schemas.openxmlformats.org/officeDocument/2006/relationships/customXml" Target="../ink/ink2667.xml"/><Relationship Id="rId189" Type="http://schemas.openxmlformats.org/officeDocument/2006/relationships/image" Target="../media/image2577.png"/><Relationship Id="rId219" Type="http://schemas.openxmlformats.org/officeDocument/2006/relationships/image" Target="../media/image2592.png"/><Relationship Id="rId3" Type="http://schemas.openxmlformats.org/officeDocument/2006/relationships/image" Target="../media/image2486.png"/><Relationship Id="rId214" Type="http://schemas.openxmlformats.org/officeDocument/2006/relationships/customXml" Target="../ink/ink2682.xml"/><Relationship Id="rId230" Type="http://schemas.openxmlformats.org/officeDocument/2006/relationships/customXml" Target="../ink/ink2690.xml"/><Relationship Id="rId235" Type="http://schemas.openxmlformats.org/officeDocument/2006/relationships/image" Target="../media/image2600.png"/><Relationship Id="rId251" Type="http://schemas.openxmlformats.org/officeDocument/2006/relationships/image" Target="../media/image2607.png"/><Relationship Id="rId256" Type="http://schemas.openxmlformats.org/officeDocument/2006/relationships/customXml" Target="../ink/ink2703.xml"/><Relationship Id="rId277" Type="http://schemas.openxmlformats.org/officeDocument/2006/relationships/image" Target="../media/image2620.png"/><Relationship Id="rId298" Type="http://schemas.openxmlformats.org/officeDocument/2006/relationships/customXml" Target="../ink/ink2724.xml"/><Relationship Id="rId25" Type="http://schemas.openxmlformats.org/officeDocument/2006/relationships/image" Target="../media/image2497.png"/><Relationship Id="rId46" Type="http://schemas.openxmlformats.org/officeDocument/2006/relationships/customXml" Target="../ink/ink2597.xml"/><Relationship Id="rId67" Type="http://schemas.openxmlformats.org/officeDocument/2006/relationships/image" Target="../media/image2518.png"/><Relationship Id="rId116" Type="http://schemas.openxmlformats.org/officeDocument/2006/relationships/customXml" Target="../ink/ink2632.xml"/><Relationship Id="rId137" Type="http://schemas.openxmlformats.org/officeDocument/2006/relationships/image" Target="../media/image2551.png"/><Relationship Id="rId158" Type="http://schemas.openxmlformats.org/officeDocument/2006/relationships/customXml" Target="../ink/ink2654.xml"/><Relationship Id="rId272" Type="http://schemas.openxmlformats.org/officeDocument/2006/relationships/customXml" Target="../ink/ink2711.xml"/><Relationship Id="rId293" Type="http://schemas.openxmlformats.org/officeDocument/2006/relationships/image" Target="../media/image2628.png"/><Relationship Id="rId20" Type="http://schemas.openxmlformats.org/officeDocument/2006/relationships/customXml" Target="../ink/ink2584.xml"/><Relationship Id="rId41" Type="http://schemas.openxmlformats.org/officeDocument/2006/relationships/image" Target="../media/image2505.png"/><Relationship Id="rId62" Type="http://schemas.openxmlformats.org/officeDocument/2006/relationships/customXml" Target="../ink/ink2605.xml"/><Relationship Id="rId83" Type="http://schemas.openxmlformats.org/officeDocument/2006/relationships/image" Target="../media/image2526.png"/><Relationship Id="rId88" Type="http://schemas.openxmlformats.org/officeDocument/2006/relationships/customXml" Target="../ink/ink2618.xml"/><Relationship Id="rId111" Type="http://schemas.openxmlformats.org/officeDocument/2006/relationships/image" Target="../media/image2540.png"/><Relationship Id="rId132" Type="http://schemas.openxmlformats.org/officeDocument/2006/relationships/image" Target="../media/image2549.png"/><Relationship Id="rId153" Type="http://schemas.openxmlformats.org/officeDocument/2006/relationships/image" Target="../media/image2559.png"/><Relationship Id="rId174" Type="http://schemas.openxmlformats.org/officeDocument/2006/relationships/customXml" Target="../ink/ink2662.xml"/><Relationship Id="rId179" Type="http://schemas.openxmlformats.org/officeDocument/2006/relationships/image" Target="../media/image2572.png"/><Relationship Id="rId195" Type="http://schemas.openxmlformats.org/officeDocument/2006/relationships/image" Target="../media/image2580.png"/><Relationship Id="rId209" Type="http://schemas.openxmlformats.org/officeDocument/2006/relationships/image" Target="../media/image2587.png"/><Relationship Id="rId190" Type="http://schemas.openxmlformats.org/officeDocument/2006/relationships/customXml" Target="../ink/ink2670.xml"/><Relationship Id="rId204" Type="http://schemas.openxmlformats.org/officeDocument/2006/relationships/customXml" Target="../ink/ink2677.xml"/><Relationship Id="rId220" Type="http://schemas.openxmlformats.org/officeDocument/2006/relationships/customXml" Target="../ink/ink2685.xml"/><Relationship Id="rId225" Type="http://schemas.openxmlformats.org/officeDocument/2006/relationships/image" Target="../media/image2595.png"/><Relationship Id="rId241" Type="http://schemas.openxmlformats.org/officeDocument/2006/relationships/image" Target="../media/image2603.png"/><Relationship Id="rId246" Type="http://schemas.openxmlformats.org/officeDocument/2006/relationships/customXml" Target="../ink/ink2698.xml"/><Relationship Id="rId267" Type="http://schemas.openxmlformats.org/officeDocument/2006/relationships/image" Target="../media/image2615.png"/><Relationship Id="rId288" Type="http://schemas.openxmlformats.org/officeDocument/2006/relationships/customXml" Target="../ink/ink2719.xml"/><Relationship Id="rId15" Type="http://schemas.openxmlformats.org/officeDocument/2006/relationships/image" Target="../media/image2492.png"/><Relationship Id="rId36" Type="http://schemas.openxmlformats.org/officeDocument/2006/relationships/customXml" Target="../ink/ink2592.xml"/><Relationship Id="rId57" Type="http://schemas.openxmlformats.org/officeDocument/2006/relationships/image" Target="../media/image2513.png"/><Relationship Id="rId106" Type="http://schemas.openxmlformats.org/officeDocument/2006/relationships/customXml" Target="../ink/ink2627.xml"/><Relationship Id="rId127" Type="http://schemas.openxmlformats.org/officeDocument/2006/relationships/customXml" Target="../ink/ink2638.xml"/><Relationship Id="rId262" Type="http://schemas.openxmlformats.org/officeDocument/2006/relationships/customXml" Target="../ink/ink2706.xml"/><Relationship Id="rId283" Type="http://schemas.openxmlformats.org/officeDocument/2006/relationships/image" Target="../media/image2623.png"/><Relationship Id="rId10" Type="http://schemas.openxmlformats.org/officeDocument/2006/relationships/customXml" Target="../ink/ink2579.xml"/><Relationship Id="rId31" Type="http://schemas.openxmlformats.org/officeDocument/2006/relationships/image" Target="../media/image2500.png"/><Relationship Id="rId52" Type="http://schemas.openxmlformats.org/officeDocument/2006/relationships/customXml" Target="../ink/ink2600.xml"/><Relationship Id="rId73" Type="http://schemas.openxmlformats.org/officeDocument/2006/relationships/image" Target="../media/image2521.png"/><Relationship Id="rId78" Type="http://schemas.openxmlformats.org/officeDocument/2006/relationships/customXml" Target="../ink/ink2613.xml"/><Relationship Id="rId94" Type="http://schemas.openxmlformats.org/officeDocument/2006/relationships/customXml" Target="../ink/ink2621.xml"/><Relationship Id="rId99" Type="http://schemas.openxmlformats.org/officeDocument/2006/relationships/image" Target="../media/image2534.png"/><Relationship Id="rId101" Type="http://schemas.openxmlformats.org/officeDocument/2006/relationships/image" Target="../media/image2535.png"/><Relationship Id="rId122" Type="http://schemas.openxmlformats.org/officeDocument/2006/relationships/customXml" Target="../ink/ink2635.xml"/><Relationship Id="rId143" Type="http://schemas.openxmlformats.org/officeDocument/2006/relationships/image" Target="../media/image2554.png"/><Relationship Id="rId148" Type="http://schemas.openxmlformats.org/officeDocument/2006/relationships/customXml" Target="../ink/ink2649.xml"/><Relationship Id="rId164" Type="http://schemas.openxmlformats.org/officeDocument/2006/relationships/customXml" Target="../ink/ink2657.xml"/><Relationship Id="rId169" Type="http://schemas.openxmlformats.org/officeDocument/2006/relationships/image" Target="../media/image2567.png"/><Relationship Id="rId185" Type="http://schemas.openxmlformats.org/officeDocument/2006/relationships/image" Target="../media/image2575.png"/><Relationship Id="rId4" Type="http://schemas.openxmlformats.org/officeDocument/2006/relationships/customXml" Target="../ink/ink2576.xml"/><Relationship Id="rId9" Type="http://schemas.openxmlformats.org/officeDocument/2006/relationships/image" Target="../media/image2489.png"/><Relationship Id="rId180" Type="http://schemas.openxmlformats.org/officeDocument/2006/relationships/customXml" Target="../ink/ink2665.xml"/><Relationship Id="rId210" Type="http://schemas.openxmlformats.org/officeDocument/2006/relationships/customXml" Target="../ink/ink2680.xml"/><Relationship Id="rId215" Type="http://schemas.openxmlformats.org/officeDocument/2006/relationships/image" Target="../media/image2590.png"/><Relationship Id="rId236" Type="http://schemas.openxmlformats.org/officeDocument/2006/relationships/customXml" Target="../ink/ink2693.xml"/><Relationship Id="rId257" Type="http://schemas.openxmlformats.org/officeDocument/2006/relationships/image" Target="../media/image2610.png"/><Relationship Id="rId278" Type="http://schemas.openxmlformats.org/officeDocument/2006/relationships/customXml" Target="../ink/ink2714.xml"/><Relationship Id="rId26" Type="http://schemas.openxmlformats.org/officeDocument/2006/relationships/customXml" Target="../ink/ink2587.xml"/><Relationship Id="rId231" Type="http://schemas.openxmlformats.org/officeDocument/2006/relationships/image" Target="../media/image2598.png"/><Relationship Id="rId252" Type="http://schemas.openxmlformats.org/officeDocument/2006/relationships/customXml" Target="../ink/ink2701.xml"/><Relationship Id="rId273" Type="http://schemas.openxmlformats.org/officeDocument/2006/relationships/image" Target="../media/image2618.png"/><Relationship Id="rId294" Type="http://schemas.openxmlformats.org/officeDocument/2006/relationships/customXml" Target="../ink/ink2722.xml"/><Relationship Id="rId47" Type="http://schemas.openxmlformats.org/officeDocument/2006/relationships/image" Target="../media/image2508.png"/><Relationship Id="rId68" Type="http://schemas.openxmlformats.org/officeDocument/2006/relationships/customXml" Target="../ink/ink2608.xml"/><Relationship Id="rId89" Type="http://schemas.openxmlformats.org/officeDocument/2006/relationships/image" Target="../media/image2529.png"/><Relationship Id="rId112" Type="http://schemas.openxmlformats.org/officeDocument/2006/relationships/customXml" Target="../ink/ink2630.xml"/><Relationship Id="rId133" Type="http://schemas.openxmlformats.org/officeDocument/2006/relationships/customXml" Target="../ink/ink2641.xml"/><Relationship Id="rId154" Type="http://schemas.openxmlformats.org/officeDocument/2006/relationships/customXml" Target="../ink/ink2652.xml"/><Relationship Id="rId175" Type="http://schemas.openxmlformats.org/officeDocument/2006/relationships/image" Target="../media/image2570.png"/><Relationship Id="rId196" Type="http://schemas.openxmlformats.org/officeDocument/2006/relationships/customXml" Target="../ink/ink2673.xml"/><Relationship Id="rId200" Type="http://schemas.openxmlformats.org/officeDocument/2006/relationships/customXml" Target="../ink/ink2675.xml"/><Relationship Id="rId16" Type="http://schemas.openxmlformats.org/officeDocument/2006/relationships/customXml" Target="../ink/ink2582.xml"/><Relationship Id="rId221" Type="http://schemas.openxmlformats.org/officeDocument/2006/relationships/image" Target="../media/image2593.png"/><Relationship Id="rId242" Type="http://schemas.openxmlformats.org/officeDocument/2006/relationships/customXml" Target="../ink/ink2696.xml"/><Relationship Id="rId263" Type="http://schemas.openxmlformats.org/officeDocument/2006/relationships/image" Target="../media/image2613.png"/><Relationship Id="rId284" Type="http://schemas.openxmlformats.org/officeDocument/2006/relationships/customXml" Target="../ink/ink2717.xml"/><Relationship Id="rId37" Type="http://schemas.openxmlformats.org/officeDocument/2006/relationships/image" Target="../media/image2503.png"/><Relationship Id="rId58" Type="http://schemas.openxmlformats.org/officeDocument/2006/relationships/customXml" Target="../ink/ink2603.xml"/><Relationship Id="rId79" Type="http://schemas.openxmlformats.org/officeDocument/2006/relationships/image" Target="../media/image2524.png"/><Relationship Id="rId102" Type="http://schemas.openxmlformats.org/officeDocument/2006/relationships/customXml" Target="../ink/ink2625.xml"/><Relationship Id="rId123" Type="http://schemas.openxmlformats.org/officeDocument/2006/relationships/customXml" Target="../ink/ink2636.xml"/><Relationship Id="rId144" Type="http://schemas.openxmlformats.org/officeDocument/2006/relationships/customXml" Target="../ink/ink2647.xml"/><Relationship Id="rId90" Type="http://schemas.openxmlformats.org/officeDocument/2006/relationships/customXml" Target="../ink/ink2619.xml"/><Relationship Id="rId165" Type="http://schemas.openxmlformats.org/officeDocument/2006/relationships/image" Target="../media/image2565.png"/><Relationship Id="rId186" Type="http://schemas.openxmlformats.org/officeDocument/2006/relationships/customXml" Target="../ink/ink2668.xml"/><Relationship Id="rId211" Type="http://schemas.openxmlformats.org/officeDocument/2006/relationships/image" Target="../media/image2588.png"/><Relationship Id="rId232" Type="http://schemas.openxmlformats.org/officeDocument/2006/relationships/customXml" Target="../ink/ink2691.xml"/><Relationship Id="rId253" Type="http://schemas.openxmlformats.org/officeDocument/2006/relationships/image" Target="../media/image2608.png"/><Relationship Id="rId274" Type="http://schemas.openxmlformats.org/officeDocument/2006/relationships/customXml" Target="../ink/ink2712.xml"/><Relationship Id="rId295" Type="http://schemas.openxmlformats.org/officeDocument/2006/relationships/image" Target="../media/image2629.png"/><Relationship Id="rId27" Type="http://schemas.openxmlformats.org/officeDocument/2006/relationships/image" Target="../media/image2498.png"/><Relationship Id="rId48" Type="http://schemas.openxmlformats.org/officeDocument/2006/relationships/customXml" Target="../ink/ink2598.xml"/><Relationship Id="rId69" Type="http://schemas.openxmlformats.org/officeDocument/2006/relationships/image" Target="../media/image2519.png"/><Relationship Id="rId113" Type="http://schemas.openxmlformats.org/officeDocument/2006/relationships/image" Target="../media/image2541.png"/><Relationship Id="rId134" Type="http://schemas.openxmlformats.org/officeDocument/2006/relationships/customXml" Target="../ink/ink2642.xml"/><Relationship Id="rId80" Type="http://schemas.openxmlformats.org/officeDocument/2006/relationships/customXml" Target="../ink/ink2614.xml"/><Relationship Id="rId155" Type="http://schemas.openxmlformats.org/officeDocument/2006/relationships/image" Target="../media/image2560.png"/><Relationship Id="rId176" Type="http://schemas.openxmlformats.org/officeDocument/2006/relationships/customXml" Target="../ink/ink2663.xml"/><Relationship Id="rId197" Type="http://schemas.openxmlformats.org/officeDocument/2006/relationships/image" Target="../media/image2581.png"/><Relationship Id="rId201" Type="http://schemas.openxmlformats.org/officeDocument/2006/relationships/image" Target="../media/image2583.png"/><Relationship Id="rId222" Type="http://schemas.openxmlformats.org/officeDocument/2006/relationships/customXml" Target="../ink/ink2686.xml"/><Relationship Id="rId243" Type="http://schemas.openxmlformats.org/officeDocument/2006/relationships/image" Target="../media/image2604.png"/><Relationship Id="rId264" Type="http://schemas.openxmlformats.org/officeDocument/2006/relationships/customXml" Target="../ink/ink2707.xml"/><Relationship Id="rId285" Type="http://schemas.openxmlformats.org/officeDocument/2006/relationships/image" Target="../media/image2624.png"/><Relationship Id="rId17" Type="http://schemas.openxmlformats.org/officeDocument/2006/relationships/image" Target="../media/image2493.png"/><Relationship Id="rId38" Type="http://schemas.openxmlformats.org/officeDocument/2006/relationships/customXml" Target="../ink/ink2593.xml"/><Relationship Id="rId59" Type="http://schemas.openxmlformats.org/officeDocument/2006/relationships/image" Target="../media/image2514.png"/><Relationship Id="rId103" Type="http://schemas.openxmlformats.org/officeDocument/2006/relationships/image" Target="../media/image2536.png"/><Relationship Id="rId124" Type="http://schemas.openxmlformats.org/officeDocument/2006/relationships/image" Target="../media/image2545.png"/><Relationship Id="rId70" Type="http://schemas.openxmlformats.org/officeDocument/2006/relationships/customXml" Target="../ink/ink2609.xml"/><Relationship Id="rId91" Type="http://schemas.openxmlformats.org/officeDocument/2006/relationships/image" Target="../media/image2530.png"/><Relationship Id="rId145" Type="http://schemas.openxmlformats.org/officeDocument/2006/relationships/image" Target="../media/image2555.png"/><Relationship Id="rId166" Type="http://schemas.openxmlformats.org/officeDocument/2006/relationships/customXml" Target="../ink/ink2658.xml"/><Relationship Id="rId187" Type="http://schemas.openxmlformats.org/officeDocument/2006/relationships/image" Target="../media/image257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81.xml"/><Relationship Id="rId233" Type="http://schemas.openxmlformats.org/officeDocument/2006/relationships/image" Target="../media/image2599.png"/><Relationship Id="rId254" Type="http://schemas.openxmlformats.org/officeDocument/2006/relationships/customXml" Target="../ink/ink2702.xml"/><Relationship Id="rId28" Type="http://schemas.openxmlformats.org/officeDocument/2006/relationships/customXml" Target="../ink/ink2588.xml"/><Relationship Id="rId49" Type="http://schemas.openxmlformats.org/officeDocument/2006/relationships/image" Target="../media/image2509.png"/><Relationship Id="rId114" Type="http://schemas.openxmlformats.org/officeDocument/2006/relationships/customXml" Target="../ink/ink2631.xml"/><Relationship Id="rId275" Type="http://schemas.openxmlformats.org/officeDocument/2006/relationships/image" Target="../media/image2619.png"/><Relationship Id="rId296" Type="http://schemas.openxmlformats.org/officeDocument/2006/relationships/customXml" Target="../ink/ink2723.xml"/><Relationship Id="rId60" Type="http://schemas.openxmlformats.org/officeDocument/2006/relationships/customXml" Target="../ink/ink2604.xml"/><Relationship Id="rId81" Type="http://schemas.openxmlformats.org/officeDocument/2006/relationships/image" Target="../media/image2525.png"/><Relationship Id="rId135" Type="http://schemas.openxmlformats.org/officeDocument/2006/relationships/image" Target="../media/image2550.png"/><Relationship Id="rId156" Type="http://schemas.openxmlformats.org/officeDocument/2006/relationships/customXml" Target="../ink/ink2653.xml"/><Relationship Id="rId177" Type="http://schemas.openxmlformats.org/officeDocument/2006/relationships/image" Target="../media/image2571.png"/><Relationship Id="rId198" Type="http://schemas.openxmlformats.org/officeDocument/2006/relationships/customXml" Target="../ink/ink2674.xml"/><Relationship Id="rId202" Type="http://schemas.openxmlformats.org/officeDocument/2006/relationships/customXml" Target="../ink/ink2676.xml"/><Relationship Id="rId223" Type="http://schemas.openxmlformats.org/officeDocument/2006/relationships/image" Target="../media/image2594.png"/><Relationship Id="rId244" Type="http://schemas.openxmlformats.org/officeDocument/2006/relationships/customXml" Target="../ink/ink2697.xml"/><Relationship Id="rId18" Type="http://schemas.openxmlformats.org/officeDocument/2006/relationships/customXml" Target="../ink/ink2583.xml"/><Relationship Id="rId39" Type="http://schemas.openxmlformats.org/officeDocument/2006/relationships/image" Target="../media/image2504.png"/><Relationship Id="rId265" Type="http://schemas.openxmlformats.org/officeDocument/2006/relationships/image" Target="../media/image2614.png"/><Relationship Id="rId286" Type="http://schemas.openxmlformats.org/officeDocument/2006/relationships/customXml" Target="../ink/ink2718.xml"/><Relationship Id="rId50" Type="http://schemas.openxmlformats.org/officeDocument/2006/relationships/customXml" Target="../ink/ink2599.xml"/><Relationship Id="rId104" Type="http://schemas.openxmlformats.org/officeDocument/2006/relationships/customXml" Target="../ink/ink2626.xml"/><Relationship Id="rId125" Type="http://schemas.openxmlformats.org/officeDocument/2006/relationships/customXml" Target="../ink/ink2637.xml"/><Relationship Id="rId146" Type="http://schemas.openxmlformats.org/officeDocument/2006/relationships/customXml" Target="../ink/ink2648.xml"/><Relationship Id="rId167" Type="http://schemas.openxmlformats.org/officeDocument/2006/relationships/image" Target="../media/image2566.png"/><Relationship Id="rId188" Type="http://schemas.openxmlformats.org/officeDocument/2006/relationships/customXml" Target="../ink/ink2669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88.png"/><Relationship Id="rId299" Type="http://schemas.openxmlformats.org/officeDocument/2006/relationships/customXml" Target="../ink/ink2876.xml"/><Relationship Id="rId303" Type="http://schemas.openxmlformats.org/officeDocument/2006/relationships/customXml" Target="../ink/ink2878.xml"/><Relationship Id="rId21" Type="http://schemas.openxmlformats.org/officeDocument/2006/relationships/image" Target="../media/image2641.png"/><Relationship Id="rId42" Type="http://schemas.openxmlformats.org/officeDocument/2006/relationships/customXml" Target="../ink/ink2745.xml"/><Relationship Id="rId63" Type="http://schemas.openxmlformats.org/officeDocument/2006/relationships/image" Target="../media/image2661.png"/><Relationship Id="rId84" Type="http://schemas.openxmlformats.org/officeDocument/2006/relationships/customXml" Target="../ink/ink2766.xml"/><Relationship Id="rId138" Type="http://schemas.openxmlformats.org/officeDocument/2006/relationships/customXml" Target="../ink/ink2793.xml"/><Relationship Id="rId159" Type="http://schemas.openxmlformats.org/officeDocument/2006/relationships/image" Target="../media/image2709.png"/><Relationship Id="rId324" Type="http://schemas.openxmlformats.org/officeDocument/2006/relationships/customXml" Target="../ink/ink2889.xml"/><Relationship Id="rId345" Type="http://schemas.openxmlformats.org/officeDocument/2006/relationships/image" Target="../media/image2799.png"/><Relationship Id="rId366" Type="http://schemas.openxmlformats.org/officeDocument/2006/relationships/image" Target="../media/image2809.png"/><Relationship Id="rId170" Type="http://schemas.openxmlformats.org/officeDocument/2006/relationships/customXml" Target="../ink/ink2809.xml"/><Relationship Id="rId191" Type="http://schemas.openxmlformats.org/officeDocument/2006/relationships/image" Target="../media/image2724.png"/><Relationship Id="rId205" Type="http://schemas.openxmlformats.org/officeDocument/2006/relationships/image" Target="../media/image2731.png"/><Relationship Id="rId226" Type="http://schemas.openxmlformats.org/officeDocument/2006/relationships/customXml" Target="../ink/ink2838.xml"/><Relationship Id="rId247" Type="http://schemas.openxmlformats.org/officeDocument/2006/relationships/customXml" Target="../ink/ink2850.xml"/><Relationship Id="rId107" Type="http://schemas.openxmlformats.org/officeDocument/2006/relationships/image" Target="../media/image2683.png"/><Relationship Id="rId268" Type="http://schemas.openxmlformats.org/officeDocument/2006/relationships/image" Target="../media/image2761.png"/><Relationship Id="rId289" Type="http://schemas.openxmlformats.org/officeDocument/2006/relationships/customXml" Target="../ink/ink2871.xml"/><Relationship Id="rId11" Type="http://schemas.openxmlformats.org/officeDocument/2006/relationships/image" Target="../media/image2636.png"/><Relationship Id="rId32" Type="http://schemas.openxmlformats.org/officeDocument/2006/relationships/customXml" Target="../ink/ink2740.xml"/><Relationship Id="rId53" Type="http://schemas.openxmlformats.org/officeDocument/2006/relationships/image" Target="../media/image2657.png"/><Relationship Id="rId74" Type="http://schemas.openxmlformats.org/officeDocument/2006/relationships/customXml" Target="../ink/ink2761.xml"/><Relationship Id="rId128" Type="http://schemas.openxmlformats.org/officeDocument/2006/relationships/customXml" Target="../ink/ink2788.xml"/><Relationship Id="rId149" Type="http://schemas.openxmlformats.org/officeDocument/2006/relationships/image" Target="../media/image2704.png"/><Relationship Id="rId314" Type="http://schemas.openxmlformats.org/officeDocument/2006/relationships/image" Target="../media/image2784.png"/><Relationship Id="rId335" Type="http://schemas.openxmlformats.org/officeDocument/2006/relationships/image" Target="../media/image2794.png"/><Relationship Id="rId356" Type="http://schemas.openxmlformats.org/officeDocument/2006/relationships/customXml" Target="../ink/ink2905.xml"/><Relationship Id="rId5" Type="http://schemas.openxmlformats.org/officeDocument/2006/relationships/image" Target="../media/image2633.png"/><Relationship Id="rId95" Type="http://schemas.openxmlformats.org/officeDocument/2006/relationships/image" Target="../media/image2677.png"/><Relationship Id="rId160" Type="http://schemas.openxmlformats.org/officeDocument/2006/relationships/customXml" Target="../ink/ink2804.xml"/><Relationship Id="rId181" Type="http://schemas.openxmlformats.org/officeDocument/2006/relationships/customXml" Target="../ink/ink2815.xml"/><Relationship Id="rId216" Type="http://schemas.openxmlformats.org/officeDocument/2006/relationships/customXml" Target="../ink/ink2833.xml"/><Relationship Id="rId237" Type="http://schemas.openxmlformats.org/officeDocument/2006/relationships/image" Target="../media/image2746.png"/><Relationship Id="rId258" Type="http://schemas.openxmlformats.org/officeDocument/2006/relationships/image" Target="../media/image2756.png"/><Relationship Id="rId279" Type="http://schemas.openxmlformats.org/officeDocument/2006/relationships/customXml" Target="../ink/ink2866.xml"/><Relationship Id="rId22" Type="http://schemas.openxmlformats.org/officeDocument/2006/relationships/customXml" Target="../ink/ink2735.xml"/><Relationship Id="rId43" Type="http://schemas.openxmlformats.org/officeDocument/2006/relationships/image" Target="../media/image2652.png"/><Relationship Id="rId64" Type="http://schemas.openxmlformats.org/officeDocument/2006/relationships/customXml" Target="../ink/ink2756.xml"/><Relationship Id="rId118" Type="http://schemas.openxmlformats.org/officeDocument/2006/relationships/customXml" Target="../ink/ink2783.xml"/><Relationship Id="rId139" Type="http://schemas.openxmlformats.org/officeDocument/2006/relationships/image" Target="../media/image2699.png"/><Relationship Id="rId290" Type="http://schemas.openxmlformats.org/officeDocument/2006/relationships/image" Target="../media/image2772.png"/><Relationship Id="rId304" Type="http://schemas.openxmlformats.org/officeDocument/2006/relationships/image" Target="../media/image2779.png"/><Relationship Id="rId325" Type="http://schemas.openxmlformats.org/officeDocument/2006/relationships/image" Target="../media/image2789.png"/><Relationship Id="rId346" Type="http://schemas.openxmlformats.org/officeDocument/2006/relationships/customXml" Target="../ink/ink2900.xml"/><Relationship Id="rId367" Type="http://schemas.openxmlformats.org/officeDocument/2006/relationships/customXml" Target="../ink/ink2911.xml"/><Relationship Id="rId85" Type="http://schemas.openxmlformats.org/officeDocument/2006/relationships/image" Target="../media/image2672.png"/><Relationship Id="rId150" Type="http://schemas.openxmlformats.org/officeDocument/2006/relationships/customXml" Target="../ink/ink2799.xml"/><Relationship Id="rId171" Type="http://schemas.openxmlformats.org/officeDocument/2006/relationships/image" Target="../media/image2715.png"/><Relationship Id="rId192" Type="http://schemas.openxmlformats.org/officeDocument/2006/relationships/customXml" Target="../ink/ink2821.xml"/><Relationship Id="rId206" Type="http://schemas.openxmlformats.org/officeDocument/2006/relationships/customXml" Target="../ink/ink2828.xml"/><Relationship Id="rId227" Type="http://schemas.openxmlformats.org/officeDocument/2006/relationships/image" Target="../media/image2742.png"/><Relationship Id="rId248" Type="http://schemas.openxmlformats.org/officeDocument/2006/relationships/image" Target="../media/image2751.png"/><Relationship Id="rId269" Type="http://schemas.openxmlformats.org/officeDocument/2006/relationships/customXml" Target="../ink/ink2861.xml"/><Relationship Id="rId12" Type="http://schemas.openxmlformats.org/officeDocument/2006/relationships/customXml" Target="../ink/ink2730.xml"/><Relationship Id="rId33" Type="http://schemas.openxmlformats.org/officeDocument/2006/relationships/image" Target="../media/image2647.png"/><Relationship Id="rId108" Type="http://schemas.openxmlformats.org/officeDocument/2006/relationships/customXml" Target="../ink/ink2778.xml"/><Relationship Id="rId129" Type="http://schemas.openxmlformats.org/officeDocument/2006/relationships/image" Target="../media/image2694.png"/><Relationship Id="rId280" Type="http://schemas.openxmlformats.org/officeDocument/2006/relationships/image" Target="../media/image2767.png"/><Relationship Id="rId315" Type="http://schemas.openxmlformats.org/officeDocument/2006/relationships/customXml" Target="../ink/ink2884.xml"/><Relationship Id="rId336" Type="http://schemas.openxmlformats.org/officeDocument/2006/relationships/customXml" Target="../ink/ink2895.xml"/><Relationship Id="rId357" Type="http://schemas.openxmlformats.org/officeDocument/2006/relationships/image" Target="../media/image2805.png"/><Relationship Id="rId54" Type="http://schemas.openxmlformats.org/officeDocument/2006/relationships/customXml" Target="../ink/ink2751.xml"/><Relationship Id="rId75" Type="http://schemas.openxmlformats.org/officeDocument/2006/relationships/image" Target="../media/image2667.png"/><Relationship Id="rId96" Type="http://schemas.openxmlformats.org/officeDocument/2006/relationships/customXml" Target="../ink/ink2772.xml"/><Relationship Id="rId140" Type="http://schemas.openxmlformats.org/officeDocument/2006/relationships/customXml" Target="../ink/ink2794.xml"/><Relationship Id="rId161" Type="http://schemas.openxmlformats.org/officeDocument/2006/relationships/image" Target="../media/image2710.png"/><Relationship Id="rId182" Type="http://schemas.openxmlformats.org/officeDocument/2006/relationships/image" Target="../media/image2720.png"/><Relationship Id="rId217" Type="http://schemas.openxmlformats.org/officeDocument/2006/relationships/image" Target="../media/image2737.png"/><Relationship Id="rId6" Type="http://schemas.openxmlformats.org/officeDocument/2006/relationships/customXml" Target="../ink/ink2727.xml"/><Relationship Id="rId238" Type="http://schemas.openxmlformats.org/officeDocument/2006/relationships/customXml" Target="../ink/ink2845.xml"/><Relationship Id="rId259" Type="http://schemas.openxmlformats.org/officeDocument/2006/relationships/customXml" Target="../ink/ink2856.xml"/><Relationship Id="rId23" Type="http://schemas.openxmlformats.org/officeDocument/2006/relationships/image" Target="../media/image2642.png"/><Relationship Id="rId119" Type="http://schemas.openxmlformats.org/officeDocument/2006/relationships/image" Target="../media/image2689.png"/><Relationship Id="rId270" Type="http://schemas.openxmlformats.org/officeDocument/2006/relationships/image" Target="../media/image2762.png"/><Relationship Id="rId291" Type="http://schemas.openxmlformats.org/officeDocument/2006/relationships/customXml" Target="../ink/ink2872.xml"/><Relationship Id="rId305" Type="http://schemas.openxmlformats.org/officeDocument/2006/relationships/customXml" Target="../ink/ink2879.xml"/><Relationship Id="rId326" Type="http://schemas.openxmlformats.org/officeDocument/2006/relationships/customXml" Target="../ink/ink2890.xml"/><Relationship Id="rId347" Type="http://schemas.openxmlformats.org/officeDocument/2006/relationships/image" Target="../media/image2800.png"/><Relationship Id="rId44" Type="http://schemas.openxmlformats.org/officeDocument/2006/relationships/customXml" Target="../ink/ink2746.xml"/><Relationship Id="rId65" Type="http://schemas.openxmlformats.org/officeDocument/2006/relationships/image" Target="../media/image2662.png"/><Relationship Id="rId86" Type="http://schemas.openxmlformats.org/officeDocument/2006/relationships/customXml" Target="../ink/ink2767.xml"/><Relationship Id="rId130" Type="http://schemas.openxmlformats.org/officeDocument/2006/relationships/customXml" Target="../ink/ink2789.xml"/><Relationship Id="rId151" Type="http://schemas.openxmlformats.org/officeDocument/2006/relationships/image" Target="../media/image2705.png"/><Relationship Id="rId368" Type="http://schemas.openxmlformats.org/officeDocument/2006/relationships/image" Target="../media/image2810.png"/><Relationship Id="rId172" Type="http://schemas.openxmlformats.org/officeDocument/2006/relationships/customXml" Target="../ink/ink2810.xml"/><Relationship Id="rId193" Type="http://schemas.openxmlformats.org/officeDocument/2006/relationships/image" Target="../media/image2725.png"/><Relationship Id="rId207" Type="http://schemas.openxmlformats.org/officeDocument/2006/relationships/image" Target="../media/image2732.png"/><Relationship Id="rId228" Type="http://schemas.openxmlformats.org/officeDocument/2006/relationships/customXml" Target="../ink/ink2839.xml"/><Relationship Id="rId249" Type="http://schemas.openxmlformats.org/officeDocument/2006/relationships/customXml" Target="../ink/ink2851.xml"/><Relationship Id="rId13" Type="http://schemas.openxmlformats.org/officeDocument/2006/relationships/image" Target="../media/image2637.png"/><Relationship Id="rId109" Type="http://schemas.openxmlformats.org/officeDocument/2006/relationships/image" Target="../media/image2684.png"/><Relationship Id="rId260" Type="http://schemas.openxmlformats.org/officeDocument/2006/relationships/image" Target="../media/image2757.png"/><Relationship Id="rId281" Type="http://schemas.openxmlformats.org/officeDocument/2006/relationships/customXml" Target="../ink/ink2867.xml"/><Relationship Id="rId316" Type="http://schemas.openxmlformats.org/officeDocument/2006/relationships/image" Target="../media/image2785.png"/><Relationship Id="rId337" Type="http://schemas.openxmlformats.org/officeDocument/2006/relationships/image" Target="../media/image2795.png"/><Relationship Id="rId34" Type="http://schemas.openxmlformats.org/officeDocument/2006/relationships/customXml" Target="../ink/ink2741.xml"/><Relationship Id="rId55" Type="http://schemas.openxmlformats.org/officeDocument/2006/relationships/image" Target="../media/image2658.png"/><Relationship Id="rId76" Type="http://schemas.openxmlformats.org/officeDocument/2006/relationships/customXml" Target="../ink/ink2762.xml"/><Relationship Id="rId97" Type="http://schemas.openxmlformats.org/officeDocument/2006/relationships/image" Target="../media/image2678.png"/><Relationship Id="rId120" Type="http://schemas.openxmlformats.org/officeDocument/2006/relationships/customXml" Target="../ink/ink2784.xml"/><Relationship Id="rId141" Type="http://schemas.openxmlformats.org/officeDocument/2006/relationships/image" Target="../media/image2700.png"/><Relationship Id="rId358" Type="http://schemas.openxmlformats.org/officeDocument/2006/relationships/customXml" Target="../ink/ink2906.xml"/><Relationship Id="rId7" Type="http://schemas.openxmlformats.org/officeDocument/2006/relationships/image" Target="../media/image2634.png"/><Relationship Id="rId162" Type="http://schemas.openxmlformats.org/officeDocument/2006/relationships/customXml" Target="../ink/ink2805.xml"/><Relationship Id="rId183" Type="http://schemas.openxmlformats.org/officeDocument/2006/relationships/customXml" Target="../ink/ink2816.xml"/><Relationship Id="rId218" Type="http://schemas.openxmlformats.org/officeDocument/2006/relationships/customXml" Target="../ink/ink2834.xml"/><Relationship Id="rId239" Type="http://schemas.openxmlformats.org/officeDocument/2006/relationships/image" Target="../media/image2747.png"/><Relationship Id="rId250" Type="http://schemas.openxmlformats.org/officeDocument/2006/relationships/image" Target="../media/image2752.png"/><Relationship Id="rId271" Type="http://schemas.openxmlformats.org/officeDocument/2006/relationships/customXml" Target="../ink/ink2862.xml"/><Relationship Id="rId292" Type="http://schemas.openxmlformats.org/officeDocument/2006/relationships/image" Target="../media/image2773.png"/><Relationship Id="rId306" Type="http://schemas.openxmlformats.org/officeDocument/2006/relationships/image" Target="../media/image2780.png"/><Relationship Id="rId24" Type="http://schemas.openxmlformats.org/officeDocument/2006/relationships/customXml" Target="../ink/ink2736.xml"/><Relationship Id="rId45" Type="http://schemas.openxmlformats.org/officeDocument/2006/relationships/image" Target="../media/image2653.png"/><Relationship Id="rId66" Type="http://schemas.openxmlformats.org/officeDocument/2006/relationships/customXml" Target="../ink/ink2757.xml"/><Relationship Id="rId87" Type="http://schemas.openxmlformats.org/officeDocument/2006/relationships/image" Target="../media/image2673.png"/><Relationship Id="rId110" Type="http://schemas.openxmlformats.org/officeDocument/2006/relationships/customXml" Target="../ink/ink2779.xml"/><Relationship Id="rId131" Type="http://schemas.openxmlformats.org/officeDocument/2006/relationships/image" Target="../media/image2695.png"/><Relationship Id="rId327" Type="http://schemas.openxmlformats.org/officeDocument/2006/relationships/image" Target="../media/image2790.png"/><Relationship Id="rId348" Type="http://schemas.openxmlformats.org/officeDocument/2006/relationships/customXml" Target="../ink/ink2901.xml"/><Relationship Id="rId369" Type="http://schemas.openxmlformats.org/officeDocument/2006/relationships/customXml" Target="../ink/ink2912.xml"/><Relationship Id="rId152" Type="http://schemas.openxmlformats.org/officeDocument/2006/relationships/customXml" Target="../ink/ink2800.xml"/><Relationship Id="rId173" Type="http://schemas.openxmlformats.org/officeDocument/2006/relationships/image" Target="../media/image2716.png"/><Relationship Id="rId194" Type="http://schemas.openxmlformats.org/officeDocument/2006/relationships/customXml" Target="../ink/ink2822.xml"/><Relationship Id="rId208" Type="http://schemas.openxmlformats.org/officeDocument/2006/relationships/customXml" Target="../ink/ink2829.xml"/><Relationship Id="rId229" Type="http://schemas.openxmlformats.org/officeDocument/2006/relationships/image" Target="../media/image2743.png"/><Relationship Id="rId240" Type="http://schemas.openxmlformats.org/officeDocument/2006/relationships/customXml" Target="../ink/ink2846.xml"/><Relationship Id="rId261" Type="http://schemas.openxmlformats.org/officeDocument/2006/relationships/customXml" Target="../ink/ink2857.xml"/><Relationship Id="rId14" Type="http://schemas.openxmlformats.org/officeDocument/2006/relationships/customXml" Target="../ink/ink2731.xml"/><Relationship Id="rId35" Type="http://schemas.openxmlformats.org/officeDocument/2006/relationships/image" Target="../media/image2648.png"/><Relationship Id="rId56" Type="http://schemas.openxmlformats.org/officeDocument/2006/relationships/customXml" Target="../ink/ink2752.xml"/><Relationship Id="rId77" Type="http://schemas.openxmlformats.org/officeDocument/2006/relationships/image" Target="../media/image2668.png"/><Relationship Id="rId100" Type="http://schemas.openxmlformats.org/officeDocument/2006/relationships/customXml" Target="../ink/ink2774.xml"/><Relationship Id="rId282" Type="http://schemas.openxmlformats.org/officeDocument/2006/relationships/image" Target="../media/image2768.png"/><Relationship Id="rId317" Type="http://schemas.openxmlformats.org/officeDocument/2006/relationships/customXml" Target="../ink/ink2885.xml"/><Relationship Id="rId338" Type="http://schemas.openxmlformats.org/officeDocument/2006/relationships/customXml" Target="../ink/ink2896.xml"/><Relationship Id="rId359" Type="http://schemas.openxmlformats.org/officeDocument/2006/relationships/image" Target="../media/image2806.png"/><Relationship Id="rId8" Type="http://schemas.openxmlformats.org/officeDocument/2006/relationships/customXml" Target="../ink/ink2728.xml"/><Relationship Id="rId98" Type="http://schemas.openxmlformats.org/officeDocument/2006/relationships/customXml" Target="../ink/ink2773.xml"/><Relationship Id="rId121" Type="http://schemas.openxmlformats.org/officeDocument/2006/relationships/image" Target="../media/image2690.png"/><Relationship Id="rId142" Type="http://schemas.openxmlformats.org/officeDocument/2006/relationships/customXml" Target="../ink/ink2795.xml"/><Relationship Id="rId163" Type="http://schemas.openxmlformats.org/officeDocument/2006/relationships/image" Target="../media/image2711.png"/><Relationship Id="rId184" Type="http://schemas.openxmlformats.org/officeDocument/2006/relationships/image" Target="../media/image2721.png"/><Relationship Id="rId219" Type="http://schemas.openxmlformats.org/officeDocument/2006/relationships/image" Target="../media/image2738.png"/><Relationship Id="rId370" Type="http://schemas.openxmlformats.org/officeDocument/2006/relationships/image" Target="../media/image2811.png"/><Relationship Id="rId230" Type="http://schemas.openxmlformats.org/officeDocument/2006/relationships/customXml" Target="../ink/ink2840.xml"/><Relationship Id="rId251" Type="http://schemas.openxmlformats.org/officeDocument/2006/relationships/customXml" Target="../ink/ink2852.xml"/><Relationship Id="rId25" Type="http://schemas.openxmlformats.org/officeDocument/2006/relationships/image" Target="../media/image2643.png"/><Relationship Id="rId46" Type="http://schemas.openxmlformats.org/officeDocument/2006/relationships/customXml" Target="../ink/ink2747.xml"/><Relationship Id="rId67" Type="http://schemas.openxmlformats.org/officeDocument/2006/relationships/image" Target="../media/image2663.png"/><Relationship Id="rId272" Type="http://schemas.openxmlformats.org/officeDocument/2006/relationships/image" Target="../media/image2763.png"/><Relationship Id="rId293" Type="http://schemas.openxmlformats.org/officeDocument/2006/relationships/customXml" Target="../ink/ink2873.xml"/><Relationship Id="rId307" Type="http://schemas.openxmlformats.org/officeDocument/2006/relationships/customXml" Target="../ink/ink2880.xml"/><Relationship Id="rId328" Type="http://schemas.openxmlformats.org/officeDocument/2006/relationships/customXml" Target="../ink/ink2891.xml"/><Relationship Id="rId349" Type="http://schemas.openxmlformats.org/officeDocument/2006/relationships/image" Target="../media/image2801.png"/><Relationship Id="rId88" Type="http://schemas.openxmlformats.org/officeDocument/2006/relationships/customXml" Target="../ink/ink2768.xml"/><Relationship Id="rId111" Type="http://schemas.openxmlformats.org/officeDocument/2006/relationships/image" Target="../media/image2685.png"/><Relationship Id="rId132" Type="http://schemas.openxmlformats.org/officeDocument/2006/relationships/customXml" Target="../ink/ink2790.xml"/><Relationship Id="rId153" Type="http://schemas.openxmlformats.org/officeDocument/2006/relationships/image" Target="../media/image2706.png"/><Relationship Id="rId174" Type="http://schemas.openxmlformats.org/officeDocument/2006/relationships/customXml" Target="../ink/ink2811.xml"/><Relationship Id="rId195" Type="http://schemas.openxmlformats.org/officeDocument/2006/relationships/image" Target="../media/image2726.png"/><Relationship Id="rId209" Type="http://schemas.openxmlformats.org/officeDocument/2006/relationships/image" Target="../media/image2733.png"/><Relationship Id="rId360" Type="http://schemas.openxmlformats.org/officeDocument/2006/relationships/customXml" Target="../ink/ink2907.xml"/><Relationship Id="rId220" Type="http://schemas.openxmlformats.org/officeDocument/2006/relationships/customXml" Target="../ink/ink2835.xml"/><Relationship Id="rId241" Type="http://schemas.openxmlformats.org/officeDocument/2006/relationships/customXml" Target="../ink/ink2847.xml"/><Relationship Id="rId15" Type="http://schemas.openxmlformats.org/officeDocument/2006/relationships/image" Target="../media/image2638.png"/><Relationship Id="rId36" Type="http://schemas.openxmlformats.org/officeDocument/2006/relationships/customXml" Target="../ink/ink2742.xml"/><Relationship Id="rId57" Type="http://schemas.openxmlformats.org/officeDocument/2006/relationships/image" Target="../media/image2659.png"/><Relationship Id="rId262" Type="http://schemas.openxmlformats.org/officeDocument/2006/relationships/image" Target="../media/image2758.png"/><Relationship Id="rId283" Type="http://schemas.openxmlformats.org/officeDocument/2006/relationships/customXml" Target="../ink/ink2868.xml"/><Relationship Id="rId318" Type="http://schemas.openxmlformats.org/officeDocument/2006/relationships/image" Target="../media/image2786.png"/><Relationship Id="rId339" Type="http://schemas.openxmlformats.org/officeDocument/2006/relationships/image" Target="../media/image2796.png"/><Relationship Id="rId78" Type="http://schemas.openxmlformats.org/officeDocument/2006/relationships/customXml" Target="../ink/ink2763.xml"/><Relationship Id="rId99" Type="http://schemas.openxmlformats.org/officeDocument/2006/relationships/image" Target="../media/image2679.png"/><Relationship Id="rId101" Type="http://schemas.openxmlformats.org/officeDocument/2006/relationships/image" Target="../media/image2680.png"/><Relationship Id="rId122" Type="http://schemas.openxmlformats.org/officeDocument/2006/relationships/customXml" Target="../ink/ink2785.xml"/><Relationship Id="rId143" Type="http://schemas.openxmlformats.org/officeDocument/2006/relationships/image" Target="../media/image2701.png"/><Relationship Id="rId164" Type="http://schemas.openxmlformats.org/officeDocument/2006/relationships/customXml" Target="../ink/ink2806.xml"/><Relationship Id="rId185" Type="http://schemas.openxmlformats.org/officeDocument/2006/relationships/customXml" Target="../ink/ink2817.xml"/><Relationship Id="rId350" Type="http://schemas.openxmlformats.org/officeDocument/2006/relationships/customXml" Target="../ink/ink2902.xml"/><Relationship Id="rId371" Type="http://schemas.openxmlformats.org/officeDocument/2006/relationships/customXml" Target="../ink/ink2913.xml"/><Relationship Id="rId4" Type="http://schemas.openxmlformats.org/officeDocument/2006/relationships/customXml" Target="../ink/ink2726.xml"/><Relationship Id="rId9" Type="http://schemas.openxmlformats.org/officeDocument/2006/relationships/image" Target="../media/image2635.png"/><Relationship Id="rId180" Type="http://schemas.openxmlformats.org/officeDocument/2006/relationships/image" Target="../media/image2719.png"/><Relationship Id="rId210" Type="http://schemas.openxmlformats.org/officeDocument/2006/relationships/customXml" Target="../ink/ink2830.xml"/><Relationship Id="rId215" Type="http://schemas.openxmlformats.org/officeDocument/2006/relationships/image" Target="../media/image2736.png"/><Relationship Id="rId236" Type="http://schemas.openxmlformats.org/officeDocument/2006/relationships/customXml" Target="../ink/ink2844.xml"/><Relationship Id="rId257" Type="http://schemas.openxmlformats.org/officeDocument/2006/relationships/customXml" Target="../ink/ink2855.xml"/><Relationship Id="rId278" Type="http://schemas.openxmlformats.org/officeDocument/2006/relationships/image" Target="../media/image2766.png"/><Relationship Id="rId26" Type="http://schemas.openxmlformats.org/officeDocument/2006/relationships/customXml" Target="../ink/ink2737.xml"/><Relationship Id="rId231" Type="http://schemas.openxmlformats.org/officeDocument/2006/relationships/customXml" Target="../ink/ink2841.xml"/><Relationship Id="rId252" Type="http://schemas.openxmlformats.org/officeDocument/2006/relationships/image" Target="../media/image2753.png"/><Relationship Id="rId273" Type="http://schemas.openxmlformats.org/officeDocument/2006/relationships/customXml" Target="../ink/ink2863.xml"/><Relationship Id="rId294" Type="http://schemas.openxmlformats.org/officeDocument/2006/relationships/image" Target="../media/image2774.png"/><Relationship Id="rId308" Type="http://schemas.openxmlformats.org/officeDocument/2006/relationships/image" Target="../media/image2781.png"/><Relationship Id="rId329" Type="http://schemas.openxmlformats.org/officeDocument/2006/relationships/image" Target="../media/image2791.png"/><Relationship Id="rId47" Type="http://schemas.openxmlformats.org/officeDocument/2006/relationships/image" Target="../media/image2654.png"/><Relationship Id="rId68" Type="http://schemas.openxmlformats.org/officeDocument/2006/relationships/customXml" Target="../ink/ink2758.xml"/><Relationship Id="rId89" Type="http://schemas.openxmlformats.org/officeDocument/2006/relationships/image" Target="../media/image2674.png"/><Relationship Id="rId112" Type="http://schemas.openxmlformats.org/officeDocument/2006/relationships/customXml" Target="../ink/ink2780.xml"/><Relationship Id="rId133" Type="http://schemas.openxmlformats.org/officeDocument/2006/relationships/image" Target="../media/image2696.png"/><Relationship Id="rId154" Type="http://schemas.openxmlformats.org/officeDocument/2006/relationships/customXml" Target="../ink/ink2801.xml"/><Relationship Id="rId175" Type="http://schemas.openxmlformats.org/officeDocument/2006/relationships/customXml" Target="../ink/ink2812.xml"/><Relationship Id="rId340" Type="http://schemas.openxmlformats.org/officeDocument/2006/relationships/customXml" Target="../ink/ink2897.xml"/><Relationship Id="rId361" Type="http://schemas.openxmlformats.org/officeDocument/2006/relationships/image" Target="../media/image2807.png"/><Relationship Id="rId196" Type="http://schemas.openxmlformats.org/officeDocument/2006/relationships/customXml" Target="../ink/ink2823.xml"/><Relationship Id="rId200" Type="http://schemas.openxmlformats.org/officeDocument/2006/relationships/customXml" Target="../ink/ink2825.xml"/><Relationship Id="rId16" Type="http://schemas.openxmlformats.org/officeDocument/2006/relationships/customXml" Target="../ink/ink2732.xml"/><Relationship Id="rId221" Type="http://schemas.openxmlformats.org/officeDocument/2006/relationships/image" Target="../media/image2739.png"/><Relationship Id="rId242" Type="http://schemas.openxmlformats.org/officeDocument/2006/relationships/image" Target="../media/image2748.png"/><Relationship Id="rId263" Type="http://schemas.openxmlformats.org/officeDocument/2006/relationships/customXml" Target="../ink/ink2858.xml"/><Relationship Id="rId284" Type="http://schemas.openxmlformats.org/officeDocument/2006/relationships/image" Target="../media/image2769.png"/><Relationship Id="rId319" Type="http://schemas.openxmlformats.org/officeDocument/2006/relationships/customXml" Target="../ink/ink2886.xml"/><Relationship Id="rId37" Type="http://schemas.openxmlformats.org/officeDocument/2006/relationships/image" Target="../media/image2649.png"/><Relationship Id="rId58" Type="http://schemas.openxmlformats.org/officeDocument/2006/relationships/customXml" Target="../ink/ink2753.xml"/><Relationship Id="rId79" Type="http://schemas.openxmlformats.org/officeDocument/2006/relationships/image" Target="../media/image2669.png"/><Relationship Id="rId102" Type="http://schemas.openxmlformats.org/officeDocument/2006/relationships/customXml" Target="../ink/ink2775.xml"/><Relationship Id="rId123" Type="http://schemas.openxmlformats.org/officeDocument/2006/relationships/image" Target="../media/image2691.png"/><Relationship Id="rId144" Type="http://schemas.openxmlformats.org/officeDocument/2006/relationships/customXml" Target="../ink/ink2796.xml"/><Relationship Id="rId330" Type="http://schemas.openxmlformats.org/officeDocument/2006/relationships/customXml" Target="../ink/ink2892.xml"/><Relationship Id="rId90" Type="http://schemas.openxmlformats.org/officeDocument/2006/relationships/customXml" Target="../ink/ink2769.xml"/><Relationship Id="rId165" Type="http://schemas.openxmlformats.org/officeDocument/2006/relationships/image" Target="../media/image2712.png"/><Relationship Id="rId186" Type="http://schemas.openxmlformats.org/officeDocument/2006/relationships/image" Target="../media/image2722.png"/><Relationship Id="rId351" Type="http://schemas.openxmlformats.org/officeDocument/2006/relationships/image" Target="../media/image2802.png"/><Relationship Id="rId372" Type="http://schemas.openxmlformats.org/officeDocument/2006/relationships/image" Target="../media/image2812.png"/><Relationship Id="rId211" Type="http://schemas.openxmlformats.org/officeDocument/2006/relationships/image" Target="../media/image2734.png"/><Relationship Id="rId232" Type="http://schemas.openxmlformats.org/officeDocument/2006/relationships/image" Target="../media/image2744.png"/><Relationship Id="rId253" Type="http://schemas.openxmlformats.org/officeDocument/2006/relationships/customXml" Target="../ink/ink2853.xml"/><Relationship Id="rId274" Type="http://schemas.openxmlformats.org/officeDocument/2006/relationships/image" Target="../media/image2764.png"/><Relationship Id="rId295" Type="http://schemas.openxmlformats.org/officeDocument/2006/relationships/customXml" Target="../ink/ink2874.xml"/><Relationship Id="rId309" Type="http://schemas.openxmlformats.org/officeDocument/2006/relationships/customXml" Target="../ink/ink2881.xml"/><Relationship Id="rId27" Type="http://schemas.openxmlformats.org/officeDocument/2006/relationships/image" Target="../media/image2644.png"/><Relationship Id="rId48" Type="http://schemas.openxmlformats.org/officeDocument/2006/relationships/customXml" Target="../ink/ink2748.xml"/><Relationship Id="rId69" Type="http://schemas.openxmlformats.org/officeDocument/2006/relationships/image" Target="../media/image2664.png"/><Relationship Id="rId113" Type="http://schemas.openxmlformats.org/officeDocument/2006/relationships/image" Target="../media/image2686.png"/><Relationship Id="rId134" Type="http://schemas.openxmlformats.org/officeDocument/2006/relationships/customXml" Target="../ink/ink2791.xml"/><Relationship Id="rId320" Type="http://schemas.openxmlformats.org/officeDocument/2006/relationships/image" Target="../media/image2787.png"/><Relationship Id="rId80" Type="http://schemas.openxmlformats.org/officeDocument/2006/relationships/customXml" Target="../ink/ink2764.xml"/><Relationship Id="rId155" Type="http://schemas.openxmlformats.org/officeDocument/2006/relationships/image" Target="../media/image2707.png"/><Relationship Id="rId176" Type="http://schemas.openxmlformats.org/officeDocument/2006/relationships/image" Target="../media/image2717.png"/><Relationship Id="rId197" Type="http://schemas.openxmlformats.org/officeDocument/2006/relationships/image" Target="../media/image2727.png"/><Relationship Id="rId341" Type="http://schemas.openxmlformats.org/officeDocument/2006/relationships/image" Target="../media/image2797.png"/><Relationship Id="rId362" Type="http://schemas.openxmlformats.org/officeDocument/2006/relationships/customXml" Target="../ink/ink2908.xml"/><Relationship Id="rId201" Type="http://schemas.openxmlformats.org/officeDocument/2006/relationships/image" Target="../media/image2729.png"/><Relationship Id="rId222" Type="http://schemas.openxmlformats.org/officeDocument/2006/relationships/customXml" Target="../ink/ink2836.xml"/><Relationship Id="rId243" Type="http://schemas.openxmlformats.org/officeDocument/2006/relationships/customXml" Target="../ink/ink2848.xml"/><Relationship Id="rId264" Type="http://schemas.openxmlformats.org/officeDocument/2006/relationships/image" Target="../media/image2759.png"/><Relationship Id="rId285" Type="http://schemas.openxmlformats.org/officeDocument/2006/relationships/customXml" Target="../ink/ink2869.xml"/><Relationship Id="rId17" Type="http://schemas.openxmlformats.org/officeDocument/2006/relationships/image" Target="../media/image2639.png"/><Relationship Id="rId38" Type="http://schemas.openxmlformats.org/officeDocument/2006/relationships/customXml" Target="../ink/ink2743.xml"/><Relationship Id="rId59" Type="http://schemas.openxmlformats.org/officeDocument/2006/relationships/image" Target="../media/image2660.png"/><Relationship Id="rId103" Type="http://schemas.openxmlformats.org/officeDocument/2006/relationships/image" Target="../media/image2681.png"/><Relationship Id="rId124" Type="http://schemas.openxmlformats.org/officeDocument/2006/relationships/customXml" Target="../ink/ink2786.xml"/><Relationship Id="rId310" Type="http://schemas.openxmlformats.org/officeDocument/2006/relationships/image" Target="../media/image2782.png"/><Relationship Id="rId70" Type="http://schemas.openxmlformats.org/officeDocument/2006/relationships/customXml" Target="../ink/ink2759.xml"/><Relationship Id="rId91" Type="http://schemas.openxmlformats.org/officeDocument/2006/relationships/image" Target="../media/image2675.png"/><Relationship Id="rId145" Type="http://schemas.openxmlformats.org/officeDocument/2006/relationships/image" Target="../media/image2702.png"/><Relationship Id="rId166" Type="http://schemas.openxmlformats.org/officeDocument/2006/relationships/customXml" Target="../ink/ink2807.xml"/><Relationship Id="rId187" Type="http://schemas.openxmlformats.org/officeDocument/2006/relationships/customXml" Target="../ink/ink2818.xml"/><Relationship Id="rId331" Type="http://schemas.openxmlformats.org/officeDocument/2006/relationships/image" Target="../media/image2792.png"/><Relationship Id="rId352" Type="http://schemas.openxmlformats.org/officeDocument/2006/relationships/customXml" Target="../ink/ink2903.xml"/><Relationship Id="rId373" Type="http://schemas.openxmlformats.org/officeDocument/2006/relationships/customXml" Target="../ink/ink291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31.xml"/><Relationship Id="rId233" Type="http://schemas.openxmlformats.org/officeDocument/2006/relationships/customXml" Target="../ink/ink2842.xml"/><Relationship Id="rId254" Type="http://schemas.openxmlformats.org/officeDocument/2006/relationships/image" Target="../media/image2754.png"/><Relationship Id="rId28" Type="http://schemas.openxmlformats.org/officeDocument/2006/relationships/customXml" Target="../ink/ink2738.xml"/><Relationship Id="rId49" Type="http://schemas.openxmlformats.org/officeDocument/2006/relationships/image" Target="../media/image2655.png"/><Relationship Id="rId114" Type="http://schemas.openxmlformats.org/officeDocument/2006/relationships/customXml" Target="../ink/ink2781.xml"/><Relationship Id="rId275" Type="http://schemas.openxmlformats.org/officeDocument/2006/relationships/customXml" Target="../ink/ink2864.xml"/><Relationship Id="rId296" Type="http://schemas.openxmlformats.org/officeDocument/2006/relationships/image" Target="../media/image2775.png"/><Relationship Id="rId300" Type="http://schemas.openxmlformats.org/officeDocument/2006/relationships/image" Target="../media/image2777.png"/><Relationship Id="rId60" Type="http://schemas.openxmlformats.org/officeDocument/2006/relationships/customXml" Target="../ink/ink2754.xml"/><Relationship Id="rId81" Type="http://schemas.openxmlformats.org/officeDocument/2006/relationships/image" Target="../media/image2670.png"/><Relationship Id="rId135" Type="http://schemas.openxmlformats.org/officeDocument/2006/relationships/image" Target="../media/image2697.png"/><Relationship Id="rId156" Type="http://schemas.openxmlformats.org/officeDocument/2006/relationships/customXml" Target="../ink/ink2802.xml"/><Relationship Id="rId177" Type="http://schemas.openxmlformats.org/officeDocument/2006/relationships/customXml" Target="../ink/ink2813.xml"/><Relationship Id="rId198" Type="http://schemas.openxmlformats.org/officeDocument/2006/relationships/customXml" Target="../ink/ink2824.xml"/><Relationship Id="rId321" Type="http://schemas.openxmlformats.org/officeDocument/2006/relationships/customXml" Target="../ink/ink2887.xml"/><Relationship Id="rId342" Type="http://schemas.openxmlformats.org/officeDocument/2006/relationships/customXml" Target="../ink/ink2898.xml"/><Relationship Id="rId363" Type="http://schemas.openxmlformats.org/officeDocument/2006/relationships/customXml" Target="../ink/ink2909.xml"/><Relationship Id="rId202" Type="http://schemas.openxmlformats.org/officeDocument/2006/relationships/customXml" Target="../ink/ink2826.xml"/><Relationship Id="rId223" Type="http://schemas.openxmlformats.org/officeDocument/2006/relationships/image" Target="../media/image2740.png"/><Relationship Id="rId244" Type="http://schemas.openxmlformats.org/officeDocument/2006/relationships/image" Target="../media/image2749.png"/><Relationship Id="rId18" Type="http://schemas.openxmlformats.org/officeDocument/2006/relationships/customXml" Target="../ink/ink2733.xml"/><Relationship Id="rId39" Type="http://schemas.openxmlformats.org/officeDocument/2006/relationships/image" Target="../media/image2650.png"/><Relationship Id="rId265" Type="http://schemas.openxmlformats.org/officeDocument/2006/relationships/customXml" Target="../ink/ink2859.xml"/><Relationship Id="rId286" Type="http://schemas.openxmlformats.org/officeDocument/2006/relationships/image" Target="../media/image2770.png"/><Relationship Id="rId50" Type="http://schemas.openxmlformats.org/officeDocument/2006/relationships/customXml" Target="../ink/ink2749.xml"/><Relationship Id="rId104" Type="http://schemas.openxmlformats.org/officeDocument/2006/relationships/customXml" Target="../ink/ink2776.xml"/><Relationship Id="rId125" Type="http://schemas.openxmlformats.org/officeDocument/2006/relationships/image" Target="../media/image2692.png"/><Relationship Id="rId146" Type="http://schemas.openxmlformats.org/officeDocument/2006/relationships/customXml" Target="../ink/ink2797.xml"/><Relationship Id="rId167" Type="http://schemas.openxmlformats.org/officeDocument/2006/relationships/image" Target="../media/image2713.png"/><Relationship Id="rId188" Type="http://schemas.openxmlformats.org/officeDocument/2006/relationships/customXml" Target="../ink/ink2819.xml"/><Relationship Id="rId311" Type="http://schemas.openxmlformats.org/officeDocument/2006/relationships/customXml" Target="../ink/ink2882.xml"/><Relationship Id="rId332" Type="http://schemas.openxmlformats.org/officeDocument/2006/relationships/customXml" Target="../ink/ink2893.xml"/><Relationship Id="rId353" Type="http://schemas.openxmlformats.org/officeDocument/2006/relationships/image" Target="../media/image2803.png"/><Relationship Id="rId374" Type="http://schemas.openxmlformats.org/officeDocument/2006/relationships/image" Target="../media/image2813.png"/><Relationship Id="rId71" Type="http://schemas.openxmlformats.org/officeDocument/2006/relationships/image" Target="../media/image2665.png"/><Relationship Id="rId92" Type="http://schemas.openxmlformats.org/officeDocument/2006/relationships/customXml" Target="../ink/ink2770.xml"/><Relationship Id="rId213" Type="http://schemas.openxmlformats.org/officeDocument/2006/relationships/image" Target="../media/image2735.png"/><Relationship Id="rId234" Type="http://schemas.openxmlformats.org/officeDocument/2006/relationships/image" Target="../media/image2745.png"/><Relationship Id="rId2" Type="http://schemas.openxmlformats.org/officeDocument/2006/relationships/customXml" Target="../ink/ink2725.xml"/><Relationship Id="rId29" Type="http://schemas.openxmlformats.org/officeDocument/2006/relationships/image" Target="../media/image2645.png"/><Relationship Id="rId255" Type="http://schemas.openxmlformats.org/officeDocument/2006/relationships/customXml" Target="../ink/ink2854.xml"/><Relationship Id="rId276" Type="http://schemas.openxmlformats.org/officeDocument/2006/relationships/image" Target="../media/image2765.png"/><Relationship Id="rId297" Type="http://schemas.openxmlformats.org/officeDocument/2006/relationships/customXml" Target="../ink/ink2875.xml"/><Relationship Id="rId40" Type="http://schemas.openxmlformats.org/officeDocument/2006/relationships/customXml" Target="../ink/ink2744.xml"/><Relationship Id="rId115" Type="http://schemas.openxmlformats.org/officeDocument/2006/relationships/image" Target="../media/image2687.png"/><Relationship Id="rId136" Type="http://schemas.openxmlformats.org/officeDocument/2006/relationships/customXml" Target="../ink/ink2792.xml"/><Relationship Id="rId157" Type="http://schemas.openxmlformats.org/officeDocument/2006/relationships/image" Target="../media/image2708.png"/><Relationship Id="rId178" Type="http://schemas.openxmlformats.org/officeDocument/2006/relationships/image" Target="../media/image2718.png"/><Relationship Id="rId301" Type="http://schemas.openxmlformats.org/officeDocument/2006/relationships/customXml" Target="../ink/ink2877.xml"/><Relationship Id="rId322" Type="http://schemas.openxmlformats.org/officeDocument/2006/relationships/image" Target="../media/image2788.png"/><Relationship Id="rId343" Type="http://schemas.openxmlformats.org/officeDocument/2006/relationships/image" Target="../media/image2798.png"/><Relationship Id="rId364" Type="http://schemas.openxmlformats.org/officeDocument/2006/relationships/image" Target="../media/image2808.png"/><Relationship Id="rId61" Type="http://schemas.openxmlformats.org/officeDocument/2006/relationships/image" Target="../media/image8.png"/><Relationship Id="rId82" Type="http://schemas.openxmlformats.org/officeDocument/2006/relationships/customXml" Target="../ink/ink2765.xml"/><Relationship Id="rId199" Type="http://schemas.openxmlformats.org/officeDocument/2006/relationships/image" Target="../media/image2728.png"/><Relationship Id="rId203" Type="http://schemas.openxmlformats.org/officeDocument/2006/relationships/image" Target="../media/image2730.png"/><Relationship Id="rId19" Type="http://schemas.openxmlformats.org/officeDocument/2006/relationships/image" Target="../media/image2640.png"/><Relationship Id="rId224" Type="http://schemas.openxmlformats.org/officeDocument/2006/relationships/customXml" Target="../ink/ink2837.xml"/><Relationship Id="rId245" Type="http://schemas.openxmlformats.org/officeDocument/2006/relationships/customXml" Target="../ink/ink2849.xml"/><Relationship Id="rId266" Type="http://schemas.openxmlformats.org/officeDocument/2006/relationships/image" Target="../media/image2760.png"/><Relationship Id="rId287" Type="http://schemas.openxmlformats.org/officeDocument/2006/relationships/customXml" Target="../ink/ink2870.xml"/><Relationship Id="rId30" Type="http://schemas.openxmlformats.org/officeDocument/2006/relationships/customXml" Target="../ink/ink2739.xml"/><Relationship Id="rId105" Type="http://schemas.openxmlformats.org/officeDocument/2006/relationships/image" Target="../media/image2682.png"/><Relationship Id="rId126" Type="http://schemas.openxmlformats.org/officeDocument/2006/relationships/customXml" Target="../ink/ink2787.xml"/><Relationship Id="rId147" Type="http://schemas.openxmlformats.org/officeDocument/2006/relationships/image" Target="../media/image2703.png"/><Relationship Id="rId168" Type="http://schemas.openxmlformats.org/officeDocument/2006/relationships/customXml" Target="../ink/ink2808.xml"/><Relationship Id="rId312" Type="http://schemas.openxmlformats.org/officeDocument/2006/relationships/image" Target="../media/image2783.png"/><Relationship Id="rId333" Type="http://schemas.openxmlformats.org/officeDocument/2006/relationships/image" Target="../media/image2793.png"/><Relationship Id="rId354" Type="http://schemas.openxmlformats.org/officeDocument/2006/relationships/customXml" Target="../ink/ink2904.xml"/><Relationship Id="rId51" Type="http://schemas.openxmlformats.org/officeDocument/2006/relationships/image" Target="../media/image2656.png"/><Relationship Id="rId72" Type="http://schemas.openxmlformats.org/officeDocument/2006/relationships/customXml" Target="../ink/ink2760.xml"/><Relationship Id="rId93" Type="http://schemas.openxmlformats.org/officeDocument/2006/relationships/image" Target="../media/image2676.png"/><Relationship Id="rId189" Type="http://schemas.openxmlformats.org/officeDocument/2006/relationships/image" Target="../media/image2723.png"/><Relationship Id="rId375" Type="http://schemas.openxmlformats.org/officeDocument/2006/relationships/customXml" Target="../ink/ink2915.xml"/><Relationship Id="rId3" Type="http://schemas.openxmlformats.org/officeDocument/2006/relationships/image" Target="../media/image2632.png"/><Relationship Id="rId214" Type="http://schemas.openxmlformats.org/officeDocument/2006/relationships/customXml" Target="../ink/ink2832.xml"/><Relationship Id="rId235" Type="http://schemas.openxmlformats.org/officeDocument/2006/relationships/customXml" Target="../ink/ink2843.xml"/><Relationship Id="rId256" Type="http://schemas.openxmlformats.org/officeDocument/2006/relationships/image" Target="../media/image2755.png"/><Relationship Id="rId277" Type="http://schemas.openxmlformats.org/officeDocument/2006/relationships/customXml" Target="../ink/ink2865.xml"/><Relationship Id="rId298" Type="http://schemas.openxmlformats.org/officeDocument/2006/relationships/image" Target="../media/image2776.png"/><Relationship Id="rId116" Type="http://schemas.openxmlformats.org/officeDocument/2006/relationships/customXml" Target="../ink/ink2782.xml"/><Relationship Id="rId137" Type="http://schemas.openxmlformats.org/officeDocument/2006/relationships/image" Target="../media/image2698.png"/><Relationship Id="rId158" Type="http://schemas.openxmlformats.org/officeDocument/2006/relationships/customXml" Target="../ink/ink2803.xml"/><Relationship Id="rId302" Type="http://schemas.openxmlformats.org/officeDocument/2006/relationships/image" Target="../media/image2778.png"/><Relationship Id="rId323" Type="http://schemas.openxmlformats.org/officeDocument/2006/relationships/customXml" Target="../ink/ink2888.xml"/><Relationship Id="rId344" Type="http://schemas.openxmlformats.org/officeDocument/2006/relationships/customXml" Target="../ink/ink2899.xml"/><Relationship Id="rId20" Type="http://schemas.openxmlformats.org/officeDocument/2006/relationships/customXml" Target="../ink/ink2734.xml"/><Relationship Id="rId41" Type="http://schemas.openxmlformats.org/officeDocument/2006/relationships/image" Target="../media/image2651.png"/><Relationship Id="rId62" Type="http://schemas.openxmlformats.org/officeDocument/2006/relationships/customXml" Target="../ink/ink2755.xml"/><Relationship Id="rId83" Type="http://schemas.openxmlformats.org/officeDocument/2006/relationships/image" Target="../media/image2671.png"/><Relationship Id="rId179" Type="http://schemas.openxmlformats.org/officeDocument/2006/relationships/customXml" Target="../ink/ink2814.xml"/><Relationship Id="rId365" Type="http://schemas.openxmlformats.org/officeDocument/2006/relationships/customXml" Target="../ink/ink2910.xml"/><Relationship Id="rId190" Type="http://schemas.openxmlformats.org/officeDocument/2006/relationships/customXml" Target="../ink/ink2820.xml"/><Relationship Id="rId204" Type="http://schemas.openxmlformats.org/officeDocument/2006/relationships/customXml" Target="../ink/ink2827.xml"/><Relationship Id="rId225" Type="http://schemas.openxmlformats.org/officeDocument/2006/relationships/image" Target="../media/image2741.png"/><Relationship Id="rId246" Type="http://schemas.openxmlformats.org/officeDocument/2006/relationships/image" Target="../media/image2750.png"/><Relationship Id="rId267" Type="http://schemas.openxmlformats.org/officeDocument/2006/relationships/customXml" Target="../ink/ink2860.xml"/><Relationship Id="rId288" Type="http://schemas.openxmlformats.org/officeDocument/2006/relationships/image" Target="../media/image2771.png"/><Relationship Id="rId106" Type="http://schemas.openxmlformats.org/officeDocument/2006/relationships/customXml" Target="../ink/ink2777.xml"/><Relationship Id="rId127" Type="http://schemas.openxmlformats.org/officeDocument/2006/relationships/image" Target="../media/image2693.png"/><Relationship Id="rId313" Type="http://schemas.openxmlformats.org/officeDocument/2006/relationships/customXml" Target="../ink/ink2883.xml"/><Relationship Id="rId10" Type="http://schemas.openxmlformats.org/officeDocument/2006/relationships/customXml" Target="../ink/ink2729.xml"/><Relationship Id="rId31" Type="http://schemas.openxmlformats.org/officeDocument/2006/relationships/image" Target="../media/image2646.png"/><Relationship Id="rId52" Type="http://schemas.openxmlformats.org/officeDocument/2006/relationships/customXml" Target="../ink/ink2750.xml"/><Relationship Id="rId73" Type="http://schemas.openxmlformats.org/officeDocument/2006/relationships/image" Target="../media/image2666.png"/><Relationship Id="rId94" Type="http://schemas.openxmlformats.org/officeDocument/2006/relationships/customXml" Target="../ink/ink2771.xml"/><Relationship Id="rId148" Type="http://schemas.openxmlformats.org/officeDocument/2006/relationships/customXml" Target="../ink/ink2798.xml"/><Relationship Id="rId169" Type="http://schemas.openxmlformats.org/officeDocument/2006/relationships/image" Target="../media/image2714.png"/><Relationship Id="rId334" Type="http://schemas.openxmlformats.org/officeDocument/2006/relationships/customXml" Target="../ink/ink2894.xml"/><Relationship Id="rId355" Type="http://schemas.openxmlformats.org/officeDocument/2006/relationships/image" Target="../media/image2804.png"/><Relationship Id="rId376" Type="http://schemas.openxmlformats.org/officeDocument/2006/relationships/image" Target="../media/image281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71.png"/><Relationship Id="rId299" Type="http://schemas.openxmlformats.org/officeDocument/2006/relationships/customXml" Target="../ink/ink3067.xml"/><Relationship Id="rId21" Type="http://schemas.openxmlformats.org/officeDocument/2006/relationships/image" Target="../media/image2824.png"/><Relationship Id="rId63" Type="http://schemas.openxmlformats.org/officeDocument/2006/relationships/image" Target="../media/image2845.png"/><Relationship Id="rId159" Type="http://schemas.openxmlformats.org/officeDocument/2006/relationships/customXml" Target="../ink/ink2995.xml"/><Relationship Id="rId324" Type="http://schemas.openxmlformats.org/officeDocument/2006/relationships/image" Target="../media/image2971.png"/><Relationship Id="rId366" Type="http://schemas.openxmlformats.org/officeDocument/2006/relationships/image" Target="../media/image2992.png"/><Relationship Id="rId170" Type="http://schemas.openxmlformats.org/officeDocument/2006/relationships/customXml" Target="../ink/ink3001.xml"/><Relationship Id="rId226" Type="http://schemas.openxmlformats.org/officeDocument/2006/relationships/customXml" Target="../ink/ink3030.xml"/><Relationship Id="rId268" Type="http://schemas.openxmlformats.org/officeDocument/2006/relationships/image" Target="../media/image2943.png"/><Relationship Id="rId11" Type="http://schemas.openxmlformats.org/officeDocument/2006/relationships/image" Target="../media/image2819.png"/><Relationship Id="rId32" Type="http://schemas.openxmlformats.org/officeDocument/2006/relationships/customXml" Target="../ink/ink2931.xml"/><Relationship Id="rId53" Type="http://schemas.openxmlformats.org/officeDocument/2006/relationships/image" Target="../media/image2840.png"/><Relationship Id="rId74" Type="http://schemas.openxmlformats.org/officeDocument/2006/relationships/customXml" Target="../ink/ink2952.xml"/><Relationship Id="rId128" Type="http://schemas.openxmlformats.org/officeDocument/2006/relationships/customXml" Target="../ink/ink2979.xml"/><Relationship Id="rId149" Type="http://schemas.openxmlformats.org/officeDocument/2006/relationships/customXml" Target="../ink/ink2990.xml"/><Relationship Id="rId314" Type="http://schemas.openxmlformats.org/officeDocument/2006/relationships/image" Target="../media/image2966.png"/><Relationship Id="rId335" Type="http://schemas.openxmlformats.org/officeDocument/2006/relationships/customXml" Target="../ink/ink3085.xml"/><Relationship Id="rId356" Type="http://schemas.openxmlformats.org/officeDocument/2006/relationships/image" Target="../media/image2987.png"/><Relationship Id="rId377" Type="http://schemas.openxmlformats.org/officeDocument/2006/relationships/customXml" Target="../ink/ink3106.xml"/><Relationship Id="rId398" Type="http://schemas.openxmlformats.org/officeDocument/2006/relationships/image" Target="../media/image3008.png"/><Relationship Id="rId5" Type="http://schemas.openxmlformats.org/officeDocument/2006/relationships/image" Target="../media/image2816.png"/><Relationship Id="rId95" Type="http://schemas.openxmlformats.org/officeDocument/2006/relationships/image" Target="../media/image2860.png"/><Relationship Id="rId160" Type="http://schemas.openxmlformats.org/officeDocument/2006/relationships/image" Target="../media/image2892.png"/><Relationship Id="rId181" Type="http://schemas.openxmlformats.org/officeDocument/2006/relationships/image" Target="../media/image2902.png"/><Relationship Id="rId216" Type="http://schemas.openxmlformats.org/officeDocument/2006/relationships/customXml" Target="../ink/ink3025.xml"/><Relationship Id="rId237" Type="http://schemas.openxmlformats.org/officeDocument/2006/relationships/customXml" Target="../ink/ink3036.xml"/><Relationship Id="rId402" Type="http://schemas.openxmlformats.org/officeDocument/2006/relationships/image" Target="../media/image3010.png"/><Relationship Id="rId258" Type="http://schemas.openxmlformats.org/officeDocument/2006/relationships/image" Target="../media/image2938.png"/><Relationship Id="rId279" Type="http://schemas.openxmlformats.org/officeDocument/2006/relationships/customXml" Target="../ink/ink3057.xml"/><Relationship Id="rId22" Type="http://schemas.openxmlformats.org/officeDocument/2006/relationships/customXml" Target="../ink/ink2926.xml"/><Relationship Id="rId43" Type="http://schemas.openxmlformats.org/officeDocument/2006/relationships/image" Target="../media/image2835.png"/><Relationship Id="rId64" Type="http://schemas.openxmlformats.org/officeDocument/2006/relationships/customXml" Target="../ink/ink2947.xml"/><Relationship Id="rId118" Type="http://schemas.openxmlformats.org/officeDocument/2006/relationships/customXml" Target="../ink/ink2974.xml"/><Relationship Id="rId139" Type="http://schemas.openxmlformats.org/officeDocument/2006/relationships/image" Target="../media/image2882.png"/><Relationship Id="rId290" Type="http://schemas.openxmlformats.org/officeDocument/2006/relationships/image" Target="../media/image2954.png"/><Relationship Id="rId304" Type="http://schemas.openxmlformats.org/officeDocument/2006/relationships/image" Target="../media/image2961.png"/><Relationship Id="rId325" Type="http://schemas.openxmlformats.org/officeDocument/2006/relationships/customXml" Target="../ink/ink3080.xml"/><Relationship Id="rId346" Type="http://schemas.openxmlformats.org/officeDocument/2006/relationships/image" Target="../media/image2982.png"/><Relationship Id="rId367" Type="http://schemas.openxmlformats.org/officeDocument/2006/relationships/customXml" Target="../ink/ink3101.xml"/><Relationship Id="rId388" Type="http://schemas.openxmlformats.org/officeDocument/2006/relationships/image" Target="../media/image3003.png"/><Relationship Id="rId85" Type="http://schemas.openxmlformats.org/officeDocument/2006/relationships/image" Target="../media/image2855.png"/><Relationship Id="rId150" Type="http://schemas.openxmlformats.org/officeDocument/2006/relationships/image" Target="../media/image2887.png"/><Relationship Id="rId171" Type="http://schemas.openxmlformats.org/officeDocument/2006/relationships/image" Target="../media/image2897.png"/><Relationship Id="rId192" Type="http://schemas.openxmlformats.org/officeDocument/2006/relationships/customXml" Target="../ink/ink3013.xml"/><Relationship Id="rId206" Type="http://schemas.openxmlformats.org/officeDocument/2006/relationships/customXml" Target="../ink/ink3020.xml"/><Relationship Id="rId227" Type="http://schemas.openxmlformats.org/officeDocument/2006/relationships/customXml" Target="../ink/ink3031.xml"/><Relationship Id="rId248" Type="http://schemas.openxmlformats.org/officeDocument/2006/relationships/image" Target="../media/image2933.png"/><Relationship Id="rId269" Type="http://schemas.openxmlformats.org/officeDocument/2006/relationships/customXml" Target="../ink/ink3052.xml"/><Relationship Id="rId12" Type="http://schemas.openxmlformats.org/officeDocument/2006/relationships/customXml" Target="../ink/ink2921.xml"/><Relationship Id="rId33" Type="http://schemas.openxmlformats.org/officeDocument/2006/relationships/image" Target="../media/image2830.png"/><Relationship Id="rId108" Type="http://schemas.openxmlformats.org/officeDocument/2006/relationships/customXml" Target="../ink/ink2969.xml"/><Relationship Id="rId129" Type="http://schemas.openxmlformats.org/officeDocument/2006/relationships/image" Target="../media/image2877.png"/><Relationship Id="rId280" Type="http://schemas.openxmlformats.org/officeDocument/2006/relationships/image" Target="../media/image2949.png"/><Relationship Id="rId315" Type="http://schemas.openxmlformats.org/officeDocument/2006/relationships/customXml" Target="../ink/ink3075.xml"/><Relationship Id="rId336" Type="http://schemas.openxmlformats.org/officeDocument/2006/relationships/image" Target="../media/image2977.png"/><Relationship Id="rId357" Type="http://schemas.openxmlformats.org/officeDocument/2006/relationships/customXml" Target="../ink/ink3096.xml"/><Relationship Id="rId54" Type="http://schemas.openxmlformats.org/officeDocument/2006/relationships/customXml" Target="../ink/ink2942.xml"/><Relationship Id="rId75" Type="http://schemas.openxmlformats.org/officeDocument/2006/relationships/image" Target="../media/image2850.png"/><Relationship Id="rId96" Type="http://schemas.openxmlformats.org/officeDocument/2006/relationships/customXml" Target="../ink/ink2963.xml"/><Relationship Id="rId140" Type="http://schemas.openxmlformats.org/officeDocument/2006/relationships/customXml" Target="../ink/ink2985.xml"/><Relationship Id="rId161" Type="http://schemas.openxmlformats.org/officeDocument/2006/relationships/customXml" Target="../ink/ink2996.xml"/><Relationship Id="rId182" Type="http://schemas.openxmlformats.org/officeDocument/2006/relationships/customXml" Target="../ink/ink3007.xml"/><Relationship Id="rId217" Type="http://schemas.openxmlformats.org/officeDocument/2006/relationships/image" Target="../media/image2918.png"/><Relationship Id="rId378" Type="http://schemas.openxmlformats.org/officeDocument/2006/relationships/image" Target="../media/image2998.png"/><Relationship Id="rId399" Type="http://schemas.openxmlformats.org/officeDocument/2006/relationships/customXml" Target="../ink/ink3117.xml"/><Relationship Id="rId403" Type="http://schemas.openxmlformats.org/officeDocument/2006/relationships/customXml" Target="../ink/ink3119.xml"/><Relationship Id="rId6" Type="http://schemas.openxmlformats.org/officeDocument/2006/relationships/customXml" Target="../ink/ink2918.xml"/><Relationship Id="rId238" Type="http://schemas.openxmlformats.org/officeDocument/2006/relationships/image" Target="../media/image2928.png"/><Relationship Id="rId259" Type="http://schemas.openxmlformats.org/officeDocument/2006/relationships/customXml" Target="../ink/ink3047.xml"/><Relationship Id="rId23" Type="http://schemas.openxmlformats.org/officeDocument/2006/relationships/image" Target="../media/image2825.png"/><Relationship Id="rId119" Type="http://schemas.openxmlformats.org/officeDocument/2006/relationships/image" Target="../media/image2872.png"/><Relationship Id="rId270" Type="http://schemas.openxmlformats.org/officeDocument/2006/relationships/image" Target="../media/image2944.png"/><Relationship Id="rId291" Type="http://schemas.openxmlformats.org/officeDocument/2006/relationships/customXml" Target="../ink/ink3063.xml"/><Relationship Id="rId305" Type="http://schemas.openxmlformats.org/officeDocument/2006/relationships/customXml" Target="../ink/ink3070.xml"/><Relationship Id="rId326" Type="http://schemas.openxmlformats.org/officeDocument/2006/relationships/image" Target="../media/image2972.png"/><Relationship Id="rId347" Type="http://schemas.openxmlformats.org/officeDocument/2006/relationships/customXml" Target="../ink/ink3091.xml"/><Relationship Id="rId44" Type="http://schemas.openxmlformats.org/officeDocument/2006/relationships/customXml" Target="../ink/ink2937.xml"/><Relationship Id="rId65" Type="http://schemas.openxmlformats.org/officeDocument/2006/relationships/image" Target="../media/image8.png"/><Relationship Id="rId86" Type="http://schemas.openxmlformats.org/officeDocument/2006/relationships/customXml" Target="../ink/ink2958.xml"/><Relationship Id="rId130" Type="http://schemas.openxmlformats.org/officeDocument/2006/relationships/customXml" Target="../ink/ink2980.xml"/><Relationship Id="rId151" Type="http://schemas.openxmlformats.org/officeDocument/2006/relationships/customXml" Target="../ink/ink2991.xml"/><Relationship Id="rId368" Type="http://schemas.openxmlformats.org/officeDocument/2006/relationships/image" Target="../media/image2993.png"/><Relationship Id="rId389" Type="http://schemas.openxmlformats.org/officeDocument/2006/relationships/customXml" Target="../ink/ink3112.xml"/><Relationship Id="rId172" Type="http://schemas.openxmlformats.org/officeDocument/2006/relationships/customXml" Target="../ink/ink3002.xml"/><Relationship Id="rId193" Type="http://schemas.openxmlformats.org/officeDocument/2006/relationships/image" Target="../media/image2906.png"/><Relationship Id="rId207" Type="http://schemas.openxmlformats.org/officeDocument/2006/relationships/image" Target="../media/image2913.png"/><Relationship Id="rId228" Type="http://schemas.openxmlformats.org/officeDocument/2006/relationships/image" Target="../media/image2923.png"/><Relationship Id="rId249" Type="http://schemas.openxmlformats.org/officeDocument/2006/relationships/customXml" Target="../ink/ink3042.xml"/><Relationship Id="rId13" Type="http://schemas.openxmlformats.org/officeDocument/2006/relationships/image" Target="../media/image2820.png"/><Relationship Id="rId109" Type="http://schemas.openxmlformats.org/officeDocument/2006/relationships/image" Target="../media/image2867.png"/><Relationship Id="rId260" Type="http://schemas.openxmlformats.org/officeDocument/2006/relationships/image" Target="../media/image2939.png"/><Relationship Id="rId281" Type="http://schemas.openxmlformats.org/officeDocument/2006/relationships/customXml" Target="../ink/ink3058.xml"/><Relationship Id="rId316" Type="http://schemas.openxmlformats.org/officeDocument/2006/relationships/image" Target="../media/image2967.png"/><Relationship Id="rId337" Type="http://schemas.openxmlformats.org/officeDocument/2006/relationships/customXml" Target="../ink/ink3086.xml"/><Relationship Id="rId34" Type="http://schemas.openxmlformats.org/officeDocument/2006/relationships/customXml" Target="../ink/ink2932.xml"/><Relationship Id="rId55" Type="http://schemas.openxmlformats.org/officeDocument/2006/relationships/image" Target="../media/image2841.png"/><Relationship Id="rId76" Type="http://schemas.openxmlformats.org/officeDocument/2006/relationships/customXml" Target="../ink/ink2953.xml"/><Relationship Id="rId97" Type="http://schemas.openxmlformats.org/officeDocument/2006/relationships/image" Target="../media/image2861.png"/><Relationship Id="rId120" Type="http://schemas.openxmlformats.org/officeDocument/2006/relationships/customXml" Target="../ink/ink2975.xml"/><Relationship Id="rId141" Type="http://schemas.openxmlformats.org/officeDocument/2006/relationships/image" Target="../media/image2883.png"/><Relationship Id="rId358" Type="http://schemas.openxmlformats.org/officeDocument/2006/relationships/image" Target="../media/image2988.png"/><Relationship Id="rId379" Type="http://schemas.openxmlformats.org/officeDocument/2006/relationships/customXml" Target="../ink/ink3107.xml"/><Relationship Id="rId7" Type="http://schemas.openxmlformats.org/officeDocument/2006/relationships/image" Target="../media/image2817.png"/><Relationship Id="rId162" Type="http://schemas.openxmlformats.org/officeDocument/2006/relationships/image" Target="../media/image2893.png"/><Relationship Id="rId183" Type="http://schemas.openxmlformats.org/officeDocument/2006/relationships/image" Target="../media/image2903.png"/><Relationship Id="rId218" Type="http://schemas.openxmlformats.org/officeDocument/2006/relationships/customXml" Target="../ink/ink3026.xml"/><Relationship Id="rId239" Type="http://schemas.openxmlformats.org/officeDocument/2006/relationships/customXml" Target="../ink/ink3037.xml"/><Relationship Id="rId390" Type="http://schemas.openxmlformats.org/officeDocument/2006/relationships/image" Target="../media/image3004.png"/><Relationship Id="rId404" Type="http://schemas.openxmlformats.org/officeDocument/2006/relationships/image" Target="../media/image3011.png"/><Relationship Id="rId250" Type="http://schemas.openxmlformats.org/officeDocument/2006/relationships/image" Target="../media/image2934.png"/><Relationship Id="rId271" Type="http://schemas.openxmlformats.org/officeDocument/2006/relationships/customXml" Target="../ink/ink3053.xml"/><Relationship Id="rId292" Type="http://schemas.openxmlformats.org/officeDocument/2006/relationships/image" Target="../media/image2955.png"/><Relationship Id="rId306" Type="http://schemas.openxmlformats.org/officeDocument/2006/relationships/image" Target="../media/image2962.png"/><Relationship Id="rId24" Type="http://schemas.openxmlformats.org/officeDocument/2006/relationships/customXml" Target="../ink/ink2927.xml"/><Relationship Id="rId45" Type="http://schemas.openxmlformats.org/officeDocument/2006/relationships/image" Target="../media/image2836.png"/><Relationship Id="rId66" Type="http://schemas.openxmlformats.org/officeDocument/2006/relationships/customXml" Target="../ink/ink2948.xml"/><Relationship Id="rId87" Type="http://schemas.openxmlformats.org/officeDocument/2006/relationships/image" Target="../media/image2856.png"/><Relationship Id="rId110" Type="http://schemas.openxmlformats.org/officeDocument/2006/relationships/customXml" Target="../ink/ink2970.xml"/><Relationship Id="rId131" Type="http://schemas.openxmlformats.org/officeDocument/2006/relationships/image" Target="../media/image2878.png"/><Relationship Id="rId327" Type="http://schemas.openxmlformats.org/officeDocument/2006/relationships/customXml" Target="../ink/ink3081.xml"/><Relationship Id="rId348" Type="http://schemas.openxmlformats.org/officeDocument/2006/relationships/image" Target="../media/image2983.png"/><Relationship Id="rId369" Type="http://schemas.openxmlformats.org/officeDocument/2006/relationships/customXml" Target="../ink/ink3102.xml"/><Relationship Id="rId152" Type="http://schemas.openxmlformats.org/officeDocument/2006/relationships/image" Target="../media/image2888.png"/><Relationship Id="rId173" Type="http://schemas.openxmlformats.org/officeDocument/2006/relationships/image" Target="../media/image2898.png"/><Relationship Id="rId194" Type="http://schemas.openxmlformats.org/officeDocument/2006/relationships/customXml" Target="../ink/ink3014.xml"/><Relationship Id="rId208" Type="http://schemas.openxmlformats.org/officeDocument/2006/relationships/customXml" Target="../ink/ink3021.xml"/><Relationship Id="rId229" Type="http://schemas.openxmlformats.org/officeDocument/2006/relationships/customXml" Target="../ink/ink3032.xml"/><Relationship Id="rId380" Type="http://schemas.openxmlformats.org/officeDocument/2006/relationships/image" Target="../media/image2999.png"/><Relationship Id="rId240" Type="http://schemas.openxmlformats.org/officeDocument/2006/relationships/image" Target="../media/image2929.png"/><Relationship Id="rId261" Type="http://schemas.openxmlformats.org/officeDocument/2006/relationships/customXml" Target="../ink/ink3048.xml"/><Relationship Id="rId14" Type="http://schemas.openxmlformats.org/officeDocument/2006/relationships/customXml" Target="../ink/ink2922.xml"/><Relationship Id="rId35" Type="http://schemas.openxmlformats.org/officeDocument/2006/relationships/image" Target="../media/image2831.png"/><Relationship Id="rId56" Type="http://schemas.openxmlformats.org/officeDocument/2006/relationships/customXml" Target="../ink/ink2943.xml"/><Relationship Id="rId77" Type="http://schemas.openxmlformats.org/officeDocument/2006/relationships/image" Target="../media/image2851.png"/><Relationship Id="rId100" Type="http://schemas.openxmlformats.org/officeDocument/2006/relationships/customXml" Target="../ink/ink2965.xml"/><Relationship Id="rId282" Type="http://schemas.openxmlformats.org/officeDocument/2006/relationships/image" Target="../media/image2950.png"/><Relationship Id="rId317" Type="http://schemas.openxmlformats.org/officeDocument/2006/relationships/customXml" Target="../ink/ink3076.xml"/><Relationship Id="rId338" Type="http://schemas.openxmlformats.org/officeDocument/2006/relationships/image" Target="../media/image2978.png"/><Relationship Id="rId359" Type="http://schemas.openxmlformats.org/officeDocument/2006/relationships/customXml" Target="../ink/ink3097.xml"/><Relationship Id="rId8" Type="http://schemas.openxmlformats.org/officeDocument/2006/relationships/customXml" Target="../ink/ink2919.xml"/><Relationship Id="rId98" Type="http://schemas.openxmlformats.org/officeDocument/2006/relationships/customXml" Target="../ink/ink2964.xml"/><Relationship Id="rId121" Type="http://schemas.openxmlformats.org/officeDocument/2006/relationships/image" Target="../media/image2873.png"/><Relationship Id="rId142" Type="http://schemas.openxmlformats.org/officeDocument/2006/relationships/customXml" Target="../ink/ink2986.xml"/><Relationship Id="rId163" Type="http://schemas.openxmlformats.org/officeDocument/2006/relationships/customXml" Target="../ink/ink2997.xml"/><Relationship Id="rId184" Type="http://schemas.openxmlformats.org/officeDocument/2006/relationships/customXml" Target="../ink/ink3008.xml"/><Relationship Id="rId219" Type="http://schemas.openxmlformats.org/officeDocument/2006/relationships/image" Target="../media/image2919.png"/><Relationship Id="rId370" Type="http://schemas.openxmlformats.org/officeDocument/2006/relationships/image" Target="../media/image2994.png"/><Relationship Id="rId391" Type="http://schemas.openxmlformats.org/officeDocument/2006/relationships/customXml" Target="../ink/ink3113.xml"/><Relationship Id="rId405" Type="http://schemas.openxmlformats.org/officeDocument/2006/relationships/customXml" Target="../ink/ink3120.xml"/><Relationship Id="rId230" Type="http://schemas.openxmlformats.org/officeDocument/2006/relationships/image" Target="../media/image2924.png"/><Relationship Id="rId251" Type="http://schemas.openxmlformats.org/officeDocument/2006/relationships/customXml" Target="../ink/ink3043.xml"/><Relationship Id="rId25" Type="http://schemas.openxmlformats.org/officeDocument/2006/relationships/image" Target="../media/image2826.png"/><Relationship Id="rId46" Type="http://schemas.openxmlformats.org/officeDocument/2006/relationships/customXml" Target="../ink/ink2938.xml"/><Relationship Id="rId67" Type="http://schemas.openxmlformats.org/officeDocument/2006/relationships/image" Target="../media/image2846.png"/><Relationship Id="rId272" Type="http://schemas.openxmlformats.org/officeDocument/2006/relationships/image" Target="../media/image2945.png"/><Relationship Id="rId293" Type="http://schemas.openxmlformats.org/officeDocument/2006/relationships/customXml" Target="../ink/ink3064.xml"/><Relationship Id="rId307" Type="http://schemas.openxmlformats.org/officeDocument/2006/relationships/customXml" Target="../ink/ink3071.xml"/><Relationship Id="rId328" Type="http://schemas.openxmlformats.org/officeDocument/2006/relationships/image" Target="../media/image2973.png"/><Relationship Id="rId349" Type="http://schemas.openxmlformats.org/officeDocument/2006/relationships/customXml" Target="../ink/ink3092.xml"/><Relationship Id="rId88" Type="http://schemas.openxmlformats.org/officeDocument/2006/relationships/customXml" Target="../ink/ink2959.xml"/><Relationship Id="rId111" Type="http://schemas.openxmlformats.org/officeDocument/2006/relationships/image" Target="../media/image2868.png"/><Relationship Id="rId132" Type="http://schemas.openxmlformats.org/officeDocument/2006/relationships/customXml" Target="../ink/ink2981.xml"/><Relationship Id="rId153" Type="http://schemas.openxmlformats.org/officeDocument/2006/relationships/customXml" Target="../ink/ink2992.xml"/><Relationship Id="rId174" Type="http://schemas.openxmlformats.org/officeDocument/2006/relationships/customXml" Target="../ink/ink3003.xml"/><Relationship Id="rId195" Type="http://schemas.openxmlformats.org/officeDocument/2006/relationships/image" Target="../media/image2907.png"/><Relationship Id="rId209" Type="http://schemas.openxmlformats.org/officeDocument/2006/relationships/image" Target="../media/image2914.png"/><Relationship Id="rId360" Type="http://schemas.openxmlformats.org/officeDocument/2006/relationships/image" Target="../media/image2989.png"/><Relationship Id="rId381" Type="http://schemas.openxmlformats.org/officeDocument/2006/relationships/customXml" Target="../ink/ink3108.xml"/><Relationship Id="rId220" Type="http://schemas.openxmlformats.org/officeDocument/2006/relationships/customXml" Target="../ink/ink3027.xml"/><Relationship Id="rId241" Type="http://schemas.openxmlformats.org/officeDocument/2006/relationships/customXml" Target="../ink/ink3038.xml"/><Relationship Id="rId15" Type="http://schemas.openxmlformats.org/officeDocument/2006/relationships/image" Target="../media/image2821.png"/><Relationship Id="rId36" Type="http://schemas.openxmlformats.org/officeDocument/2006/relationships/customXml" Target="../ink/ink2933.xml"/><Relationship Id="rId57" Type="http://schemas.openxmlformats.org/officeDocument/2006/relationships/image" Target="../media/image2842.png"/><Relationship Id="rId262" Type="http://schemas.openxmlformats.org/officeDocument/2006/relationships/image" Target="../media/image2940.png"/><Relationship Id="rId283" Type="http://schemas.openxmlformats.org/officeDocument/2006/relationships/customXml" Target="../ink/ink3059.xml"/><Relationship Id="rId318" Type="http://schemas.openxmlformats.org/officeDocument/2006/relationships/image" Target="../media/image2968.png"/><Relationship Id="rId339" Type="http://schemas.openxmlformats.org/officeDocument/2006/relationships/customXml" Target="../ink/ink3087.xml"/><Relationship Id="rId78" Type="http://schemas.openxmlformats.org/officeDocument/2006/relationships/customXml" Target="../ink/ink2954.xml"/><Relationship Id="rId99" Type="http://schemas.openxmlformats.org/officeDocument/2006/relationships/image" Target="../media/image2862.png"/><Relationship Id="rId101" Type="http://schemas.openxmlformats.org/officeDocument/2006/relationships/image" Target="../media/image2863.png"/><Relationship Id="rId122" Type="http://schemas.openxmlformats.org/officeDocument/2006/relationships/customXml" Target="../ink/ink2976.xml"/><Relationship Id="rId143" Type="http://schemas.openxmlformats.org/officeDocument/2006/relationships/image" Target="../media/image2884.png"/><Relationship Id="rId164" Type="http://schemas.openxmlformats.org/officeDocument/2006/relationships/image" Target="../media/image2894.png"/><Relationship Id="rId185" Type="http://schemas.openxmlformats.org/officeDocument/2006/relationships/image" Target="../media/image2707.png"/><Relationship Id="rId350" Type="http://schemas.openxmlformats.org/officeDocument/2006/relationships/image" Target="../media/image2984.png"/><Relationship Id="rId371" Type="http://schemas.openxmlformats.org/officeDocument/2006/relationships/customXml" Target="../ink/ink3103.xml"/><Relationship Id="rId406" Type="http://schemas.openxmlformats.org/officeDocument/2006/relationships/image" Target="../media/image3012.png"/><Relationship Id="rId9" Type="http://schemas.openxmlformats.org/officeDocument/2006/relationships/image" Target="../media/image2818.png"/><Relationship Id="rId210" Type="http://schemas.openxmlformats.org/officeDocument/2006/relationships/customXml" Target="../ink/ink3022.xml"/><Relationship Id="rId392" Type="http://schemas.openxmlformats.org/officeDocument/2006/relationships/image" Target="../media/image3005.png"/><Relationship Id="rId26" Type="http://schemas.openxmlformats.org/officeDocument/2006/relationships/customXml" Target="../ink/ink2928.xml"/><Relationship Id="rId231" Type="http://schemas.openxmlformats.org/officeDocument/2006/relationships/customXml" Target="../ink/ink3033.xml"/><Relationship Id="rId252" Type="http://schemas.openxmlformats.org/officeDocument/2006/relationships/image" Target="../media/image2935.png"/><Relationship Id="rId273" Type="http://schemas.openxmlformats.org/officeDocument/2006/relationships/customXml" Target="../ink/ink3054.xml"/><Relationship Id="rId294" Type="http://schemas.openxmlformats.org/officeDocument/2006/relationships/image" Target="../media/image2956.png"/><Relationship Id="rId308" Type="http://schemas.openxmlformats.org/officeDocument/2006/relationships/image" Target="../media/image2963.png"/><Relationship Id="rId329" Type="http://schemas.openxmlformats.org/officeDocument/2006/relationships/customXml" Target="../ink/ink3082.xml"/><Relationship Id="rId47" Type="http://schemas.openxmlformats.org/officeDocument/2006/relationships/image" Target="../media/image2837.png"/><Relationship Id="rId68" Type="http://schemas.openxmlformats.org/officeDocument/2006/relationships/customXml" Target="../ink/ink2949.xml"/><Relationship Id="rId89" Type="http://schemas.openxmlformats.org/officeDocument/2006/relationships/image" Target="../media/image2857.png"/><Relationship Id="rId112" Type="http://schemas.openxmlformats.org/officeDocument/2006/relationships/customXml" Target="../ink/ink2971.xml"/><Relationship Id="rId133" Type="http://schemas.openxmlformats.org/officeDocument/2006/relationships/image" Target="../media/image2879.png"/><Relationship Id="rId154" Type="http://schemas.openxmlformats.org/officeDocument/2006/relationships/image" Target="../media/image2889.png"/><Relationship Id="rId175" Type="http://schemas.openxmlformats.org/officeDocument/2006/relationships/image" Target="../media/image2899.png"/><Relationship Id="rId340" Type="http://schemas.openxmlformats.org/officeDocument/2006/relationships/image" Target="../media/image2979.png"/><Relationship Id="rId361" Type="http://schemas.openxmlformats.org/officeDocument/2006/relationships/customXml" Target="../ink/ink3098.xml"/><Relationship Id="rId196" Type="http://schemas.openxmlformats.org/officeDocument/2006/relationships/customXml" Target="../ink/ink3015.xml"/><Relationship Id="rId200" Type="http://schemas.openxmlformats.org/officeDocument/2006/relationships/customXml" Target="../ink/ink3017.xml"/><Relationship Id="rId382" Type="http://schemas.openxmlformats.org/officeDocument/2006/relationships/image" Target="../media/image3000.png"/><Relationship Id="rId16" Type="http://schemas.openxmlformats.org/officeDocument/2006/relationships/customXml" Target="../ink/ink2923.xml"/><Relationship Id="rId221" Type="http://schemas.openxmlformats.org/officeDocument/2006/relationships/image" Target="../media/image2920.png"/><Relationship Id="rId242" Type="http://schemas.openxmlformats.org/officeDocument/2006/relationships/image" Target="../media/image2930.png"/><Relationship Id="rId263" Type="http://schemas.openxmlformats.org/officeDocument/2006/relationships/customXml" Target="../ink/ink3049.xml"/><Relationship Id="rId284" Type="http://schemas.openxmlformats.org/officeDocument/2006/relationships/image" Target="../media/image2951.png"/><Relationship Id="rId319" Type="http://schemas.openxmlformats.org/officeDocument/2006/relationships/customXml" Target="../ink/ink3077.xml"/><Relationship Id="rId37" Type="http://schemas.openxmlformats.org/officeDocument/2006/relationships/image" Target="../media/image2832.png"/><Relationship Id="rId58" Type="http://schemas.openxmlformats.org/officeDocument/2006/relationships/customXml" Target="../ink/ink2944.xml"/><Relationship Id="rId79" Type="http://schemas.openxmlformats.org/officeDocument/2006/relationships/image" Target="../media/image2852.png"/><Relationship Id="rId102" Type="http://schemas.openxmlformats.org/officeDocument/2006/relationships/customXml" Target="../ink/ink2966.xml"/><Relationship Id="rId123" Type="http://schemas.openxmlformats.org/officeDocument/2006/relationships/image" Target="../media/image2874.png"/><Relationship Id="rId144" Type="http://schemas.openxmlformats.org/officeDocument/2006/relationships/customXml" Target="../ink/ink2987.xml"/><Relationship Id="rId330" Type="http://schemas.openxmlformats.org/officeDocument/2006/relationships/image" Target="../media/image2974.png"/><Relationship Id="rId90" Type="http://schemas.openxmlformats.org/officeDocument/2006/relationships/customXml" Target="../ink/ink2960.xml"/><Relationship Id="rId165" Type="http://schemas.openxmlformats.org/officeDocument/2006/relationships/customXml" Target="../ink/ink2998.xml"/><Relationship Id="rId186" Type="http://schemas.openxmlformats.org/officeDocument/2006/relationships/customXml" Target="../ink/ink3009.xml"/><Relationship Id="rId351" Type="http://schemas.openxmlformats.org/officeDocument/2006/relationships/customXml" Target="../ink/ink3093.xml"/><Relationship Id="rId372" Type="http://schemas.openxmlformats.org/officeDocument/2006/relationships/image" Target="../media/image2995.png"/><Relationship Id="rId393" Type="http://schemas.openxmlformats.org/officeDocument/2006/relationships/customXml" Target="../ink/ink3114.xml"/><Relationship Id="rId407" Type="http://schemas.openxmlformats.org/officeDocument/2006/relationships/customXml" Target="../ink/ink3121.xml"/><Relationship Id="rId211" Type="http://schemas.openxmlformats.org/officeDocument/2006/relationships/image" Target="../media/image2915.png"/><Relationship Id="rId232" Type="http://schemas.openxmlformats.org/officeDocument/2006/relationships/image" Target="../media/image2925.png"/><Relationship Id="rId253" Type="http://schemas.openxmlformats.org/officeDocument/2006/relationships/customXml" Target="../ink/ink3044.xml"/><Relationship Id="rId274" Type="http://schemas.openxmlformats.org/officeDocument/2006/relationships/image" Target="../media/image2946.png"/><Relationship Id="rId295" Type="http://schemas.openxmlformats.org/officeDocument/2006/relationships/customXml" Target="../ink/ink3065.xml"/><Relationship Id="rId309" Type="http://schemas.openxmlformats.org/officeDocument/2006/relationships/customXml" Target="../ink/ink3072.xml"/><Relationship Id="rId27" Type="http://schemas.openxmlformats.org/officeDocument/2006/relationships/image" Target="../media/image2827.png"/><Relationship Id="rId48" Type="http://schemas.openxmlformats.org/officeDocument/2006/relationships/customXml" Target="../ink/ink2939.xml"/><Relationship Id="rId69" Type="http://schemas.openxmlformats.org/officeDocument/2006/relationships/image" Target="../media/image2847.png"/><Relationship Id="rId113" Type="http://schemas.openxmlformats.org/officeDocument/2006/relationships/image" Target="../media/image2869.png"/><Relationship Id="rId134" Type="http://schemas.openxmlformats.org/officeDocument/2006/relationships/customXml" Target="../ink/ink2982.xml"/><Relationship Id="rId320" Type="http://schemas.openxmlformats.org/officeDocument/2006/relationships/image" Target="../media/image2969.png"/><Relationship Id="rId80" Type="http://schemas.openxmlformats.org/officeDocument/2006/relationships/customXml" Target="../ink/ink2955.xml"/><Relationship Id="rId155" Type="http://schemas.openxmlformats.org/officeDocument/2006/relationships/customXml" Target="../ink/ink2993.xml"/><Relationship Id="rId176" Type="http://schemas.openxmlformats.org/officeDocument/2006/relationships/customXml" Target="../ink/ink3004.xml"/><Relationship Id="rId197" Type="http://schemas.openxmlformats.org/officeDocument/2006/relationships/image" Target="../media/image2908.png"/><Relationship Id="rId341" Type="http://schemas.openxmlformats.org/officeDocument/2006/relationships/customXml" Target="../ink/ink3088.xml"/><Relationship Id="rId362" Type="http://schemas.openxmlformats.org/officeDocument/2006/relationships/image" Target="../media/image2990.png"/><Relationship Id="rId383" Type="http://schemas.openxmlformats.org/officeDocument/2006/relationships/customXml" Target="../ink/ink3109.xml"/><Relationship Id="rId201" Type="http://schemas.openxmlformats.org/officeDocument/2006/relationships/image" Target="../media/image2910.png"/><Relationship Id="rId222" Type="http://schemas.openxmlformats.org/officeDocument/2006/relationships/customXml" Target="../ink/ink3028.xml"/><Relationship Id="rId243" Type="http://schemas.openxmlformats.org/officeDocument/2006/relationships/customXml" Target="../ink/ink3039.xml"/><Relationship Id="rId264" Type="http://schemas.openxmlformats.org/officeDocument/2006/relationships/image" Target="../media/image2941.png"/><Relationship Id="rId285" Type="http://schemas.openxmlformats.org/officeDocument/2006/relationships/customXml" Target="../ink/ink3060.xml"/><Relationship Id="rId17" Type="http://schemas.openxmlformats.org/officeDocument/2006/relationships/image" Target="../media/image2822.png"/><Relationship Id="rId38" Type="http://schemas.openxmlformats.org/officeDocument/2006/relationships/customXml" Target="../ink/ink2934.xml"/><Relationship Id="rId59" Type="http://schemas.openxmlformats.org/officeDocument/2006/relationships/image" Target="../media/image2843.png"/><Relationship Id="rId103" Type="http://schemas.openxmlformats.org/officeDocument/2006/relationships/image" Target="../media/image2864.png"/><Relationship Id="rId124" Type="http://schemas.openxmlformats.org/officeDocument/2006/relationships/customXml" Target="../ink/ink2977.xml"/><Relationship Id="rId310" Type="http://schemas.openxmlformats.org/officeDocument/2006/relationships/image" Target="../media/image2964.png"/><Relationship Id="rId70" Type="http://schemas.openxmlformats.org/officeDocument/2006/relationships/customXml" Target="../ink/ink2950.xml"/><Relationship Id="rId91" Type="http://schemas.openxmlformats.org/officeDocument/2006/relationships/image" Target="../media/image2858.png"/><Relationship Id="rId145" Type="http://schemas.openxmlformats.org/officeDocument/2006/relationships/customXml" Target="../ink/ink2988.xml"/><Relationship Id="rId166" Type="http://schemas.openxmlformats.org/officeDocument/2006/relationships/customXml" Target="../ink/ink2999.xml"/><Relationship Id="rId187" Type="http://schemas.openxmlformats.org/officeDocument/2006/relationships/image" Target="../media/image2904.png"/><Relationship Id="rId331" Type="http://schemas.openxmlformats.org/officeDocument/2006/relationships/customXml" Target="../ink/ink3083.xml"/><Relationship Id="rId352" Type="http://schemas.openxmlformats.org/officeDocument/2006/relationships/image" Target="../media/image2985.png"/><Relationship Id="rId373" Type="http://schemas.openxmlformats.org/officeDocument/2006/relationships/customXml" Target="../ink/ink3104.xml"/><Relationship Id="rId394" Type="http://schemas.openxmlformats.org/officeDocument/2006/relationships/image" Target="../media/image3006.png"/><Relationship Id="rId408" Type="http://schemas.openxmlformats.org/officeDocument/2006/relationships/image" Target="../media/image301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23.xml"/><Relationship Id="rId233" Type="http://schemas.openxmlformats.org/officeDocument/2006/relationships/customXml" Target="../ink/ink3034.xml"/><Relationship Id="rId254" Type="http://schemas.openxmlformats.org/officeDocument/2006/relationships/image" Target="../media/image2936.png"/><Relationship Id="rId28" Type="http://schemas.openxmlformats.org/officeDocument/2006/relationships/customXml" Target="../ink/ink2929.xml"/><Relationship Id="rId49" Type="http://schemas.openxmlformats.org/officeDocument/2006/relationships/image" Target="../media/image2838.png"/><Relationship Id="rId114" Type="http://schemas.openxmlformats.org/officeDocument/2006/relationships/customXml" Target="../ink/ink2972.xml"/><Relationship Id="rId275" Type="http://schemas.openxmlformats.org/officeDocument/2006/relationships/customXml" Target="../ink/ink3055.xml"/><Relationship Id="rId296" Type="http://schemas.openxmlformats.org/officeDocument/2006/relationships/image" Target="../media/image2957.png"/><Relationship Id="rId300" Type="http://schemas.openxmlformats.org/officeDocument/2006/relationships/image" Target="../media/image2959.png"/><Relationship Id="rId60" Type="http://schemas.openxmlformats.org/officeDocument/2006/relationships/customXml" Target="../ink/ink2945.xml"/><Relationship Id="rId81" Type="http://schemas.openxmlformats.org/officeDocument/2006/relationships/image" Target="../media/image2853.png"/><Relationship Id="rId135" Type="http://schemas.openxmlformats.org/officeDocument/2006/relationships/image" Target="../media/image2880.png"/><Relationship Id="rId156" Type="http://schemas.openxmlformats.org/officeDocument/2006/relationships/image" Target="../media/image2890.png"/><Relationship Id="rId177" Type="http://schemas.openxmlformats.org/officeDocument/2006/relationships/image" Target="../media/image2900.png"/><Relationship Id="rId198" Type="http://schemas.openxmlformats.org/officeDocument/2006/relationships/customXml" Target="../ink/ink3016.xml"/><Relationship Id="rId321" Type="http://schemas.openxmlformats.org/officeDocument/2006/relationships/customXml" Target="../ink/ink3078.xml"/><Relationship Id="rId342" Type="http://schemas.openxmlformats.org/officeDocument/2006/relationships/image" Target="../media/image2980.png"/><Relationship Id="rId363" Type="http://schemas.openxmlformats.org/officeDocument/2006/relationships/customXml" Target="../ink/ink3099.xml"/><Relationship Id="rId384" Type="http://schemas.openxmlformats.org/officeDocument/2006/relationships/image" Target="../media/image3001.png"/><Relationship Id="rId202" Type="http://schemas.openxmlformats.org/officeDocument/2006/relationships/customXml" Target="../ink/ink3018.xml"/><Relationship Id="rId223" Type="http://schemas.openxmlformats.org/officeDocument/2006/relationships/image" Target="../media/image2921.png"/><Relationship Id="rId244" Type="http://schemas.openxmlformats.org/officeDocument/2006/relationships/image" Target="../media/image2931.png"/><Relationship Id="rId18" Type="http://schemas.openxmlformats.org/officeDocument/2006/relationships/customXml" Target="../ink/ink2924.xml"/><Relationship Id="rId39" Type="http://schemas.openxmlformats.org/officeDocument/2006/relationships/image" Target="../media/image2833.png"/><Relationship Id="rId265" Type="http://schemas.openxmlformats.org/officeDocument/2006/relationships/customXml" Target="../ink/ink3050.xml"/><Relationship Id="rId286" Type="http://schemas.openxmlformats.org/officeDocument/2006/relationships/image" Target="../media/image2952.png"/><Relationship Id="rId50" Type="http://schemas.openxmlformats.org/officeDocument/2006/relationships/customXml" Target="../ink/ink2940.xml"/><Relationship Id="rId104" Type="http://schemas.openxmlformats.org/officeDocument/2006/relationships/customXml" Target="../ink/ink2967.xml"/><Relationship Id="rId125" Type="http://schemas.openxmlformats.org/officeDocument/2006/relationships/image" Target="../media/image2875.png"/><Relationship Id="rId146" Type="http://schemas.openxmlformats.org/officeDocument/2006/relationships/image" Target="../media/image2885.png"/><Relationship Id="rId167" Type="http://schemas.openxmlformats.org/officeDocument/2006/relationships/image" Target="../media/image2895.png"/><Relationship Id="rId188" Type="http://schemas.openxmlformats.org/officeDocument/2006/relationships/customXml" Target="../ink/ink3010.xml"/><Relationship Id="rId311" Type="http://schemas.openxmlformats.org/officeDocument/2006/relationships/customXml" Target="../ink/ink3073.xml"/><Relationship Id="rId332" Type="http://schemas.openxmlformats.org/officeDocument/2006/relationships/image" Target="../media/image2975.png"/><Relationship Id="rId353" Type="http://schemas.openxmlformats.org/officeDocument/2006/relationships/customXml" Target="../ink/ink3094.xml"/><Relationship Id="rId374" Type="http://schemas.openxmlformats.org/officeDocument/2006/relationships/image" Target="../media/image2996.png"/><Relationship Id="rId395" Type="http://schemas.openxmlformats.org/officeDocument/2006/relationships/customXml" Target="../ink/ink3115.xml"/><Relationship Id="rId71" Type="http://schemas.openxmlformats.org/officeDocument/2006/relationships/image" Target="../media/image2848.png"/><Relationship Id="rId92" Type="http://schemas.openxmlformats.org/officeDocument/2006/relationships/customXml" Target="../ink/ink2961.xml"/><Relationship Id="rId213" Type="http://schemas.openxmlformats.org/officeDocument/2006/relationships/image" Target="../media/image2916.png"/><Relationship Id="rId234" Type="http://schemas.openxmlformats.org/officeDocument/2006/relationships/image" Target="../media/image2926.png"/><Relationship Id="rId2" Type="http://schemas.openxmlformats.org/officeDocument/2006/relationships/customXml" Target="../ink/ink2916.xml"/><Relationship Id="rId29" Type="http://schemas.openxmlformats.org/officeDocument/2006/relationships/image" Target="../media/image2828.png"/><Relationship Id="rId255" Type="http://schemas.openxmlformats.org/officeDocument/2006/relationships/customXml" Target="../ink/ink3045.xml"/><Relationship Id="rId276" Type="http://schemas.openxmlformats.org/officeDocument/2006/relationships/image" Target="../media/image2947.png"/><Relationship Id="rId297" Type="http://schemas.openxmlformats.org/officeDocument/2006/relationships/customXml" Target="../ink/ink3066.xml"/><Relationship Id="rId40" Type="http://schemas.openxmlformats.org/officeDocument/2006/relationships/customXml" Target="../ink/ink2935.xml"/><Relationship Id="rId115" Type="http://schemas.openxmlformats.org/officeDocument/2006/relationships/image" Target="../media/image2870.png"/><Relationship Id="rId136" Type="http://schemas.openxmlformats.org/officeDocument/2006/relationships/customXml" Target="../ink/ink2983.xml"/><Relationship Id="rId157" Type="http://schemas.openxmlformats.org/officeDocument/2006/relationships/customXml" Target="../ink/ink2994.xml"/><Relationship Id="rId178" Type="http://schemas.openxmlformats.org/officeDocument/2006/relationships/customXml" Target="../ink/ink3005.xml"/><Relationship Id="rId301" Type="http://schemas.openxmlformats.org/officeDocument/2006/relationships/customXml" Target="../ink/ink3068.xml"/><Relationship Id="rId322" Type="http://schemas.openxmlformats.org/officeDocument/2006/relationships/image" Target="../media/image2970.png"/><Relationship Id="rId343" Type="http://schemas.openxmlformats.org/officeDocument/2006/relationships/customXml" Target="../ink/ink3089.xml"/><Relationship Id="rId364" Type="http://schemas.openxmlformats.org/officeDocument/2006/relationships/image" Target="../media/image2991.png"/><Relationship Id="rId61" Type="http://schemas.openxmlformats.org/officeDocument/2006/relationships/image" Target="../media/image2844.png"/><Relationship Id="rId82" Type="http://schemas.openxmlformats.org/officeDocument/2006/relationships/customXml" Target="../ink/ink2956.xml"/><Relationship Id="rId199" Type="http://schemas.openxmlformats.org/officeDocument/2006/relationships/image" Target="../media/image2909.png"/><Relationship Id="rId203" Type="http://schemas.openxmlformats.org/officeDocument/2006/relationships/image" Target="../media/image2911.png"/><Relationship Id="rId385" Type="http://schemas.openxmlformats.org/officeDocument/2006/relationships/customXml" Target="../ink/ink3110.xml"/><Relationship Id="rId19" Type="http://schemas.openxmlformats.org/officeDocument/2006/relationships/image" Target="../media/image2823.png"/><Relationship Id="rId224" Type="http://schemas.openxmlformats.org/officeDocument/2006/relationships/customXml" Target="../ink/ink3029.xml"/><Relationship Id="rId245" Type="http://schemas.openxmlformats.org/officeDocument/2006/relationships/customXml" Target="../ink/ink3040.xml"/><Relationship Id="rId266" Type="http://schemas.openxmlformats.org/officeDocument/2006/relationships/image" Target="../media/image2942.png"/><Relationship Id="rId287" Type="http://schemas.openxmlformats.org/officeDocument/2006/relationships/customXml" Target="../ink/ink3061.xml"/><Relationship Id="rId30" Type="http://schemas.openxmlformats.org/officeDocument/2006/relationships/customXml" Target="../ink/ink2930.xml"/><Relationship Id="rId105" Type="http://schemas.openxmlformats.org/officeDocument/2006/relationships/image" Target="../media/image2865.png"/><Relationship Id="rId126" Type="http://schemas.openxmlformats.org/officeDocument/2006/relationships/customXml" Target="../ink/ink2978.xml"/><Relationship Id="rId147" Type="http://schemas.openxmlformats.org/officeDocument/2006/relationships/customXml" Target="../ink/ink2989.xml"/><Relationship Id="rId168" Type="http://schemas.openxmlformats.org/officeDocument/2006/relationships/customXml" Target="../ink/ink3000.xml"/><Relationship Id="rId312" Type="http://schemas.openxmlformats.org/officeDocument/2006/relationships/image" Target="../media/image2965.png"/><Relationship Id="rId333" Type="http://schemas.openxmlformats.org/officeDocument/2006/relationships/customXml" Target="../ink/ink3084.xml"/><Relationship Id="rId354" Type="http://schemas.openxmlformats.org/officeDocument/2006/relationships/image" Target="../media/image2986.png"/><Relationship Id="rId51" Type="http://schemas.openxmlformats.org/officeDocument/2006/relationships/image" Target="../media/image2839.png"/><Relationship Id="rId72" Type="http://schemas.openxmlformats.org/officeDocument/2006/relationships/customXml" Target="../ink/ink2951.xml"/><Relationship Id="rId93" Type="http://schemas.openxmlformats.org/officeDocument/2006/relationships/image" Target="../media/image2859.png"/><Relationship Id="rId189" Type="http://schemas.openxmlformats.org/officeDocument/2006/relationships/image" Target="../media/image2905.png"/><Relationship Id="rId375" Type="http://schemas.openxmlformats.org/officeDocument/2006/relationships/customXml" Target="../ink/ink3105.xml"/><Relationship Id="rId396" Type="http://schemas.openxmlformats.org/officeDocument/2006/relationships/image" Target="../media/image3007.png"/><Relationship Id="rId3" Type="http://schemas.openxmlformats.org/officeDocument/2006/relationships/image" Target="../media/image2815.png"/><Relationship Id="rId214" Type="http://schemas.openxmlformats.org/officeDocument/2006/relationships/customXml" Target="../ink/ink3024.xml"/><Relationship Id="rId235" Type="http://schemas.openxmlformats.org/officeDocument/2006/relationships/customXml" Target="../ink/ink3035.xml"/><Relationship Id="rId256" Type="http://schemas.openxmlformats.org/officeDocument/2006/relationships/image" Target="../media/image2937.png"/><Relationship Id="rId277" Type="http://schemas.openxmlformats.org/officeDocument/2006/relationships/customXml" Target="../ink/ink3056.xml"/><Relationship Id="rId298" Type="http://schemas.openxmlformats.org/officeDocument/2006/relationships/image" Target="../media/image2958.png"/><Relationship Id="rId400" Type="http://schemas.openxmlformats.org/officeDocument/2006/relationships/image" Target="../media/image3009.png"/><Relationship Id="rId116" Type="http://schemas.openxmlformats.org/officeDocument/2006/relationships/customXml" Target="../ink/ink2973.xml"/><Relationship Id="rId137" Type="http://schemas.openxmlformats.org/officeDocument/2006/relationships/image" Target="../media/image2881.png"/><Relationship Id="rId158" Type="http://schemas.openxmlformats.org/officeDocument/2006/relationships/image" Target="../media/image2891.png"/><Relationship Id="rId302" Type="http://schemas.openxmlformats.org/officeDocument/2006/relationships/image" Target="../media/image2960.png"/><Relationship Id="rId323" Type="http://schemas.openxmlformats.org/officeDocument/2006/relationships/customXml" Target="../ink/ink3079.xml"/><Relationship Id="rId344" Type="http://schemas.openxmlformats.org/officeDocument/2006/relationships/image" Target="../media/image2981.png"/><Relationship Id="rId20" Type="http://schemas.openxmlformats.org/officeDocument/2006/relationships/customXml" Target="../ink/ink2925.xml"/><Relationship Id="rId41" Type="http://schemas.openxmlformats.org/officeDocument/2006/relationships/image" Target="../media/image2834.png"/><Relationship Id="rId62" Type="http://schemas.openxmlformats.org/officeDocument/2006/relationships/customXml" Target="../ink/ink2946.xml"/><Relationship Id="rId83" Type="http://schemas.openxmlformats.org/officeDocument/2006/relationships/image" Target="../media/image2854.png"/><Relationship Id="rId179" Type="http://schemas.openxmlformats.org/officeDocument/2006/relationships/image" Target="../media/image2901.png"/><Relationship Id="rId365" Type="http://schemas.openxmlformats.org/officeDocument/2006/relationships/customXml" Target="../ink/ink3100.xml"/><Relationship Id="rId386" Type="http://schemas.openxmlformats.org/officeDocument/2006/relationships/image" Target="../media/image3002.png"/><Relationship Id="rId190" Type="http://schemas.openxmlformats.org/officeDocument/2006/relationships/customXml" Target="../ink/ink3011.xml"/><Relationship Id="rId204" Type="http://schemas.openxmlformats.org/officeDocument/2006/relationships/customXml" Target="../ink/ink3019.xml"/><Relationship Id="rId225" Type="http://schemas.openxmlformats.org/officeDocument/2006/relationships/image" Target="../media/image2922.png"/><Relationship Id="rId246" Type="http://schemas.openxmlformats.org/officeDocument/2006/relationships/image" Target="../media/image2932.png"/><Relationship Id="rId267" Type="http://schemas.openxmlformats.org/officeDocument/2006/relationships/customXml" Target="../ink/ink3051.xml"/><Relationship Id="rId288" Type="http://schemas.openxmlformats.org/officeDocument/2006/relationships/image" Target="../media/image2953.png"/><Relationship Id="rId106" Type="http://schemas.openxmlformats.org/officeDocument/2006/relationships/customXml" Target="../ink/ink2968.xml"/><Relationship Id="rId127" Type="http://schemas.openxmlformats.org/officeDocument/2006/relationships/image" Target="../media/image2876.png"/><Relationship Id="rId313" Type="http://schemas.openxmlformats.org/officeDocument/2006/relationships/customXml" Target="../ink/ink3074.xml"/><Relationship Id="rId10" Type="http://schemas.openxmlformats.org/officeDocument/2006/relationships/customXml" Target="../ink/ink2920.xml"/><Relationship Id="rId31" Type="http://schemas.openxmlformats.org/officeDocument/2006/relationships/image" Target="../media/image2829.png"/><Relationship Id="rId52" Type="http://schemas.openxmlformats.org/officeDocument/2006/relationships/customXml" Target="../ink/ink2941.xml"/><Relationship Id="rId73" Type="http://schemas.openxmlformats.org/officeDocument/2006/relationships/image" Target="../media/image2849.png"/><Relationship Id="rId94" Type="http://schemas.openxmlformats.org/officeDocument/2006/relationships/customXml" Target="../ink/ink2962.xml"/><Relationship Id="rId148" Type="http://schemas.openxmlformats.org/officeDocument/2006/relationships/image" Target="../media/image2886.png"/><Relationship Id="rId169" Type="http://schemas.openxmlformats.org/officeDocument/2006/relationships/image" Target="../media/image2896.png"/><Relationship Id="rId334" Type="http://schemas.openxmlformats.org/officeDocument/2006/relationships/image" Target="../media/image2976.png"/><Relationship Id="rId355" Type="http://schemas.openxmlformats.org/officeDocument/2006/relationships/customXml" Target="../ink/ink3095.xml"/><Relationship Id="rId376" Type="http://schemas.openxmlformats.org/officeDocument/2006/relationships/image" Target="../media/image2997.png"/><Relationship Id="rId397" Type="http://schemas.openxmlformats.org/officeDocument/2006/relationships/customXml" Target="../ink/ink3116.xml"/><Relationship Id="rId4" Type="http://schemas.openxmlformats.org/officeDocument/2006/relationships/customXml" Target="../ink/ink2917.xml"/><Relationship Id="rId180" Type="http://schemas.openxmlformats.org/officeDocument/2006/relationships/customXml" Target="../ink/ink3006.xml"/><Relationship Id="rId215" Type="http://schemas.openxmlformats.org/officeDocument/2006/relationships/image" Target="../media/image2917.png"/><Relationship Id="rId236" Type="http://schemas.openxmlformats.org/officeDocument/2006/relationships/image" Target="../media/image2927.png"/><Relationship Id="rId257" Type="http://schemas.openxmlformats.org/officeDocument/2006/relationships/customXml" Target="../ink/ink3046.xml"/><Relationship Id="rId278" Type="http://schemas.openxmlformats.org/officeDocument/2006/relationships/image" Target="../media/image2948.png"/><Relationship Id="rId401" Type="http://schemas.openxmlformats.org/officeDocument/2006/relationships/customXml" Target="../ink/ink3118.xml"/><Relationship Id="rId303" Type="http://schemas.openxmlformats.org/officeDocument/2006/relationships/customXml" Target="../ink/ink3069.xml"/><Relationship Id="rId42" Type="http://schemas.openxmlformats.org/officeDocument/2006/relationships/customXml" Target="../ink/ink2936.xml"/><Relationship Id="rId84" Type="http://schemas.openxmlformats.org/officeDocument/2006/relationships/customXml" Target="../ink/ink2957.xml"/><Relationship Id="rId138" Type="http://schemas.openxmlformats.org/officeDocument/2006/relationships/customXml" Target="../ink/ink2984.xml"/><Relationship Id="rId345" Type="http://schemas.openxmlformats.org/officeDocument/2006/relationships/customXml" Target="../ink/ink3090.xml"/><Relationship Id="rId387" Type="http://schemas.openxmlformats.org/officeDocument/2006/relationships/customXml" Target="../ink/ink3111.xml"/><Relationship Id="rId191" Type="http://schemas.openxmlformats.org/officeDocument/2006/relationships/customXml" Target="../ink/ink3012.xml"/><Relationship Id="rId205" Type="http://schemas.openxmlformats.org/officeDocument/2006/relationships/image" Target="../media/image2912.png"/><Relationship Id="rId247" Type="http://schemas.openxmlformats.org/officeDocument/2006/relationships/customXml" Target="../ink/ink3041.xml"/><Relationship Id="rId107" Type="http://schemas.openxmlformats.org/officeDocument/2006/relationships/image" Target="../media/image2866.png"/><Relationship Id="rId289" Type="http://schemas.openxmlformats.org/officeDocument/2006/relationships/customXml" Target="../ink/ink306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69.png"/><Relationship Id="rId299" Type="http://schemas.openxmlformats.org/officeDocument/2006/relationships/image" Target="../media/image3155.png"/><Relationship Id="rId303" Type="http://schemas.openxmlformats.org/officeDocument/2006/relationships/image" Target="../media/image3157.png"/><Relationship Id="rId21" Type="http://schemas.openxmlformats.org/officeDocument/2006/relationships/image" Target="../media/image3023.png"/><Relationship Id="rId42" Type="http://schemas.openxmlformats.org/officeDocument/2006/relationships/customXml" Target="../ink/ink3142.xml"/><Relationship Id="rId63" Type="http://schemas.openxmlformats.org/officeDocument/2006/relationships/image" Target="../media/image3044.png"/><Relationship Id="rId84" Type="http://schemas.openxmlformats.org/officeDocument/2006/relationships/customXml" Target="../ink/ink3163.xml"/><Relationship Id="rId138" Type="http://schemas.openxmlformats.org/officeDocument/2006/relationships/customXml" Target="../ink/ink3191.xml"/><Relationship Id="rId159" Type="http://schemas.openxmlformats.org/officeDocument/2006/relationships/customXml" Target="../ink/ink3203.xml"/><Relationship Id="rId324" Type="http://schemas.openxmlformats.org/officeDocument/2006/relationships/customXml" Target="../ink/ink3288.xml"/><Relationship Id="rId345" Type="http://schemas.openxmlformats.org/officeDocument/2006/relationships/image" Target="../media/image3178.png"/><Relationship Id="rId366" Type="http://schemas.openxmlformats.org/officeDocument/2006/relationships/image" Target="../media/image3188.png"/><Relationship Id="rId170" Type="http://schemas.openxmlformats.org/officeDocument/2006/relationships/image" Target="../media/image3093.png"/><Relationship Id="rId191" Type="http://schemas.openxmlformats.org/officeDocument/2006/relationships/customXml" Target="../ink/ink3220.xml"/><Relationship Id="rId205" Type="http://schemas.openxmlformats.org/officeDocument/2006/relationships/customXml" Target="../ink/ink3228.xml"/><Relationship Id="rId226" Type="http://schemas.openxmlformats.org/officeDocument/2006/relationships/image" Target="../media/image3119.png"/><Relationship Id="rId247" Type="http://schemas.openxmlformats.org/officeDocument/2006/relationships/customXml" Target="../ink/ink3249.xml"/><Relationship Id="rId107" Type="http://schemas.openxmlformats.org/officeDocument/2006/relationships/customXml" Target="../ink/ink3175.xml"/><Relationship Id="rId268" Type="http://schemas.openxmlformats.org/officeDocument/2006/relationships/customXml" Target="../ink/ink3260.xml"/><Relationship Id="rId289" Type="http://schemas.openxmlformats.org/officeDocument/2006/relationships/image" Target="../media/image3150.png"/><Relationship Id="rId11" Type="http://schemas.openxmlformats.org/officeDocument/2006/relationships/image" Target="../media/image3018.png"/><Relationship Id="rId32" Type="http://schemas.openxmlformats.org/officeDocument/2006/relationships/customXml" Target="../ink/ink3137.xml"/><Relationship Id="rId53" Type="http://schemas.openxmlformats.org/officeDocument/2006/relationships/image" Target="../media/image3039.png"/><Relationship Id="rId74" Type="http://schemas.openxmlformats.org/officeDocument/2006/relationships/customXml" Target="../ink/ink3158.xml"/><Relationship Id="rId128" Type="http://schemas.openxmlformats.org/officeDocument/2006/relationships/customXml" Target="../ink/ink3186.xml"/><Relationship Id="rId149" Type="http://schemas.openxmlformats.org/officeDocument/2006/relationships/customXml" Target="../ink/ink3198.xml"/><Relationship Id="rId314" Type="http://schemas.openxmlformats.org/officeDocument/2006/relationships/customXml" Target="../ink/ink3283.xml"/><Relationship Id="rId335" Type="http://schemas.openxmlformats.org/officeDocument/2006/relationships/image" Target="../media/image3173.png"/><Relationship Id="rId356" Type="http://schemas.openxmlformats.org/officeDocument/2006/relationships/customXml" Target="../ink/ink3304.xml"/><Relationship Id="rId5" Type="http://schemas.openxmlformats.org/officeDocument/2006/relationships/image" Target="../media/image3015.png"/><Relationship Id="rId95" Type="http://schemas.openxmlformats.org/officeDocument/2006/relationships/image" Target="../media/image3060.png"/><Relationship Id="rId160" Type="http://schemas.openxmlformats.org/officeDocument/2006/relationships/image" Target="../media/image3088.png"/><Relationship Id="rId181" Type="http://schemas.openxmlformats.org/officeDocument/2006/relationships/customXml" Target="../ink/ink3214.xml"/><Relationship Id="rId216" Type="http://schemas.openxmlformats.org/officeDocument/2006/relationships/image" Target="../media/image3114.png"/><Relationship Id="rId237" Type="http://schemas.openxmlformats.org/officeDocument/2006/relationships/customXml" Target="../ink/ink3244.xml"/><Relationship Id="rId258" Type="http://schemas.openxmlformats.org/officeDocument/2006/relationships/image" Target="../media/image3135.png"/><Relationship Id="rId279" Type="http://schemas.openxmlformats.org/officeDocument/2006/relationships/image" Target="../media/image3145.png"/><Relationship Id="rId22" Type="http://schemas.openxmlformats.org/officeDocument/2006/relationships/customXml" Target="../ink/ink3132.xml"/><Relationship Id="rId43" Type="http://schemas.openxmlformats.org/officeDocument/2006/relationships/image" Target="../media/image3034.png"/><Relationship Id="rId64" Type="http://schemas.openxmlformats.org/officeDocument/2006/relationships/customXml" Target="../ink/ink3153.xml"/><Relationship Id="rId118" Type="http://schemas.openxmlformats.org/officeDocument/2006/relationships/customXml" Target="../ink/ink3181.xml"/><Relationship Id="rId139" Type="http://schemas.openxmlformats.org/officeDocument/2006/relationships/image" Target="../media/image3080.png"/><Relationship Id="rId290" Type="http://schemas.openxmlformats.org/officeDocument/2006/relationships/customXml" Target="../ink/ink3271.xml"/><Relationship Id="rId304" Type="http://schemas.openxmlformats.org/officeDocument/2006/relationships/customXml" Target="../ink/ink3278.xml"/><Relationship Id="rId325" Type="http://schemas.openxmlformats.org/officeDocument/2006/relationships/image" Target="../media/image3168.png"/><Relationship Id="rId346" Type="http://schemas.openxmlformats.org/officeDocument/2006/relationships/customXml" Target="../ink/ink3299.xml"/><Relationship Id="rId367" Type="http://schemas.openxmlformats.org/officeDocument/2006/relationships/customXml" Target="../ink/ink3310.xml"/><Relationship Id="rId85" Type="http://schemas.openxmlformats.org/officeDocument/2006/relationships/image" Target="../media/image3055.png"/><Relationship Id="rId150" Type="http://schemas.openxmlformats.org/officeDocument/2006/relationships/image" Target="../media/image3083.png"/><Relationship Id="rId171" Type="http://schemas.openxmlformats.org/officeDocument/2006/relationships/customXml" Target="../ink/ink3209.xml"/><Relationship Id="rId192" Type="http://schemas.openxmlformats.org/officeDocument/2006/relationships/image" Target="../media/image3103.png"/><Relationship Id="rId206" Type="http://schemas.openxmlformats.org/officeDocument/2006/relationships/image" Target="../media/image3109.png"/><Relationship Id="rId227" Type="http://schemas.openxmlformats.org/officeDocument/2006/relationships/customXml" Target="../ink/ink3239.xml"/><Relationship Id="rId248" Type="http://schemas.openxmlformats.org/officeDocument/2006/relationships/image" Target="../media/image3130.png"/><Relationship Id="rId269" Type="http://schemas.openxmlformats.org/officeDocument/2006/relationships/image" Target="../media/image3140.png"/><Relationship Id="rId12" Type="http://schemas.openxmlformats.org/officeDocument/2006/relationships/customXml" Target="../ink/ink3127.xml"/><Relationship Id="rId33" Type="http://schemas.openxmlformats.org/officeDocument/2006/relationships/image" Target="../media/image3029.png"/><Relationship Id="rId108" Type="http://schemas.openxmlformats.org/officeDocument/2006/relationships/image" Target="../media/image3065.png"/><Relationship Id="rId129" Type="http://schemas.openxmlformats.org/officeDocument/2006/relationships/image" Target="../media/image3075.png"/><Relationship Id="rId280" Type="http://schemas.openxmlformats.org/officeDocument/2006/relationships/customXml" Target="../ink/ink3266.xml"/><Relationship Id="rId315" Type="http://schemas.openxmlformats.org/officeDocument/2006/relationships/image" Target="../media/image3163.png"/><Relationship Id="rId336" Type="http://schemas.openxmlformats.org/officeDocument/2006/relationships/customXml" Target="../ink/ink3294.xml"/><Relationship Id="rId357" Type="http://schemas.openxmlformats.org/officeDocument/2006/relationships/image" Target="../media/image3184.png"/><Relationship Id="rId54" Type="http://schemas.openxmlformats.org/officeDocument/2006/relationships/customXml" Target="../ink/ink3148.xml"/><Relationship Id="rId75" Type="http://schemas.openxmlformats.org/officeDocument/2006/relationships/image" Target="../media/image3050.png"/><Relationship Id="rId96" Type="http://schemas.openxmlformats.org/officeDocument/2006/relationships/customXml" Target="../ink/ink3169.xml"/><Relationship Id="rId140" Type="http://schemas.openxmlformats.org/officeDocument/2006/relationships/customXml" Target="../ink/ink3192.xml"/><Relationship Id="rId161" Type="http://schemas.openxmlformats.org/officeDocument/2006/relationships/customXml" Target="../ink/ink3204.xml"/><Relationship Id="rId182" Type="http://schemas.openxmlformats.org/officeDocument/2006/relationships/customXml" Target="../ink/ink3215.xml"/><Relationship Id="rId217" Type="http://schemas.openxmlformats.org/officeDocument/2006/relationships/customXml" Target="../ink/ink3234.xml"/><Relationship Id="rId6" Type="http://schemas.openxmlformats.org/officeDocument/2006/relationships/customXml" Target="../ink/ink3124.xml"/><Relationship Id="rId238" Type="http://schemas.openxmlformats.org/officeDocument/2006/relationships/image" Target="../media/image3125.png"/><Relationship Id="rId259" Type="http://schemas.openxmlformats.org/officeDocument/2006/relationships/customXml" Target="../ink/ink3255.xml"/><Relationship Id="rId23" Type="http://schemas.openxmlformats.org/officeDocument/2006/relationships/image" Target="../media/image3024.png"/><Relationship Id="rId119" Type="http://schemas.openxmlformats.org/officeDocument/2006/relationships/image" Target="../media/image3070.png"/><Relationship Id="rId270" Type="http://schemas.openxmlformats.org/officeDocument/2006/relationships/customXml" Target="../ink/ink3261.xml"/><Relationship Id="rId291" Type="http://schemas.openxmlformats.org/officeDocument/2006/relationships/image" Target="../media/image3151.png"/><Relationship Id="rId305" Type="http://schemas.openxmlformats.org/officeDocument/2006/relationships/image" Target="../media/image3158.png"/><Relationship Id="rId326" Type="http://schemas.openxmlformats.org/officeDocument/2006/relationships/customXml" Target="../ink/ink3289.xml"/><Relationship Id="rId347" Type="http://schemas.openxmlformats.org/officeDocument/2006/relationships/image" Target="../media/image3179.png"/><Relationship Id="rId44" Type="http://schemas.openxmlformats.org/officeDocument/2006/relationships/customXml" Target="../ink/ink3143.xml"/><Relationship Id="rId65" Type="http://schemas.openxmlformats.org/officeDocument/2006/relationships/image" Target="../media/image3045.png"/><Relationship Id="rId86" Type="http://schemas.openxmlformats.org/officeDocument/2006/relationships/customXml" Target="../ink/ink3164.xml"/><Relationship Id="rId130" Type="http://schemas.openxmlformats.org/officeDocument/2006/relationships/customXml" Target="../ink/ink3187.xml"/><Relationship Id="rId151" Type="http://schemas.openxmlformats.org/officeDocument/2006/relationships/customXml" Target="../ink/ink3199.xml"/><Relationship Id="rId368" Type="http://schemas.openxmlformats.org/officeDocument/2006/relationships/image" Target="../media/image3189.png"/><Relationship Id="rId172" Type="http://schemas.openxmlformats.org/officeDocument/2006/relationships/image" Target="../media/image3094.png"/><Relationship Id="rId193" Type="http://schemas.openxmlformats.org/officeDocument/2006/relationships/customXml" Target="../ink/ink3221.xml"/><Relationship Id="rId207" Type="http://schemas.openxmlformats.org/officeDocument/2006/relationships/customXml" Target="../ink/ink3229.xml"/><Relationship Id="rId228" Type="http://schemas.openxmlformats.org/officeDocument/2006/relationships/image" Target="../media/image3120.png"/><Relationship Id="rId249" Type="http://schemas.openxmlformats.org/officeDocument/2006/relationships/customXml" Target="../ink/ink3250.xml"/><Relationship Id="rId13" Type="http://schemas.openxmlformats.org/officeDocument/2006/relationships/image" Target="../media/image3019.png"/><Relationship Id="rId109" Type="http://schemas.openxmlformats.org/officeDocument/2006/relationships/customXml" Target="../ink/ink3176.xml"/><Relationship Id="rId260" Type="http://schemas.openxmlformats.org/officeDocument/2006/relationships/image" Target="../media/image3136.png"/><Relationship Id="rId281" Type="http://schemas.openxmlformats.org/officeDocument/2006/relationships/image" Target="../media/image3146.png"/><Relationship Id="rId316" Type="http://schemas.openxmlformats.org/officeDocument/2006/relationships/customXml" Target="../ink/ink3284.xml"/><Relationship Id="rId337" Type="http://schemas.openxmlformats.org/officeDocument/2006/relationships/image" Target="../media/image3174.png"/><Relationship Id="rId34" Type="http://schemas.openxmlformats.org/officeDocument/2006/relationships/customXml" Target="../ink/ink3138.xml"/><Relationship Id="rId55" Type="http://schemas.openxmlformats.org/officeDocument/2006/relationships/image" Target="../media/image3040.png"/><Relationship Id="rId76" Type="http://schemas.openxmlformats.org/officeDocument/2006/relationships/customXml" Target="../ink/ink3159.xml"/><Relationship Id="rId97" Type="http://schemas.openxmlformats.org/officeDocument/2006/relationships/image" Target="../media/image3061.png"/><Relationship Id="rId120" Type="http://schemas.openxmlformats.org/officeDocument/2006/relationships/customXml" Target="../ink/ink3182.xml"/><Relationship Id="rId141" Type="http://schemas.openxmlformats.org/officeDocument/2006/relationships/image" Target="../media/image3081.png"/><Relationship Id="rId358" Type="http://schemas.openxmlformats.org/officeDocument/2006/relationships/customXml" Target="../ink/ink3305.xml"/><Relationship Id="rId7" Type="http://schemas.openxmlformats.org/officeDocument/2006/relationships/image" Target="../media/image3016.png"/><Relationship Id="rId162" Type="http://schemas.openxmlformats.org/officeDocument/2006/relationships/image" Target="../media/image3089.png"/><Relationship Id="rId183" Type="http://schemas.openxmlformats.org/officeDocument/2006/relationships/customXml" Target="../ink/ink3216.xml"/><Relationship Id="rId218" Type="http://schemas.openxmlformats.org/officeDocument/2006/relationships/image" Target="../media/image3115.png"/><Relationship Id="rId239" Type="http://schemas.openxmlformats.org/officeDocument/2006/relationships/customXml" Target="../ink/ink3245.xml"/><Relationship Id="rId250" Type="http://schemas.openxmlformats.org/officeDocument/2006/relationships/image" Target="../media/image3131.png"/><Relationship Id="rId271" Type="http://schemas.openxmlformats.org/officeDocument/2006/relationships/image" Target="../media/image3141.png"/><Relationship Id="rId292" Type="http://schemas.openxmlformats.org/officeDocument/2006/relationships/customXml" Target="../ink/ink3272.xml"/><Relationship Id="rId306" Type="http://schemas.openxmlformats.org/officeDocument/2006/relationships/customXml" Target="../ink/ink3279.xml"/><Relationship Id="rId24" Type="http://schemas.openxmlformats.org/officeDocument/2006/relationships/customXml" Target="../ink/ink3133.xml"/><Relationship Id="rId45" Type="http://schemas.openxmlformats.org/officeDocument/2006/relationships/image" Target="../media/image3035.png"/><Relationship Id="rId66" Type="http://schemas.openxmlformats.org/officeDocument/2006/relationships/customXml" Target="../ink/ink3154.xml"/><Relationship Id="rId87" Type="http://schemas.openxmlformats.org/officeDocument/2006/relationships/image" Target="../media/image3056.png"/><Relationship Id="rId110" Type="http://schemas.openxmlformats.org/officeDocument/2006/relationships/image" Target="../media/image3066.png"/><Relationship Id="rId131" Type="http://schemas.openxmlformats.org/officeDocument/2006/relationships/image" Target="../media/image3076.png"/><Relationship Id="rId327" Type="http://schemas.openxmlformats.org/officeDocument/2006/relationships/image" Target="../media/image3169.png"/><Relationship Id="rId348" Type="http://schemas.openxmlformats.org/officeDocument/2006/relationships/customXml" Target="../ink/ink3300.xml"/><Relationship Id="rId369" Type="http://schemas.openxmlformats.org/officeDocument/2006/relationships/customXml" Target="../ink/ink3311.xml"/><Relationship Id="rId152" Type="http://schemas.openxmlformats.org/officeDocument/2006/relationships/image" Target="../media/image3084.png"/><Relationship Id="rId173" Type="http://schemas.openxmlformats.org/officeDocument/2006/relationships/customXml" Target="../ink/ink3210.xml"/><Relationship Id="rId194" Type="http://schemas.openxmlformats.org/officeDocument/2006/relationships/image" Target="../media/image3104.png"/><Relationship Id="rId208" Type="http://schemas.openxmlformats.org/officeDocument/2006/relationships/image" Target="../media/image3110.png"/><Relationship Id="rId229" Type="http://schemas.openxmlformats.org/officeDocument/2006/relationships/customXml" Target="../ink/ink3240.xml"/><Relationship Id="rId240" Type="http://schemas.openxmlformats.org/officeDocument/2006/relationships/image" Target="../media/image3126.png"/><Relationship Id="rId261" Type="http://schemas.openxmlformats.org/officeDocument/2006/relationships/customXml" Target="../ink/ink3256.xml"/><Relationship Id="rId14" Type="http://schemas.openxmlformats.org/officeDocument/2006/relationships/customXml" Target="../ink/ink3128.xml"/><Relationship Id="rId35" Type="http://schemas.openxmlformats.org/officeDocument/2006/relationships/image" Target="../media/image3030.png"/><Relationship Id="rId56" Type="http://schemas.openxmlformats.org/officeDocument/2006/relationships/customXml" Target="../ink/ink3149.xml"/><Relationship Id="rId77" Type="http://schemas.openxmlformats.org/officeDocument/2006/relationships/image" Target="../media/image3051.png"/><Relationship Id="rId100" Type="http://schemas.openxmlformats.org/officeDocument/2006/relationships/customXml" Target="../ink/ink3171.xml"/><Relationship Id="rId282" Type="http://schemas.openxmlformats.org/officeDocument/2006/relationships/customXml" Target="../ink/ink3267.xml"/><Relationship Id="rId317" Type="http://schemas.openxmlformats.org/officeDocument/2006/relationships/image" Target="../media/image3164.png"/><Relationship Id="rId338" Type="http://schemas.openxmlformats.org/officeDocument/2006/relationships/customXml" Target="../ink/ink3295.xml"/><Relationship Id="rId359" Type="http://schemas.openxmlformats.org/officeDocument/2006/relationships/image" Target="../media/image3185.png"/><Relationship Id="rId8" Type="http://schemas.openxmlformats.org/officeDocument/2006/relationships/customXml" Target="../ink/ink3125.xml"/><Relationship Id="rId98" Type="http://schemas.openxmlformats.org/officeDocument/2006/relationships/customXml" Target="../ink/ink3170.xml"/><Relationship Id="rId121" Type="http://schemas.openxmlformats.org/officeDocument/2006/relationships/image" Target="../media/image3071.png"/><Relationship Id="rId142" Type="http://schemas.openxmlformats.org/officeDocument/2006/relationships/customXml" Target="../ink/ink3193.xml"/><Relationship Id="rId163" Type="http://schemas.openxmlformats.org/officeDocument/2006/relationships/customXml" Target="../ink/ink3205.xml"/><Relationship Id="rId184" Type="http://schemas.openxmlformats.org/officeDocument/2006/relationships/image" Target="../media/image3099.png"/><Relationship Id="rId219" Type="http://schemas.openxmlformats.org/officeDocument/2006/relationships/customXml" Target="../ink/ink3235.xml"/><Relationship Id="rId370" Type="http://schemas.openxmlformats.org/officeDocument/2006/relationships/image" Target="../media/image3190.png"/><Relationship Id="rId230" Type="http://schemas.openxmlformats.org/officeDocument/2006/relationships/image" Target="../media/image3121.png"/><Relationship Id="rId251" Type="http://schemas.openxmlformats.org/officeDocument/2006/relationships/customXml" Target="../ink/ink3251.xml"/><Relationship Id="rId25" Type="http://schemas.openxmlformats.org/officeDocument/2006/relationships/image" Target="../media/image3025.png"/><Relationship Id="rId46" Type="http://schemas.openxmlformats.org/officeDocument/2006/relationships/customXml" Target="../ink/ink3144.xml"/><Relationship Id="rId67" Type="http://schemas.openxmlformats.org/officeDocument/2006/relationships/image" Target="../media/image3046.png"/><Relationship Id="rId272" Type="http://schemas.openxmlformats.org/officeDocument/2006/relationships/customXml" Target="../ink/ink3262.xml"/><Relationship Id="rId293" Type="http://schemas.openxmlformats.org/officeDocument/2006/relationships/image" Target="../media/image3152.png"/><Relationship Id="rId307" Type="http://schemas.openxmlformats.org/officeDocument/2006/relationships/image" Target="../media/image3159.png"/><Relationship Id="rId328" Type="http://schemas.openxmlformats.org/officeDocument/2006/relationships/customXml" Target="../ink/ink3290.xml"/><Relationship Id="rId349" Type="http://schemas.openxmlformats.org/officeDocument/2006/relationships/image" Target="../media/image3180.png"/><Relationship Id="rId88" Type="http://schemas.openxmlformats.org/officeDocument/2006/relationships/customXml" Target="../ink/ink3165.xml"/><Relationship Id="rId111" Type="http://schemas.openxmlformats.org/officeDocument/2006/relationships/customXml" Target="../ink/ink3177.xml"/><Relationship Id="rId132" Type="http://schemas.openxmlformats.org/officeDocument/2006/relationships/customXml" Target="../ink/ink3188.xml"/><Relationship Id="rId153" Type="http://schemas.openxmlformats.org/officeDocument/2006/relationships/customXml" Target="../ink/ink3200.xml"/><Relationship Id="rId174" Type="http://schemas.openxmlformats.org/officeDocument/2006/relationships/image" Target="../media/image3095.png"/><Relationship Id="rId195" Type="http://schemas.openxmlformats.org/officeDocument/2006/relationships/customXml" Target="../ink/ink3222.xml"/><Relationship Id="rId209" Type="http://schemas.openxmlformats.org/officeDocument/2006/relationships/customXml" Target="../ink/ink3230.xml"/><Relationship Id="rId360" Type="http://schemas.openxmlformats.org/officeDocument/2006/relationships/customXml" Target="../ink/ink3306.xml"/><Relationship Id="rId220" Type="http://schemas.openxmlformats.org/officeDocument/2006/relationships/image" Target="../media/image3116.png"/><Relationship Id="rId241" Type="http://schemas.openxmlformats.org/officeDocument/2006/relationships/customXml" Target="../ink/ink3246.xml"/><Relationship Id="rId15" Type="http://schemas.openxmlformats.org/officeDocument/2006/relationships/image" Target="../media/image3020.png"/><Relationship Id="rId36" Type="http://schemas.openxmlformats.org/officeDocument/2006/relationships/customXml" Target="../ink/ink3139.xml"/><Relationship Id="rId57" Type="http://schemas.openxmlformats.org/officeDocument/2006/relationships/image" Target="../media/image3041.png"/><Relationship Id="rId262" Type="http://schemas.openxmlformats.org/officeDocument/2006/relationships/image" Target="../media/image3137.png"/><Relationship Id="rId283" Type="http://schemas.openxmlformats.org/officeDocument/2006/relationships/image" Target="../media/image3147.png"/><Relationship Id="rId318" Type="http://schemas.openxmlformats.org/officeDocument/2006/relationships/customXml" Target="../ink/ink3285.xml"/><Relationship Id="rId339" Type="http://schemas.openxmlformats.org/officeDocument/2006/relationships/image" Target="../media/image3175.png"/><Relationship Id="rId78" Type="http://schemas.openxmlformats.org/officeDocument/2006/relationships/customXml" Target="../ink/ink3160.xml"/><Relationship Id="rId99" Type="http://schemas.openxmlformats.org/officeDocument/2006/relationships/image" Target="../media/image3062.png"/><Relationship Id="rId101" Type="http://schemas.openxmlformats.org/officeDocument/2006/relationships/image" Target="../media/image8.png"/><Relationship Id="rId122" Type="http://schemas.openxmlformats.org/officeDocument/2006/relationships/customXml" Target="../ink/ink3183.xml"/><Relationship Id="rId143" Type="http://schemas.openxmlformats.org/officeDocument/2006/relationships/image" Target="../media/image1511.png"/><Relationship Id="rId164" Type="http://schemas.openxmlformats.org/officeDocument/2006/relationships/image" Target="../media/image3090.png"/><Relationship Id="rId185" Type="http://schemas.openxmlformats.org/officeDocument/2006/relationships/customXml" Target="../ink/ink3217.xml"/><Relationship Id="rId350" Type="http://schemas.openxmlformats.org/officeDocument/2006/relationships/customXml" Target="../ink/ink3301.xml"/><Relationship Id="rId371" Type="http://schemas.openxmlformats.org/officeDocument/2006/relationships/customXml" Target="../ink/ink3312.xml"/><Relationship Id="rId4" Type="http://schemas.openxmlformats.org/officeDocument/2006/relationships/customXml" Target="../ink/ink3123.xml"/><Relationship Id="rId9" Type="http://schemas.openxmlformats.org/officeDocument/2006/relationships/image" Target="../media/image3017.png"/><Relationship Id="rId180" Type="http://schemas.openxmlformats.org/officeDocument/2006/relationships/image" Target="../media/image3098.png"/><Relationship Id="rId210" Type="http://schemas.openxmlformats.org/officeDocument/2006/relationships/image" Target="../media/image3111.png"/><Relationship Id="rId215" Type="http://schemas.openxmlformats.org/officeDocument/2006/relationships/customXml" Target="../ink/ink3233.xml"/><Relationship Id="rId236" Type="http://schemas.openxmlformats.org/officeDocument/2006/relationships/image" Target="../media/image3124.png"/><Relationship Id="rId257" Type="http://schemas.openxmlformats.org/officeDocument/2006/relationships/customXml" Target="../ink/ink3254.xml"/><Relationship Id="rId278" Type="http://schemas.openxmlformats.org/officeDocument/2006/relationships/customXml" Target="../ink/ink3265.xml"/><Relationship Id="rId26" Type="http://schemas.openxmlformats.org/officeDocument/2006/relationships/customXml" Target="../ink/ink3134.xml"/><Relationship Id="rId231" Type="http://schemas.openxmlformats.org/officeDocument/2006/relationships/customXml" Target="../ink/ink3241.xml"/><Relationship Id="rId252" Type="http://schemas.openxmlformats.org/officeDocument/2006/relationships/image" Target="../media/image3132.png"/><Relationship Id="rId273" Type="http://schemas.openxmlformats.org/officeDocument/2006/relationships/image" Target="../media/image3142.png"/><Relationship Id="rId294" Type="http://schemas.openxmlformats.org/officeDocument/2006/relationships/customXml" Target="../ink/ink3273.xml"/><Relationship Id="rId308" Type="http://schemas.openxmlformats.org/officeDocument/2006/relationships/customXml" Target="../ink/ink3280.xml"/><Relationship Id="rId329" Type="http://schemas.openxmlformats.org/officeDocument/2006/relationships/image" Target="../media/image3170.png"/><Relationship Id="rId47" Type="http://schemas.openxmlformats.org/officeDocument/2006/relationships/image" Target="../media/image3036.png"/><Relationship Id="rId68" Type="http://schemas.openxmlformats.org/officeDocument/2006/relationships/customXml" Target="../ink/ink3155.xml"/><Relationship Id="rId89" Type="http://schemas.openxmlformats.org/officeDocument/2006/relationships/image" Target="../media/image3057.png"/><Relationship Id="rId112" Type="http://schemas.openxmlformats.org/officeDocument/2006/relationships/image" Target="../media/image3067.png"/><Relationship Id="rId133" Type="http://schemas.openxmlformats.org/officeDocument/2006/relationships/image" Target="../media/image3077.png"/><Relationship Id="rId154" Type="http://schemas.openxmlformats.org/officeDocument/2006/relationships/image" Target="../media/image3085.png"/><Relationship Id="rId175" Type="http://schemas.openxmlformats.org/officeDocument/2006/relationships/customXml" Target="../ink/ink3211.xml"/><Relationship Id="rId340" Type="http://schemas.openxmlformats.org/officeDocument/2006/relationships/customXml" Target="../ink/ink3296.xml"/><Relationship Id="rId361" Type="http://schemas.openxmlformats.org/officeDocument/2006/relationships/customXml" Target="../ink/ink3307.xml"/><Relationship Id="rId196" Type="http://schemas.openxmlformats.org/officeDocument/2006/relationships/image" Target="../media/image3105.png"/><Relationship Id="rId200" Type="http://schemas.openxmlformats.org/officeDocument/2006/relationships/image" Target="../media/image3106.png"/><Relationship Id="rId16" Type="http://schemas.openxmlformats.org/officeDocument/2006/relationships/customXml" Target="../ink/ink3129.xml"/><Relationship Id="rId221" Type="http://schemas.openxmlformats.org/officeDocument/2006/relationships/customXml" Target="../ink/ink3236.xml"/><Relationship Id="rId242" Type="http://schemas.openxmlformats.org/officeDocument/2006/relationships/image" Target="../media/image3127.png"/><Relationship Id="rId263" Type="http://schemas.openxmlformats.org/officeDocument/2006/relationships/customXml" Target="../ink/ink3257.xml"/><Relationship Id="rId284" Type="http://schemas.openxmlformats.org/officeDocument/2006/relationships/customXml" Target="../ink/ink3268.xml"/><Relationship Id="rId319" Type="http://schemas.openxmlformats.org/officeDocument/2006/relationships/image" Target="../media/image3165.png"/><Relationship Id="rId37" Type="http://schemas.openxmlformats.org/officeDocument/2006/relationships/image" Target="../media/image3031.png"/><Relationship Id="rId58" Type="http://schemas.openxmlformats.org/officeDocument/2006/relationships/customXml" Target="../ink/ink3150.xml"/><Relationship Id="rId79" Type="http://schemas.openxmlformats.org/officeDocument/2006/relationships/image" Target="../media/image3052.png"/><Relationship Id="rId102" Type="http://schemas.openxmlformats.org/officeDocument/2006/relationships/customXml" Target="../ink/ink3172.xml"/><Relationship Id="rId123" Type="http://schemas.openxmlformats.org/officeDocument/2006/relationships/image" Target="../media/image3072.png"/><Relationship Id="rId144" Type="http://schemas.openxmlformats.org/officeDocument/2006/relationships/customXml" Target="../ink/ink3194.xml"/><Relationship Id="rId330" Type="http://schemas.openxmlformats.org/officeDocument/2006/relationships/customXml" Target="../ink/ink3291.xml"/><Relationship Id="rId90" Type="http://schemas.openxmlformats.org/officeDocument/2006/relationships/customXml" Target="../ink/ink3166.xml"/><Relationship Id="rId165" Type="http://schemas.openxmlformats.org/officeDocument/2006/relationships/customXml" Target="../ink/ink3206.xml"/><Relationship Id="rId186" Type="http://schemas.openxmlformats.org/officeDocument/2006/relationships/image" Target="../media/image3100.png"/><Relationship Id="rId351" Type="http://schemas.openxmlformats.org/officeDocument/2006/relationships/image" Target="../media/image3181.png"/><Relationship Id="rId372" Type="http://schemas.openxmlformats.org/officeDocument/2006/relationships/image" Target="../media/image3191.png"/><Relationship Id="rId211" Type="http://schemas.openxmlformats.org/officeDocument/2006/relationships/customXml" Target="../ink/ink3231.xml"/><Relationship Id="rId232" Type="http://schemas.openxmlformats.org/officeDocument/2006/relationships/image" Target="../media/image3122.png"/><Relationship Id="rId253" Type="http://schemas.openxmlformats.org/officeDocument/2006/relationships/customXml" Target="../ink/ink3252.xml"/><Relationship Id="rId274" Type="http://schemas.openxmlformats.org/officeDocument/2006/relationships/customXml" Target="../ink/ink3263.xml"/><Relationship Id="rId295" Type="http://schemas.openxmlformats.org/officeDocument/2006/relationships/image" Target="../media/image3153.png"/><Relationship Id="rId309" Type="http://schemas.openxmlformats.org/officeDocument/2006/relationships/image" Target="../media/image3160.png"/><Relationship Id="rId27" Type="http://schemas.openxmlformats.org/officeDocument/2006/relationships/image" Target="../media/image3026.png"/><Relationship Id="rId48" Type="http://schemas.openxmlformats.org/officeDocument/2006/relationships/customXml" Target="../ink/ink3145.xml"/><Relationship Id="rId69" Type="http://schemas.openxmlformats.org/officeDocument/2006/relationships/image" Target="../media/image3047.png"/><Relationship Id="rId113" Type="http://schemas.openxmlformats.org/officeDocument/2006/relationships/customXml" Target="../ink/ink3178.xml"/><Relationship Id="rId134" Type="http://schemas.openxmlformats.org/officeDocument/2006/relationships/customXml" Target="../ink/ink3189.xml"/><Relationship Id="rId320" Type="http://schemas.openxmlformats.org/officeDocument/2006/relationships/customXml" Target="../ink/ink3286.xml"/><Relationship Id="rId80" Type="http://schemas.openxmlformats.org/officeDocument/2006/relationships/customXml" Target="../ink/ink3161.xml"/><Relationship Id="rId155" Type="http://schemas.openxmlformats.org/officeDocument/2006/relationships/customXml" Target="../ink/ink3201.xml"/><Relationship Id="rId176" Type="http://schemas.openxmlformats.org/officeDocument/2006/relationships/image" Target="../media/image3096.png"/><Relationship Id="rId197" Type="http://schemas.openxmlformats.org/officeDocument/2006/relationships/customXml" Target="../ink/ink3223.xml"/><Relationship Id="rId341" Type="http://schemas.openxmlformats.org/officeDocument/2006/relationships/image" Target="../media/image3176.png"/><Relationship Id="rId362" Type="http://schemas.openxmlformats.org/officeDocument/2006/relationships/image" Target="../media/image3186.png"/><Relationship Id="rId201" Type="http://schemas.openxmlformats.org/officeDocument/2006/relationships/customXml" Target="../ink/ink3226.xml"/><Relationship Id="rId222" Type="http://schemas.openxmlformats.org/officeDocument/2006/relationships/image" Target="../media/image3117.png"/><Relationship Id="rId243" Type="http://schemas.openxmlformats.org/officeDocument/2006/relationships/customXml" Target="../ink/ink3247.xml"/><Relationship Id="rId264" Type="http://schemas.openxmlformats.org/officeDocument/2006/relationships/image" Target="../media/image3138.png"/><Relationship Id="rId285" Type="http://schemas.openxmlformats.org/officeDocument/2006/relationships/image" Target="../media/image3148.png"/><Relationship Id="rId17" Type="http://schemas.openxmlformats.org/officeDocument/2006/relationships/image" Target="../media/image3021.png"/><Relationship Id="rId38" Type="http://schemas.openxmlformats.org/officeDocument/2006/relationships/customXml" Target="../ink/ink3140.xml"/><Relationship Id="rId59" Type="http://schemas.openxmlformats.org/officeDocument/2006/relationships/image" Target="../media/image3042.png"/><Relationship Id="rId103" Type="http://schemas.openxmlformats.org/officeDocument/2006/relationships/customXml" Target="../ink/ink3173.xml"/><Relationship Id="rId124" Type="http://schemas.openxmlformats.org/officeDocument/2006/relationships/customXml" Target="../ink/ink3184.xml"/><Relationship Id="rId310" Type="http://schemas.openxmlformats.org/officeDocument/2006/relationships/customXml" Target="../ink/ink3281.xml"/><Relationship Id="rId70" Type="http://schemas.openxmlformats.org/officeDocument/2006/relationships/customXml" Target="../ink/ink3156.xml"/><Relationship Id="rId91" Type="http://schemas.openxmlformats.org/officeDocument/2006/relationships/image" Target="../media/image3058.png"/><Relationship Id="rId145" Type="http://schemas.openxmlformats.org/officeDocument/2006/relationships/customXml" Target="../ink/ink3195.xml"/><Relationship Id="rId166" Type="http://schemas.openxmlformats.org/officeDocument/2006/relationships/image" Target="../media/image3091.png"/><Relationship Id="rId187" Type="http://schemas.openxmlformats.org/officeDocument/2006/relationships/customXml" Target="../ink/ink3218.xml"/><Relationship Id="rId331" Type="http://schemas.openxmlformats.org/officeDocument/2006/relationships/image" Target="../media/image3171.png"/><Relationship Id="rId352" Type="http://schemas.openxmlformats.org/officeDocument/2006/relationships/customXml" Target="../ink/ink3302.xml"/><Relationship Id="rId373" Type="http://schemas.openxmlformats.org/officeDocument/2006/relationships/customXml" Target="../ink/ink331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112.png"/><Relationship Id="rId233" Type="http://schemas.openxmlformats.org/officeDocument/2006/relationships/customXml" Target="../ink/ink3242.xml"/><Relationship Id="rId254" Type="http://schemas.openxmlformats.org/officeDocument/2006/relationships/image" Target="../media/image3133.png"/><Relationship Id="rId28" Type="http://schemas.openxmlformats.org/officeDocument/2006/relationships/customXml" Target="../ink/ink3135.xml"/><Relationship Id="rId49" Type="http://schemas.openxmlformats.org/officeDocument/2006/relationships/image" Target="../media/image3037.png"/><Relationship Id="rId114" Type="http://schemas.openxmlformats.org/officeDocument/2006/relationships/image" Target="../media/image3068.png"/><Relationship Id="rId275" Type="http://schemas.openxmlformats.org/officeDocument/2006/relationships/image" Target="../media/image3143.png"/><Relationship Id="rId296" Type="http://schemas.openxmlformats.org/officeDocument/2006/relationships/customXml" Target="../ink/ink3274.xml"/><Relationship Id="rId300" Type="http://schemas.openxmlformats.org/officeDocument/2006/relationships/customXml" Target="../ink/ink3276.xml"/><Relationship Id="rId60" Type="http://schemas.openxmlformats.org/officeDocument/2006/relationships/customXml" Target="../ink/ink3151.xml"/><Relationship Id="rId81" Type="http://schemas.openxmlformats.org/officeDocument/2006/relationships/image" Target="../media/image3053.png"/><Relationship Id="rId135" Type="http://schemas.openxmlformats.org/officeDocument/2006/relationships/image" Target="../media/image3078.png"/><Relationship Id="rId156" Type="http://schemas.openxmlformats.org/officeDocument/2006/relationships/image" Target="../media/image3086.png"/><Relationship Id="rId177" Type="http://schemas.openxmlformats.org/officeDocument/2006/relationships/customXml" Target="../ink/ink3212.xml"/><Relationship Id="rId198" Type="http://schemas.openxmlformats.org/officeDocument/2006/relationships/customXml" Target="../ink/ink3224.xml"/><Relationship Id="rId321" Type="http://schemas.openxmlformats.org/officeDocument/2006/relationships/image" Target="../media/image3166.png"/><Relationship Id="rId342" Type="http://schemas.openxmlformats.org/officeDocument/2006/relationships/customXml" Target="../ink/ink3297.xml"/><Relationship Id="rId363" Type="http://schemas.openxmlformats.org/officeDocument/2006/relationships/customXml" Target="../ink/ink3308.xml"/><Relationship Id="rId202" Type="http://schemas.openxmlformats.org/officeDocument/2006/relationships/image" Target="../media/image3107.png"/><Relationship Id="rId223" Type="http://schemas.openxmlformats.org/officeDocument/2006/relationships/customXml" Target="../ink/ink3237.xml"/><Relationship Id="rId244" Type="http://schemas.openxmlformats.org/officeDocument/2006/relationships/image" Target="../media/image3128.png"/><Relationship Id="rId18" Type="http://schemas.openxmlformats.org/officeDocument/2006/relationships/customXml" Target="../ink/ink3130.xml"/><Relationship Id="rId39" Type="http://schemas.openxmlformats.org/officeDocument/2006/relationships/image" Target="../media/image3032.png"/><Relationship Id="rId265" Type="http://schemas.openxmlformats.org/officeDocument/2006/relationships/customXml" Target="../ink/ink3258.xml"/><Relationship Id="rId286" Type="http://schemas.openxmlformats.org/officeDocument/2006/relationships/customXml" Target="../ink/ink3269.xml"/><Relationship Id="rId50" Type="http://schemas.openxmlformats.org/officeDocument/2006/relationships/customXml" Target="../ink/ink3146.xml"/><Relationship Id="rId104" Type="http://schemas.openxmlformats.org/officeDocument/2006/relationships/image" Target="../media/image3063.png"/><Relationship Id="rId125" Type="http://schemas.openxmlformats.org/officeDocument/2006/relationships/image" Target="../media/image3073.png"/><Relationship Id="rId146" Type="http://schemas.openxmlformats.org/officeDocument/2006/relationships/image" Target="../media/image3082.png"/><Relationship Id="rId167" Type="http://schemas.openxmlformats.org/officeDocument/2006/relationships/customXml" Target="../ink/ink3207.xml"/><Relationship Id="rId188" Type="http://schemas.openxmlformats.org/officeDocument/2006/relationships/image" Target="../media/image3101.png"/><Relationship Id="rId311" Type="http://schemas.openxmlformats.org/officeDocument/2006/relationships/image" Target="../media/image3161.png"/><Relationship Id="rId332" Type="http://schemas.openxmlformats.org/officeDocument/2006/relationships/customXml" Target="../ink/ink3292.xml"/><Relationship Id="rId353" Type="http://schemas.openxmlformats.org/officeDocument/2006/relationships/image" Target="../media/image3182.png"/><Relationship Id="rId374" Type="http://schemas.openxmlformats.org/officeDocument/2006/relationships/image" Target="../media/image3192.png"/><Relationship Id="rId71" Type="http://schemas.openxmlformats.org/officeDocument/2006/relationships/image" Target="../media/image3048.png"/><Relationship Id="rId92" Type="http://schemas.openxmlformats.org/officeDocument/2006/relationships/customXml" Target="../ink/ink3167.xml"/><Relationship Id="rId213" Type="http://schemas.openxmlformats.org/officeDocument/2006/relationships/customXml" Target="../ink/ink3232.xml"/><Relationship Id="rId234" Type="http://schemas.openxmlformats.org/officeDocument/2006/relationships/image" Target="../media/image3123.png"/><Relationship Id="rId2" Type="http://schemas.openxmlformats.org/officeDocument/2006/relationships/customXml" Target="../ink/ink3122.xml"/><Relationship Id="rId29" Type="http://schemas.openxmlformats.org/officeDocument/2006/relationships/image" Target="../media/image3027.png"/><Relationship Id="rId255" Type="http://schemas.openxmlformats.org/officeDocument/2006/relationships/customXml" Target="../ink/ink3253.xml"/><Relationship Id="rId276" Type="http://schemas.openxmlformats.org/officeDocument/2006/relationships/customXml" Target="../ink/ink3264.xml"/><Relationship Id="rId297" Type="http://schemas.openxmlformats.org/officeDocument/2006/relationships/image" Target="../media/image3154.png"/><Relationship Id="rId40" Type="http://schemas.openxmlformats.org/officeDocument/2006/relationships/customXml" Target="../ink/ink3141.xml"/><Relationship Id="rId115" Type="http://schemas.openxmlformats.org/officeDocument/2006/relationships/customXml" Target="../ink/ink3179.xml"/><Relationship Id="rId136" Type="http://schemas.openxmlformats.org/officeDocument/2006/relationships/customXml" Target="../ink/ink3190.xml"/><Relationship Id="rId157" Type="http://schemas.openxmlformats.org/officeDocument/2006/relationships/customXml" Target="../ink/ink3202.xml"/><Relationship Id="rId178" Type="http://schemas.openxmlformats.org/officeDocument/2006/relationships/image" Target="../media/image3097.png"/><Relationship Id="rId301" Type="http://schemas.openxmlformats.org/officeDocument/2006/relationships/image" Target="../media/image3156.png"/><Relationship Id="rId322" Type="http://schemas.openxmlformats.org/officeDocument/2006/relationships/customXml" Target="../ink/ink3287.xml"/><Relationship Id="rId343" Type="http://schemas.openxmlformats.org/officeDocument/2006/relationships/image" Target="../media/image3177.png"/><Relationship Id="rId364" Type="http://schemas.openxmlformats.org/officeDocument/2006/relationships/image" Target="../media/image3187.png"/><Relationship Id="rId61" Type="http://schemas.openxmlformats.org/officeDocument/2006/relationships/image" Target="../media/image3043.png"/><Relationship Id="rId82" Type="http://schemas.openxmlformats.org/officeDocument/2006/relationships/customXml" Target="../ink/ink3162.xml"/><Relationship Id="rId199" Type="http://schemas.openxmlformats.org/officeDocument/2006/relationships/customXml" Target="../ink/ink3225.xml"/><Relationship Id="rId203" Type="http://schemas.openxmlformats.org/officeDocument/2006/relationships/customXml" Target="../ink/ink3227.xml"/><Relationship Id="rId19" Type="http://schemas.openxmlformats.org/officeDocument/2006/relationships/image" Target="../media/image3022.png"/><Relationship Id="rId224" Type="http://schemas.openxmlformats.org/officeDocument/2006/relationships/image" Target="../media/image3118.png"/><Relationship Id="rId245" Type="http://schemas.openxmlformats.org/officeDocument/2006/relationships/customXml" Target="../ink/ink3248.xml"/><Relationship Id="rId266" Type="http://schemas.openxmlformats.org/officeDocument/2006/relationships/customXml" Target="../ink/ink3259.xml"/><Relationship Id="rId287" Type="http://schemas.openxmlformats.org/officeDocument/2006/relationships/image" Target="../media/image3149.png"/><Relationship Id="rId30" Type="http://schemas.openxmlformats.org/officeDocument/2006/relationships/customXml" Target="../ink/ink3136.xml"/><Relationship Id="rId105" Type="http://schemas.openxmlformats.org/officeDocument/2006/relationships/customXml" Target="../ink/ink3174.xml"/><Relationship Id="rId126" Type="http://schemas.openxmlformats.org/officeDocument/2006/relationships/customXml" Target="../ink/ink3185.xml"/><Relationship Id="rId147" Type="http://schemas.openxmlformats.org/officeDocument/2006/relationships/customXml" Target="../ink/ink3196.xml"/><Relationship Id="rId168" Type="http://schemas.openxmlformats.org/officeDocument/2006/relationships/image" Target="../media/image3092.png"/><Relationship Id="rId312" Type="http://schemas.openxmlformats.org/officeDocument/2006/relationships/customXml" Target="../ink/ink3282.xml"/><Relationship Id="rId333" Type="http://schemas.openxmlformats.org/officeDocument/2006/relationships/image" Target="../media/image3172.png"/><Relationship Id="rId354" Type="http://schemas.openxmlformats.org/officeDocument/2006/relationships/customXml" Target="../ink/ink3303.xml"/><Relationship Id="rId51" Type="http://schemas.openxmlformats.org/officeDocument/2006/relationships/image" Target="../media/image3038.png"/><Relationship Id="rId72" Type="http://schemas.openxmlformats.org/officeDocument/2006/relationships/customXml" Target="../ink/ink3157.xml"/><Relationship Id="rId93" Type="http://schemas.openxmlformats.org/officeDocument/2006/relationships/image" Target="../media/image3059.png"/><Relationship Id="rId189" Type="http://schemas.openxmlformats.org/officeDocument/2006/relationships/customXml" Target="../ink/ink3219.xml"/><Relationship Id="rId3" Type="http://schemas.openxmlformats.org/officeDocument/2006/relationships/image" Target="../media/image3014.png"/><Relationship Id="rId214" Type="http://schemas.openxmlformats.org/officeDocument/2006/relationships/image" Target="../media/image3113.png"/><Relationship Id="rId235" Type="http://schemas.openxmlformats.org/officeDocument/2006/relationships/customXml" Target="../ink/ink3243.xml"/><Relationship Id="rId256" Type="http://schemas.openxmlformats.org/officeDocument/2006/relationships/image" Target="../media/image3134.png"/><Relationship Id="rId277" Type="http://schemas.openxmlformats.org/officeDocument/2006/relationships/image" Target="../media/image3144.png"/><Relationship Id="rId298" Type="http://schemas.openxmlformats.org/officeDocument/2006/relationships/customXml" Target="../ink/ink3275.xml"/><Relationship Id="rId116" Type="http://schemas.openxmlformats.org/officeDocument/2006/relationships/customXml" Target="../ink/ink3180.xml"/><Relationship Id="rId137" Type="http://schemas.openxmlformats.org/officeDocument/2006/relationships/image" Target="../media/image3079.png"/><Relationship Id="rId158" Type="http://schemas.openxmlformats.org/officeDocument/2006/relationships/image" Target="../media/image3087.png"/><Relationship Id="rId302" Type="http://schemas.openxmlformats.org/officeDocument/2006/relationships/customXml" Target="../ink/ink3277.xml"/><Relationship Id="rId323" Type="http://schemas.openxmlformats.org/officeDocument/2006/relationships/image" Target="../media/image3167.png"/><Relationship Id="rId344" Type="http://schemas.openxmlformats.org/officeDocument/2006/relationships/customXml" Target="../ink/ink3298.xml"/><Relationship Id="rId20" Type="http://schemas.openxmlformats.org/officeDocument/2006/relationships/customXml" Target="../ink/ink3131.xml"/><Relationship Id="rId41" Type="http://schemas.openxmlformats.org/officeDocument/2006/relationships/image" Target="../media/image3033.png"/><Relationship Id="rId62" Type="http://schemas.openxmlformats.org/officeDocument/2006/relationships/customXml" Target="../ink/ink3152.xml"/><Relationship Id="rId83" Type="http://schemas.openxmlformats.org/officeDocument/2006/relationships/image" Target="../media/image3054.png"/><Relationship Id="rId179" Type="http://schemas.openxmlformats.org/officeDocument/2006/relationships/customXml" Target="../ink/ink3213.xml"/><Relationship Id="rId365" Type="http://schemas.openxmlformats.org/officeDocument/2006/relationships/customXml" Target="../ink/ink3309.xml"/><Relationship Id="rId190" Type="http://schemas.openxmlformats.org/officeDocument/2006/relationships/image" Target="../media/image3102.png"/><Relationship Id="rId204" Type="http://schemas.openxmlformats.org/officeDocument/2006/relationships/image" Target="../media/image3108.png"/><Relationship Id="rId225" Type="http://schemas.openxmlformats.org/officeDocument/2006/relationships/customXml" Target="../ink/ink3238.xml"/><Relationship Id="rId246" Type="http://schemas.openxmlformats.org/officeDocument/2006/relationships/image" Target="../media/image3129.png"/><Relationship Id="rId267" Type="http://schemas.openxmlformats.org/officeDocument/2006/relationships/image" Target="../media/image3139.png"/><Relationship Id="rId288" Type="http://schemas.openxmlformats.org/officeDocument/2006/relationships/customXml" Target="../ink/ink3270.xml"/><Relationship Id="rId106" Type="http://schemas.openxmlformats.org/officeDocument/2006/relationships/image" Target="../media/image3064.png"/><Relationship Id="rId127" Type="http://schemas.openxmlformats.org/officeDocument/2006/relationships/image" Target="../media/image3074.png"/><Relationship Id="rId313" Type="http://schemas.openxmlformats.org/officeDocument/2006/relationships/image" Target="../media/image3162.png"/><Relationship Id="rId10" Type="http://schemas.openxmlformats.org/officeDocument/2006/relationships/customXml" Target="../ink/ink3126.xml"/><Relationship Id="rId31" Type="http://schemas.openxmlformats.org/officeDocument/2006/relationships/image" Target="../media/image3028.png"/><Relationship Id="rId52" Type="http://schemas.openxmlformats.org/officeDocument/2006/relationships/customXml" Target="../ink/ink3147.xml"/><Relationship Id="rId73" Type="http://schemas.openxmlformats.org/officeDocument/2006/relationships/image" Target="../media/image3049.png"/><Relationship Id="rId94" Type="http://schemas.openxmlformats.org/officeDocument/2006/relationships/customXml" Target="../ink/ink3168.xml"/><Relationship Id="rId148" Type="http://schemas.openxmlformats.org/officeDocument/2006/relationships/customXml" Target="../ink/ink3197.xml"/><Relationship Id="rId169" Type="http://schemas.openxmlformats.org/officeDocument/2006/relationships/customXml" Target="../ink/ink3208.xml"/><Relationship Id="rId334" Type="http://schemas.openxmlformats.org/officeDocument/2006/relationships/customXml" Target="../ink/ink3293.xml"/><Relationship Id="rId355" Type="http://schemas.openxmlformats.org/officeDocument/2006/relationships/image" Target="../media/image31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72.xml"/><Relationship Id="rId21" Type="http://schemas.openxmlformats.org/officeDocument/2006/relationships/image" Target="../media/image3202.png"/><Relationship Id="rId42" Type="http://schemas.openxmlformats.org/officeDocument/2006/relationships/customXml" Target="../ink/ink3334.xml"/><Relationship Id="rId63" Type="http://schemas.openxmlformats.org/officeDocument/2006/relationships/image" Target="../media/image3222.png"/><Relationship Id="rId84" Type="http://schemas.openxmlformats.org/officeDocument/2006/relationships/customXml" Target="../ink/ink3355.xml"/><Relationship Id="rId138" Type="http://schemas.openxmlformats.org/officeDocument/2006/relationships/image" Target="../media/image3259.png"/><Relationship Id="rId159" Type="http://schemas.openxmlformats.org/officeDocument/2006/relationships/customXml" Target="../ink/ink3393.xml"/><Relationship Id="rId170" Type="http://schemas.openxmlformats.org/officeDocument/2006/relationships/image" Target="../media/image3275.png"/><Relationship Id="rId191" Type="http://schemas.openxmlformats.org/officeDocument/2006/relationships/customXml" Target="../ink/ink3409.xml"/><Relationship Id="rId205" Type="http://schemas.openxmlformats.org/officeDocument/2006/relationships/customXml" Target="../ink/ink3416.xml"/><Relationship Id="rId226" Type="http://schemas.openxmlformats.org/officeDocument/2006/relationships/image" Target="../media/image3303.png"/><Relationship Id="rId247" Type="http://schemas.openxmlformats.org/officeDocument/2006/relationships/customXml" Target="../ink/ink3437.xml"/><Relationship Id="rId107" Type="http://schemas.openxmlformats.org/officeDocument/2006/relationships/customXml" Target="../ink/ink3367.xml"/><Relationship Id="rId268" Type="http://schemas.openxmlformats.org/officeDocument/2006/relationships/image" Target="../media/image3324.png"/><Relationship Id="rId11" Type="http://schemas.openxmlformats.org/officeDocument/2006/relationships/image" Target="../media/image3197.png"/><Relationship Id="rId32" Type="http://schemas.openxmlformats.org/officeDocument/2006/relationships/customXml" Target="../ink/ink3329.xml"/><Relationship Id="rId53" Type="http://schemas.openxmlformats.org/officeDocument/2006/relationships/image" Target="../media/image3217.png"/><Relationship Id="rId74" Type="http://schemas.openxmlformats.org/officeDocument/2006/relationships/customXml" Target="../ink/ink3350.xml"/><Relationship Id="rId128" Type="http://schemas.openxmlformats.org/officeDocument/2006/relationships/image" Target="../media/image3254.png"/><Relationship Id="rId149" Type="http://schemas.openxmlformats.org/officeDocument/2006/relationships/customXml" Target="../ink/ink3388.xml"/><Relationship Id="rId5" Type="http://schemas.openxmlformats.org/officeDocument/2006/relationships/image" Target="../media/image3194.png"/><Relationship Id="rId95" Type="http://schemas.openxmlformats.org/officeDocument/2006/relationships/customXml" Target="../ink/ink3361.xml"/><Relationship Id="rId160" Type="http://schemas.openxmlformats.org/officeDocument/2006/relationships/image" Target="../media/image3270.png"/><Relationship Id="rId181" Type="http://schemas.openxmlformats.org/officeDocument/2006/relationships/customXml" Target="../ink/ink3404.xml"/><Relationship Id="rId216" Type="http://schemas.openxmlformats.org/officeDocument/2006/relationships/image" Target="../media/image3298.png"/><Relationship Id="rId237" Type="http://schemas.openxmlformats.org/officeDocument/2006/relationships/customXml" Target="../ink/ink3432.xml"/><Relationship Id="rId258" Type="http://schemas.openxmlformats.org/officeDocument/2006/relationships/image" Target="../media/image3319.png"/><Relationship Id="rId279" Type="http://schemas.openxmlformats.org/officeDocument/2006/relationships/customXml" Target="../ink/ink3453.xml"/><Relationship Id="rId22" Type="http://schemas.openxmlformats.org/officeDocument/2006/relationships/customXml" Target="../ink/ink3324.xml"/><Relationship Id="rId43" Type="http://schemas.openxmlformats.org/officeDocument/2006/relationships/image" Target="../media/image8.png"/><Relationship Id="rId64" Type="http://schemas.openxmlformats.org/officeDocument/2006/relationships/customXml" Target="../ink/ink3345.xml"/><Relationship Id="rId118" Type="http://schemas.openxmlformats.org/officeDocument/2006/relationships/image" Target="../media/image3249.png"/><Relationship Id="rId139" Type="http://schemas.openxmlformats.org/officeDocument/2006/relationships/customXml" Target="../ink/ink3383.xml"/><Relationship Id="rId85" Type="http://schemas.openxmlformats.org/officeDocument/2006/relationships/image" Target="../media/image3233.png"/><Relationship Id="rId150" Type="http://schemas.openxmlformats.org/officeDocument/2006/relationships/image" Target="../media/image3265.png"/><Relationship Id="rId171" Type="http://schemas.openxmlformats.org/officeDocument/2006/relationships/customXml" Target="../ink/ink3399.xml"/><Relationship Id="rId192" Type="http://schemas.openxmlformats.org/officeDocument/2006/relationships/image" Target="../media/image3286.png"/><Relationship Id="rId206" Type="http://schemas.openxmlformats.org/officeDocument/2006/relationships/image" Target="../media/image3293.png"/><Relationship Id="rId227" Type="http://schemas.openxmlformats.org/officeDocument/2006/relationships/customXml" Target="../ink/ink3427.xml"/><Relationship Id="rId248" Type="http://schemas.openxmlformats.org/officeDocument/2006/relationships/image" Target="../media/image3314.png"/><Relationship Id="rId269" Type="http://schemas.openxmlformats.org/officeDocument/2006/relationships/customXml" Target="../ink/ink3448.xml"/><Relationship Id="rId12" Type="http://schemas.openxmlformats.org/officeDocument/2006/relationships/customXml" Target="../ink/ink3319.xml"/><Relationship Id="rId33" Type="http://schemas.openxmlformats.org/officeDocument/2006/relationships/image" Target="../media/image3208.png"/><Relationship Id="rId108" Type="http://schemas.openxmlformats.org/officeDocument/2006/relationships/image" Target="../media/image3244.png"/><Relationship Id="rId129" Type="http://schemas.openxmlformats.org/officeDocument/2006/relationships/customXml" Target="../ink/ink3378.xml"/><Relationship Id="rId280" Type="http://schemas.openxmlformats.org/officeDocument/2006/relationships/image" Target="../media/image3330.png"/><Relationship Id="rId54" Type="http://schemas.openxmlformats.org/officeDocument/2006/relationships/customXml" Target="../ink/ink3340.xml"/><Relationship Id="rId75" Type="http://schemas.openxmlformats.org/officeDocument/2006/relationships/image" Target="../media/image3228.png"/><Relationship Id="rId96" Type="http://schemas.openxmlformats.org/officeDocument/2006/relationships/image" Target="../media/image3238.png"/><Relationship Id="rId140" Type="http://schemas.openxmlformats.org/officeDocument/2006/relationships/image" Target="../media/image3260.png"/><Relationship Id="rId161" Type="http://schemas.openxmlformats.org/officeDocument/2006/relationships/customXml" Target="../ink/ink3394.xml"/><Relationship Id="rId182" Type="http://schemas.openxmlformats.org/officeDocument/2006/relationships/image" Target="../media/image3281.png"/><Relationship Id="rId217" Type="http://schemas.openxmlformats.org/officeDocument/2006/relationships/customXml" Target="../ink/ink3422.xml"/><Relationship Id="rId6" Type="http://schemas.openxmlformats.org/officeDocument/2006/relationships/customXml" Target="../ink/ink3316.xml"/><Relationship Id="rId238" Type="http://schemas.openxmlformats.org/officeDocument/2006/relationships/image" Target="../media/image3309.png"/><Relationship Id="rId259" Type="http://schemas.openxmlformats.org/officeDocument/2006/relationships/customXml" Target="../ink/ink3443.xml"/><Relationship Id="rId23" Type="http://schemas.openxmlformats.org/officeDocument/2006/relationships/image" Target="../media/image3203.png"/><Relationship Id="rId119" Type="http://schemas.openxmlformats.org/officeDocument/2006/relationships/customXml" Target="../ink/ink3373.xml"/><Relationship Id="rId270" Type="http://schemas.openxmlformats.org/officeDocument/2006/relationships/image" Target="../media/image3325.png"/><Relationship Id="rId44" Type="http://schemas.openxmlformats.org/officeDocument/2006/relationships/customXml" Target="../ink/ink3335.xml"/><Relationship Id="rId65" Type="http://schemas.openxmlformats.org/officeDocument/2006/relationships/image" Target="../media/image3223.png"/><Relationship Id="rId86" Type="http://schemas.openxmlformats.org/officeDocument/2006/relationships/customXml" Target="../ink/ink3356.xml"/><Relationship Id="rId130" Type="http://schemas.openxmlformats.org/officeDocument/2006/relationships/image" Target="../media/image3255.png"/><Relationship Id="rId151" Type="http://schemas.openxmlformats.org/officeDocument/2006/relationships/customXml" Target="../ink/ink3389.xml"/><Relationship Id="rId172" Type="http://schemas.openxmlformats.org/officeDocument/2006/relationships/image" Target="../media/image3276.png"/><Relationship Id="rId193" Type="http://schemas.openxmlformats.org/officeDocument/2006/relationships/customXml" Target="../ink/ink3410.xml"/><Relationship Id="rId207" Type="http://schemas.openxmlformats.org/officeDocument/2006/relationships/customXml" Target="../ink/ink3417.xml"/><Relationship Id="rId228" Type="http://schemas.openxmlformats.org/officeDocument/2006/relationships/image" Target="../media/image3304.png"/><Relationship Id="rId249" Type="http://schemas.openxmlformats.org/officeDocument/2006/relationships/customXml" Target="../ink/ink3438.xml"/><Relationship Id="rId13" Type="http://schemas.openxmlformats.org/officeDocument/2006/relationships/image" Target="../media/image3198.png"/><Relationship Id="rId18" Type="http://schemas.openxmlformats.org/officeDocument/2006/relationships/customXml" Target="../ink/ink3322.xml"/><Relationship Id="rId39" Type="http://schemas.openxmlformats.org/officeDocument/2006/relationships/image" Target="../media/image3211.png"/><Relationship Id="rId109" Type="http://schemas.openxmlformats.org/officeDocument/2006/relationships/customXml" Target="../ink/ink3368.xml"/><Relationship Id="rId260" Type="http://schemas.openxmlformats.org/officeDocument/2006/relationships/image" Target="../media/image3320.png"/><Relationship Id="rId265" Type="http://schemas.openxmlformats.org/officeDocument/2006/relationships/customXml" Target="../ink/ink3446.xml"/><Relationship Id="rId281" Type="http://schemas.openxmlformats.org/officeDocument/2006/relationships/customXml" Target="../ink/ink3454.xml"/><Relationship Id="rId34" Type="http://schemas.openxmlformats.org/officeDocument/2006/relationships/customXml" Target="../ink/ink3330.xml"/><Relationship Id="rId50" Type="http://schemas.openxmlformats.org/officeDocument/2006/relationships/customXml" Target="../ink/ink3338.xml"/><Relationship Id="rId55" Type="http://schemas.openxmlformats.org/officeDocument/2006/relationships/image" Target="../media/image3218.png"/><Relationship Id="rId76" Type="http://schemas.openxmlformats.org/officeDocument/2006/relationships/customXml" Target="../ink/ink3351.xml"/><Relationship Id="rId97" Type="http://schemas.openxmlformats.org/officeDocument/2006/relationships/customXml" Target="../ink/ink3362.xml"/><Relationship Id="rId104" Type="http://schemas.openxmlformats.org/officeDocument/2006/relationships/image" Target="../media/image3242.png"/><Relationship Id="rId120" Type="http://schemas.openxmlformats.org/officeDocument/2006/relationships/image" Target="../media/image3250.png"/><Relationship Id="rId125" Type="http://schemas.openxmlformats.org/officeDocument/2006/relationships/customXml" Target="../ink/ink3376.xml"/><Relationship Id="rId141" Type="http://schemas.openxmlformats.org/officeDocument/2006/relationships/customXml" Target="../ink/ink3384.xml"/><Relationship Id="rId146" Type="http://schemas.openxmlformats.org/officeDocument/2006/relationships/image" Target="../media/image3263.png"/><Relationship Id="rId167" Type="http://schemas.openxmlformats.org/officeDocument/2006/relationships/customXml" Target="../ink/ink3397.xml"/><Relationship Id="rId188" Type="http://schemas.openxmlformats.org/officeDocument/2006/relationships/image" Target="../media/image3284.png"/><Relationship Id="rId7" Type="http://schemas.openxmlformats.org/officeDocument/2006/relationships/image" Target="../media/image3195.png"/><Relationship Id="rId71" Type="http://schemas.openxmlformats.org/officeDocument/2006/relationships/image" Target="../media/image3226.png"/><Relationship Id="rId92" Type="http://schemas.openxmlformats.org/officeDocument/2006/relationships/image" Target="../media/image3236.png"/><Relationship Id="rId162" Type="http://schemas.openxmlformats.org/officeDocument/2006/relationships/image" Target="../media/image3271.png"/><Relationship Id="rId183" Type="http://schemas.openxmlformats.org/officeDocument/2006/relationships/customXml" Target="../ink/ink3405.xml"/><Relationship Id="rId213" Type="http://schemas.openxmlformats.org/officeDocument/2006/relationships/customXml" Target="../ink/ink3420.xml"/><Relationship Id="rId218" Type="http://schemas.openxmlformats.org/officeDocument/2006/relationships/image" Target="../media/image3299.png"/><Relationship Id="rId234" Type="http://schemas.openxmlformats.org/officeDocument/2006/relationships/image" Target="../media/image3307.png"/><Relationship Id="rId239" Type="http://schemas.openxmlformats.org/officeDocument/2006/relationships/customXml" Target="../ink/ink3433.xml"/><Relationship Id="rId2" Type="http://schemas.openxmlformats.org/officeDocument/2006/relationships/customXml" Target="../ink/ink3314.xml"/><Relationship Id="rId29" Type="http://schemas.openxmlformats.org/officeDocument/2006/relationships/image" Target="../media/image3206.png"/><Relationship Id="rId250" Type="http://schemas.openxmlformats.org/officeDocument/2006/relationships/image" Target="../media/image3315.png"/><Relationship Id="rId255" Type="http://schemas.openxmlformats.org/officeDocument/2006/relationships/customXml" Target="../ink/ink3441.xml"/><Relationship Id="rId271" Type="http://schemas.openxmlformats.org/officeDocument/2006/relationships/customXml" Target="../ink/ink3449.xml"/><Relationship Id="rId276" Type="http://schemas.openxmlformats.org/officeDocument/2006/relationships/image" Target="../media/image3328.png"/><Relationship Id="rId24" Type="http://schemas.openxmlformats.org/officeDocument/2006/relationships/customXml" Target="../ink/ink3325.xml"/><Relationship Id="rId40" Type="http://schemas.openxmlformats.org/officeDocument/2006/relationships/customXml" Target="../ink/ink3333.xml"/><Relationship Id="rId45" Type="http://schemas.openxmlformats.org/officeDocument/2006/relationships/image" Target="../media/image3213.png"/><Relationship Id="rId66" Type="http://schemas.openxmlformats.org/officeDocument/2006/relationships/customXml" Target="../ink/ink3346.xml"/><Relationship Id="rId87" Type="http://schemas.openxmlformats.org/officeDocument/2006/relationships/image" Target="../media/image3234.png"/><Relationship Id="rId110" Type="http://schemas.openxmlformats.org/officeDocument/2006/relationships/image" Target="../media/image3245.png"/><Relationship Id="rId115" Type="http://schemas.openxmlformats.org/officeDocument/2006/relationships/customXml" Target="../ink/ink3371.xml"/><Relationship Id="rId131" Type="http://schemas.openxmlformats.org/officeDocument/2006/relationships/customXml" Target="../ink/ink3379.xml"/><Relationship Id="rId136" Type="http://schemas.openxmlformats.org/officeDocument/2006/relationships/image" Target="../media/image3258.png"/><Relationship Id="rId157" Type="http://schemas.openxmlformats.org/officeDocument/2006/relationships/customXml" Target="../ink/ink3392.xml"/><Relationship Id="rId178" Type="http://schemas.openxmlformats.org/officeDocument/2006/relationships/image" Target="../media/image3279.png"/><Relationship Id="rId61" Type="http://schemas.openxmlformats.org/officeDocument/2006/relationships/image" Target="../media/image3221.png"/><Relationship Id="rId82" Type="http://schemas.openxmlformats.org/officeDocument/2006/relationships/customXml" Target="../ink/ink3354.xml"/><Relationship Id="rId152" Type="http://schemas.openxmlformats.org/officeDocument/2006/relationships/image" Target="../media/image3266.png"/><Relationship Id="rId173" Type="http://schemas.openxmlformats.org/officeDocument/2006/relationships/customXml" Target="../ink/ink3400.xml"/><Relationship Id="rId194" Type="http://schemas.openxmlformats.org/officeDocument/2006/relationships/image" Target="../media/image3287.png"/><Relationship Id="rId199" Type="http://schemas.openxmlformats.org/officeDocument/2006/relationships/customXml" Target="../ink/ink3413.xml"/><Relationship Id="rId203" Type="http://schemas.openxmlformats.org/officeDocument/2006/relationships/customXml" Target="../ink/ink3415.xml"/><Relationship Id="rId208" Type="http://schemas.openxmlformats.org/officeDocument/2006/relationships/image" Target="../media/image3294.png"/><Relationship Id="rId229" Type="http://schemas.openxmlformats.org/officeDocument/2006/relationships/customXml" Target="../ink/ink3428.xml"/><Relationship Id="rId19" Type="http://schemas.openxmlformats.org/officeDocument/2006/relationships/image" Target="../media/image3201.png"/><Relationship Id="rId224" Type="http://schemas.openxmlformats.org/officeDocument/2006/relationships/image" Target="../media/image3302.png"/><Relationship Id="rId240" Type="http://schemas.openxmlformats.org/officeDocument/2006/relationships/image" Target="../media/image3310.png"/><Relationship Id="rId245" Type="http://schemas.openxmlformats.org/officeDocument/2006/relationships/customXml" Target="../ink/ink3436.xml"/><Relationship Id="rId261" Type="http://schemas.openxmlformats.org/officeDocument/2006/relationships/customXml" Target="../ink/ink3444.xml"/><Relationship Id="rId266" Type="http://schemas.openxmlformats.org/officeDocument/2006/relationships/image" Target="../media/image3323.png"/><Relationship Id="rId14" Type="http://schemas.openxmlformats.org/officeDocument/2006/relationships/customXml" Target="../ink/ink3320.xml"/><Relationship Id="rId30" Type="http://schemas.openxmlformats.org/officeDocument/2006/relationships/customXml" Target="../ink/ink3328.xml"/><Relationship Id="rId35" Type="http://schemas.openxmlformats.org/officeDocument/2006/relationships/image" Target="../media/image3209.png"/><Relationship Id="rId56" Type="http://schemas.openxmlformats.org/officeDocument/2006/relationships/customXml" Target="../ink/ink3341.xml"/><Relationship Id="rId77" Type="http://schemas.openxmlformats.org/officeDocument/2006/relationships/image" Target="../media/image3229.png"/><Relationship Id="rId100" Type="http://schemas.openxmlformats.org/officeDocument/2006/relationships/image" Target="../media/image3240.png"/><Relationship Id="rId105" Type="http://schemas.openxmlformats.org/officeDocument/2006/relationships/customXml" Target="../ink/ink3366.xml"/><Relationship Id="rId126" Type="http://schemas.openxmlformats.org/officeDocument/2006/relationships/image" Target="../media/image3253.png"/><Relationship Id="rId147" Type="http://schemas.openxmlformats.org/officeDocument/2006/relationships/customXml" Target="../ink/ink3387.xml"/><Relationship Id="rId168" Type="http://schemas.openxmlformats.org/officeDocument/2006/relationships/image" Target="../media/image3274.png"/><Relationship Id="rId282" Type="http://schemas.openxmlformats.org/officeDocument/2006/relationships/image" Target="../media/image3331.png"/><Relationship Id="rId8" Type="http://schemas.openxmlformats.org/officeDocument/2006/relationships/customXml" Target="../ink/ink3317.xml"/><Relationship Id="rId51" Type="http://schemas.openxmlformats.org/officeDocument/2006/relationships/image" Target="../media/image3216.png"/><Relationship Id="rId72" Type="http://schemas.openxmlformats.org/officeDocument/2006/relationships/customXml" Target="../ink/ink3349.xml"/><Relationship Id="rId93" Type="http://schemas.openxmlformats.org/officeDocument/2006/relationships/customXml" Target="../ink/ink3360.xml"/><Relationship Id="rId98" Type="http://schemas.openxmlformats.org/officeDocument/2006/relationships/image" Target="../media/image3239.png"/><Relationship Id="rId121" Type="http://schemas.openxmlformats.org/officeDocument/2006/relationships/customXml" Target="../ink/ink3374.xml"/><Relationship Id="rId142" Type="http://schemas.openxmlformats.org/officeDocument/2006/relationships/image" Target="../media/image3261.png"/><Relationship Id="rId163" Type="http://schemas.openxmlformats.org/officeDocument/2006/relationships/customXml" Target="../ink/ink3395.xml"/><Relationship Id="rId184" Type="http://schemas.openxmlformats.org/officeDocument/2006/relationships/image" Target="../media/image3282.png"/><Relationship Id="rId189" Type="http://schemas.openxmlformats.org/officeDocument/2006/relationships/customXml" Target="../ink/ink3408.xml"/><Relationship Id="rId219" Type="http://schemas.openxmlformats.org/officeDocument/2006/relationships/customXml" Target="../ink/ink3423.xml"/><Relationship Id="rId3" Type="http://schemas.openxmlformats.org/officeDocument/2006/relationships/image" Target="../media/image3193.png"/><Relationship Id="rId214" Type="http://schemas.openxmlformats.org/officeDocument/2006/relationships/image" Target="../media/image3297.png"/><Relationship Id="rId230" Type="http://schemas.openxmlformats.org/officeDocument/2006/relationships/image" Target="../media/image3305.png"/><Relationship Id="rId235" Type="http://schemas.openxmlformats.org/officeDocument/2006/relationships/customXml" Target="../ink/ink3431.xml"/><Relationship Id="rId251" Type="http://schemas.openxmlformats.org/officeDocument/2006/relationships/customXml" Target="../ink/ink3439.xml"/><Relationship Id="rId256" Type="http://schemas.openxmlformats.org/officeDocument/2006/relationships/image" Target="../media/image3318.png"/><Relationship Id="rId277" Type="http://schemas.openxmlformats.org/officeDocument/2006/relationships/customXml" Target="../ink/ink3452.xml"/><Relationship Id="rId25" Type="http://schemas.openxmlformats.org/officeDocument/2006/relationships/image" Target="../media/image3204.png"/><Relationship Id="rId46" Type="http://schemas.openxmlformats.org/officeDocument/2006/relationships/customXml" Target="../ink/ink3336.xml"/><Relationship Id="rId67" Type="http://schemas.openxmlformats.org/officeDocument/2006/relationships/image" Target="../media/image3224.png"/><Relationship Id="rId116" Type="http://schemas.openxmlformats.org/officeDocument/2006/relationships/image" Target="../media/image3248.png"/><Relationship Id="rId137" Type="http://schemas.openxmlformats.org/officeDocument/2006/relationships/customXml" Target="../ink/ink3382.xml"/><Relationship Id="rId158" Type="http://schemas.openxmlformats.org/officeDocument/2006/relationships/image" Target="../media/image3269.png"/><Relationship Id="rId272" Type="http://schemas.openxmlformats.org/officeDocument/2006/relationships/image" Target="../media/image3326.png"/><Relationship Id="rId20" Type="http://schemas.openxmlformats.org/officeDocument/2006/relationships/customXml" Target="../ink/ink3323.xml"/><Relationship Id="rId41" Type="http://schemas.openxmlformats.org/officeDocument/2006/relationships/image" Target="../media/image3212.png"/><Relationship Id="rId62" Type="http://schemas.openxmlformats.org/officeDocument/2006/relationships/customXml" Target="../ink/ink3344.xml"/><Relationship Id="rId83" Type="http://schemas.openxmlformats.org/officeDocument/2006/relationships/image" Target="../media/image3232.png"/><Relationship Id="rId88" Type="http://schemas.openxmlformats.org/officeDocument/2006/relationships/customXml" Target="../ink/ink3357.xml"/><Relationship Id="rId111" Type="http://schemas.openxmlformats.org/officeDocument/2006/relationships/customXml" Target="../ink/ink3369.xml"/><Relationship Id="rId132" Type="http://schemas.openxmlformats.org/officeDocument/2006/relationships/image" Target="../media/image3256.png"/><Relationship Id="rId153" Type="http://schemas.openxmlformats.org/officeDocument/2006/relationships/customXml" Target="../ink/ink3390.xml"/><Relationship Id="rId174" Type="http://schemas.openxmlformats.org/officeDocument/2006/relationships/image" Target="../media/image3277.png"/><Relationship Id="rId179" Type="http://schemas.openxmlformats.org/officeDocument/2006/relationships/customXml" Target="../ink/ink3403.xml"/><Relationship Id="rId195" Type="http://schemas.openxmlformats.org/officeDocument/2006/relationships/customXml" Target="../ink/ink3411.xml"/><Relationship Id="rId209" Type="http://schemas.openxmlformats.org/officeDocument/2006/relationships/customXml" Target="../ink/ink3418.xml"/><Relationship Id="rId190" Type="http://schemas.openxmlformats.org/officeDocument/2006/relationships/image" Target="../media/image3285.png"/><Relationship Id="rId204" Type="http://schemas.openxmlformats.org/officeDocument/2006/relationships/image" Target="../media/image3292.png"/><Relationship Id="rId220" Type="http://schemas.openxmlformats.org/officeDocument/2006/relationships/image" Target="../media/image3300.png"/><Relationship Id="rId225" Type="http://schemas.openxmlformats.org/officeDocument/2006/relationships/customXml" Target="../ink/ink3426.xml"/><Relationship Id="rId241" Type="http://schemas.openxmlformats.org/officeDocument/2006/relationships/customXml" Target="../ink/ink3434.xml"/><Relationship Id="rId246" Type="http://schemas.openxmlformats.org/officeDocument/2006/relationships/image" Target="../media/image3313.png"/><Relationship Id="rId267" Type="http://schemas.openxmlformats.org/officeDocument/2006/relationships/customXml" Target="../ink/ink3447.xml"/><Relationship Id="rId15" Type="http://schemas.openxmlformats.org/officeDocument/2006/relationships/image" Target="../media/image3199.png"/><Relationship Id="rId36" Type="http://schemas.openxmlformats.org/officeDocument/2006/relationships/customXml" Target="../ink/ink3331.xml"/><Relationship Id="rId57" Type="http://schemas.openxmlformats.org/officeDocument/2006/relationships/image" Target="../media/image3219.png"/><Relationship Id="rId106" Type="http://schemas.openxmlformats.org/officeDocument/2006/relationships/image" Target="../media/image3243.png"/><Relationship Id="rId127" Type="http://schemas.openxmlformats.org/officeDocument/2006/relationships/customXml" Target="../ink/ink3377.xml"/><Relationship Id="rId262" Type="http://schemas.openxmlformats.org/officeDocument/2006/relationships/image" Target="../media/image3321.png"/><Relationship Id="rId283" Type="http://schemas.openxmlformats.org/officeDocument/2006/relationships/customXml" Target="../ink/ink3455.xml"/><Relationship Id="rId10" Type="http://schemas.openxmlformats.org/officeDocument/2006/relationships/customXml" Target="../ink/ink3318.xml"/><Relationship Id="rId31" Type="http://schemas.openxmlformats.org/officeDocument/2006/relationships/image" Target="../media/image3207.png"/><Relationship Id="rId52" Type="http://schemas.openxmlformats.org/officeDocument/2006/relationships/customXml" Target="../ink/ink3339.xml"/><Relationship Id="rId73" Type="http://schemas.openxmlformats.org/officeDocument/2006/relationships/image" Target="../media/image3227.png"/><Relationship Id="rId78" Type="http://schemas.openxmlformats.org/officeDocument/2006/relationships/customXml" Target="../ink/ink3352.xml"/><Relationship Id="rId94" Type="http://schemas.openxmlformats.org/officeDocument/2006/relationships/image" Target="../media/image3237.png"/><Relationship Id="rId99" Type="http://schemas.openxmlformats.org/officeDocument/2006/relationships/customXml" Target="../ink/ink3363.xml"/><Relationship Id="rId101" Type="http://schemas.openxmlformats.org/officeDocument/2006/relationships/customXml" Target="../ink/ink3364.xml"/><Relationship Id="rId122" Type="http://schemas.openxmlformats.org/officeDocument/2006/relationships/image" Target="../media/image3251.png"/><Relationship Id="rId143" Type="http://schemas.openxmlformats.org/officeDocument/2006/relationships/customXml" Target="../ink/ink3385.xml"/><Relationship Id="rId148" Type="http://schemas.openxmlformats.org/officeDocument/2006/relationships/image" Target="../media/image3264.png"/><Relationship Id="rId164" Type="http://schemas.openxmlformats.org/officeDocument/2006/relationships/image" Target="../media/image3272.png"/><Relationship Id="rId169" Type="http://schemas.openxmlformats.org/officeDocument/2006/relationships/customXml" Target="../ink/ink3398.xml"/><Relationship Id="rId185" Type="http://schemas.openxmlformats.org/officeDocument/2006/relationships/customXml" Target="../ink/ink3406.xml"/><Relationship Id="rId4" Type="http://schemas.openxmlformats.org/officeDocument/2006/relationships/customXml" Target="../ink/ink3315.xml"/><Relationship Id="rId9" Type="http://schemas.openxmlformats.org/officeDocument/2006/relationships/image" Target="../media/image3196.png"/><Relationship Id="rId180" Type="http://schemas.openxmlformats.org/officeDocument/2006/relationships/image" Target="../media/image3280.png"/><Relationship Id="rId210" Type="http://schemas.openxmlformats.org/officeDocument/2006/relationships/image" Target="../media/image3295.png"/><Relationship Id="rId215" Type="http://schemas.openxmlformats.org/officeDocument/2006/relationships/customXml" Target="../ink/ink3421.xml"/><Relationship Id="rId236" Type="http://schemas.openxmlformats.org/officeDocument/2006/relationships/image" Target="../media/image3308.png"/><Relationship Id="rId257" Type="http://schemas.openxmlformats.org/officeDocument/2006/relationships/customXml" Target="../ink/ink3442.xml"/><Relationship Id="rId278" Type="http://schemas.openxmlformats.org/officeDocument/2006/relationships/image" Target="../media/image3329.png"/><Relationship Id="rId26" Type="http://schemas.openxmlformats.org/officeDocument/2006/relationships/customXml" Target="../ink/ink3326.xml"/><Relationship Id="rId231" Type="http://schemas.openxmlformats.org/officeDocument/2006/relationships/customXml" Target="../ink/ink3429.xml"/><Relationship Id="rId252" Type="http://schemas.openxmlformats.org/officeDocument/2006/relationships/image" Target="../media/image3316.png"/><Relationship Id="rId273" Type="http://schemas.openxmlformats.org/officeDocument/2006/relationships/customXml" Target="../ink/ink3450.xml"/><Relationship Id="rId47" Type="http://schemas.openxmlformats.org/officeDocument/2006/relationships/image" Target="../media/image3214.png"/><Relationship Id="rId68" Type="http://schemas.openxmlformats.org/officeDocument/2006/relationships/customXml" Target="../ink/ink3347.xml"/><Relationship Id="rId89" Type="http://schemas.openxmlformats.org/officeDocument/2006/relationships/customXml" Target="../ink/ink3358.xml"/><Relationship Id="rId112" Type="http://schemas.openxmlformats.org/officeDocument/2006/relationships/image" Target="../media/image3246.png"/><Relationship Id="rId133" Type="http://schemas.openxmlformats.org/officeDocument/2006/relationships/customXml" Target="../ink/ink3380.xml"/><Relationship Id="rId154" Type="http://schemas.openxmlformats.org/officeDocument/2006/relationships/image" Target="../media/image3267.png"/><Relationship Id="rId175" Type="http://schemas.openxmlformats.org/officeDocument/2006/relationships/customXml" Target="../ink/ink3401.xml"/><Relationship Id="rId196" Type="http://schemas.openxmlformats.org/officeDocument/2006/relationships/image" Target="../media/image3288.png"/><Relationship Id="rId200" Type="http://schemas.openxmlformats.org/officeDocument/2006/relationships/image" Target="../media/image3290.png"/><Relationship Id="rId16" Type="http://schemas.openxmlformats.org/officeDocument/2006/relationships/customXml" Target="../ink/ink3321.xml"/><Relationship Id="rId221" Type="http://schemas.openxmlformats.org/officeDocument/2006/relationships/customXml" Target="../ink/ink3424.xml"/><Relationship Id="rId242" Type="http://schemas.openxmlformats.org/officeDocument/2006/relationships/image" Target="../media/image3311.png"/><Relationship Id="rId263" Type="http://schemas.openxmlformats.org/officeDocument/2006/relationships/customXml" Target="../ink/ink3445.xml"/><Relationship Id="rId284" Type="http://schemas.openxmlformats.org/officeDocument/2006/relationships/image" Target="../media/image3332.png"/><Relationship Id="rId37" Type="http://schemas.openxmlformats.org/officeDocument/2006/relationships/image" Target="../media/image3210.png"/><Relationship Id="rId58" Type="http://schemas.openxmlformats.org/officeDocument/2006/relationships/customXml" Target="../ink/ink3342.xml"/><Relationship Id="rId79" Type="http://schemas.openxmlformats.org/officeDocument/2006/relationships/image" Target="../media/image3230.png"/><Relationship Id="rId102" Type="http://schemas.openxmlformats.org/officeDocument/2006/relationships/image" Target="../media/image3241.png"/><Relationship Id="rId123" Type="http://schemas.openxmlformats.org/officeDocument/2006/relationships/customXml" Target="../ink/ink3375.xml"/><Relationship Id="rId144" Type="http://schemas.openxmlformats.org/officeDocument/2006/relationships/image" Target="../media/image3262.png"/><Relationship Id="rId90" Type="http://schemas.openxmlformats.org/officeDocument/2006/relationships/image" Target="../media/image3235.png"/><Relationship Id="rId165" Type="http://schemas.openxmlformats.org/officeDocument/2006/relationships/customXml" Target="../ink/ink3396.xml"/><Relationship Id="rId186" Type="http://schemas.openxmlformats.org/officeDocument/2006/relationships/image" Target="../media/image3283.png"/><Relationship Id="rId211" Type="http://schemas.openxmlformats.org/officeDocument/2006/relationships/customXml" Target="../ink/ink3419.xml"/><Relationship Id="rId232" Type="http://schemas.openxmlformats.org/officeDocument/2006/relationships/image" Target="../media/image3306.png"/><Relationship Id="rId253" Type="http://schemas.openxmlformats.org/officeDocument/2006/relationships/customXml" Target="../ink/ink3440.xml"/><Relationship Id="rId274" Type="http://schemas.openxmlformats.org/officeDocument/2006/relationships/image" Target="../media/image3327.png"/><Relationship Id="rId27" Type="http://schemas.openxmlformats.org/officeDocument/2006/relationships/image" Target="../media/image3205.png"/><Relationship Id="rId48" Type="http://schemas.openxmlformats.org/officeDocument/2006/relationships/customXml" Target="../ink/ink3337.xml"/><Relationship Id="rId69" Type="http://schemas.openxmlformats.org/officeDocument/2006/relationships/image" Target="../media/image3225.png"/><Relationship Id="rId113" Type="http://schemas.openxmlformats.org/officeDocument/2006/relationships/customXml" Target="../ink/ink3370.xml"/><Relationship Id="rId134" Type="http://schemas.openxmlformats.org/officeDocument/2006/relationships/image" Target="../media/image3257.png"/><Relationship Id="rId80" Type="http://schemas.openxmlformats.org/officeDocument/2006/relationships/customXml" Target="../ink/ink3353.xml"/><Relationship Id="rId155" Type="http://schemas.openxmlformats.org/officeDocument/2006/relationships/customXml" Target="../ink/ink3391.xml"/><Relationship Id="rId176" Type="http://schemas.openxmlformats.org/officeDocument/2006/relationships/image" Target="../media/image3278.png"/><Relationship Id="rId197" Type="http://schemas.openxmlformats.org/officeDocument/2006/relationships/customXml" Target="../ink/ink3412.xml"/><Relationship Id="rId201" Type="http://schemas.openxmlformats.org/officeDocument/2006/relationships/customXml" Target="../ink/ink3414.xml"/><Relationship Id="rId222" Type="http://schemas.openxmlformats.org/officeDocument/2006/relationships/image" Target="../media/image3301.png"/><Relationship Id="rId243" Type="http://schemas.openxmlformats.org/officeDocument/2006/relationships/customXml" Target="../ink/ink3435.xml"/><Relationship Id="rId264" Type="http://schemas.openxmlformats.org/officeDocument/2006/relationships/image" Target="../media/image3322.png"/><Relationship Id="rId17" Type="http://schemas.openxmlformats.org/officeDocument/2006/relationships/image" Target="../media/image3200.png"/><Relationship Id="rId38" Type="http://schemas.openxmlformats.org/officeDocument/2006/relationships/customXml" Target="../ink/ink3332.xml"/><Relationship Id="rId59" Type="http://schemas.openxmlformats.org/officeDocument/2006/relationships/image" Target="../media/image3220.png"/><Relationship Id="rId103" Type="http://schemas.openxmlformats.org/officeDocument/2006/relationships/customXml" Target="../ink/ink3365.xml"/><Relationship Id="rId124" Type="http://schemas.openxmlformats.org/officeDocument/2006/relationships/image" Target="../media/image3252.png"/><Relationship Id="rId70" Type="http://schemas.openxmlformats.org/officeDocument/2006/relationships/customXml" Target="../ink/ink3348.xml"/><Relationship Id="rId91" Type="http://schemas.openxmlformats.org/officeDocument/2006/relationships/customXml" Target="../ink/ink3359.xml"/><Relationship Id="rId145" Type="http://schemas.openxmlformats.org/officeDocument/2006/relationships/customXml" Target="../ink/ink3386.xml"/><Relationship Id="rId166" Type="http://schemas.openxmlformats.org/officeDocument/2006/relationships/image" Target="../media/image3273.png"/><Relationship Id="rId187" Type="http://schemas.openxmlformats.org/officeDocument/2006/relationships/customXml" Target="../ink/ink3407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296.png"/><Relationship Id="rId233" Type="http://schemas.openxmlformats.org/officeDocument/2006/relationships/customXml" Target="../ink/ink3430.xml"/><Relationship Id="rId254" Type="http://schemas.openxmlformats.org/officeDocument/2006/relationships/image" Target="../media/image3317.png"/><Relationship Id="rId28" Type="http://schemas.openxmlformats.org/officeDocument/2006/relationships/customXml" Target="../ink/ink3327.xml"/><Relationship Id="rId49" Type="http://schemas.openxmlformats.org/officeDocument/2006/relationships/image" Target="../media/image3215.png"/><Relationship Id="rId114" Type="http://schemas.openxmlformats.org/officeDocument/2006/relationships/image" Target="../media/image3247.png"/><Relationship Id="rId275" Type="http://schemas.openxmlformats.org/officeDocument/2006/relationships/customXml" Target="../ink/ink3451.xml"/><Relationship Id="rId60" Type="http://schemas.openxmlformats.org/officeDocument/2006/relationships/customXml" Target="../ink/ink3343.xml"/><Relationship Id="rId81" Type="http://schemas.openxmlformats.org/officeDocument/2006/relationships/image" Target="../media/image3231.png"/><Relationship Id="rId135" Type="http://schemas.openxmlformats.org/officeDocument/2006/relationships/customXml" Target="../ink/ink3381.xml"/><Relationship Id="rId156" Type="http://schemas.openxmlformats.org/officeDocument/2006/relationships/image" Target="../media/image3268.png"/><Relationship Id="rId177" Type="http://schemas.openxmlformats.org/officeDocument/2006/relationships/customXml" Target="../ink/ink3402.xml"/><Relationship Id="rId198" Type="http://schemas.openxmlformats.org/officeDocument/2006/relationships/image" Target="../media/image3289.png"/><Relationship Id="rId202" Type="http://schemas.openxmlformats.org/officeDocument/2006/relationships/image" Target="../media/image3291.png"/><Relationship Id="rId223" Type="http://schemas.openxmlformats.org/officeDocument/2006/relationships/customXml" Target="../ink/ink3425.xml"/><Relationship Id="rId244" Type="http://schemas.openxmlformats.org/officeDocument/2006/relationships/image" Target="../media/image3312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90.png"/><Relationship Id="rId299" Type="http://schemas.openxmlformats.org/officeDocument/2006/relationships/customXml" Target="../ink/ink3605.xml"/><Relationship Id="rId303" Type="http://schemas.openxmlformats.org/officeDocument/2006/relationships/customXml" Target="../ink/ink3607.xml"/><Relationship Id="rId21" Type="http://schemas.openxmlformats.org/officeDocument/2006/relationships/image" Target="../media/image3342.png"/><Relationship Id="rId42" Type="http://schemas.openxmlformats.org/officeDocument/2006/relationships/customXml" Target="../ink/ink3476.xml"/><Relationship Id="rId63" Type="http://schemas.openxmlformats.org/officeDocument/2006/relationships/image" Target="../media/image3363.png"/><Relationship Id="rId84" Type="http://schemas.openxmlformats.org/officeDocument/2006/relationships/customXml" Target="../ink/ink3497.xml"/><Relationship Id="rId138" Type="http://schemas.openxmlformats.org/officeDocument/2006/relationships/customXml" Target="../ink/ink3524.xml"/><Relationship Id="rId159" Type="http://schemas.openxmlformats.org/officeDocument/2006/relationships/image" Target="../media/image3410.png"/><Relationship Id="rId324" Type="http://schemas.openxmlformats.org/officeDocument/2006/relationships/image" Target="../media/image3491.png"/><Relationship Id="rId345" Type="http://schemas.openxmlformats.org/officeDocument/2006/relationships/customXml" Target="../ink/ink3629.xml"/><Relationship Id="rId170" Type="http://schemas.openxmlformats.org/officeDocument/2006/relationships/customXml" Target="../ink/ink3540.xml"/><Relationship Id="rId191" Type="http://schemas.openxmlformats.org/officeDocument/2006/relationships/customXml" Target="../ink/ink3551.xml"/><Relationship Id="rId205" Type="http://schemas.openxmlformats.org/officeDocument/2006/relationships/customXml" Target="../ink/ink3558.xml"/><Relationship Id="rId226" Type="http://schemas.openxmlformats.org/officeDocument/2006/relationships/image" Target="../media/image3443.png"/><Relationship Id="rId247" Type="http://schemas.openxmlformats.org/officeDocument/2006/relationships/customXml" Target="../ink/ink3579.xml"/><Relationship Id="rId107" Type="http://schemas.openxmlformats.org/officeDocument/2006/relationships/image" Target="../media/image3385.png"/><Relationship Id="rId268" Type="http://schemas.openxmlformats.org/officeDocument/2006/relationships/image" Target="../media/image3464.png"/><Relationship Id="rId289" Type="http://schemas.openxmlformats.org/officeDocument/2006/relationships/customXml" Target="../ink/ink3600.xml"/><Relationship Id="rId11" Type="http://schemas.openxmlformats.org/officeDocument/2006/relationships/image" Target="../media/image3337.png"/><Relationship Id="rId32" Type="http://schemas.openxmlformats.org/officeDocument/2006/relationships/customXml" Target="../ink/ink3471.xml"/><Relationship Id="rId53" Type="http://schemas.openxmlformats.org/officeDocument/2006/relationships/image" Target="../media/image3358.png"/><Relationship Id="rId74" Type="http://schemas.openxmlformats.org/officeDocument/2006/relationships/customXml" Target="../ink/ink3492.xml"/><Relationship Id="rId128" Type="http://schemas.openxmlformats.org/officeDocument/2006/relationships/customXml" Target="../ink/ink3519.xml"/><Relationship Id="rId149" Type="http://schemas.openxmlformats.org/officeDocument/2006/relationships/image" Target="../media/image3406.png"/><Relationship Id="rId314" Type="http://schemas.openxmlformats.org/officeDocument/2006/relationships/image" Target="../media/image3487.png"/><Relationship Id="rId335" Type="http://schemas.openxmlformats.org/officeDocument/2006/relationships/customXml" Target="../ink/ink3624.xml"/><Relationship Id="rId356" Type="http://schemas.openxmlformats.org/officeDocument/2006/relationships/image" Target="../media/image3507.png"/><Relationship Id="rId5" Type="http://schemas.openxmlformats.org/officeDocument/2006/relationships/image" Target="../media/image3334.png"/><Relationship Id="rId95" Type="http://schemas.openxmlformats.org/officeDocument/2006/relationships/image" Target="../media/image3379.png"/><Relationship Id="rId160" Type="http://schemas.openxmlformats.org/officeDocument/2006/relationships/customXml" Target="../ink/ink3535.xml"/><Relationship Id="rId181" Type="http://schemas.openxmlformats.org/officeDocument/2006/relationships/image" Target="../media/image3421.png"/><Relationship Id="rId216" Type="http://schemas.openxmlformats.org/officeDocument/2006/relationships/image" Target="../media/image3438.png"/><Relationship Id="rId237" Type="http://schemas.openxmlformats.org/officeDocument/2006/relationships/customXml" Target="../ink/ink3574.xml"/><Relationship Id="rId258" Type="http://schemas.openxmlformats.org/officeDocument/2006/relationships/image" Target="../media/image3459.png"/><Relationship Id="rId279" Type="http://schemas.openxmlformats.org/officeDocument/2006/relationships/customXml" Target="../ink/ink3595.xml"/><Relationship Id="rId22" Type="http://schemas.openxmlformats.org/officeDocument/2006/relationships/customXml" Target="../ink/ink3466.xml"/><Relationship Id="rId43" Type="http://schemas.openxmlformats.org/officeDocument/2006/relationships/image" Target="../media/image3353.png"/><Relationship Id="rId64" Type="http://schemas.openxmlformats.org/officeDocument/2006/relationships/customXml" Target="../ink/ink3487.xml"/><Relationship Id="rId118" Type="http://schemas.openxmlformats.org/officeDocument/2006/relationships/customXml" Target="../ink/ink3514.xml"/><Relationship Id="rId139" Type="http://schemas.openxmlformats.org/officeDocument/2006/relationships/image" Target="../media/image3401.png"/><Relationship Id="rId290" Type="http://schemas.openxmlformats.org/officeDocument/2006/relationships/image" Target="../media/image3475.png"/><Relationship Id="rId304" Type="http://schemas.openxmlformats.org/officeDocument/2006/relationships/image" Target="../media/image3482.png"/><Relationship Id="rId325" Type="http://schemas.openxmlformats.org/officeDocument/2006/relationships/customXml" Target="../ink/ink3619.xml"/><Relationship Id="rId346" Type="http://schemas.openxmlformats.org/officeDocument/2006/relationships/image" Target="../media/image3502.png"/><Relationship Id="rId85" Type="http://schemas.openxmlformats.org/officeDocument/2006/relationships/image" Target="../media/image3374.png"/><Relationship Id="rId150" Type="http://schemas.openxmlformats.org/officeDocument/2006/relationships/customXml" Target="../ink/ink3530.xml"/><Relationship Id="rId171" Type="http://schemas.openxmlformats.org/officeDocument/2006/relationships/image" Target="../media/image3416.png"/><Relationship Id="rId192" Type="http://schemas.openxmlformats.org/officeDocument/2006/relationships/image" Target="../media/image3426.png"/><Relationship Id="rId206" Type="http://schemas.openxmlformats.org/officeDocument/2006/relationships/image" Target="../media/image3433.png"/><Relationship Id="rId227" Type="http://schemas.openxmlformats.org/officeDocument/2006/relationships/customXml" Target="../ink/ink3569.xml"/><Relationship Id="rId248" Type="http://schemas.openxmlformats.org/officeDocument/2006/relationships/image" Target="../media/image3454.png"/><Relationship Id="rId269" Type="http://schemas.openxmlformats.org/officeDocument/2006/relationships/customXml" Target="../ink/ink3590.xml"/><Relationship Id="rId12" Type="http://schemas.openxmlformats.org/officeDocument/2006/relationships/customXml" Target="../ink/ink3461.xml"/><Relationship Id="rId33" Type="http://schemas.openxmlformats.org/officeDocument/2006/relationships/image" Target="../media/image3348.png"/><Relationship Id="rId108" Type="http://schemas.openxmlformats.org/officeDocument/2006/relationships/customXml" Target="../ink/ink3509.xml"/><Relationship Id="rId129" Type="http://schemas.openxmlformats.org/officeDocument/2006/relationships/image" Target="../media/image3396.png"/><Relationship Id="rId280" Type="http://schemas.openxmlformats.org/officeDocument/2006/relationships/image" Target="../media/image3470.png"/><Relationship Id="rId315" Type="http://schemas.openxmlformats.org/officeDocument/2006/relationships/customXml" Target="../ink/ink3613.xml"/><Relationship Id="rId336" Type="http://schemas.openxmlformats.org/officeDocument/2006/relationships/image" Target="../media/image3497.png"/><Relationship Id="rId357" Type="http://schemas.openxmlformats.org/officeDocument/2006/relationships/customXml" Target="../ink/ink3635.xml"/><Relationship Id="rId54" Type="http://schemas.openxmlformats.org/officeDocument/2006/relationships/customXml" Target="../ink/ink3482.xml"/><Relationship Id="rId75" Type="http://schemas.openxmlformats.org/officeDocument/2006/relationships/image" Target="../media/image3369.png"/><Relationship Id="rId96" Type="http://schemas.openxmlformats.org/officeDocument/2006/relationships/customXml" Target="../ink/ink3503.xml"/><Relationship Id="rId140" Type="http://schemas.openxmlformats.org/officeDocument/2006/relationships/customXml" Target="../ink/ink3525.xml"/><Relationship Id="rId161" Type="http://schemas.openxmlformats.org/officeDocument/2006/relationships/image" Target="../media/image3411.png"/><Relationship Id="rId182" Type="http://schemas.openxmlformats.org/officeDocument/2006/relationships/customXml" Target="../ink/ink3546.xml"/><Relationship Id="rId217" Type="http://schemas.openxmlformats.org/officeDocument/2006/relationships/customXml" Target="../ink/ink3564.xml"/><Relationship Id="rId6" Type="http://schemas.openxmlformats.org/officeDocument/2006/relationships/customXml" Target="../ink/ink3458.xml"/><Relationship Id="rId238" Type="http://schemas.openxmlformats.org/officeDocument/2006/relationships/image" Target="../media/image3449.png"/><Relationship Id="rId259" Type="http://schemas.openxmlformats.org/officeDocument/2006/relationships/customXml" Target="../ink/ink3585.xml"/><Relationship Id="rId23" Type="http://schemas.openxmlformats.org/officeDocument/2006/relationships/image" Target="../media/image3343.png"/><Relationship Id="rId119" Type="http://schemas.openxmlformats.org/officeDocument/2006/relationships/image" Target="../media/image3391.png"/><Relationship Id="rId270" Type="http://schemas.openxmlformats.org/officeDocument/2006/relationships/image" Target="../media/image3465.png"/><Relationship Id="rId291" Type="http://schemas.openxmlformats.org/officeDocument/2006/relationships/customXml" Target="../ink/ink3601.xml"/><Relationship Id="rId305" Type="http://schemas.openxmlformats.org/officeDocument/2006/relationships/customXml" Target="../ink/ink3608.xml"/><Relationship Id="rId326" Type="http://schemas.openxmlformats.org/officeDocument/2006/relationships/image" Target="../media/image3492.png"/><Relationship Id="rId347" Type="http://schemas.openxmlformats.org/officeDocument/2006/relationships/customXml" Target="../ink/ink3630.xml"/><Relationship Id="rId44" Type="http://schemas.openxmlformats.org/officeDocument/2006/relationships/customXml" Target="../ink/ink3477.xml"/><Relationship Id="rId65" Type="http://schemas.openxmlformats.org/officeDocument/2006/relationships/image" Target="../media/image3364.png"/><Relationship Id="rId86" Type="http://schemas.openxmlformats.org/officeDocument/2006/relationships/customXml" Target="../ink/ink3498.xml"/><Relationship Id="rId130" Type="http://schemas.openxmlformats.org/officeDocument/2006/relationships/customXml" Target="../ink/ink3520.xml"/><Relationship Id="rId151" Type="http://schemas.openxmlformats.org/officeDocument/2006/relationships/image" Target="../media/image3407.png"/><Relationship Id="rId172" Type="http://schemas.openxmlformats.org/officeDocument/2006/relationships/customXml" Target="../ink/ink3541.xml"/><Relationship Id="rId193" Type="http://schemas.openxmlformats.org/officeDocument/2006/relationships/customXml" Target="../ink/ink3552.xml"/><Relationship Id="rId207" Type="http://schemas.openxmlformats.org/officeDocument/2006/relationships/customXml" Target="../ink/ink3559.xml"/><Relationship Id="rId228" Type="http://schemas.openxmlformats.org/officeDocument/2006/relationships/image" Target="../media/image3444.png"/><Relationship Id="rId249" Type="http://schemas.openxmlformats.org/officeDocument/2006/relationships/customXml" Target="../ink/ink3580.xml"/><Relationship Id="rId13" Type="http://schemas.openxmlformats.org/officeDocument/2006/relationships/image" Target="../media/image3338.png"/><Relationship Id="rId109" Type="http://schemas.openxmlformats.org/officeDocument/2006/relationships/image" Target="../media/image3386.png"/><Relationship Id="rId260" Type="http://schemas.openxmlformats.org/officeDocument/2006/relationships/image" Target="../media/image3460.png"/><Relationship Id="rId281" Type="http://schemas.openxmlformats.org/officeDocument/2006/relationships/customXml" Target="../ink/ink3596.xml"/><Relationship Id="rId316" Type="http://schemas.openxmlformats.org/officeDocument/2006/relationships/customXml" Target="../ink/ink3614.xml"/><Relationship Id="rId337" Type="http://schemas.openxmlformats.org/officeDocument/2006/relationships/customXml" Target="../ink/ink3625.xml"/><Relationship Id="rId34" Type="http://schemas.openxmlformats.org/officeDocument/2006/relationships/customXml" Target="../ink/ink3472.xml"/><Relationship Id="rId55" Type="http://schemas.openxmlformats.org/officeDocument/2006/relationships/image" Target="../media/image3359.png"/><Relationship Id="rId76" Type="http://schemas.openxmlformats.org/officeDocument/2006/relationships/customXml" Target="../ink/ink3493.xml"/><Relationship Id="rId97" Type="http://schemas.openxmlformats.org/officeDocument/2006/relationships/image" Target="../media/image3380.png"/><Relationship Id="rId120" Type="http://schemas.openxmlformats.org/officeDocument/2006/relationships/customXml" Target="../ink/ink3515.xml"/><Relationship Id="rId141" Type="http://schemas.openxmlformats.org/officeDocument/2006/relationships/image" Target="../media/image3402.png"/><Relationship Id="rId358" Type="http://schemas.openxmlformats.org/officeDocument/2006/relationships/image" Target="../media/image3508.png"/><Relationship Id="rId7" Type="http://schemas.openxmlformats.org/officeDocument/2006/relationships/image" Target="../media/image3335.png"/><Relationship Id="rId162" Type="http://schemas.openxmlformats.org/officeDocument/2006/relationships/customXml" Target="../ink/ink3536.xml"/><Relationship Id="rId183" Type="http://schemas.openxmlformats.org/officeDocument/2006/relationships/image" Target="../media/image3422.png"/><Relationship Id="rId218" Type="http://schemas.openxmlformats.org/officeDocument/2006/relationships/image" Target="../media/image3439.png"/><Relationship Id="rId239" Type="http://schemas.openxmlformats.org/officeDocument/2006/relationships/customXml" Target="../ink/ink3575.xml"/><Relationship Id="rId250" Type="http://schemas.openxmlformats.org/officeDocument/2006/relationships/image" Target="../media/image3455.png"/><Relationship Id="rId271" Type="http://schemas.openxmlformats.org/officeDocument/2006/relationships/customXml" Target="../ink/ink3591.xml"/><Relationship Id="rId292" Type="http://schemas.openxmlformats.org/officeDocument/2006/relationships/image" Target="../media/image3476.png"/><Relationship Id="rId306" Type="http://schemas.openxmlformats.org/officeDocument/2006/relationships/image" Target="../media/image3483.png"/><Relationship Id="rId24" Type="http://schemas.openxmlformats.org/officeDocument/2006/relationships/customXml" Target="../ink/ink3467.xml"/><Relationship Id="rId45" Type="http://schemas.openxmlformats.org/officeDocument/2006/relationships/image" Target="../media/image3354.png"/><Relationship Id="rId66" Type="http://schemas.openxmlformats.org/officeDocument/2006/relationships/customXml" Target="../ink/ink3488.xml"/><Relationship Id="rId87" Type="http://schemas.openxmlformats.org/officeDocument/2006/relationships/image" Target="../media/image3375.png"/><Relationship Id="rId110" Type="http://schemas.openxmlformats.org/officeDocument/2006/relationships/customXml" Target="../ink/ink3510.xml"/><Relationship Id="rId131" Type="http://schemas.openxmlformats.org/officeDocument/2006/relationships/image" Target="../media/image3397.png"/><Relationship Id="rId327" Type="http://schemas.openxmlformats.org/officeDocument/2006/relationships/customXml" Target="../ink/ink3620.xml"/><Relationship Id="rId348" Type="http://schemas.openxmlformats.org/officeDocument/2006/relationships/image" Target="../media/image3503.png"/><Relationship Id="rId152" Type="http://schemas.openxmlformats.org/officeDocument/2006/relationships/customXml" Target="../ink/ink3531.xml"/><Relationship Id="rId173" Type="http://schemas.openxmlformats.org/officeDocument/2006/relationships/image" Target="../media/image3417.png"/><Relationship Id="rId194" Type="http://schemas.openxmlformats.org/officeDocument/2006/relationships/image" Target="../media/image3427.png"/><Relationship Id="rId208" Type="http://schemas.openxmlformats.org/officeDocument/2006/relationships/image" Target="../media/image3434.png"/><Relationship Id="rId229" Type="http://schemas.openxmlformats.org/officeDocument/2006/relationships/customXml" Target="../ink/ink3570.xml"/><Relationship Id="rId240" Type="http://schemas.openxmlformats.org/officeDocument/2006/relationships/image" Target="../media/image3450.png"/><Relationship Id="rId261" Type="http://schemas.openxmlformats.org/officeDocument/2006/relationships/customXml" Target="../ink/ink3586.xml"/><Relationship Id="rId14" Type="http://schemas.openxmlformats.org/officeDocument/2006/relationships/customXml" Target="../ink/ink3462.xml"/><Relationship Id="rId35" Type="http://schemas.openxmlformats.org/officeDocument/2006/relationships/image" Target="../media/image3349.png"/><Relationship Id="rId56" Type="http://schemas.openxmlformats.org/officeDocument/2006/relationships/customXml" Target="../ink/ink3483.xml"/><Relationship Id="rId77" Type="http://schemas.openxmlformats.org/officeDocument/2006/relationships/image" Target="../media/image3370.png"/><Relationship Id="rId100" Type="http://schemas.openxmlformats.org/officeDocument/2006/relationships/customXml" Target="../ink/ink3505.xml"/><Relationship Id="rId282" Type="http://schemas.openxmlformats.org/officeDocument/2006/relationships/image" Target="../media/image3471.png"/><Relationship Id="rId317" Type="http://schemas.openxmlformats.org/officeDocument/2006/relationships/image" Target="../media/image3488.png"/><Relationship Id="rId338" Type="http://schemas.openxmlformats.org/officeDocument/2006/relationships/image" Target="../media/image3498.png"/><Relationship Id="rId359" Type="http://schemas.openxmlformats.org/officeDocument/2006/relationships/customXml" Target="../ink/ink3636.xml"/><Relationship Id="rId8" Type="http://schemas.openxmlformats.org/officeDocument/2006/relationships/customXml" Target="../ink/ink3459.xml"/><Relationship Id="rId98" Type="http://schemas.openxmlformats.org/officeDocument/2006/relationships/customXml" Target="../ink/ink3504.xml"/><Relationship Id="rId121" Type="http://schemas.openxmlformats.org/officeDocument/2006/relationships/image" Target="../media/image3392.png"/><Relationship Id="rId142" Type="http://schemas.openxmlformats.org/officeDocument/2006/relationships/customXml" Target="../ink/ink3526.xml"/><Relationship Id="rId163" Type="http://schemas.openxmlformats.org/officeDocument/2006/relationships/image" Target="../media/image3412.png"/><Relationship Id="rId184" Type="http://schemas.openxmlformats.org/officeDocument/2006/relationships/customXml" Target="../ink/ink3547.xml"/><Relationship Id="rId219" Type="http://schemas.openxmlformats.org/officeDocument/2006/relationships/customXml" Target="../ink/ink3565.xml"/><Relationship Id="rId230" Type="http://schemas.openxmlformats.org/officeDocument/2006/relationships/image" Target="../media/image3445.png"/><Relationship Id="rId251" Type="http://schemas.openxmlformats.org/officeDocument/2006/relationships/customXml" Target="../ink/ink3581.xml"/><Relationship Id="rId25" Type="http://schemas.openxmlformats.org/officeDocument/2006/relationships/image" Target="../media/image3344.png"/><Relationship Id="rId46" Type="http://schemas.openxmlformats.org/officeDocument/2006/relationships/customXml" Target="../ink/ink3478.xml"/><Relationship Id="rId67" Type="http://schemas.openxmlformats.org/officeDocument/2006/relationships/image" Target="../media/image3365.png"/><Relationship Id="rId272" Type="http://schemas.openxmlformats.org/officeDocument/2006/relationships/image" Target="../media/image3466.png"/><Relationship Id="rId293" Type="http://schemas.openxmlformats.org/officeDocument/2006/relationships/customXml" Target="../ink/ink3602.xml"/><Relationship Id="rId307" Type="http://schemas.openxmlformats.org/officeDocument/2006/relationships/customXml" Target="../ink/ink3609.xml"/><Relationship Id="rId328" Type="http://schemas.openxmlformats.org/officeDocument/2006/relationships/image" Target="../media/image3493.png"/><Relationship Id="rId349" Type="http://schemas.openxmlformats.org/officeDocument/2006/relationships/customXml" Target="../ink/ink3631.xml"/><Relationship Id="rId88" Type="http://schemas.openxmlformats.org/officeDocument/2006/relationships/customXml" Target="../ink/ink3499.xml"/><Relationship Id="rId111" Type="http://schemas.openxmlformats.org/officeDocument/2006/relationships/image" Target="../media/image3387.png"/><Relationship Id="rId132" Type="http://schemas.openxmlformats.org/officeDocument/2006/relationships/customXml" Target="../ink/ink3521.xml"/><Relationship Id="rId153" Type="http://schemas.openxmlformats.org/officeDocument/2006/relationships/image" Target="../media/image8.png"/><Relationship Id="rId174" Type="http://schemas.openxmlformats.org/officeDocument/2006/relationships/customXml" Target="../ink/ink3542.xml"/><Relationship Id="rId195" Type="http://schemas.openxmlformats.org/officeDocument/2006/relationships/customXml" Target="../ink/ink3553.xml"/><Relationship Id="rId209" Type="http://schemas.openxmlformats.org/officeDocument/2006/relationships/customXml" Target="../ink/ink3560.xml"/><Relationship Id="rId360" Type="http://schemas.openxmlformats.org/officeDocument/2006/relationships/image" Target="../media/image3509.png"/><Relationship Id="rId220" Type="http://schemas.openxmlformats.org/officeDocument/2006/relationships/image" Target="../media/image3440.png"/><Relationship Id="rId241" Type="http://schemas.openxmlformats.org/officeDocument/2006/relationships/customXml" Target="../ink/ink3576.xml"/><Relationship Id="rId15" Type="http://schemas.openxmlformats.org/officeDocument/2006/relationships/image" Target="../media/image3339.png"/><Relationship Id="rId36" Type="http://schemas.openxmlformats.org/officeDocument/2006/relationships/customXml" Target="../ink/ink3473.xml"/><Relationship Id="rId57" Type="http://schemas.openxmlformats.org/officeDocument/2006/relationships/image" Target="../media/image3360.png"/><Relationship Id="rId106" Type="http://schemas.openxmlformats.org/officeDocument/2006/relationships/customXml" Target="../ink/ink3508.xml"/><Relationship Id="rId127" Type="http://schemas.openxmlformats.org/officeDocument/2006/relationships/image" Target="../media/image3395.png"/><Relationship Id="rId262" Type="http://schemas.openxmlformats.org/officeDocument/2006/relationships/image" Target="../media/image3461.png"/><Relationship Id="rId283" Type="http://schemas.openxmlformats.org/officeDocument/2006/relationships/customXml" Target="../ink/ink3597.xml"/><Relationship Id="rId313" Type="http://schemas.openxmlformats.org/officeDocument/2006/relationships/customXml" Target="../ink/ink3612.xml"/><Relationship Id="rId318" Type="http://schemas.openxmlformats.org/officeDocument/2006/relationships/customXml" Target="../ink/ink3615.xml"/><Relationship Id="rId339" Type="http://schemas.openxmlformats.org/officeDocument/2006/relationships/customXml" Target="../ink/ink3626.xml"/><Relationship Id="rId10" Type="http://schemas.openxmlformats.org/officeDocument/2006/relationships/customXml" Target="../ink/ink3460.xml"/><Relationship Id="rId31" Type="http://schemas.openxmlformats.org/officeDocument/2006/relationships/image" Target="../media/image3347.png"/><Relationship Id="rId52" Type="http://schemas.openxmlformats.org/officeDocument/2006/relationships/customXml" Target="../ink/ink3481.xml"/><Relationship Id="rId73" Type="http://schemas.openxmlformats.org/officeDocument/2006/relationships/image" Target="../media/image3368.png"/><Relationship Id="rId78" Type="http://schemas.openxmlformats.org/officeDocument/2006/relationships/customXml" Target="../ink/ink3494.xml"/><Relationship Id="rId94" Type="http://schemas.openxmlformats.org/officeDocument/2006/relationships/customXml" Target="../ink/ink3502.xml"/><Relationship Id="rId99" Type="http://schemas.openxmlformats.org/officeDocument/2006/relationships/image" Target="../media/image3381.png"/><Relationship Id="rId101" Type="http://schemas.openxmlformats.org/officeDocument/2006/relationships/image" Target="../media/image3382.png"/><Relationship Id="rId122" Type="http://schemas.openxmlformats.org/officeDocument/2006/relationships/customXml" Target="../ink/ink3516.xml"/><Relationship Id="rId143" Type="http://schemas.openxmlformats.org/officeDocument/2006/relationships/image" Target="../media/image3403.png"/><Relationship Id="rId148" Type="http://schemas.openxmlformats.org/officeDocument/2006/relationships/customXml" Target="../ink/ink3529.xml"/><Relationship Id="rId164" Type="http://schemas.openxmlformats.org/officeDocument/2006/relationships/customXml" Target="../ink/ink3537.xml"/><Relationship Id="rId169" Type="http://schemas.openxmlformats.org/officeDocument/2006/relationships/image" Target="../media/image3415.png"/><Relationship Id="rId185" Type="http://schemas.openxmlformats.org/officeDocument/2006/relationships/customXml" Target="../ink/ink3548.xml"/><Relationship Id="rId334" Type="http://schemas.openxmlformats.org/officeDocument/2006/relationships/image" Target="../media/image3496.png"/><Relationship Id="rId350" Type="http://schemas.openxmlformats.org/officeDocument/2006/relationships/image" Target="../media/image3504.png"/><Relationship Id="rId355" Type="http://schemas.openxmlformats.org/officeDocument/2006/relationships/customXml" Target="../ink/ink3634.xml"/><Relationship Id="rId4" Type="http://schemas.openxmlformats.org/officeDocument/2006/relationships/customXml" Target="../ink/ink3457.xml"/><Relationship Id="rId9" Type="http://schemas.openxmlformats.org/officeDocument/2006/relationships/image" Target="../media/image3336.png"/><Relationship Id="rId180" Type="http://schemas.openxmlformats.org/officeDocument/2006/relationships/customXml" Target="../ink/ink3545.xml"/><Relationship Id="rId210" Type="http://schemas.openxmlformats.org/officeDocument/2006/relationships/image" Target="../media/image3435.png"/><Relationship Id="rId215" Type="http://schemas.openxmlformats.org/officeDocument/2006/relationships/customXml" Target="../ink/ink3563.xml"/><Relationship Id="rId236" Type="http://schemas.openxmlformats.org/officeDocument/2006/relationships/image" Target="../media/image3448.png"/><Relationship Id="rId257" Type="http://schemas.openxmlformats.org/officeDocument/2006/relationships/customXml" Target="../ink/ink3584.xml"/><Relationship Id="rId278" Type="http://schemas.openxmlformats.org/officeDocument/2006/relationships/image" Target="../media/image3469.png"/><Relationship Id="rId26" Type="http://schemas.openxmlformats.org/officeDocument/2006/relationships/customXml" Target="../ink/ink3468.xml"/><Relationship Id="rId231" Type="http://schemas.openxmlformats.org/officeDocument/2006/relationships/customXml" Target="../ink/ink3571.xml"/><Relationship Id="rId252" Type="http://schemas.openxmlformats.org/officeDocument/2006/relationships/image" Target="../media/image3456.png"/><Relationship Id="rId273" Type="http://schemas.openxmlformats.org/officeDocument/2006/relationships/customXml" Target="../ink/ink3592.xml"/><Relationship Id="rId294" Type="http://schemas.openxmlformats.org/officeDocument/2006/relationships/image" Target="../media/image3477.png"/><Relationship Id="rId308" Type="http://schemas.openxmlformats.org/officeDocument/2006/relationships/image" Target="../media/image3484.png"/><Relationship Id="rId329" Type="http://schemas.openxmlformats.org/officeDocument/2006/relationships/customXml" Target="../ink/ink3621.xml"/><Relationship Id="rId47" Type="http://schemas.openxmlformats.org/officeDocument/2006/relationships/image" Target="../media/image3355.png"/><Relationship Id="rId68" Type="http://schemas.openxmlformats.org/officeDocument/2006/relationships/customXml" Target="../ink/ink3489.xml"/><Relationship Id="rId89" Type="http://schemas.openxmlformats.org/officeDocument/2006/relationships/image" Target="../media/image3376.png"/><Relationship Id="rId112" Type="http://schemas.openxmlformats.org/officeDocument/2006/relationships/customXml" Target="../ink/ink3511.xml"/><Relationship Id="rId133" Type="http://schemas.openxmlformats.org/officeDocument/2006/relationships/image" Target="../media/image3398.png"/><Relationship Id="rId154" Type="http://schemas.openxmlformats.org/officeDocument/2006/relationships/customXml" Target="../ink/ink3532.xml"/><Relationship Id="rId175" Type="http://schemas.openxmlformats.org/officeDocument/2006/relationships/image" Target="../media/image3418.png"/><Relationship Id="rId340" Type="http://schemas.openxmlformats.org/officeDocument/2006/relationships/image" Target="../media/image3499.png"/><Relationship Id="rId361" Type="http://schemas.openxmlformats.org/officeDocument/2006/relationships/customXml" Target="../ink/ink3637.xml"/><Relationship Id="rId196" Type="http://schemas.openxmlformats.org/officeDocument/2006/relationships/image" Target="../media/image3428.png"/><Relationship Id="rId200" Type="http://schemas.openxmlformats.org/officeDocument/2006/relationships/image" Target="../media/image3430.png"/><Relationship Id="rId16" Type="http://schemas.openxmlformats.org/officeDocument/2006/relationships/customXml" Target="../ink/ink3463.xml"/><Relationship Id="rId221" Type="http://schemas.openxmlformats.org/officeDocument/2006/relationships/customXml" Target="../ink/ink3566.xml"/><Relationship Id="rId242" Type="http://schemas.openxmlformats.org/officeDocument/2006/relationships/image" Target="../media/image3451.png"/><Relationship Id="rId263" Type="http://schemas.openxmlformats.org/officeDocument/2006/relationships/customXml" Target="../ink/ink3587.xml"/><Relationship Id="rId284" Type="http://schemas.openxmlformats.org/officeDocument/2006/relationships/image" Target="../media/image3472.png"/><Relationship Id="rId319" Type="http://schemas.openxmlformats.org/officeDocument/2006/relationships/image" Target="../media/image3489.png"/><Relationship Id="rId37" Type="http://schemas.openxmlformats.org/officeDocument/2006/relationships/image" Target="../media/image3350.png"/><Relationship Id="rId58" Type="http://schemas.openxmlformats.org/officeDocument/2006/relationships/customXml" Target="../ink/ink3484.xml"/><Relationship Id="rId79" Type="http://schemas.openxmlformats.org/officeDocument/2006/relationships/image" Target="../media/image3371.png"/><Relationship Id="rId102" Type="http://schemas.openxmlformats.org/officeDocument/2006/relationships/customXml" Target="../ink/ink3506.xml"/><Relationship Id="rId123" Type="http://schemas.openxmlformats.org/officeDocument/2006/relationships/image" Target="../media/image3393.png"/><Relationship Id="rId144" Type="http://schemas.openxmlformats.org/officeDocument/2006/relationships/customXml" Target="../ink/ink3527.xml"/><Relationship Id="rId330" Type="http://schemas.openxmlformats.org/officeDocument/2006/relationships/image" Target="../media/image3494.png"/><Relationship Id="rId90" Type="http://schemas.openxmlformats.org/officeDocument/2006/relationships/customXml" Target="../ink/ink3500.xml"/><Relationship Id="rId165" Type="http://schemas.openxmlformats.org/officeDocument/2006/relationships/image" Target="../media/image3413.png"/><Relationship Id="rId186" Type="http://schemas.openxmlformats.org/officeDocument/2006/relationships/image" Target="../media/image3423.png"/><Relationship Id="rId351" Type="http://schemas.openxmlformats.org/officeDocument/2006/relationships/customXml" Target="../ink/ink3632.xml"/><Relationship Id="rId211" Type="http://schemas.openxmlformats.org/officeDocument/2006/relationships/customXml" Target="../ink/ink3561.xml"/><Relationship Id="rId232" Type="http://schemas.openxmlformats.org/officeDocument/2006/relationships/image" Target="../media/image3446.png"/><Relationship Id="rId253" Type="http://schemas.openxmlformats.org/officeDocument/2006/relationships/customXml" Target="../ink/ink3582.xml"/><Relationship Id="rId274" Type="http://schemas.openxmlformats.org/officeDocument/2006/relationships/image" Target="../media/image3467.png"/><Relationship Id="rId295" Type="http://schemas.openxmlformats.org/officeDocument/2006/relationships/customXml" Target="../ink/ink3603.xml"/><Relationship Id="rId309" Type="http://schemas.openxmlformats.org/officeDocument/2006/relationships/customXml" Target="../ink/ink3610.xml"/><Relationship Id="rId27" Type="http://schemas.openxmlformats.org/officeDocument/2006/relationships/image" Target="../media/image3345.png"/><Relationship Id="rId48" Type="http://schemas.openxmlformats.org/officeDocument/2006/relationships/customXml" Target="../ink/ink3479.xml"/><Relationship Id="rId69" Type="http://schemas.openxmlformats.org/officeDocument/2006/relationships/image" Target="../media/image3366.png"/><Relationship Id="rId113" Type="http://schemas.openxmlformats.org/officeDocument/2006/relationships/image" Target="../media/image3388.png"/><Relationship Id="rId134" Type="http://schemas.openxmlformats.org/officeDocument/2006/relationships/customXml" Target="../ink/ink3522.xml"/><Relationship Id="rId320" Type="http://schemas.openxmlformats.org/officeDocument/2006/relationships/customXml" Target="../ink/ink3616.xml"/><Relationship Id="rId80" Type="http://schemas.openxmlformats.org/officeDocument/2006/relationships/customXml" Target="../ink/ink3495.xml"/><Relationship Id="rId155" Type="http://schemas.openxmlformats.org/officeDocument/2006/relationships/image" Target="../media/image3408.png"/><Relationship Id="rId176" Type="http://schemas.openxmlformats.org/officeDocument/2006/relationships/customXml" Target="../ink/ink3543.xml"/><Relationship Id="rId197" Type="http://schemas.openxmlformats.org/officeDocument/2006/relationships/customXml" Target="../ink/ink3554.xml"/><Relationship Id="rId341" Type="http://schemas.openxmlformats.org/officeDocument/2006/relationships/customXml" Target="../ink/ink3627.xml"/><Relationship Id="rId362" Type="http://schemas.openxmlformats.org/officeDocument/2006/relationships/image" Target="../media/image3510.png"/><Relationship Id="rId201" Type="http://schemas.openxmlformats.org/officeDocument/2006/relationships/customXml" Target="../ink/ink3556.xml"/><Relationship Id="rId222" Type="http://schemas.openxmlformats.org/officeDocument/2006/relationships/image" Target="../media/image3441.png"/><Relationship Id="rId243" Type="http://schemas.openxmlformats.org/officeDocument/2006/relationships/customXml" Target="../ink/ink3577.xml"/><Relationship Id="rId264" Type="http://schemas.openxmlformats.org/officeDocument/2006/relationships/image" Target="../media/image3462.png"/><Relationship Id="rId285" Type="http://schemas.openxmlformats.org/officeDocument/2006/relationships/customXml" Target="../ink/ink3598.xml"/><Relationship Id="rId17" Type="http://schemas.openxmlformats.org/officeDocument/2006/relationships/image" Target="../media/image3340.png"/><Relationship Id="rId38" Type="http://schemas.openxmlformats.org/officeDocument/2006/relationships/customXml" Target="../ink/ink3474.xml"/><Relationship Id="rId59" Type="http://schemas.openxmlformats.org/officeDocument/2006/relationships/image" Target="../media/image3361.png"/><Relationship Id="rId103" Type="http://schemas.openxmlformats.org/officeDocument/2006/relationships/image" Target="../media/image3383.png"/><Relationship Id="rId124" Type="http://schemas.openxmlformats.org/officeDocument/2006/relationships/customXml" Target="../ink/ink3517.xml"/><Relationship Id="rId310" Type="http://schemas.openxmlformats.org/officeDocument/2006/relationships/image" Target="../media/image3485.png"/><Relationship Id="rId70" Type="http://schemas.openxmlformats.org/officeDocument/2006/relationships/customXml" Target="../ink/ink3490.xml"/><Relationship Id="rId91" Type="http://schemas.openxmlformats.org/officeDocument/2006/relationships/image" Target="../media/image3377.png"/><Relationship Id="rId145" Type="http://schemas.openxmlformats.org/officeDocument/2006/relationships/image" Target="../media/image3404.png"/><Relationship Id="rId166" Type="http://schemas.openxmlformats.org/officeDocument/2006/relationships/customXml" Target="../ink/ink3538.xml"/><Relationship Id="rId187" Type="http://schemas.openxmlformats.org/officeDocument/2006/relationships/customXml" Target="../ink/ink3549.xml"/><Relationship Id="rId331" Type="http://schemas.openxmlformats.org/officeDocument/2006/relationships/customXml" Target="../ink/ink3622.xml"/><Relationship Id="rId352" Type="http://schemas.openxmlformats.org/officeDocument/2006/relationships/image" Target="../media/image3505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436.png"/><Relationship Id="rId233" Type="http://schemas.openxmlformats.org/officeDocument/2006/relationships/customXml" Target="../ink/ink3572.xml"/><Relationship Id="rId254" Type="http://schemas.openxmlformats.org/officeDocument/2006/relationships/image" Target="../media/image3457.png"/><Relationship Id="rId28" Type="http://schemas.openxmlformats.org/officeDocument/2006/relationships/customXml" Target="../ink/ink3469.xml"/><Relationship Id="rId49" Type="http://schemas.openxmlformats.org/officeDocument/2006/relationships/image" Target="../media/image3356.png"/><Relationship Id="rId114" Type="http://schemas.openxmlformats.org/officeDocument/2006/relationships/customXml" Target="../ink/ink3512.xml"/><Relationship Id="rId275" Type="http://schemas.openxmlformats.org/officeDocument/2006/relationships/customXml" Target="../ink/ink3593.xml"/><Relationship Id="rId296" Type="http://schemas.openxmlformats.org/officeDocument/2006/relationships/image" Target="../media/image3478.png"/><Relationship Id="rId300" Type="http://schemas.openxmlformats.org/officeDocument/2006/relationships/image" Target="../media/image3480.png"/><Relationship Id="rId60" Type="http://schemas.openxmlformats.org/officeDocument/2006/relationships/customXml" Target="../ink/ink3485.xml"/><Relationship Id="rId81" Type="http://schemas.openxmlformats.org/officeDocument/2006/relationships/image" Target="../media/image3372.png"/><Relationship Id="rId135" Type="http://schemas.openxmlformats.org/officeDocument/2006/relationships/image" Target="../media/image3399.png"/><Relationship Id="rId156" Type="http://schemas.openxmlformats.org/officeDocument/2006/relationships/customXml" Target="../ink/ink3533.xml"/><Relationship Id="rId177" Type="http://schemas.openxmlformats.org/officeDocument/2006/relationships/image" Target="../media/image3419.png"/><Relationship Id="rId198" Type="http://schemas.openxmlformats.org/officeDocument/2006/relationships/image" Target="../media/image3429.png"/><Relationship Id="rId321" Type="http://schemas.openxmlformats.org/officeDocument/2006/relationships/image" Target="../media/image3490.png"/><Relationship Id="rId342" Type="http://schemas.openxmlformats.org/officeDocument/2006/relationships/image" Target="../media/image3500.png"/><Relationship Id="rId202" Type="http://schemas.openxmlformats.org/officeDocument/2006/relationships/image" Target="../media/image3431.png"/><Relationship Id="rId223" Type="http://schemas.openxmlformats.org/officeDocument/2006/relationships/customXml" Target="../ink/ink3567.xml"/><Relationship Id="rId244" Type="http://schemas.openxmlformats.org/officeDocument/2006/relationships/image" Target="../media/image3452.png"/><Relationship Id="rId18" Type="http://schemas.openxmlformats.org/officeDocument/2006/relationships/customXml" Target="../ink/ink3464.xml"/><Relationship Id="rId39" Type="http://schemas.openxmlformats.org/officeDocument/2006/relationships/image" Target="../media/image3351.png"/><Relationship Id="rId265" Type="http://schemas.openxmlformats.org/officeDocument/2006/relationships/customXml" Target="../ink/ink3588.xml"/><Relationship Id="rId286" Type="http://schemas.openxmlformats.org/officeDocument/2006/relationships/image" Target="../media/image3473.png"/><Relationship Id="rId50" Type="http://schemas.openxmlformats.org/officeDocument/2006/relationships/customXml" Target="../ink/ink3480.xml"/><Relationship Id="rId104" Type="http://schemas.openxmlformats.org/officeDocument/2006/relationships/customXml" Target="../ink/ink3507.xml"/><Relationship Id="rId125" Type="http://schemas.openxmlformats.org/officeDocument/2006/relationships/image" Target="../media/image3394.png"/><Relationship Id="rId146" Type="http://schemas.openxmlformats.org/officeDocument/2006/relationships/customXml" Target="../ink/ink3528.xml"/><Relationship Id="rId167" Type="http://schemas.openxmlformats.org/officeDocument/2006/relationships/image" Target="../media/image3414.png"/><Relationship Id="rId188" Type="http://schemas.openxmlformats.org/officeDocument/2006/relationships/image" Target="../media/image3424.png"/><Relationship Id="rId311" Type="http://schemas.openxmlformats.org/officeDocument/2006/relationships/customXml" Target="../ink/ink3611.xml"/><Relationship Id="rId332" Type="http://schemas.openxmlformats.org/officeDocument/2006/relationships/image" Target="../media/image3495.png"/><Relationship Id="rId353" Type="http://schemas.openxmlformats.org/officeDocument/2006/relationships/customXml" Target="../ink/ink3633.xml"/><Relationship Id="rId71" Type="http://schemas.openxmlformats.org/officeDocument/2006/relationships/image" Target="../media/image3367.png"/><Relationship Id="rId92" Type="http://schemas.openxmlformats.org/officeDocument/2006/relationships/customXml" Target="../ink/ink3501.xml"/><Relationship Id="rId213" Type="http://schemas.openxmlformats.org/officeDocument/2006/relationships/customXml" Target="../ink/ink3562.xml"/><Relationship Id="rId234" Type="http://schemas.openxmlformats.org/officeDocument/2006/relationships/image" Target="../media/image3447.png"/><Relationship Id="rId2" Type="http://schemas.openxmlformats.org/officeDocument/2006/relationships/customXml" Target="../ink/ink3456.xml"/><Relationship Id="rId29" Type="http://schemas.openxmlformats.org/officeDocument/2006/relationships/image" Target="../media/image3346.png"/><Relationship Id="rId255" Type="http://schemas.openxmlformats.org/officeDocument/2006/relationships/customXml" Target="../ink/ink3583.xml"/><Relationship Id="rId276" Type="http://schemas.openxmlformats.org/officeDocument/2006/relationships/image" Target="../media/image3468.png"/><Relationship Id="rId297" Type="http://schemas.openxmlformats.org/officeDocument/2006/relationships/customXml" Target="../ink/ink3604.xml"/><Relationship Id="rId40" Type="http://schemas.openxmlformats.org/officeDocument/2006/relationships/customXml" Target="../ink/ink3475.xml"/><Relationship Id="rId115" Type="http://schemas.openxmlformats.org/officeDocument/2006/relationships/image" Target="../media/image3389.png"/><Relationship Id="rId136" Type="http://schemas.openxmlformats.org/officeDocument/2006/relationships/customXml" Target="../ink/ink3523.xml"/><Relationship Id="rId157" Type="http://schemas.openxmlformats.org/officeDocument/2006/relationships/image" Target="../media/image3409.png"/><Relationship Id="rId178" Type="http://schemas.openxmlformats.org/officeDocument/2006/relationships/customXml" Target="../ink/ink3544.xml"/><Relationship Id="rId301" Type="http://schemas.openxmlformats.org/officeDocument/2006/relationships/customXml" Target="../ink/ink3606.xml"/><Relationship Id="rId322" Type="http://schemas.openxmlformats.org/officeDocument/2006/relationships/customXml" Target="../ink/ink3617.xml"/><Relationship Id="rId343" Type="http://schemas.openxmlformats.org/officeDocument/2006/relationships/customXml" Target="../ink/ink3628.xml"/><Relationship Id="rId61" Type="http://schemas.openxmlformats.org/officeDocument/2006/relationships/image" Target="../media/image3362.png"/><Relationship Id="rId82" Type="http://schemas.openxmlformats.org/officeDocument/2006/relationships/customXml" Target="../ink/ink3496.xml"/><Relationship Id="rId199" Type="http://schemas.openxmlformats.org/officeDocument/2006/relationships/customXml" Target="../ink/ink3555.xml"/><Relationship Id="rId203" Type="http://schemas.openxmlformats.org/officeDocument/2006/relationships/customXml" Target="../ink/ink3557.xml"/><Relationship Id="rId19" Type="http://schemas.openxmlformats.org/officeDocument/2006/relationships/image" Target="../media/image3341.png"/><Relationship Id="rId224" Type="http://schemas.openxmlformats.org/officeDocument/2006/relationships/image" Target="../media/image3442.png"/><Relationship Id="rId245" Type="http://schemas.openxmlformats.org/officeDocument/2006/relationships/customXml" Target="../ink/ink3578.xml"/><Relationship Id="rId266" Type="http://schemas.openxmlformats.org/officeDocument/2006/relationships/image" Target="../media/image3463.png"/><Relationship Id="rId287" Type="http://schemas.openxmlformats.org/officeDocument/2006/relationships/customXml" Target="../ink/ink3599.xml"/><Relationship Id="rId30" Type="http://schemas.openxmlformats.org/officeDocument/2006/relationships/customXml" Target="../ink/ink3470.xml"/><Relationship Id="rId105" Type="http://schemas.openxmlformats.org/officeDocument/2006/relationships/image" Target="../media/image3384.png"/><Relationship Id="rId126" Type="http://schemas.openxmlformats.org/officeDocument/2006/relationships/customXml" Target="../ink/ink3518.xml"/><Relationship Id="rId147" Type="http://schemas.openxmlformats.org/officeDocument/2006/relationships/image" Target="../media/image3405.png"/><Relationship Id="rId168" Type="http://schemas.openxmlformats.org/officeDocument/2006/relationships/customXml" Target="../ink/ink3539.xml"/><Relationship Id="rId312" Type="http://schemas.openxmlformats.org/officeDocument/2006/relationships/image" Target="../media/image3486.png"/><Relationship Id="rId333" Type="http://schemas.openxmlformats.org/officeDocument/2006/relationships/customXml" Target="../ink/ink3623.xml"/><Relationship Id="rId354" Type="http://schemas.openxmlformats.org/officeDocument/2006/relationships/image" Target="../media/image3506.png"/><Relationship Id="rId51" Type="http://schemas.openxmlformats.org/officeDocument/2006/relationships/image" Target="../media/image3357.png"/><Relationship Id="rId72" Type="http://schemas.openxmlformats.org/officeDocument/2006/relationships/customXml" Target="../ink/ink3491.xml"/><Relationship Id="rId93" Type="http://schemas.openxmlformats.org/officeDocument/2006/relationships/image" Target="../media/image3378.png"/><Relationship Id="rId189" Type="http://schemas.openxmlformats.org/officeDocument/2006/relationships/customXml" Target="../ink/ink3550.xml"/><Relationship Id="rId3" Type="http://schemas.openxmlformats.org/officeDocument/2006/relationships/image" Target="../media/image3333.png"/><Relationship Id="rId214" Type="http://schemas.openxmlformats.org/officeDocument/2006/relationships/image" Target="../media/image3437.png"/><Relationship Id="rId235" Type="http://schemas.openxmlformats.org/officeDocument/2006/relationships/customXml" Target="../ink/ink3573.xml"/><Relationship Id="rId256" Type="http://schemas.openxmlformats.org/officeDocument/2006/relationships/image" Target="../media/image3458.png"/><Relationship Id="rId277" Type="http://schemas.openxmlformats.org/officeDocument/2006/relationships/customXml" Target="../ink/ink3594.xml"/><Relationship Id="rId298" Type="http://schemas.openxmlformats.org/officeDocument/2006/relationships/image" Target="../media/image3479.png"/><Relationship Id="rId116" Type="http://schemas.openxmlformats.org/officeDocument/2006/relationships/customXml" Target="../ink/ink3513.xml"/><Relationship Id="rId137" Type="http://schemas.openxmlformats.org/officeDocument/2006/relationships/image" Target="../media/image3400.png"/><Relationship Id="rId158" Type="http://schemas.openxmlformats.org/officeDocument/2006/relationships/customXml" Target="../ink/ink3534.xml"/><Relationship Id="rId302" Type="http://schemas.openxmlformats.org/officeDocument/2006/relationships/image" Target="../media/image3481.png"/><Relationship Id="rId323" Type="http://schemas.openxmlformats.org/officeDocument/2006/relationships/customXml" Target="../ink/ink3618.xml"/><Relationship Id="rId344" Type="http://schemas.openxmlformats.org/officeDocument/2006/relationships/image" Target="../media/image3501.png"/><Relationship Id="rId20" Type="http://schemas.openxmlformats.org/officeDocument/2006/relationships/customXml" Target="../ink/ink3465.xml"/><Relationship Id="rId41" Type="http://schemas.openxmlformats.org/officeDocument/2006/relationships/image" Target="../media/image3352.png"/><Relationship Id="rId62" Type="http://schemas.openxmlformats.org/officeDocument/2006/relationships/customXml" Target="../ink/ink3486.xml"/><Relationship Id="rId83" Type="http://schemas.openxmlformats.org/officeDocument/2006/relationships/image" Target="../media/image3373.png"/><Relationship Id="rId179" Type="http://schemas.openxmlformats.org/officeDocument/2006/relationships/image" Target="../media/image3420.png"/><Relationship Id="rId190" Type="http://schemas.openxmlformats.org/officeDocument/2006/relationships/image" Target="../media/image3425.png"/><Relationship Id="rId204" Type="http://schemas.openxmlformats.org/officeDocument/2006/relationships/image" Target="../media/image3432.png"/><Relationship Id="rId225" Type="http://schemas.openxmlformats.org/officeDocument/2006/relationships/customXml" Target="../ink/ink3568.xml"/><Relationship Id="rId246" Type="http://schemas.openxmlformats.org/officeDocument/2006/relationships/image" Target="../media/image3453.png"/><Relationship Id="rId267" Type="http://schemas.openxmlformats.org/officeDocument/2006/relationships/customXml" Target="../ink/ink3589.xml"/><Relationship Id="rId288" Type="http://schemas.openxmlformats.org/officeDocument/2006/relationships/image" Target="../media/image3474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.png"/><Relationship Id="rId299" Type="http://schemas.openxmlformats.org/officeDocument/2006/relationships/customXml" Target="../ink/ink153.xml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8.png"/><Relationship Id="rId324" Type="http://schemas.openxmlformats.org/officeDocument/2006/relationships/image" Target="../media/image158.png"/><Relationship Id="rId366" Type="http://schemas.openxmlformats.org/officeDocument/2006/relationships/image" Target="../media/image179.png"/><Relationship Id="rId170" Type="http://schemas.openxmlformats.org/officeDocument/2006/relationships/customXml" Target="../ink/ink86.xml"/><Relationship Id="rId226" Type="http://schemas.openxmlformats.org/officeDocument/2006/relationships/customXml" Target="../ink/ink115.xml"/><Relationship Id="rId433" Type="http://schemas.openxmlformats.org/officeDocument/2006/relationships/customXml" Target="../ink/ink220.xml"/><Relationship Id="rId268" Type="http://schemas.openxmlformats.org/officeDocument/2006/relationships/customXml" Target="../ink/ink137.xml"/><Relationship Id="rId475" Type="http://schemas.openxmlformats.org/officeDocument/2006/relationships/customXml" Target="../ink/ink242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5.xml"/><Relationship Id="rId335" Type="http://schemas.openxmlformats.org/officeDocument/2006/relationships/customXml" Target="../ink/ink171.xml"/><Relationship Id="rId377" Type="http://schemas.openxmlformats.org/officeDocument/2006/relationships/customXml" Target="../ink/ink192.xml"/><Relationship Id="rId500" Type="http://schemas.openxmlformats.org/officeDocument/2006/relationships/image" Target="../media/image245.png"/><Relationship Id="rId5" Type="http://schemas.openxmlformats.org/officeDocument/2006/relationships/image" Target="../media/image2.png"/><Relationship Id="rId181" Type="http://schemas.openxmlformats.org/officeDocument/2006/relationships/image" Target="../media/image89.png"/><Relationship Id="rId237" Type="http://schemas.openxmlformats.org/officeDocument/2006/relationships/image" Target="../media/image116.png"/><Relationship Id="rId402" Type="http://schemas.openxmlformats.org/officeDocument/2006/relationships/image" Target="../media/image197.png"/><Relationship Id="rId279" Type="http://schemas.openxmlformats.org/officeDocument/2006/relationships/image" Target="../media/image136.png"/><Relationship Id="rId444" Type="http://schemas.openxmlformats.org/officeDocument/2006/relationships/image" Target="../media/image218.png"/><Relationship Id="rId486" Type="http://schemas.openxmlformats.org/officeDocument/2006/relationships/image" Target="../media/image238.png"/><Relationship Id="rId43" Type="http://schemas.openxmlformats.org/officeDocument/2006/relationships/image" Target="../media/image21.png"/><Relationship Id="rId139" Type="http://schemas.openxmlformats.org/officeDocument/2006/relationships/image" Target="../media/image68.png"/><Relationship Id="rId290" Type="http://schemas.openxmlformats.org/officeDocument/2006/relationships/customXml" Target="../ink/ink148.xml"/><Relationship Id="rId304" Type="http://schemas.openxmlformats.org/officeDocument/2006/relationships/image" Target="../media/image148.png"/><Relationship Id="rId346" Type="http://schemas.openxmlformats.org/officeDocument/2006/relationships/image" Target="../media/image169.png"/><Relationship Id="rId388" Type="http://schemas.openxmlformats.org/officeDocument/2006/relationships/image" Target="../media/image190.png"/><Relationship Id="rId85" Type="http://schemas.openxmlformats.org/officeDocument/2006/relationships/customXml" Target="../ink/ink43.xml"/><Relationship Id="rId150" Type="http://schemas.openxmlformats.org/officeDocument/2006/relationships/customXml" Target="../ink/ink76.xml"/><Relationship Id="rId192" Type="http://schemas.openxmlformats.org/officeDocument/2006/relationships/customXml" Target="../ink/ink97.xml"/><Relationship Id="rId206" Type="http://schemas.openxmlformats.org/officeDocument/2006/relationships/image" Target="../media/image101.png"/><Relationship Id="rId413" Type="http://schemas.openxmlformats.org/officeDocument/2006/relationships/customXml" Target="../ink/ink210.xml"/><Relationship Id="rId248" Type="http://schemas.openxmlformats.org/officeDocument/2006/relationships/customXml" Target="../ink/ink126.xml"/><Relationship Id="rId455" Type="http://schemas.openxmlformats.org/officeDocument/2006/relationships/customXml" Target="../ink/ink231.xml"/><Relationship Id="rId497" Type="http://schemas.openxmlformats.org/officeDocument/2006/relationships/customXml" Target="../ink/ink253.xml"/><Relationship Id="rId12" Type="http://schemas.openxmlformats.org/officeDocument/2006/relationships/customXml" Target="../ink/ink6.xml"/><Relationship Id="rId108" Type="http://schemas.openxmlformats.org/officeDocument/2006/relationships/customXml" Target="../ink/ink55.xml"/><Relationship Id="rId315" Type="http://schemas.openxmlformats.org/officeDocument/2006/relationships/customXml" Target="../ink/ink161.xml"/><Relationship Id="rId357" Type="http://schemas.openxmlformats.org/officeDocument/2006/relationships/customXml" Target="../ink/ink182.xml"/><Relationship Id="rId54" Type="http://schemas.openxmlformats.org/officeDocument/2006/relationships/customXml" Target="../ink/ink27.xml"/><Relationship Id="rId96" Type="http://schemas.openxmlformats.org/officeDocument/2006/relationships/customXml" Target="../ink/ink49.xml"/><Relationship Id="rId161" Type="http://schemas.openxmlformats.org/officeDocument/2006/relationships/image" Target="../media/image79.png"/><Relationship Id="rId217" Type="http://schemas.openxmlformats.org/officeDocument/2006/relationships/image" Target="../media/image106.png"/><Relationship Id="rId399" Type="http://schemas.openxmlformats.org/officeDocument/2006/relationships/customXml" Target="../ink/ink203.xml"/><Relationship Id="rId259" Type="http://schemas.openxmlformats.org/officeDocument/2006/relationships/customXml" Target="../ink/ink132.xml"/><Relationship Id="rId424" Type="http://schemas.openxmlformats.org/officeDocument/2006/relationships/image" Target="../media/image208.png"/><Relationship Id="rId466" Type="http://schemas.openxmlformats.org/officeDocument/2006/relationships/customXml" Target="../ink/ink237.xml"/><Relationship Id="rId23" Type="http://schemas.openxmlformats.org/officeDocument/2006/relationships/image" Target="../media/image11.png"/><Relationship Id="rId119" Type="http://schemas.openxmlformats.org/officeDocument/2006/relationships/image" Target="../media/image58.png"/><Relationship Id="rId270" Type="http://schemas.openxmlformats.org/officeDocument/2006/relationships/customXml" Target="../ink/ink138.xml"/><Relationship Id="rId326" Type="http://schemas.openxmlformats.org/officeDocument/2006/relationships/image" Target="../media/image159.png"/><Relationship Id="rId65" Type="http://schemas.openxmlformats.org/officeDocument/2006/relationships/image" Target="../media/image32.png"/><Relationship Id="rId130" Type="http://schemas.openxmlformats.org/officeDocument/2006/relationships/customXml" Target="../ink/ink66.xml"/><Relationship Id="rId368" Type="http://schemas.openxmlformats.org/officeDocument/2006/relationships/image" Target="../media/image180.png"/><Relationship Id="rId172" Type="http://schemas.openxmlformats.org/officeDocument/2006/relationships/customXml" Target="../ink/ink87.xml"/><Relationship Id="rId228" Type="http://schemas.openxmlformats.org/officeDocument/2006/relationships/customXml" Target="../ink/ink116.xml"/><Relationship Id="rId435" Type="http://schemas.openxmlformats.org/officeDocument/2006/relationships/customXml" Target="../ink/ink221.xml"/><Relationship Id="rId477" Type="http://schemas.openxmlformats.org/officeDocument/2006/relationships/customXml" Target="../ink/ink243.xml"/><Relationship Id="rId281" Type="http://schemas.openxmlformats.org/officeDocument/2006/relationships/image" Target="../media/image137.png"/><Relationship Id="rId337" Type="http://schemas.openxmlformats.org/officeDocument/2006/relationships/customXml" Target="../ink/ink172.xml"/><Relationship Id="rId502" Type="http://schemas.openxmlformats.org/officeDocument/2006/relationships/image" Target="../media/image246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69.png"/><Relationship Id="rId379" Type="http://schemas.openxmlformats.org/officeDocument/2006/relationships/customXml" Target="../ink/ink193.xml"/><Relationship Id="rId7" Type="http://schemas.openxmlformats.org/officeDocument/2006/relationships/image" Target="../media/image3.png"/><Relationship Id="rId183" Type="http://schemas.openxmlformats.org/officeDocument/2006/relationships/image" Target="../media/image90.png"/><Relationship Id="rId239" Type="http://schemas.openxmlformats.org/officeDocument/2006/relationships/image" Target="../media/image117.png"/><Relationship Id="rId390" Type="http://schemas.openxmlformats.org/officeDocument/2006/relationships/image" Target="../media/image191.png"/><Relationship Id="rId404" Type="http://schemas.openxmlformats.org/officeDocument/2006/relationships/image" Target="../media/image198.png"/><Relationship Id="rId446" Type="http://schemas.openxmlformats.org/officeDocument/2006/relationships/image" Target="../media/image219.png"/><Relationship Id="rId250" Type="http://schemas.openxmlformats.org/officeDocument/2006/relationships/customXml" Target="../ink/ink127.xml"/><Relationship Id="rId292" Type="http://schemas.openxmlformats.org/officeDocument/2006/relationships/customXml" Target="../ink/ink149.xml"/><Relationship Id="rId306" Type="http://schemas.openxmlformats.org/officeDocument/2006/relationships/image" Target="../media/image149.png"/><Relationship Id="rId488" Type="http://schemas.openxmlformats.org/officeDocument/2006/relationships/image" Target="../media/image239.png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customXml" Target="../ink/ink44.xml"/><Relationship Id="rId110" Type="http://schemas.openxmlformats.org/officeDocument/2006/relationships/customXml" Target="../ink/ink56.xml"/><Relationship Id="rId131" Type="http://schemas.openxmlformats.org/officeDocument/2006/relationships/image" Target="../media/image64.png"/><Relationship Id="rId327" Type="http://schemas.openxmlformats.org/officeDocument/2006/relationships/customXml" Target="../ink/ink167.xml"/><Relationship Id="rId348" Type="http://schemas.openxmlformats.org/officeDocument/2006/relationships/image" Target="../media/image170.png"/><Relationship Id="rId369" Type="http://schemas.openxmlformats.org/officeDocument/2006/relationships/customXml" Target="../ink/ink188.xml"/><Relationship Id="rId152" Type="http://schemas.openxmlformats.org/officeDocument/2006/relationships/customXml" Target="../ink/ink77.xml"/><Relationship Id="rId173" Type="http://schemas.openxmlformats.org/officeDocument/2006/relationships/image" Target="../media/image85.png"/><Relationship Id="rId194" Type="http://schemas.openxmlformats.org/officeDocument/2006/relationships/customXml" Target="../ink/ink98.xml"/><Relationship Id="rId208" Type="http://schemas.openxmlformats.org/officeDocument/2006/relationships/image" Target="../media/image102.png"/><Relationship Id="rId229" Type="http://schemas.openxmlformats.org/officeDocument/2006/relationships/image" Target="../media/image112.png"/><Relationship Id="rId380" Type="http://schemas.openxmlformats.org/officeDocument/2006/relationships/image" Target="../media/image186.png"/><Relationship Id="rId415" Type="http://schemas.openxmlformats.org/officeDocument/2006/relationships/customXml" Target="../ink/ink211.xml"/><Relationship Id="rId436" Type="http://schemas.openxmlformats.org/officeDocument/2006/relationships/image" Target="../media/image214.png"/><Relationship Id="rId457" Type="http://schemas.openxmlformats.org/officeDocument/2006/relationships/customXml" Target="../ink/ink232.xml"/><Relationship Id="rId240" Type="http://schemas.openxmlformats.org/officeDocument/2006/relationships/customXml" Target="../ink/ink122.xml"/><Relationship Id="rId261" Type="http://schemas.openxmlformats.org/officeDocument/2006/relationships/customXml" Target="../ink/ink133.xml"/><Relationship Id="rId478" Type="http://schemas.openxmlformats.org/officeDocument/2006/relationships/image" Target="../media/image234.png"/><Relationship Id="rId499" Type="http://schemas.openxmlformats.org/officeDocument/2006/relationships/customXml" Target="../ink/ink254.xml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1.xml"/><Relationship Id="rId282" Type="http://schemas.openxmlformats.org/officeDocument/2006/relationships/customXml" Target="../ink/ink144.xml"/><Relationship Id="rId317" Type="http://schemas.openxmlformats.org/officeDocument/2006/relationships/customXml" Target="../ink/ink162.xml"/><Relationship Id="rId338" Type="http://schemas.openxmlformats.org/officeDocument/2006/relationships/image" Target="../media/image165.png"/><Relationship Id="rId359" Type="http://schemas.openxmlformats.org/officeDocument/2006/relationships/customXml" Target="../ink/ink183.xml"/><Relationship Id="rId503" Type="http://schemas.openxmlformats.org/officeDocument/2006/relationships/customXml" Target="../ink/ink256.xml"/><Relationship Id="rId8" Type="http://schemas.openxmlformats.org/officeDocument/2006/relationships/customXml" Target="../ink/ink4.xml"/><Relationship Id="rId98" Type="http://schemas.openxmlformats.org/officeDocument/2006/relationships/customXml" Target="../ink/ink50.xml"/><Relationship Id="rId121" Type="http://schemas.openxmlformats.org/officeDocument/2006/relationships/image" Target="../media/image59.png"/><Relationship Id="rId142" Type="http://schemas.openxmlformats.org/officeDocument/2006/relationships/customXml" Target="../ink/ink72.xml"/><Relationship Id="rId163" Type="http://schemas.openxmlformats.org/officeDocument/2006/relationships/image" Target="../media/image80.png"/><Relationship Id="rId184" Type="http://schemas.openxmlformats.org/officeDocument/2006/relationships/customXml" Target="../ink/ink93.xml"/><Relationship Id="rId219" Type="http://schemas.openxmlformats.org/officeDocument/2006/relationships/image" Target="../media/image107.png"/><Relationship Id="rId370" Type="http://schemas.openxmlformats.org/officeDocument/2006/relationships/image" Target="../media/image181.png"/><Relationship Id="rId391" Type="http://schemas.openxmlformats.org/officeDocument/2006/relationships/customXml" Target="../ink/ink199.xml"/><Relationship Id="rId405" Type="http://schemas.openxmlformats.org/officeDocument/2006/relationships/customXml" Target="../ink/ink206.xml"/><Relationship Id="rId426" Type="http://schemas.openxmlformats.org/officeDocument/2006/relationships/image" Target="../media/image209.png"/><Relationship Id="rId447" Type="http://schemas.openxmlformats.org/officeDocument/2006/relationships/customXml" Target="../ink/ink227.xml"/><Relationship Id="rId230" Type="http://schemas.openxmlformats.org/officeDocument/2006/relationships/customXml" Target="../ink/ink117.xml"/><Relationship Id="rId251" Type="http://schemas.openxmlformats.org/officeDocument/2006/relationships/image" Target="../media/image123.png"/><Relationship Id="rId468" Type="http://schemas.openxmlformats.org/officeDocument/2006/relationships/customXml" Target="../ink/ink238.xml"/><Relationship Id="rId489" Type="http://schemas.openxmlformats.org/officeDocument/2006/relationships/customXml" Target="../ink/ink249.xml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272" Type="http://schemas.openxmlformats.org/officeDocument/2006/relationships/customXml" Target="../ink/ink139.xml"/><Relationship Id="rId293" Type="http://schemas.openxmlformats.org/officeDocument/2006/relationships/image" Target="../media/image143.png"/><Relationship Id="rId307" Type="http://schemas.openxmlformats.org/officeDocument/2006/relationships/customXml" Target="../ink/ink157.xml"/><Relationship Id="rId328" Type="http://schemas.openxmlformats.org/officeDocument/2006/relationships/image" Target="../media/image160.png"/><Relationship Id="rId349" Type="http://schemas.openxmlformats.org/officeDocument/2006/relationships/customXml" Target="../ink/ink178.xml"/><Relationship Id="rId88" Type="http://schemas.openxmlformats.org/officeDocument/2006/relationships/image" Target="../media/image43.png"/><Relationship Id="rId111" Type="http://schemas.openxmlformats.org/officeDocument/2006/relationships/image" Target="../media/image54.png"/><Relationship Id="rId132" Type="http://schemas.openxmlformats.org/officeDocument/2006/relationships/customXml" Target="../ink/ink67.xml"/><Relationship Id="rId153" Type="http://schemas.openxmlformats.org/officeDocument/2006/relationships/image" Target="../media/image75.png"/><Relationship Id="rId174" Type="http://schemas.openxmlformats.org/officeDocument/2006/relationships/customXml" Target="../ink/ink88.xml"/><Relationship Id="rId195" Type="http://schemas.openxmlformats.org/officeDocument/2006/relationships/image" Target="../media/image96.png"/><Relationship Id="rId209" Type="http://schemas.openxmlformats.org/officeDocument/2006/relationships/customXml" Target="../ink/ink106.xml"/><Relationship Id="rId360" Type="http://schemas.openxmlformats.org/officeDocument/2006/relationships/image" Target="../media/image176.png"/><Relationship Id="rId381" Type="http://schemas.openxmlformats.org/officeDocument/2006/relationships/customXml" Target="../ink/ink194.xml"/><Relationship Id="rId416" Type="http://schemas.openxmlformats.org/officeDocument/2006/relationships/image" Target="../media/image204.png"/><Relationship Id="rId220" Type="http://schemas.openxmlformats.org/officeDocument/2006/relationships/customXml" Target="../ink/ink112.xml"/><Relationship Id="rId241" Type="http://schemas.openxmlformats.org/officeDocument/2006/relationships/image" Target="../media/image118.png"/><Relationship Id="rId437" Type="http://schemas.openxmlformats.org/officeDocument/2006/relationships/customXml" Target="../ink/ink222.xml"/><Relationship Id="rId458" Type="http://schemas.openxmlformats.org/officeDocument/2006/relationships/image" Target="../media/image225.png"/><Relationship Id="rId479" Type="http://schemas.openxmlformats.org/officeDocument/2006/relationships/customXml" Target="../ink/ink244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262" Type="http://schemas.openxmlformats.org/officeDocument/2006/relationships/customXml" Target="../ink/ink134.xml"/><Relationship Id="rId283" Type="http://schemas.openxmlformats.org/officeDocument/2006/relationships/image" Target="../media/image138.png"/><Relationship Id="rId318" Type="http://schemas.openxmlformats.org/officeDocument/2006/relationships/image" Target="../media/image155.png"/><Relationship Id="rId339" Type="http://schemas.openxmlformats.org/officeDocument/2006/relationships/customXml" Target="../ink/ink173.xml"/><Relationship Id="rId490" Type="http://schemas.openxmlformats.org/officeDocument/2006/relationships/image" Target="../media/image240.png"/><Relationship Id="rId504" Type="http://schemas.openxmlformats.org/officeDocument/2006/relationships/image" Target="../media/image247.png"/><Relationship Id="rId78" Type="http://schemas.openxmlformats.org/officeDocument/2006/relationships/customXml" Target="../ink/ink39.xml"/><Relationship Id="rId99" Type="http://schemas.openxmlformats.org/officeDocument/2006/relationships/image" Target="../media/image48.png"/><Relationship Id="rId101" Type="http://schemas.openxmlformats.org/officeDocument/2006/relationships/image" Target="../media/image49.png"/><Relationship Id="rId122" Type="http://schemas.openxmlformats.org/officeDocument/2006/relationships/customXml" Target="../ink/ink62.xml"/><Relationship Id="rId143" Type="http://schemas.openxmlformats.org/officeDocument/2006/relationships/image" Target="../media/image70.png"/><Relationship Id="rId164" Type="http://schemas.openxmlformats.org/officeDocument/2006/relationships/customXml" Target="../ink/ink83.xml"/><Relationship Id="rId185" Type="http://schemas.openxmlformats.org/officeDocument/2006/relationships/image" Target="../media/image91.png"/><Relationship Id="rId350" Type="http://schemas.openxmlformats.org/officeDocument/2006/relationships/image" Target="../media/image171.png"/><Relationship Id="rId371" Type="http://schemas.openxmlformats.org/officeDocument/2006/relationships/customXml" Target="../ink/ink189.xml"/><Relationship Id="rId406" Type="http://schemas.openxmlformats.org/officeDocument/2006/relationships/image" Target="../media/image199.png"/><Relationship Id="rId9" Type="http://schemas.openxmlformats.org/officeDocument/2006/relationships/image" Target="../media/image4.png"/><Relationship Id="rId210" Type="http://schemas.openxmlformats.org/officeDocument/2006/relationships/customXml" Target="../ink/ink107.xml"/><Relationship Id="rId392" Type="http://schemas.openxmlformats.org/officeDocument/2006/relationships/image" Target="../media/image192.png"/><Relationship Id="rId427" Type="http://schemas.openxmlformats.org/officeDocument/2006/relationships/customXml" Target="../ink/ink217.xml"/><Relationship Id="rId448" Type="http://schemas.openxmlformats.org/officeDocument/2006/relationships/image" Target="../media/image220.png"/><Relationship Id="rId469" Type="http://schemas.openxmlformats.org/officeDocument/2006/relationships/image" Target="../media/image230.png"/><Relationship Id="rId26" Type="http://schemas.openxmlformats.org/officeDocument/2006/relationships/customXml" Target="../ink/ink13.xml"/><Relationship Id="rId231" Type="http://schemas.openxmlformats.org/officeDocument/2006/relationships/image" Target="../media/image113.png"/><Relationship Id="rId252" Type="http://schemas.openxmlformats.org/officeDocument/2006/relationships/customXml" Target="../ink/ink128.xml"/><Relationship Id="rId273" Type="http://schemas.openxmlformats.org/officeDocument/2006/relationships/image" Target="../media/image133.png"/><Relationship Id="rId294" Type="http://schemas.openxmlformats.org/officeDocument/2006/relationships/customXml" Target="../ink/ink150.xml"/><Relationship Id="rId308" Type="http://schemas.openxmlformats.org/officeDocument/2006/relationships/image" Target="../media/image150.png"/><Relationship Id="rId329" Type="http://schemas.openxmlformats.org/officeDocument/2006/relationships/customXml" Target="../ink/ink168.xml"/><Relationship Id="rId480" Type="http://schemas.openxmlformats.org/officeDocument/2006/relationships/image" Target="../media/image235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customXml" Target="../ink/ink45.xml"/><Relationship Id="rId112" Type="http://schemas.openxmlformats.org/officeDocument/2006/relationships/customXml" Target="../ink/ink57.xml"/><Relationship Id="rId133" Type="http://schemas.openxmlformats.org/officeDocument/2006/relationships/image" Target="../media/image65.png"/><Relationship Id="rId154" Type="http://schemas.openxmlformats.org/officeDocument/2006/relationships/customXml" Target="../ink/ink78.xml"/><Relationship Id="rId175" Type="http://schemas.openxmlformats.org/officeDocument/2006/relationships/image" Target="../media/image86.png"/><Relationship Id="rId340" Type="http://schemas.openxmlformats.org/officeDocument/2006/relationships/image" Target="../media/image166.png"/><Relationship Id="rId361" Type="http://schemas.openxmlformats.org/officeDocument/2006/relationships/customXml" Target="../ink/ink184.xml"/><Relationship Id="rId196" Type="http://schemas.openxmlformats.org/officeDocument/2006/relationships/customXml" Target="../ink/ink99.xml"/><Relationship Id="rId200" Type="http://schemas.openxmlformats.org/officeDocument/2006/relationships/customXml" Target="../ink/ink101.xml"/><Relationship Id="rId382" Type="http://schemas.openxmlformats.org/officeDocument/2006/relationships/image" Target="../media/image187.png"/><Relationship Id="rId417" Type="http://schemas.openxmlformats.org/officeDocument/2006/relationships/customXml" Target="../ink/ink212.xml"/><Relationship Id="rId438" Type="http://schemas.openxmlformats.org/officeDocument/2006/relationships/image" Target="../media/image215.png"/><Relationship Id="rId459" Type="http://schemas.openxmlformats.org/officeDocument/2006/relationships/customXml" Target="../ink/ink233.xml"/><Relationship Id="rId16" Type="http://schemas.openxmlformats.org/officeDocument/2006/relationships/customXml" Target="../ink/ink8.xml"/><Relationship Id="rId221" Type="http://schemas.openxmlformats.org/officeDocument/2006/relationships/image" Target="../media/image108.png"/><Relationship Id="rId242" Type="http://schemas.openxmlformats.org/officeDocument/2006/relationships/customXml" Target="../ink/ink123.xml"/><Relationship Id="rId263" Type="http://schemas.openxmlformats.org/officeDocument/2006/relationships/image" Target="../media/image128.png"/><Relationship Id="rId284" Type="http://schemas.openxmlformats.org/officeDocument/2006/relationships/customXml" Target="../ink/ink145.xml"/><Relationship Id="rId319" Type="http://schemas.openxmlformats.org/officeDocument/2006/relationships/customXml" Target="../ink/ink163.xml"/><Relationship Id="rId470" Type="http://schemas.openxmlformats.org/officeDocument/2006/relationships/customXml" Target="../ink/ink239.xml"/><Relationship Id="rId491" Type="http://schemas.openxmlformats.org/officeDocument/2006/relationships/customXml" Target="../ink/ink250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2.xml"/><Relationship Id="rId123" Type="http://schemas.openxmlformats.org/officeDocument/2006/relationships/image" Target="../media/image60.png"/><Relationship Id="rId144" Type="http://schemas.openxmlformats.org/officeDocument/2006/relationships/customXml" Target="../ink/ink73.xml"/><Relationship Id="rId330" Type="http://schemas.openxmlformats.org/officeDocument/2006/relationships/image" Target="../media/image161.png"/><Relationship Id="rId90" Type="http://schemas.openxmlformats.org/officeDocument/2006/relationships/image" Target="../media/image44.png"/><Relationship Id="rId165" Type="http://schemas.openxmlformats.org/officeDocument/2006/relationships/image" Target="../media/image81.png"/><Relationship Id="rId186" Type="http://schemas.openxmlformats.org/officeDocument/2006/relationships/customXml" Target="../ink/ink94.xml"/><Relationship Id="rId351" Type="http://schemas.openxmlformats.org/officeDocument/2006/relationships/customXml" Target="../ink/ink179.xml"/><Relationship Id="rId372" Type="http://schemas.openxmlformats.org/officeDocument/2006/relationships/image" Target="../media/image182.png"/><Relationship Id="rId393" Type="http://schemas.openxmlformats.org/officeDocument/2006/relationships/customXml" Target="../ink/ink200.xml"/><Relationship Id="rId407" Type="http://schemas.openxmlformats.org/officeDocument/2006/relationships/customXml" Target="../ink/ink207.xml"/><Relationship Id="rId428" Type="http://schemas.openxmlformats.org/officeDocument/2006/relationships/image" Target="../media/image210.png"/><Relationship Id="rId449" Type="http://schemas.openxmlformats.org/officeDocument/2006/relationships/customXml" Target="../ink/ink228.xml"/><Relationship Id="rId211" Type="http://schemas.openxmlformats.org/officeDocument/2006/relationships/image" Target="../media/image103.png"/><Relationship Id="rId232" Type="http://schemas.openxmlformats.org/officeDocument/2006/relationships/customXml" Target="../ink/ink118.xml"/><Relationship Id="rId253" Type="http://schemas.openxmlformats.org/officeDocument/2006/relationships/customXml" Target="../ink/ink129.xml"/><Relationship Id="rId274" Type="http://schemas.openxmlformats.org/officeDocument/2006/relationships/customXml" Target="../ink/ink140.xml"/><Relationship Id="rId295" Type="http://schemas.openxmlformats.org/officeDocument/2006/relationships/image" Target="../media/image144.png"/><Relationship Id="rId309" Type="http://schemas.openxmlformats.org/officeDocument/2006/relationships/customXml" Target="../ink/ink158.xml"/><Relationship Id="rId460" Type="http://schemas.openxmlformats.org/officeDocument/2006/relationships/customXml" Target="../ink/ink234.xml"/><Relationship Id="rId481" Type="http://schemas.openxmlformats.org/officeDocument/2006/relationships/customXml" Target="../ink/ink245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5.png"/><Relationship Id="rId134" Type="http://schemas.openxmlformats.org/officeDocument/2006/relationships/customXml" Target="../ink/ink68.xml"/><Relationship Id="rId320" Type="http://schemas.openxmlformats.org/officeDocument/2006/relationships/image" Target="../media/image156.png"/><Relationship Id="rId80" Type="http://schemas.openxmlformats.org/officeDocument/2006/relationships/customXml" Target="../ink/ink40.xml"/><Relationship Id="rId155" Type="http://schemas.openxmlformats.org/officeDocument/2006/relationships/image" Target="../media/image76.png"/><Relationship Id="rId176" Type="http://schemas.openxmlformats.org/officeDocument/2006/relationships/customXml" Target="../ink/ink89.xml"/><Relationship Id="rId197" Type="http://schemas.openxmlformats.org/officeDocument/2006/relationships/image" Target="../media/image97.png"/><Relationship Id="rId341" Type="http://schemas.openxmlformats.org/officeDocument/2006/relationships/customXml" Target="../ink/ink174.xml"/><Relationship Id="rId362" Type="http://schemas.openxmlformats.org/officeDocument/2006/relationships/image" Target="../media/image177.png"/><Relationship Id="rId383" Type="http://schemas.openxmlformats.org/officeDocument/2006/relationships/customXml" Target="../ink/ink195.xml"/><Relationship Id="rId418" Type="http://schemas.openxmlformats.org/officeDocument/2006/relationships/image" Target="../media/image205.png"/><Relationship Id="rId439" Type="http://schemas.openxmlformats.org/officeDocument/2006/relationships/customXml" Target="../ink/ink223.xml"/><Relationship Id="rId201" Type="http://schemas.openxmlformats.org/officeDocument/2006/relationships/customXml" Target="../ink/ink102.xml"/><Relationship Id="rId222" Type="http://schemas.openxmlformats.org/officeDocument/2006/relationships/customXml" Target="../ink/ink113.xml"/><Relationship Id="rId243" Type="http://schemas.openxmlformats.org/officeDocument/2006/relationships/image" Target="../media/image119.png"/><Relationship Id="rId264" Type="http://schemas.openxmlformats.org/officeDocument/2006/relationships/customXml" Target="../ink/ink135.xml"/><Relationship Id="rId285" Type="http://schemas.openxmlformats.org/officeDocument/2006/relationships/image" Target="../media/image139.png"/><Relationship Id="rId450" Type="http://schemas.openxmlformats.org/officeDocument/2006/relationships/image" Target="../media/image221.png"/><Relationship Id="rId471" Type="http://schemas.openxmlformats.org/officeDocument/2006/relationships/image" Target="../media/image231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0.png"/><Relationship Id="rId124" Type="http://schemas.openxmlformats.org/officeDocument/2006/relationships/customXml" Target="../ink/ink63.xml"/><Relationship Id="rId310" Type="http://schemas.openxmlformats.org/officeDocument/2006/relationships/image" Target="../media/image151.png"/><Relationship Id="rId492" Type="http://schemas.openxmlformats.org/officeDocument/2006/relationships/image" Target="../media/image241.png"/><Relationship Id="rId70" Type="http://schemas.openxmlformats.org/officeDocument/2006/relationships/customXml" Target="../ink/ink35.xml"/><Relationship Id="rId91" Type="http://schemas.openxmlformats.org/officeDocument/2006/relationships/customXml" Target="../ink/ink46.xml"/><Relationship Id="rId145" Type="http://schemas.openxmlformats.org/officeDocument/2006/relationships/image" Target="../media/image71.png"/><Relationship Id="rId166" Type="http://schemas.openxmlformats.org/officeDocument/2006/relationships/customXml" Target="../ink/ink84.xml"/><Relationship Id="rId187" Type="http://schemas.openxmlformats.org/officeDocument/2006/relationships/image" Target="../media/image92.png"/><Relationship Id="rId331" Type="http://schemas.openxmlformats.org/officeDocument/2006/relationships/customXml" Target="../ink/ink169.xml"/><Relationship Id="rId352" Type="http://schemas.openxmlformats.org/officeDocument/2006/relationships/image" Target="../media/image172.png"/><Relationship Id="rId373" Type="http://schemas.openxmlformats.org/officeDocument/2006/relationships/customXml" Target="../ink/ink190.xml"/><Relationship Id="rId394" Type="http://schemas.openxmlformats.org/officeDocument/2006/relationships/image" Target="../media/image193.png"/><Relationship Id="rId408" Type="http://schemas.openxmlformats.org/officeDocument/2006/relationships/image" Target="../media/image200.png"/><Relationship Id="rId429" Type="http://schemas.openxmlformats.org/officeDocument/2006/relationships/customXml" Target="../ink/ink21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8.xml"/><Relationship Id="rId233" Type="http://schemas.openxmlformats.org/officeDocument/2006/relationships/image" Target="../media/image114.png"/><Relationship Id="rId254" Type="http://schemas.openxmlformats.org/officeDocument/2006/relationships/image" Target="../media/image124.png"/><Relationship Id="rId440" Type="http://schemas.openxmlformats.org/officeDocument/2006/relationships/image" Target="../media/image216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8.xml"/><Relationship Id="rId275" Type="http://schemas.openxmlformats.org/officeDocument/2006/relationships/image" Target="../media/image134.png"/><Relationship Id="rId296" Type="http://schemas.openxmlformats.org/officeDocument/2006/relationships/customXml" Target="../ink/ink151.xml"/><Relationship Id="rId300" Type="http://schemas.openxmlformats.org/officeDocument/2006/relationships/image" Target="../media/image146.png"/><Relationship Id="rId461" Type="http://schemas.openxmlformats.org/officeDocument/2006/relationships/image" Target="../media/image226.png"/><Relationship Id="rId482" Type="http://schemas.openxmlformats.org/officeDocument/2006/relationships/image" Target="../media/image236.png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6.png"/><Relationship Id="rId156" Type="http://schemas.openxmlformats.org/officeDocument/2006/relationships/customXml" Target="../ink/ink79.xml"/><Relationship Id="rId177" Type="http://schemas.openxmlformats.org/officeDocument/2006/relationships/image" Target="../media/image87.png"/><Relationship Id="rId198" Type="http://schemas.openxmlformats.org/officeDocument/2006/relationships/customXml" Target="../ink/ink100.xml"/><Relationship Id="rId321" Type="http://schemas.openxmlformats.org/officeDocument/2006/relationships/customXml" Target="../ink/ink164.xml"/><Relationship Id="rId342" Type="http://schemas.openxmlformats.org/officeDocument/2006/relationships/image" Target="../media/image167.png"/><Relationship Id="rId363" Type="http://schemas.openxmlformats.org/officeDocument/2006/relationships/customXml" Target="../ink/ink185.xml"/><Relationship Id="rId384" Type="http://schemas.openxmlformats.org/officeDocument/2006/relationships/image" Target="../media/image188.png"/><Relationship Id="rId419" Type="http://schemas.openxmlformats.org/officeDocument/2006/relationships/customXml" Target="../ink/ink213.xml"/><Relationship Id="rId202" Type="http://schemas.openxmlformats.org/officeDocument/2006/relationships/image" Target="../media/image99.png"/><Relationship Id="rId223" Type="http://schemas.openxmlformats.org/officeDocument/2006/relationships/image" Target="../media/image109.png"/><Relationship Id="rId244" Type="http://schemas.openxmlformats.org/officeDocument/2006/relationships/customXml" Target="../ink/ink124.xml"/><Relationship Id="rId430" Type="http://schemas.openxmlformats.org/officeDocument/2006/relationships/image" Target="../media/image211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29.png"/><Relationship Id="rId286" Type="http://schemas.openxmlformats.org/officeDocument/2006/relationships/customXml" Target="../ink/ink146.xml"/><Relationship Id="rId451" Type="http://schemas.openxmlformats.org/officeDocument/2006/relationships/customXml" Target="../ink/ink229.xml"/><Relationship Id="rId472" Type="http://schemas.openxmlformats.org/officeDocument/2006/relationships/customXml" Target="../ink/ink240.xml"/><Relationship Id="rId493" Type="http://schemas.openxmlformats.org/officeDocument/2006/relationships/customXml" Target="../ink/ink251.xml"/><Relationship Id="rId50" Type="http://schemas.openxmlformats.org/officeDocument/2006/relationships/customXml" Target="../ink/ink25.xml"/><Relationship Id="rId104" Type="http://schemas.openxmlformats.org/officeDocument/2006/relationships/customXml" Target="../ink/ink53.xml"/><Relationship Id="rId125" Type="http://schemas.openxmlformats.org/officeDocument/2006/relationships/image" Target="../media/image61.png"/><Relationship Id="rId146" Type="http://schemas.openxmlformats.org/officeDocument/2006/relationships/customXml" Target="../ink/ink74.xml"/><Relationship Id="rId167" Type="http://schemas.openxmlformats.org/officeDocument/2006/relationships/image" Target="../media/image82.png"/><Relationship Id="rId188" Type="http://schemas.openxmlformats.org/officeDocument/2006/relationships/customXml" Target="../ink/ink95.xml"/><Relationship Id="rId311" Type="http://schemas.openxmlformats.org/officeDocument/2006/relationships/customXml" Target="../ink/ink159.xml"/><Relationship Id="rId332" Type="http://schemas.openxmlformats.org/officeDocument/2006/relationships/image" Target="../media/image162.png"/><Relationship Id="rId353" Type="http://schemas.openxmlformats.org/officeDocument/2006/relationships/customXml" Target="../ink/ink180.xml"/><Relationship Id="rId374" Type="http://schemas.openxmlformats.org/officeDocument/2006/relationships/image" Target="../media/image183.png"/><Relationship Id="rId395" Type="http://schemas.openxmlformats.org/officeDocument/2006/relationships/customXml" Target="../ink/ink201.xml"/><Relationship Id="rId409" Type="http://schemas.openxmlformats.org/officeDocument/2006/relationships/customXml" Target="../ink/ink208.xml"/><Relationship Id="rId71" Type="http://schemas.openxmlformats.org/officeDocument/2006/relationships/image" Target="../media/image35.png"/><Relationship Id="rId92" Type="http://schemas.openxmlformats.org/officeDocument/2006/relationships/image" Target="../media/image45.png"/><Relationship Id="rId213" Type="http://schemas.openxmlformats.org/officeDocument/2006/relationships/image" Target="../media/image104.png"/><Relationship Id="rId234" Type="http://schemas.openxmlformats.org/officeDocument/2006/relationships/customXml" Target="../ink/ink119.xml"/><Relationship Id="rId420" Type="http://schemas.openxmlformats.org/officeDocument/2006/relationships/image" Target="../media/image20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customXml" Target="../ink/ink130.xml"/><Relationship Id="rId276" Type="http://schemas.openxmlformats.org/officeDocument/2006/relationships/customXml" Target="../ink/ink141.xml"/><Relationship Id="rId297" Type="http://schemas.openxmlformats.org/officeDocument/2006/relationships/customXml" Target="../ink/ink152.xml"/><Relationship Id="rId441" Type="http://schemas.openxmlformats.org/officeDocument/2006/relationships/customXml" Target="../ink/ink224.xml"/><Relationship Id="rId462" Type="http://schemas.openxmlformats.org/officeDocument/2006/relationships/customXml" Target="../ink/ink235.xml"/><Relationship Id="rId483" Type="http://schemas.openxmlformats.org/officeDocument/2006/relationships/customXml" Target="../ink/ink246.xml"/><Relationship Id="rId40" Type="http://schemas.openxmlformats.org/officeDocument/2006/relationships/customXml" Target="../ink/ink20.xml"/><Relationship Id="rId115" Type="http://schemas.openxmlformats.org/officeDocument/2006/relationships/image" Target="../media/image56.png"/><Relationship Id="rId136" Type="http://schemas.openxmlformats.org/officeDocument/2006/relationships/customXml" Target="../ink/ink69.xml"/><Relationship Id="rId157" Type="http://schemas.openxmlformats.org/officeDocument/2006/relationships/image" Target="../media/image77.png"/><Relationship Id="rId178" Type="http://schemas.openxmlformats.org/officeDocument/2006/relationships/customXml" Target="../ink/ink90.xml"/><Relationship Id="rId301" Type="http://schemas.openxmlformats.org/officeDocument/2006/relationships/customXml" Target="../ink/ink154.xml"/><Relationship Id="rId322" Type="http://schemas.openxmlformats.org/officeDocument/2006/relationships/image" Target="../media/image157.png"/><Relationship Id="rId343" Type="http://schemas.openxmlformats.org/officeDocument/2006/relationships/customXml" Target="../ink/ink175.xml"/><Relationship Id="rId364" Type="http://schemas.openxmlformats.org/officeDocument/2006/relationships/image" Target="../media/image178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8.png"/><Relationship Id="rId203" Type="http://schemas.openxmlformats.org/officeDocument/2006/relationships/customXml" Target="../ink/ink103.xml"/><Relationship Id="rId385" Type="http://schemas.openxmlformats.org/officeDocument/2006/relationships/customXml" Target="../ink/ink196.xml"/><Relationship Id="rId19" Type="http://schemas.openxmlformats.org/officeDocument/2006/relationships/image" Target="../media/image9.png"/><Relationship Id="rId224" Type="http://schemas.openxmlformats.org/officeDocument/2006/relationships/customXml" Target="../ink/ink114.xml"/><Relationship Id="rId245" Type="http://schemas.openxmlformats.org/officeDocument/2006/relationships/image" Target="../media/image120.png"/><Relationship Id="rId266" Type="http://schemas.openxmlformats.org/officeDocument/2006/relationships/customXml" Target="../ink/ink136.xml"/><Relationship Id="rId287" Type="http://schemas.openxmlformats.org/officeDocument/2006/relationships/image" Target="../media/image140.png"/><Relationship Id="rId410" Type="http://schemas.openxmlformats.org/officeDocument/2006/relationships/image" Target="../media/image201.png"/><Relationship Id="rId431" Type="http://schemas.openxmlformats.org/officeDocument/2006/relationships/customXml" Target="../ink/ink219.xml"/><Relationship Id="rId452" Type="http://schemas.openxmlformats.org/officeDocument/2006/relationships/image" Target="../media/image222.png"/><Relationship Id="rId473" Type="http://schemas.openxmlformats.org/officeDocument/2006/relationships/image" Target="../media/image232.png"/><Relationship Id="rId494" Type="http://schemas.openxmlformats.org/officeDocument/2006/relationships/image" Target="../media/image242.png"/><Relationship Id="rId30" Type="http://schemas.openxmlformats.org/officeDocument/2006/relationships/customXml" Target="../ink/ink15.xml"/><Relationship Id="rId105" Type="http://schemas.openxmlformats.org/officeDocument/2006/relationships/image" Target="../media/image51.png"/><Relationship Id="rId126" Type="http://schemas.openxmlformats.org/officeDocument/2006/relationships/customXml" Target="../ink/ink64.xml"/><Relationship Id="rId147" Type="http://schemas.openxmlformats.org/officeDocument/2006/relationships/image" Target="../media/image72.png"/><Relationship Id="rId168" Type="http://schemas.openxmlformats.org/officeDocument/2006/relationships/customXml" Target="../ink/ink85.xml"/><Relationship Id="rId312" Type="http://schemas.openxmlformats.org/officeDocument/2006/relationships/image" Target="../media/image152.png"/><Relationship Id="rId333" Type="http://schemas.openxmlformats.org/officeDocument/2006/relationships/customXml" Target="../ink/ink170.xml"/><Relationship Id="rId354" Type="http://schemas.openxmlformats.org/officeDocument/2006/relationships/image" Target="../media/image173.png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customXml" Target="../ink/ink47.xml"/><Relationship Id="rId189" Type="http://schemas.openxmlformats.org/officeDocument/2006/relationships/image" Target="../media/image93.png"/><Relationship Id="rId375" Type="http://schemas.openxmlformats.org/officeDocument/2006/relationships/customXml" Target="../ink/ink191.xml"/><Relationship Id="rId396" Type="http://schemas.openxmlformats.org/officeDocument/2006/relationships/image" Target="../media/image194.png"/><Relationship Id="rId3" Type="http://schemas.openxmlformats.org/officeDocument/2006/relationships/image" Target="../media/image1.png"/><Relationship Id="rId214" Type="http://schemas.openxmlformats.org/officeDocument/2006/relationships/customXml" Target="../ink/ink109.xml"/><Relationship Id="rId235" Type="http://schemas.openxmlformats.org/officeDocument/2006/relationships/image" Target="../media/image115.png"/><Relationship Id="rId256" Type="http://schemas.openxmlformats.org/officeDocument/2006/relationships/image" Target="../media/image125.png"/><Relationship Id="rId277" Type="http://schemas.openxmlformats.org/officeDocument/2006/relationships/image" Target="../media/image135.png"/><Relationship Id="rId298" Type="http://schemas.openxmlformats.org/officeDocument/2006/relationships/image" Target="../media/image145.png"/><Relationship Id="rId400" Type="http://schemas.openxmlformats.org/officeDocument/2006/relationships/image" Target="../media/image196.png"/><Relationship Id="rId421" Type="http://schemas.openxmlformats.org/officeDocument/2006/relationships/customXml" Target="../ink/ink214.xml"/><Relationship Id="rId442" Type="http://schemas.openxmlformats.org/officeDocument/2006/relationships/image" Target="../media/image217.png"/><Relationship Id="rId463" Type="http://schemas.openxmlformats.org/officeDocument/2006/relationships/image" Target="../media/image227.png"/><Relationship Id="rId484" Type="http://schemas.openxmlformats.org/officeDocument/2006/relationships/image" Target="../media/image237.png"/><Relationship Id="rId116" Type="http://schemas.openxmlformats.org/officeDocument/2006/relationships/customXml" Target="../ink/ink59.xml"/><Relationship Id="rId137" Type="http://schemas.openxmlformats.org/officeDocument/2006/relationships/image" Target="../media/image67.png"/><Relationship Id="rId158" Type="http://schemas.openxmlformats.org/officeDocument/2006/relationships/customXml" Target="../ink/ink80.xml"/><Relationship Id="rId302" Type="http://schemas.openxmlformats.org/officeDocument/2006/relationships/image" Target="../media/image147.png"/><Relationship Id="rId323" Type="http://schemas.openxmlformats.org/officeDocument/2006/relationships/customXml" Target="../ink/ink165.xml"/><Relationship Id="rId344" Type="http://schemas.openxmlformats.org/officeDocument/2006/relationships/image" Target="../media/image168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customXml" Target="../ink/ink42.xml"/><Relationship Id="rId179" Type="http://schemas.openxmlformats.org/officeDocument/2006/relationships/image" Target="../media/image88.png"/><Relationship Id="rId365" Type="http://schemas.openxmlformats.org/officeDocument/2006/relationships/customXml" Target="../ink/ink186.xml"/><Relationship Id="rId386" Type="http://schemas.openxmlformats.org/officeDocument/2006/relationships/image" Target="../media/image189.png"/><Relationship Id="rId190" Type="http://schemas.openxmlformats.org/officeDocument/2006/relationships/customXml" Target="../ink/ink96.xml"/><Relationship Id="rId204" Type="http://schemas.openxmlformats.org/officeDocument/2006/relationships/image" Target="../media/image100.png"/><Relationship Id="rId225" Type="http://schemas.openxmlformats.org/officeDocument/2006/relationships/image" Target="../media/image110.png"/><Relationship Id="rId246" Type="http://schemas.openxmlformats.org/officeDocument/2006/relationships/customXml" Target="../ink/ink125.xml"/><Relationship Id="rId267" Type="http://schemas.openxmlformats.org/officeDocument/2006/relationships/image" Target="../media/image130.png"/><Relationship Id="rId288" Type="http://schemas.openxmlformats.org/officeDocument/2006/relationships/customXml" Target="../ink/ink147.xml"/><Relationship Id="rId411" Type="http://schemas.openxmlformats.org/officeDocument/2006/relationships/customXml" Target="../ink/ink209.xml"/><Relationship Id="rId432" Type="http://schemas.openxmlformats.org/officeDocument/2006/relationships/image" Target="../media/image212.png"/><Relationship Id="rId453" Type="http://schemas.openxmlformats.org/officeDocument/2006/relationships/customXml" Target="../ink/ink230.xml"/><Relationship Id="rId474" Type="http://schemas.openxmlformats.org/officeDocument/2006/relationships/customXml" Target="../ink/ink241.xml"/><Relationship Id="rId106" Type="http://schemas.openxmlformats.org/officeDocument/2006/relationships/customXml" Target="../ink/ink54.xml"/><Relationship Id="rId127" Type="http://schemas.openxmlformats.org/officeDocument/2006/relationships/image" Target="../media/image62.png"/><Relationship Id="rId313" Type="http://schemas.openxmlformats.org/officeDocument/2006/relationships/customXml" Target="../ink/ink160.xml"/><Relationship Id="rId495" Type="http://schemas.openxmlformats.org/officeDocument/2006/relationships/customXml" Target="../ink/ink252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8.xml"/><Relationship Id="rId148" Type="http://schemas.openxmlformats.org/officeDocument/2006/relationships/customXml" Target="../ink/ink75.xml"/><Relationship Id="rId169" Type="http://schemas.openxmlformats.org/officeDocument/2006/relationships/image" Target="../media/image83.png"/><Relationship Id="rId334" Type="http://schemas.openxmlformats.org/officeDocument/2006/relationships/image" Target="../media/image163.png"/><Relationship Id="rId355" Type="http://schemas.openxmlformats.org/officeDocument/2006/relationships/customXml" Target="../ink/ink181.xml"/><Relationship Id="rId376" Type="http://schemas.openxmlformats.org/officeDocument/2006/relationships/image" Target="../media/image184.png"/><Relationship Id="rId397" Type="http://schemas.openxmlformats.org/officeDocument/2006/relationships/customXml" Target="../ink/ink202.xml"/><Relationship Id="rId4" Type="http://schemas.openxmlformats.org/officeDocument/2006/relationships/customXml" Target="../ink/ink2.xml"/><Relationship Id="rId180" Type="http://schemas.openxmlformats.org/officeDocument/2006/relationships/customXml" Target="../ink/ink91.xml"/><Relationship Id="rId215" Type="http://schemas.openxmlformats.org/officeDocument/2006/relationships/image" Target="../media/image105.png"/><Relationship Id="rId236" Type="http://schemas.openxmlformats.org/officeDocument/2006/relationships/customXml" Target="../ink/ink120.xml"/><Relationship Id="rId257" Type="http://schemas.openxmlformats.org/officeDocument/2006/relationships/customXml" Target="../ink/ink131.xml"/><Relationship Id="rId278" Type="http://schemas.openxmlformats.org/officeDocument/2006/relationships/customXml" Target="../ink/ink142.xml"/><Relationship Id="rId401" Type="http://schemas.openxmlformats.org/officeDocument/2006/relationships/customXml" Target="../ink/ink204.xml"/><Relationship Id="rId422" Type="http://schemas.openxmlformats.org/officeDocument/2006/relationships/image" Target="../media/image207.png"/><Relationship Id="rId443" Type="http://schemas.openxmlformats.org/officeDocument/2006/relationships/customXml" Target="../ink/ink225.xml"/><Relationship Id="rId464" Type="http://schemas.openxmlformats.org/officeDocument/2006/relationships/customXml" Target="../ink/ink236.xml"/><Relationship Id="rId303" Type="http://schemas.openxmlformats.org/officeDocument/2006/relationships/customXml" Target="../ink/ink155.xml"/><Relationship Id="rId485" Type="http://schemas.openxmlformats.org/officeDocument/2006/relationships/customXml" Target="../ink/ink247.xml"/><Relationship Id="rId42" Type="http://schemas.openxmlformats.org/officeDocument/2006/relationships/customXml" Target="../ink/ink21.xml"/><Relationship Id="rId84" Type="http://schemas.openxmlformats.org/officeDocument/2006/relationships/image" Target="../media/image41.png"/><Relationship Id="rId138" Type="http://schemas.openxmlformats.org/officeDocument/2006/relationships/customXml" Target="../ink/ink70.xml"/><Relationship Id="rId345" Type="http://schemas.openxmlformats.org/officeDocument/2006/relationships/customXml" Target="../ink/ink176.xml"/><Relationship Id="rId387" Type="http://schemas.openxmlformats.org/officeDocument/2006/relationships/customXml" Target="../ink/ink197.xml"/><Relationship Id="rId191" Type="http://schemas.openxmlformats.org/officeDocument/2006/relationships/image" Target="../media/image94.png"/><Relationship Id="rId205" Type="http://schemas.openxmlformats.org/officeDocument/2006/relationships/customXml" Target="../ink/ink104.xml"/><Relationship Id="rId247" Type="http://schemas.openxmlformats.org/officeDocument/2006/relationships/image" Target="../media/image121.png"/><Relationship Id="rId412" Type="http://schemas.openxmlformats.org/officeDocument/2006/relationships/image" Target="../media/image202.png"/><Relationship Id="rId107" Type="http://schemas.openxmlformats.org/officeDocument/2006/relationships/image" Target="../media/image52.png"/><Relationship Id="rId289" Type="http://schemas.openxmlformats.org/officeDocument/2006/relationships/image" Target="../media/image141.png"/><Relationship Id="rId454" Type="http://schemas.openxmlformats.org/officeDocument/2006/relationships/image" Target="../media/image223.png"/><Relationship Id="rId496" Type="http://schemas.openxmlformats.org/officeDocument/2006/relationships/image" Target="../media/image243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3.png"/><Relationship Id="rId314" Type="http://schemas.openxmlformats.org/officeDocument/2006/relationships/image" Target="../media/image153.png"/><Relationship Id="rId356" Type="http://schemas.openxmlformats.org/officeDocument/2006/relationships/image" Target="../media/image174.png"/><Relationship Id="rId398" Type="http://schemas.openxmlformats.org/officeDocument/2006/relationships/image" Target="../media/image195.png"/><Relationship Id="rId95" Type="http://schemas.openxmlformats.org/officeDocument/2006/relationships/image" Target="../media/image46.png"/><Relationship Id="rId160" Type="http://schemas.openxmlformats.org/officeDocument/2006/relationships/customXml" Target="../ink/ink81.xml"/><Relationship Id="rId216" Type="http://schemas.openxmlformats.org/officeDocument/2006/relationships/customXml" Target="../ink/ink110.xml"/><Relationship Id="rId423" Type="http://schemas.openxmlformats.org/officeDocument/2006/relationships/customXml" Target="../ink/ink215.xml"/><Relationship Id="rId258" Type="http://schemas.openxmlformats.org/officeDocument/2006/relationships/image" Target="../media/image126.png"/><Relationship Id="rId465" Type="http://schemas.openxmlformats.org/officeDocument/2006/relationships/image" Target="../media/image228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60.xml"/><Relationship Id="rId325" Type="http://schemas.openxmlformats.org/officeDocument/2006/relationships/customXml" Target="../ink/ink166.xml"/><Relationship Id="rId367" Type="http://schemas.openxmlformats.org/officeDocument/2006/relationships/customXml" Target="../ink/ink187.xml"/><Relationship Id="rId171" Type="http://schemas.openxmlformats.org/officeDocument/2006/relationships/image" Target="../media/image84.png"/><Relationship Id="rId227" Type="http://schemas.openxmlformats.org/officeDocument/2006/relationships/image" Target="../media/image111.png"/><Relationship Id="rId269" Type="http://schemas.openxmlformats.org/officeDocument/2006/relationships/image" Target="../media/image131.png"/><Relationship Id="rId434" Type="http://schemas.openxmlformats.org/officeDocument/2006/relationships/image" Target="../media/image213.png"/><Relationship Id="rId476" Type="http://schemas.openxmlformats.org/officeDocument/2006/relationships/image" Target="../media/image233.png"/><Relationship Id="rId33" Type="http://schemas.openxmlformats.org/officeDocument/2006/relationships/image" Target="../media/image16.png"/><Relationship Id="rId129" Type="http://schemas.openxmlformats.org/officeDocument/2006/relationships/image" Target="../media/image63.png"/><Relationship Id="rId280" Type="http://schemas.openxmlformats.org/officeDocument/2006/relationships/customXml" Target="../ink/ink143.xml"/><Relationship Id="rId336" Type="http://schemas.openxmlformats.org/officeDocument/2006/relationships/image" Target="../media/image164.png"/><Relationship Id="rId501" Type="http://schemas.openxmlformats.org/officeDocument/2006/relationships/customXml" Target="../ink/ink255.xml"/><Relationship Id="rId75" Type="http://schemas.openxmlformats.org/officeDocument/2006/relationships/image" Target="../media/image37.png"/><Relationship Id="rId140" Type="http://schemas.openxmlformats.org/officeDocument/2006/relationships/customXml" Target="../ink/ink71.xml"/><Relationship Id="rId182" Type="http://schemas.openxmlformats.org/officeDocument/2006/relationships/customXml" Target="../ink/ink92.xml"/><Relationship Id="rId378" Type="http://schemas.openxmlformats.org/officeDocument/2006/relationships/image" Target="../media/image185.png"/><Relationship Id="rId403" Type="http://schemas.openxmlformats.org/officeDocument/2006/relationships/customXml" Target="../ink/ink205.xml"/><Relationship Id="rId6" Type="http://schemas.openxmlformats.org/officeDocument/2006/relationships/customXml" Target="../ink/ink3.xml"/><Relationship Id="rId238" Type="http://schemas.openxmlformats.org/officeDocument/2006/relationships/customXml" Target="../ink/ink121.xml"/><Relationship Id="rId445" Type="http://schemas.openxmlformats.org/officeDocument/2006/relationships/customXml" Target="../ink/ink226.xml"/><Relationship Id="rId487" Type="http://schemas.openxmlformats.org/officeDocument/2006/relationships/customXml" Target="../ink/ink248.xml"/><Relationship Id="rId291" Type="http://schemas.openxmlformats.org/officeDocument/2006/relationships/image" Target="../media/image142.png"/><Relationship Id="rId305" Type="http://schemas.openxmlformats.org/officeDocument/2006/relationships/customXml" Target="../ink/ink156.xml"/><Relationship Id="rId347" Type="http://schemas.openxmlformats.org/officeDocument/2006/relationships/customXml" Target="../ink/ink177.xml"/><Relationship Id="rId44" Type="http://schemas.openxmlformats.org/officeDocument/2006/relationships/customXml" Target="../ink/ink22.xml"/><Relationship Id="rId86" Type="http://schemas.openxmlformats.org/officeDocument/2006/relationships/image" Target="../media/image42.png"/><Relationship Id="rId151" Type="http://schemas.openxmlformats.org/officeDocument/2006/relationships/image" Target="../media/image74.png"/><Relationship Id="rId389" Type="http://schemas.openxmlformats.org/officeDocument/2006/relationships/customXml" Target="../ink/ink198.xml"/><Relationship Id="rId193" Type="http://schemas.openxmlformats.org/officeDocument/2006/relationships/image" Target="../media/image95.png"/><Relationship Id="rId207" Type="http://schemas.openxmlformats.org/officeDocument/2006/relationships/customXml" Target="../ink/ink105.xml"/><Relationship Id="rId249" Type="http://schemas.openxmlformats.org/officeDocument/2006/relationships/image" Target="../media/image122.png"/><Relationship Id="rId414" Type="http://schemas.openxmlformats.org/officeDocument/2006/relationships/image" Target="../media/image203.png"/><Relationship Id="rId456" Type="http://schemas.openxmlformats.org/officeDocument/2006/relationships/image" Target="../media/image224.png"/><Relationship Id="rId498" Type="http://schemas.openxmlformats.org/officeDocument/2006/relationships/image" Target="../media/image244.png"/><Relationship Id="rId13" Type="http://schemas.openxmlformats.org/officeDocument/2006/relationships/image" Target="../media/image6.png"/><Relationship Id="rId109" Type="http://schemas.openxmlformats.org/officeDocument/2006/relationships/image" Target="../media/image53.png"/><Relationship Id="rId260" Type="http://schemas.openxmlformats.org/officeDocument/2006/relationships/image" Target="../media/image127.png"/><Relationship Id="rId316" Type="http://schemas.openxmlformats.org/officeDocument/2006/relationships/image" Target="../media/image154.png"/><Relationship Id="rId55" Type="http://schemas.openxmlformats.org/officeDocument/2006/relationships/image" Target="../media/image27.png"/><Relationship Id="rId97" Type="http://schemas.openxmlformats.org/officeDocument/2006/relationships/image" Target="../media/image47.png"/><Relationship Id="rId120" Type="http://schemas.openxmlformats.org/officeDocument/2006/relationships/customXml" Target="../ink/ink61.xml"/><Relationship Id="rId358" Type="http://schemas.openxmlformats.org/officeDocument/2006/relationships/image" Target="../media/image175.png"/><Relationship Id="rId162" Type="http://schemas.openxmlformats.org/officeDocument/2006/relationships/customXml" Target="../ink/ink82.xml"/><Relationship Id="rId218" Type="http://schemas.openxmlformats.org/officeDocument/2006/relationships/customXml" Target="../ink/ink111.xml"/><Relationship Id="rId425" Type="http://schemas.openxmlformats.org/officeDocument/2006/relationships/customXml" Target="../ink/ink216.xml"/><Relationship Id="rId467" Type="http://schemas.openxmlformats.org/officeDocument/2006/relationships/image" Target="../media/image229.png"/><Relationship Id="rId271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3.png"/><Relationship Id="rId21" Type="http://schemas.openxmlformats.org/officeDocument/2006/relationships/image" Target="../media/image256.png"/><Relationship Id="rId42" Type="http://schemas.openxmlformats.org/officeDocument/2006/relationships/customXml" Target="../ink/ink277.xml"/><Relationship Id="rId63" Type="http://schemas.openxmlformats.org/officeDocument/2006/relationships/image" Target="../media/image277.png"/><Relationship Id="rId84" Type="http://schemas.openxmlformats.org/officeDocument/2006/relationships/customXml" Target="../ink/ink298.xml"/><Relationship Id="rId138" Type="http://schemas.openxmlformats.org/officeDocument/2006/relationships/customXml" Target="../ink/ink326.xml"/><Relationship Id="rId159" Type="http://schemas.openxmlformats.org/officeDocument/2006/relationships/image" Target="../media/image324.png"/><Relationship Id="rId170" Type="http://schemas.openxmlformats.org/officeDocument/2006/relationships/customXml" Target="../ink/ink342.xml"/><Relationship Id="rId191" Type="http://schemas.openxmlformats.org/officeDocument/2006/relationships/customXml" Target="../ink/ink353.xml"/><Relationship Id="rId205" Type="http://schemas.openxmlformats.org/officeDocument/2006/relationships/customXml" Target="../ink/ink360.xml"/><Relationship Id="rId226" Type="http://schemas.openxmlformats.org/officeDocument/2006/relationships/customXml" Target="../ink/ink371.xml"/><Relationship Id="rId247" Type="http://schemas.openxmlformats.org/officeDocument/2006/relationships/image" Target="../media/image366.png"/><Relationship Id="rId107" Type="http://schemas.openxmlformats.org/officeDocument/2006/relationships/customXml" Target="../ink/ink310.xml"/><Relationship Id="rId268" Type="http://schemas.openxmlformats.org/officeDocument/2006/relationships/customXml" Target="../ink/ink394.xml"/><Relationship Id="rId11" Type="http://schemas.openxmlformats.org/officeDocument/2006/relationships/image" Target="../media/image252.png"/><Relationship Id="rId32" Type="http://schemas.openxmlformats.org/officeDocument/2006/relationships/customXml" Target="../ink/ink272.xml"/><Relationship Id="rId53" Type="http://schemas.openxmlformats.org/officeDocument/2006/relationships/image" Target="../media/image272.png"/><Relationship Id="rId74" Type="http://schemas.openxmlformats.org/officeDocument/2006/relationships/customXml" Target="../ink/ink293.xml"/><Relationship Id="rId128" Type="http://schemas.openxmlformats.org/officeDocument/2006/relationships/customXml" Target="../ink/ink321.xml"/><Relationship Id="rId149" Type="http://schemas.openxmlformats.org/officeDocument/2006/relationships/image" Target="../media/image319.png"/><Relationship Id="rId5" Type="http://schemas.openxmlformats.org/officeDocument/2006/relationships/image" Target="../media/image249.png"/><Relationship Id="rId95" Type="http://schemas.openxmlformats.org/officeDocument/2006/relationships/image" Target="../media/image293.png"/><Relationship Id="rId160" Type="http://schemas.openxmlformats.org/officeDocument/2006/relationships/customXml" Target="../ink/ink337.xml"/><Relationship Id="rId181" Type="http://schemas.openxmlformats.org/officeDocument/2006/relationships/image" Target="../media/image335.png"/><Relationship Id="rId216" Type="http://schemas.openxmlformats.org/officeDocument/2006/relationships/image" Target="../media/image352.png"/><Relationship Id="rId237" Type="http://schemas.openxmlformats.org/officeDocument/2006/relationships/image" Target="../media/image362.png"/><Relationship Id="rId258" Type="http://schemas.openxmlformats.org/officeDocument/2006/relationships/image" Target="../media/image371.png"/><Relationship Id="rId22" Type="http://schemas.openxmlformats.org/officeDocument/2006/relationships/customXml" Target="../ink/ink267.xml"/><Relationship Id="rId43" Type="http://schemas.openxmlformats.org/officeDocument/2006/relationships/image" Target="../media/image267.png"/><Relationship Id="rId64" Type="http://schemas.openxmlformats.org/officeDocument/2006/relationships/customXml" Target="../ink/ink288.xml"/><Relationship Id="rId118" Type="http://schemas.openxmlformats.org/officeDocument/2006/relationships/customXml" Target="../ink/ink316.xml"/><Relationship Id="rId139" Type="http://schemas.openxmlformats.org/officeDocument/2006/relationships/image" Target="../media/image314.png"/><Relationship Id="rId85" Type="http://schemas.openxmlformats.org/officeDocument/2006/relationships/image" Target="../media/image288.png"/><Relationship Id="rId150" Type="http://schemas.openxmlformats.org/officeDocument/2006/relationships/customXml" Target="../ink/ink332.xml"/><Relationship Id="rId171" Type="http://schemas.openxmlformats.org/officeDocument/2006/relationships/image" Target="../media/image330.png"/><Relationship Id="rId192" Type="http://schemas.openxmlformats.org/officeDocument/2006/relationships/image" Target="../media/image340.png"/><Relationship Id="rId206" Type="http://schemas.openxmlformats.org/officeDocument/2006/relationships/image" Target="../media/image347.png"/><Relationship Id="rId227" Type="http://schemas.openxmlformats.org/officeDocument/2006/relationships/image" Target="../media/image357.png"/><Relationship Id="rId248" Type="http://schemas.openxmlformats.org/officeDocument/2006/relationships/customXml" Target="../ink/ink383.xml"/><Relationship Id="rId269" Type="http://schemas.openxmlformats.org/officeDocument/2006/relationships/image" Target="../media/image376.png"/><Relationship Id="rId12" Type="http://schemas.openxmlformats.org/officeDocument/2006/relationships/customXml" Target="../ink/ink262.xml"/><Relationship Id="rId33" Type="http://schemas.openxmlformats.org/officeDocument/2006/relationships/image" Target="../media/image262.png"/><Relationship Id="rId108" Type="http://schemas.openxmlformats.org/officeDocument/2006/relationships/image" Target="../media/image299.png"/><Relationship Id="rId129" Type="http://schemas.openxmlformats.org/officeDocument/2006/relationships/image" Target="../media/image309.png"/><Relationship Id="rId54" Type="http://schemas.openxmlformats.org/officeDocument/2006/relationships/customXml" Target="../ink/ink283.xml"/><Relationship Id="rId75" Type="http://schemas.openxmlformats.org/officeDocument/2006/relationships/image" Target="../media/image283.png"/><Relationship Id="rId96" Type="http://schemas.openxmlformats.org/officeDocument/2006/relationships/customXml" Target="../ink/ink304.xml"/><Relationship Id="rId140" Type="http://schemas.openxmlformats.org/officeDocument/2006/relationships/customXml" Target="../ink/ink327.xml"/><Relationship Id="rId161" Type="http://schemas.openxmlformats.org/officeDocument/2006/relationships/image" Target="../media/image325.png"/><Relationship Id="rId182" Type="http://schemas.openxmlformats.org/officeDocument/2006/relationships/customXml" Target="../ink/ink348.xml"/><Relationship Id="rId217" Type="http://schemas.openxmlformats.org/officeDocument/2006/relationships/customXml" Target="../ink/ink366.xml"/><Relationship Id="rId6" Type="http://schemas.openxmlformats.org/officeDocument/2006/relationships/customXml" Target="../ink/ink259.xml"/><Relationship Id="rId238" Type="http://schemas.openxmlformats.org/officeDocument/2006/relationships/customXml" Target="../ink/ink377.xml"/><Relationship Id="rId259" Type="http://schemas.openxmlformats.org/officeDocument/2006/relationships/customXml" Target="../ink/ink389.xml"/><Relationship Id="rId23" Type="http://schemas.openxmlformats.org/officeDocument/2006/relationships/image" Target="../media/image257.png"/><Relationship Id="rId119" Type="http://schemas.openxmlformats.org/officeDocument/2006/relationships/image" Target="../media/image304.png"/><Relationship Id="rId270" Type="http://schemas.openxmlformats.org/officeDocument/2006/relationships/customXml" Target="../ink/ink395.xml"/><Relationship Id="rId44" Type="http://schemas.openxmlformats.org/officeDocument/2006/relationships/customXml" Target="../ink/ink278.xml"/><Relationship Id="rId60" Type="http://schemas.openxmlformats.org/officeDocument/2006/relationships/customXml" Target="../ink/ink286.xml"/><Relationship Id="rId65" Type="http://schemas.openxmlformats.org/officeDocument/2006/relationships/image" Target="../media/image278.png"/><Relationship Id="rId81" Type="http://schemas.openxmlformats.org/officeDocument/2006/relationships/image" Target="../media/image286.png"/><Relationship Id="rId86" Type="http://schemas.openxmlformats.org/officeDocument/2006/relationships/customXml" Target="../ink/ink299.xml"/><Relationship Id="rId130" Type="http://schemas.openxmlformats.org/officeDocument/2006/relationships/customXml" Target="../ink/ink322.xml"/><Relationship Id="rId135" Type="http://schemas.openxmlformats.org/officeDocument/2006/relationships/image" Target="../media/image312.png"/><Relationship Id="rId151" Type="http://schemas.openxmlformats.org/officeDocument/2006/relationships/image" Target="../media/image320.png"/><Relationship Id="rId156" Type="http://schemas.openxmlformats.org/officeDocument/2006/relationships/customXml" Target="../ink/ink335.xml"/><Relationship Id="rId177" Type="http://schemas.openxmlformats.org/officeDocument/2006/relationships/image" Target="../media/image333.png"/><Relationship Id="rId198" Type="http://schemas.openxmlformats.org/officeDocument/2006/relationships/image" Target="../media/image343.png"/><Relationship Id="rId172" Type="http://schemas.openxmlformats.org/officeDocument/2006/relationships/customXml" Target="../ink/ink343.xml"/><Relationship Id="rId193" Type="http://schemas.openxmlformats.org/officeDocument/2006/relationships/customXml" Target="../ink/ink354.xml"/><Relationship Id="rId202" Type="http://schemas.openxmlformats.org/officeDocument/2006/relationships/image" Target="../media/image345.png"/><Relationship Id="rId207" Type="http://schemas.openxmlformats.org/officeDocument/2006/relationships/customXml" Target="../ink/ink361.xml"/><Relationship Id="rId223" Type="http://schemas.openxmlformats.org/officeDocument/2006/relationships/image" Target="../media/image355.png"/><Relationship Id="rId228" Type="http://schemas.openxmlformats.org/officeDocument/2006/relationships/customXml" Target="../ink/ink372.xml"/><Relationship Id="rId244" Type="http://schemas.openxmlformats.org/officeDocument/2006/relationships/customXml" Target="../ink/ink381.xml"/><Relationship Id="rId249" Type="http://schemas.openxmlformats.org/officeDocument/2006/relationships/image" Target="../media/image367.png"/><Relationship Id="rId13" Type="http://schemas.openxmlformats.org/officeDocument/2006/relationships/image" Target="../media/image253.png"/><Relationship Id="rId18" Type="http://schemas.openxmlformats.org/officeDocument/2006/relationships/customXml" Target="../ink/ink265.xml"/><Relationship Id="rId39" Type="http://schemas.openxmlformats.org/officeDocument/2006/relationships/image" Target="../media/image265.png"/><Relationship Id="rId109" Type="http://schemas.openxmlformats.org/officeDocument/2006/relationships/customXml" Target="../ink/ink311.xml"/><Relationship Id="rId260" Type="http://schemas.openxmlformats.org/officeDocument/2006/relationships/customXml" Target="../ink/ink390.xml"/><Relationship Id="rId265" Type="http://schemas.openxmlformats.org/officeDocument/2006/relationships/image" Target="../media/image374.png"/><Relationship Id="rId34" Type="http://schemas.openxmlformats.org/officeDocument/2006/relationships/customXml" Target="../ink/ink273.xml"/><Relationship Id="rId50" Type="http://schemas.openxmlformats.org/officeDocument/2006/relationships/customXml" Target="../ink/ink281.xml"/><Relationship Id="rId55" Type="http://schemas.openxmlformats.org/officeDocument/2006/relationships/image" Target="../media/image273.png"/><Relationship Id="rId76" Type="http://schemas.openxmlformats.org/officeDocument/2006/relationships/customXml" Target="../ink/ink294.xml"/><Relationship Id="rId97" Type="http://schemas.openxmlformats.org/officeDocument/2006/relationships/image" Target="../media/image294.png"/><Relationship Id="rId104" Type="http://schemas.openxmlformats.org/officeDocument/2006/relationships/image" Target="../media/image297.png"/><Relationship Id="rId120" Type="http://schemas.openxmlformats.org/officeDocument/2006/relationships/customXml" Target="../ink/ink317.xml"/><Relationship Id="rId125" Type="http://schemas.openxmlformats.org/officeDocument/2006/relationships/image" Target="../media/image307.png"/><Relationship Id="rId141" Type="http://schemas.openxmlformats.org/officeDocument/2006/relationships/image" Target="../media/image315.png"/><Relationship Id="rId146" Type="http://schemas.openxmlformats.org/officeDocument/2006/relationships/customXml" Target="../ink/ink330.xml"/><Relationship Id="rId167" Type="http://schemas.openxmlformats.org/officeDocument/2006/relationships/image" Target="../media/image328.png"/><Relationship Id="rId188" Type="http://schemas.openxmlformats.org/officeDocument/2006/relationships/image" Target="../media/image338.png"/><Relationship Id="rId7" Type="http://schemas.openxmlformats.org/officeDocument/2006/relationships/image" Target="../media/image250.png"/><Relationship Id="rId71" Type="http://schemas.openxmlformats.org/officeDocument/2006/relationships/image" Target="../media/image281.png"/><Relationship Id="rId92" Type="http://schemas.openxmlformats.org/officeDocument/2006/relationships/customXml" Target="../ink/ink302.xml"/><Relationship Id="rId162" Type="http://schemas.openxmlformats.org/officeDocument/2006/relationships/customXml" Target="../ink/ink338.xml"/><Relationship Id="rId183" Type="http://schemas.openxmlformats.org/officeDocument/2006/relationships/image" Target="../media/image336.png"/><Relationship Id="rId213" Type="http://schemas.openxmlformats.org/officeDocument/2006/relationships/customXml" Target="../ink/ink364.xml"/><Relationship Id="rId218" Type="http://schemas.openxmlformats.org/officeDocument/2006/relationships/customXml" Target="../ink/ink367.xml"/><Relationship Id="rId234" Type="http://schemas.openxmlformats.org/officeDocument/2006/relationships/customXml" Target="../ink/ink375.xml"/><Relationship Id="rId239" Type="http://schemas.openxmlformats.org/officeDocument/2006/relationships/image" Target="../media/image363.png"/><Relationship Id="rId2" Type="http://schemas.openxmlformats.org/officeDocument/2006/relationships/customXml" Target="../ink/ink257.xml"/><Relationship Id="rId29" Type="http://schemas.openxmlformats.org/officeDocument/2006/relationships/image" Target="../media/image260.png"/><Relationship Id="rId250" Type="http://schemas.openxmlformats.org/officeDocument/2006/relationships/customXml" Target="../ink/ink384.xml"/><Relationship Id="rId255" Type="http://schemas.openxmlformats.org/officeDocument/2006/relationships/customXml" Target="../ink/ink387.xml"/><Relationship Id="rId271" Type="http://schemas.openxmlformats.org/officeDocument/2006/relationships/image" Target="../media/image377.png"/><Relationship Id="rId24" Type="http://schemas.openxmlformats.org/officeDocument/2006/relationships/customXml" Target="../ink/ink268.xml"/><Relationship Id="rId40" Type="http://schemas.openxmlformats.org/officeDocument/2006/relationships/customXml" Target="../ink/ink276.xml"/><Relationship Id="rId45" Type="http://schemas.openxmlformats.org/officeDocument/2006/relationships/image" Target="../media/image268.png"/><Relationship Id="rId66" Type="http://schemas.openxmlformats.org/officeDocument/2006/relationships/customXml" Target="../ink/ink289.xml"/><Relationship Id="rId87" Type="http://schemas.openxmlformats.org/officeDocument/2006/relationships/image" Target="../media/image289.png"/><Relationship Id="rId110" Type="http://schemas.openxmlformats.org/officeDocument/2006/relationships/image" Target="../media/image300.png"/><Relationship Id="rId115" Type="http://schemas.openxmlformats.org/officeDocument/2006/relationships/image" Target="../media/image302.png"/><Relationship Id="rId131" Type="http://schemas.openxmlformats.org/officeDocument/2006/relationships/image" Target="../media/image310.png"/><Relationship Id="rId136" Type="http://schemas.openxmlformats.org/officeDocument/2006/relationships/customXml" Target="../ink/ink325.xml"/><Relationship Id="rId157" Type="http://schemas.openxmlformats.org/officeDocument/2006/relationships/image" Target="../media/image323.png"/><Relationship Id="rId178" Type="http://schemas.openxmlformats.org/officeDocument/2006/relationships/customXml" Target="../ink/ink346.xml"/><Relationship Id="rId61" Type="http://schemas.openxmlformats.org/officeDocument/2006/relationships/image" Target="../media/image276.png"/><Relationship Id="rId82" Type="http://schemas.openxmlformats.org/officeDocument/2006/relationships/customXml" Target="../ink/ink297.xml"/><Relationship Id="rId152" Type="http://schemas.openxmlformats.org/officeDocument/2006/relationships/customXml" Target="../ink/ink333.xml"/><Relationship Id="rId173" Type="http://schemas.openxmlformats.org/officeDocument/2006/relationships/image" Target="../media/image331.png"/><Relationship Id="rId194" Type="http://schemas.openxmlformats.org/officeDocument/2006/relationships/image" Target="../media/image341.png"/><Relationship Id="rId199" Type="http://schemas.openxmlformats.org/officeDocument/2006/relationships/customXml" Target="../ink/ink357.xml"/><Relationship Id="rId203" Type="http://schemas.openxmlformats.org/officeDocument/2006/relationships/customXml" Target="../ink/ink359.xml"/><Relationship Id="rId208" Type="http://schemas.openxmlformats.org/officeDocument/2006/relationships/image" Target="../media/image348.png"/><Relationship Id="rId229" Type="http://schemas.openxmlformats.org/officeDocument/2006/relationships/image" Target="../media/image358.png"/><Relationship Id="rId19" Type="http://schemas.openxmlformats.org/officeDocument/2006/relationships/image" Target="../media/image255.png"/><Relationship Id="rId224" Type="http://schemas.openxmlformats.org/officeDocument/2006/relationships/customXml" Target="../ink/ink370.xml"/><Relationship Id="rId240" Type="http://schemas.openxmlformats.org/officeDocument/2006/relationships/customXml" Target="../ink/ink378.xml"/><Relationship Id="rId245" Type="http://schemas.openxmlformats.org/officeDocument/2006/relationships/image" Target="../media/image365.png"/><Relationship Id="rId261" Type="http://schemas.openxmlformats.org/officeDocument/2006/relationships/image" Target="../media/image372.png"/><Relationship Id="rId266" Type="http://schemas.openxmlformats.org/officeDocument/2006/relationships/customXml" Target="../ink/ink393.xml"/><Relationship Id="rId14" Type="http://schemas.openxmlformats.org/officeDocument/2006/relationships/customXml" Target="../ink/ink263.xml"/><Relationship Id="rId30" Type="http://schemas.openxmlformats.org/officeDocument/2006/relationships/customXml" Target="../ink/ink271.xml"/><Relationship Id="rId35" Type="http://schemas.openxmlformats.org/officeDocument/2006/relationships/image" Target="../media/image263.png"/><Relationship Id="rId56" Type="http://schemas.openxmlformats.org/officeDocument/2006/relationships/customXml" Target="../ink/ink284.xml"/><Relationship Id="rId77" Type="http://schemas.openxmlformats.org/officeDocument/2006/relationships/image" Target="../media/image284.png"/><Relationship Id="rId100" Type="http://schemas.openxmlformats.org/officeDocument/2006/relationships/customXml" Target="../ink/ink306.xml"/><Relationship Id="rId105" Type="http://schemas.openxmlformats.org/officeDocument/2006/relationships/customXml" Target="../ink/ink309.xml"/><Relationship Id="rId126" Type="http://schemas.openxmlformats.org/officeDocument/2006/relationships/customXml" Target="../ink/ink320.xml"/><Relationship Id="rId147" Type="http://schemas.openxmlformats.org/officeDocument/2006/relationships/image" Target="../media/image318.png"/><Relationship Id="rId168" Type="http://schemas.openxmlformats.org/officeDocument/2006/relationships/customXml" Target="../ink/ink341.xml"/><Relationship Id="rId8" Type="http://schemas.openxmlformats.org/officeDocument/2006/relationships/customXml" Target="../ink/ink260.xml"/><Relationship Id="rId51" Type="http://schemas.openxmlformats.org/officeDocument/2006/relationships/image" Target="../media/image271.png"/><Relationship Id="rId72" Type="http://schemas.openxmlformats.org/officeDocument/2006/relationships/customXml" Target="../ink/ink292.xml"/><Relationship Id="rId93" Type="http://schemas.openxmlformats.org/officeDocument/2006/relationships/image" Target="../media/image292.png"/><Relationship Id="rId98" Type="http://schemas.openxmlformats.org/officeDocument/2006/relationships/customXml" Target="../ink/ink305.xml"/><Relationship Id="rId121" Type="http://schemas.openxmlformats.org/officeDocument/2006/relationships/image" Target="../media/image305.png"/><Relationship Id="rId142" Type="http://schemas.openxmlformats.org/officeDocument/2006/relationships/customXml" Target="../ink/ink328.xml"/><Relationship Id="rId163" Type="http://schemas.openxmlformats.org/officeDocument/2006/relationships/image" Target="../media/image326.png"/><Relationship Id="rId184" Type="http://schemas.openxmlformats.org/officeDocument/2006/relationships/customXml" Target="../ink/ink349.xml"/><Relationship Id="rId189" Type="http://schemas.openxmlformats.org/officeDocument/2006/relationships/customXml" Target="../ink/ink352.xml"/><Relationship Id="rId219" Type="http://schemas.openxmlformats.org/officeDocument/2006/relationships/image" Target="../media/image353.png"/><Relationship Id="rId3" Type="http://schemas.openxmlformats.org/officeDocument/2006/relationships/image" Target="../media/image248.png"/><Relationship Id="rId214" Type="http://schemas.openxmlformats.org/officeDocument/2006/relationships/image" Target="../media/image351.png"/><Relationship Id="rId230" Type="http://schemas.openxmlformats.org/officeDocument/2006/relationships/customXml" Target="../ink/ink373.xml"/><Relationship Id="rId235" Type="http://schemas.openxmlformats.org/officeDocument/2006/relationships/image" Target="../media/image361.png"/><Relationship Id="rId251" Type="http://schemas.openxmlformats.org/officeDocument/2006/relationships/image" Target="../media/image368.png"/><Relationship Id="rId256" Type="http://schemas.openxmlformats.org/officeDocument/2006/relationships/image" Target="../media/image370.png"/><Relationship Id="rId25" Type="http://schemas.openxmlformats.org/officeDocument/2006/relationships/image" Target="../media/image258.png"/><Relationship Id="rId46" Type="http://schemas.openxmlformats.org/officeDocument/2006/relationships/customXml" Target="../ink/ink279.xml"/><Relationship Id="rId67" Type="http://schemas.openxmlformats.org/officeDocument/2006/relationships/image" Target="../media/image279.png"/><Relationship Id="rId116" Type="http://schemas.openxmlformats.org/officeDocument/2006/relationships/customXml" Target="../ink/ink315.xml"/><Relationship Id="rId137" Type="http://schemas.openxmlformats.org/officeDocument/2006/relationships/image" Target="../media/image313.png"/><Relationship Id="rId158" Type="http://schemas.openxmlformats.org/officeDocument/2006/relationships/customXml" Target="../ink/ink336.xml"/><Relationship Id="rId272" Type="http://schemas.openxmlformats.org/officeDocument/2006/relationships/customXml" Target="../ink/ink396.xml"/><Relationship Id="rId20" Type="http://schemas.openxmlformats.org/officeDocument/2006/relationships/customXml" Target="../ink/ink266.xml"/><Relationship Id="rId41" Type="http://schemas.openxmlformats.org/officeDocument/2006/relationships/image" Target="../media/image266.png"/><Relationship Id="rId62" Type="http://schemas.openxmlformats.org/officeDocument/2006/relationships/customXml" Target="../ink/ink287.xml"/><Relationship Id="rId83" Type="http://schemas.openxmlformats.org/officeDocument/2006/relationships/image" Target="../media/image287.png"/><Relationship Id="rId88" Type="http://schemas.openxmlformats.org/officeDocument/2006/relationships/customXml" Target="../ink/ink300.xml"/><Relationship Id="rId111" Type="http://schemas.openxmlformats.org/officeDocument/2006/relationships/customXml" Target="../ink/ink312.xml"/><Relationship Id="rId132" Type="http://schemas.openxmlformats.org/officeDocument/2006/relationships/customXml" Target="../ink/ink323.xml"/><Relationship Id="rId153" Type="http://schemas.openxmlformats.org/officeDocument/2006/relationships/image" Target="../media/image321.png"/><Relationship Id="rId174" Type="http://schemas.openxmlformats.org/officeDocument/2006/relationships/customXml" Target="../ink/ink344.xml"/><Relationship Id="rId179" Type="http://schemas.openxmlformats.org/officeDocument/2006/relationships/image" Target="../media/image334.png"/><Relationship Id="rId195" Type="http://schemas.openxmlformats.org/officeDocument/2006/relationships/customXml" Target="../ink/ink355.xml"/><Relationship Id="rId209" Type="http://schemas.openxmlformats.org/officeDocument/2006/relationships/customXml" Target="../ink/ink362.xml"/><Relationship Id="rId190" Type="http://schemas.openxmlformats.org/officeDocument/2006/relationships/image" Target="../media/image339.png"/><Relationship Id="rId204" Type="http://schemas.openxmlformats.org/officeDocument/2006/relationships/image" Target="../media/image346.png"/><Relationship Id="rId220" Type="http://schemas.openxmlformats.org/officeDocument/2006/relationships/customXml" Target="../ink/ink368.xml"/><Relationship Id="rId225" Type="http://schemas.openxmlformats.org/officeDocument/2006/relationships/image" Target="../media/image356.png"/><Relationship Id="rId241" Type="http://schemas.openxmlformats.org/officeDocument/2006/relationships/customXml" Target="../ink/ink379.xml"/><Relationship Id="rId246" Type="http://schemas.openxmlformats.org/officeDocument/2006/relationships/customXml" Target="../ink/ink382.xml"/><Relationship Id="rId267" Type="http://schemas.openxmlformats.org/officeDocument/2006/relationships/image" Target="../media/image375.png"/><Relationship Id="rId15" Type="http://schemas.openxmlformats.org/officeDocument/2006/relationships/image" Target="../media/image254.png"/><Relationship Id="rId36" Type="http://schemas.openxmlformats.org/officeDocument/2006/relationships/customXml" Target="../ink/ink274.xml"/><Relationship Id="rId57" Type="http://schemas.openxmlformats.org/officeDocument/2006/relationships/image" Target="../media/image274.png"/><Relationship Id="rId106" Type="http://schemas.openxmlformats.org/officeDocument/2006/relationships/image" Target="../media/image298.png"/><Relationship Id="rId127" Type="http://schemas.openxmlformats.org/officeDocument/2006/relationships/image" Target="../media/image308.png"/><Relationship Id="rId262" Type="http://schemas.openxmlformats.org/officeDocument/2006/relationships/customXml" Target="../ink/ink391.xml"/><Relationship Id="rId10" Type="http://schemas.openxmlformats.org/officeDocument/2006/relationships/customXml" Target="../ink/ink261.xml"/><Relationship Id="rId31" Type="http://schemas.openxmlformats.org/officeDocument/2006/relationships/image" Target="../media/image261.png"/><Relationship Id="rId52" Type="http://schemas.openxmlformats.org/officeDocument/2006/relationships/customXml" Target="../ink/ink282.xml"/><Relationship Id="rId73" Type="http://schemas.openxmlformats.org/officeDocument/2006/relationships/image" Target="../media/image282.png"/><Relationship Id="rId78" Type="http://schemas.openxmlformats.org/officeDocument/2006/relationships/customXml" Target="../ink/ink295.xml"/><Relationship Id="rId94" Type="http://schemas.openxmlformats.org/officeDocument/2006/relationships/customXml" Target="../ink/ink303.xml"/><Relationship Id="rId99" Type="http://schemas.openxmlformats.org/officeDocument/2006/relationships/image" Target="../media/image295.png"/><Relationship Id="rId101" Type="http://schemas.openxmlformats.org/officeDocument/2006/relationships/customXml" Target="../ink/ink307.xml"/><Relationship Id="rId122" Type="http://schemas.openxmlformats.org/officeDocument/2006/relationships/customXml" Target="../ink/ink318.xml"/><Relationship Id="rId143" Type="http://schemas.openxmlformats.org/officeDocument/2006/relationships/image" Target="../media/image316.png"/><Relationship Id="rId148" Type="http://schemas.openxmlformats.org/officeDocument/2006/relationships/customXml" Target="../ink/ink331.xml"/><Relationship Id="rId164" Type="http://schemas.openxmlformats.org/officeDocument/2006/relationships/customXml" Target="../ink/ink339.xml"/><Relationship Id="rId169" Type="http://schemas.openxmlformats.org/officeDocument/2006/relationships/image" Target="../media/image329.png"/><Relationship Id="rId185" Type="http://schemas.openxmlformats.org/officeDocument/2006/relationships/customXml" Target="../ink/ink350.xml"/><Relationship Id="rId4" Type="http://schemas.openxmlformats.org/officeDocument/2006/relationships/customXml" Target="../ink/ink258.xml"/><Relationship Id="rId9" Type="http://schemas.openxmlformats.org/officeDocument/2006/relationships/image" Target="../media/image251.png"/><Relationship Id="rId180" Type="http://schemas.openxmlformats.org/officeDocument/2006/relationships/customXml" Target="../ink/ink347.xml"/><Relationship Id="rId210" Type="http://schemas.openxmlformats.org/officeDocument/2006/relationships/image" Target="../media/image349.png"/><Relationship Id="rId215" Type="http://schemas.openxmlformats.org/officeDocument/2006/relationships/customXml" Target="../ink/ink365.xml"/><Relationship Id="rId236" Type="http://schemas.openxmlformats.org/officeDocument/2006/relationships/customXml" Target="../ink/ink376.xml"/><Relationship Id="rId257" Type="http://schemas.openxmlformats.org/officeDocument/2006/relationships/customXml" Target="../ink/ink388.xml"/><Relationship Id="rId26" Type="http://schemas.openxmlformats.org/officeDocument/2006/relationships/customXml" Target="../ink/ink269.xml"/><Relationship Id="rId231" Type="http://schemas.openxmlformats.org/officeDocument/2006/relationships/image" Target="../media/image359.png"/><Relationship Id="rId252" Type="http://schemas.openxmlformats.org/officeDocument/2006/relationships/customXml" Target="../ink/ink385.xml"/><Relationship Id="rId273" Type="http://schemas.openxmlformats.org/officeDocument/2006/relationships/image" Target="../media/image378.png"/><Relationship Id="rId47" Type="http://schemas.openxmlformats.org/officeDocument/2006/relationships/image" Target="../media/image269.png"/><Relationship Id="rId68" Type="http://schemas.openxmlformats.org/officeDocument/2006/relationships/customXml" Target="../ink/ink290.xml"/><Relationship Id="rId89" Type="http://schemas.openxmlformats.org/officeDocument/2006/relationships/image" Target="../media/image290.png"/><Relationship Id="rId112" Type="http://schemas.openxmlformats.org/officeDocument/2006/relationships/image" Target="../media/image301.png"/><Relationship Id="rId133" Type="http://schemas.openxmlformats.org/officeDocument/2006/relationships/image" Target="../media/image311.png"/><Relationship Id="rId154" Type="http://schemas.openxmlformats.org/officeDocument/2006/relationships/customXml" Target="../ink/ink334.xml"/><Relationship Id="rId175" Type="http://schemas.openxmlformats.org/officeDocument/2006/relationships/image" Target="../media/image332.png"/><Relationship Id="rId196" Type="http://schemas.openxmlformats.org/officeDocument/2006/relationships/image" Target="../media/image342.png"/><Relationship Id="rId200" Type="http://schemas.openxmlformats.org/officeDocument/2006/relationships/image" Target="../media/image344.png"/><Relationship Id="rId16" Type="http://schemas.openxmlformats.org/officeDocument/2006/relationships/customXml" Target="../ink/ink264.xml"/><Relationship Id="rId221" Type="http://schemas.openxmlformats.org/officeDocument/2006/relationships/image" Target="../media/image354.png"/><Relationship Id="rId242" Type="http://schemas.openxmlformats.org/officeDocument/2006/relationships/image" Target="../media/image364.png"/><Relationship Id="rId263" Type="http://schemas.openxmlformats.org/officeDocument/2006/relationships/image" Target="../media/image373.png"/><Relationship Id="rId37" Type="http://schemas.openxmlformats.org/officeDocument/2006/relationships/image" Target="../media/image264.png"/><Relationship Id="rId58" Type="http://schemas.openxmlformats.org/officeDocument/2006/relationships/customXml" Target="../ink/ink285.xml"/><Relationship Id="rId79" Type="http://schemas.openxmlformats.org/officeDocument/2006/relationships/image" Target="../media/image285.png"/><Relationship Id="rId102" Type="http://schemas.openxmlformats.org/officeDocument/2006/relationships/image" Target="../media/image296.png"/><Relationship Id="rId123" Type="http://schemas.openxmlformats.org/officeDocument/2006/relationships/image" Target="../media/image306.png"/><Relationship Id="rId144" Type="http://schemas.openxmlformats.org/officeDocument/2006/relationships/customXml" Target="../ink/ink329.xml"/><Relationship Id="rId90" Type="http://schemas.openxmlformats.org/officeDocument/2006/relationships/customXml" Target="../ink/ink301.xml"/><Relationship Id="rId165" Type="http://schemas.openxmlformats.org/officeDocument/2006/relationships/image" Target="../media/image327.png"/><Relationship Id="rId186" Type="http://schemas.openxmlformats.org/officeDocument/2006/relationships/image" Target="../media/image337.png"/><Relationship Id="rId211" Type="http://schemas.openxmlformats.org/officeDocument/2006/relationships/customXml" Target="../ink/ink363.xml"/><Relationship Id="rId232" Type="http://schemas.openxmlformats.org/officeDocument/2006/relationships/customXml" Target="../ink/ink374.xml"/><Relationship Id="rId253" Type="http://schemas.openxmlformats.org/officeDocument/2006/relationships/image" Target="../media/image369.png"/><Relationship Id="rId274" Type="http://schemas.openxmlformats.org/officeDocument/2006/relationships/customXml" Target="../ink/ink397.xml"/><Relationship Id="rId27" Type="http://schemas.openxmlformats.org/officeDocument/2006/relationships/image" Target="../media/image259.png"/><Relationship Id="rId48" Type="http://schemas.openxmlformats.org/officeDocument/2006/relationships/customXml" Target="../ink/ink280.xml"/><Relationship Id="rId69" Type="http://schemas.openxmlformats.org/officeDocument/2006/relationships/image" Target="../media/image280.png"/><Relationship Id="rId113" Type="http://schemas.openxmlformats.org/officeDocument/2006/relationships/customXml" Target="../ink/ink313.xml"/><Relationship Id="rId134" Type="http://schemas.openxmlformats.org/officeDocument/2006/relationships/customXml" Target="../ink/ink324.xml"/><Relationship Id="rId80" Type="http://schemas.openxmlformats.org/officeDocument/2006/relationships/customXml" Target="../ink/ink296.xml"/><Relationship Id="rId155" Type="http://schemas.openxmlformats.org/officeDocument/2006/relationships/image" Target="../media/image322.png"/><Relationship Id="rId176" Type="http://schemas.openxmlformats.org/officeDocument/2006/relationships/customXml" Target="../ink/ink345.xml"/><Relationship Id="rId197" Type="http://schemas.openxmlformats.org/officeDocument/2006/relationships/customXml" Target="../ink/ink356.xml"/><Relationship Id="rId201" Type="http://schemas.openxmlformats.org/officeDocument/2006/relationships/customXml" Target="../ink/ink358.xml"/><Relationship Id="rId222" Type="http://schemas.openxmlformats.org/officeDocument/2006/relationships/customXml" Target="../ink/ink369.xml"/><Relationship Id="rId243" Type="http://schemas.openxmlformats.org/officeDocument/2006/relationships/customXml" Target="../ink/ink380.xml"/><Relationship Id="rId264" Type="http://schemas.openxmlformats.org/officeDocument/2006/relationships/customXml" Target="../ink/ink392.xml"/><Relationship Id="rId17" Type="http://schemas.openxmlformats.org/officeDocument/2006/relationships/image" Target="../media/image8.png"/><Relationship Id="rId38" Type="http://schemas.openxmlformats.org/officeDocument/2006/relationships/customXml" Target="../ink/ink275.xml"/><Relationship Id="rId59" Type="http://schemas.openxmlformats.org/officeDocument/2006/relationships/image" Target="../media/image275.png"/><Relationship Id="rId103" Type="http://schemas.openxmlformats.org/officeDocument/2006/relationships/customXml" Target="../ink/ink308.xml"/><Relationship Id="rId124" Type="http://schemas.openxmlformats.org/officeDocument/2006/relationships/customXml" Target="../ink/ink319.xml"/><Relationship Id="rId70" Type="http://schemas.openxmlformats.org/officeDocument/2006/relationships/customXml" Target="../ink/ink291.xml"/><Relationship Id="rId91" Type="http://schemas.openxmlformats.org/officeDocument/2006/relationships/image" Target="../media/image291.png"/><Relationship Id="rId145" Type="http://schemas.openxmlformats.org/officeDocument/2006/relationships/image" Target="../media/image317.png"/><Relationship Id="rId166" Type="http://schemas.openxmlformats.org/officeDocument/2006/relationships/customXml" Target="../ink/ink340.xml"/><Relationship Id="rId187" Type="http://schemas.openxmlformats.org/officeDocument/2006/relationships/customXml" Target="../ink/ink35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50.png"/><Relationship Id="rId233" Type="http://schemas.openxmlformats.org/officeDocument/2006/relationships/image" Target="../media/image360.png"/><Relationship Id="rId254" Type="http://schemas.openxmlformats.org/officeDocument/2006/relationships/customXml" Target="../ink/ink386.xml"/><Relationship Id="rId28" Type="http://schemas.openxmlformats.org/officeDocument/2006/relationships/customXml" Target="../ink/ink270.xml"/><Relationship Id="rId49" Type="http://schemas.openxmlformats.org/officeDocument/2006/relationships/image" Target="../media/image270.png"/><Relationship Id="rId114" Type="http://schemas.openxmlformats.org/officeDocument/2006/relationships/customXml" Target="../ink/ink314.xml"/><Relationship Id="rId275" Type="http://schemas.openxmlformats.org/officeDocument/2006/relationships/image" Target="../media/image379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7.png"/><Relationship Id="rId299" Type="http://schemas.openxmlformats.org/officeDocument/2006/relationships/image" Target="../media/image525.png"/><Relationship Id="rId21" Type="http://schemas.openxmlformats.org/officeDocument/2006/relationships/image" Target="../media/image389.png"/><Relationship Id="rId63" Type="http://schemas.openxmlformats.org/officeDocument/2006/relationships/image" Target="../media/image410.png"/><Relationship Id="rId159" Type="http://schemas.openxmlformats.org/officeDocument/2006/relationships/image" Target="../media/image458.png"/><Relationship Id="rId324" Type="http://schemas.openxmlformats.org/officeDocument/2006/relationships/customXml" Target="../ink/ink561.xml"/><Relationship Id="rId366" Type="http://schemas.openxmlformats.org/officeDocument/2006/relationships/image" Target="../media/image558.png"/><Relationship Id="rId170" Type="http://schemas.openxmlformats.org/officeDocument/2006/relationships/customXml" Target="../ink/ink482.xml"/><Relationship Id="rId226" Type="http://schemas.openxmlformats.org/officeDocument/2006/relationships/image" Target="../media/image490.png"/><Relationship Id="rId268" Type="http://schemas.openxmlformats.org/officeDocument/2006/relationships/customXml" Target="../ink/ink533.xml"/><Relationship Id="rId32" Type="http://schemas.openxmlformats.org/officeDocument/2006/relationships/customXml" Target="../ink/ink413.xml"/><Relationship Id="rId74" Type="http://schemas.openxmlformats.org/officeDocument/2006/relationships/customXml" Target="../ink/ink434.xml"/><Relationship Id="rId128" Type="http://schemas.openxmlformats.org/officeDocument/2006/relationships/customXml" Target="../ink/ink461.xml"/><Relationship Id="rId335" Type="http://schemas.openxmlformats.org/officeDocument/2006/relationships/customXml" Target="../ink/ink567.xml"/><Relationship Id="rId377" Type="http://schemas.openxmlformats.org/officeDocument/2006/relationships/customXml" Target="../ink/ink588.xml"/><Relationship Id="rId5" Type="http://schemas.openxmlformats.org/officeDocument/2006/relationships/image" Target="../media/image381.png"/><Relationship Id="rId181" Type="http://schemas.openxmlformats.org/officeDocument/2006/relationships/image" Target="../media/image468.png"/><Relationship Id="rId237" Type="http://schemas.openxmlformats.org/officeDocument/2006/relationships/customXml" Target="../ink/ink517.xml"/><Relationship Id="rId402" Type="http://schemas.openxmlformats.org/officeDocument/2006/relationships/image" Target="../media/image576.png"/><Relationship Id="rId258" Type="http://schemas.openxmlformats.org/officeDocument/2006/relationships/image" Target="../media/image505.png"/><Relationship Id="rId279" Type="http://schemas.openxmlformats.org/officeDocument/2006/relationships/image" Target="../media/image515.png"/><Relationship Id="rId22" Type="http://schemas.openxmlformats.org/officeDocument/2006/relationships/customXml" Target="../ink/ink408.xml"/><Relationship Id="rId43" Type="http://schemas.openxmlformats.org/officeDocument/2006/relationships/image" Target="../media/image400.png"/><Relationship Id="rId64" Type="http://schemas.openxmlformats.org/officeDocument/2006/relationships/customXml" Target="../ink/ink429.xml"/><Relationship Id="rId118" Type="http://schemas.openxmlformats.org/officeDocument/2006/relationships/customXml" Target="../ink/ink456.xml"/><Relationship Id="rId139" Type="http://schemas.openxmlformats.org/officeDocument/2006/relationships/image" Target="../media/image448.png"/><Relationship Id="rId290" Type="http://schemas.openxmlformats.org/officeDocument/2006/relationships/customXml" Target="../ink/ink544.xml"/><Relationship Id="rId304" Type="http://schemas.openxmlformats.org/officeDocument/2006/relationships/customXml" Target="../ink/ink551.xml"/><Relationship Id="rId325" Type="http://schemas.openxmlformats.org/officeDocument/2006/relationships/image" Target="../media/image538.png"/><Relationship Id="rId346" Type="http://schemas.openxmlformats.org/officeDocument/2006/relationships/image" Target="../media/image548.png"/><Relationship Id="rId367" Type="http://schemas.openxmlformats.org/officeDocument/2006/relationships/customXml" Target="../ink/ink583.xml"/><Relationship Id="rId388" Type="http://schemas.openxmlformats.org/officeDocument/2006/relationships/image" Target="../media/image569.png"/><Relationship Id="rId85" Type="http://schemas.openxmlformats.org/officeDocument/2006/relationships/image" Target="../media/image421.png"/><Relationship Id="rId150" Type="http://schemas.openxmlformats.org/officeDocument/2006/relationships/customXml" Target="../ink/ink472.xml"/><Relationship Id="rId171" Type="http://schemas.openxmlformats.org/officeDocument/2006/relationships/image" Target="../media/image463.png"/><Relationship Id="rId192" Type="http://schemas.openxmlformats.org/officeDocument/2006/relationships/customXml" Target="../ink/ink493.xml"/><Relationship Id="rId206" Type="http://schemas.openxmlformats.org/officeDocument/2006/relationships/image" Target="../media/image480.png"/><Relationship Id="rId227" Type="http://schemas.openxmlformats.org/officeDocument/2006/relationships/customXml" Target="../ink/ink511.xml"/><Relationship Id="rId413" Type="http://schemas.openxmlformats.org/officeDocument/2006/relationships/customXml" Target="../ink/ink606.xml"/><Relationship Id="rId248" Type="http://schemas.openxmlformats.org/officeDocument/2006/relationships/image" Target="../media/image500.png"/><Relationship Id="rId269" Type="http://schemas.openxmlformats.org/officeDocument/2006/relationships/image" Target="../media/image510.png"/><Relationship Id="rId12" Type="http://schemas.openxmlformats.org/officeDocument/2006/relationships/customXml" Target="../ink/ink403.xml"/><Relationship Id="rId33" Type="http://schemas.openxmlformats.org/officeDocument/2006/relationships/image" Target="../media/image395.png"/><Relationship Id="rId108" Type="http://schemas.openxmlformats.org/officeDocument/2006/relationships/customXml" Target="../ink/ink451.xml"/><Relationship Id="rId129" Type="http://schemas.openxmlformats.org/officeDocument/2006/relationships/image" Target="../media/image443.png"/><Relationship Id="rId280" Type="http://schemas.openxmlformats.org/officeDocument/2006/relationships/customXml" Target="../ink/ink539.xml"/><Relationship Id="rId315" Type="http://schemas.openxmlformats.org/officeDocument/2006/relationships/image" Target="../media/image533.png"/><Relationship Id="rId336" Type="http://schemas.openxmlformats.org/officeDocument/2006/relationships/image" Target="../media/image543.png"/><Relationship Id="rId357" Type="http://schemas.openxmlformats.org/officeDocument/2006/relationships/customXml" Target="../ink/ink578.xml"/><Relationship Id="rId54" Type="http://schemas.openxmlformats.org/officeDocument/2006/relationships/customXml" Target="../ink/ink424.xml"/><Relationship Id="rId75" Type="http://schemas.openxmlformats.org/officeDocument/2006/relationships/image" Target="../media/image416.png"/><Relationship Id="rId96" Type="http://schemas.openxmlformats.org/officeDocument/2006/relationships/customXml" Target="../ink/ink445.xml"/><Relationship Id="rId140" Type="http://schemas.openxmlformats.org/officeDocument/2006/relationships/customXml" Target="../ink/ink467.xml"/><Relationship Id="rId161" Type="http://schemas.openxmlformats.org/officeDocument/2006/relationships/image" Target="../media/image459.png"/><Relationship Id="rId182" Type="http://schemas.openxmlformats.org/officeDocument/2006/relationships/customXml" Target="../ink/ink488.xml"/><Relationship Id="rId217" Type="http://schemas.openxmlformats.org/officeDocument/2006/relationships/customXml" Target="../ink/ink506.xml"/><Relationship Id="rId378" Type="http://schemas.openxmlformats.org/officeDocument/2006/relationships/image" Target="../media/image564.png"/><Relationship Id="rId399" Type="http://schemas.openxmlformats.org/officeDocument/2006/relationships/customXml" Target="../ink/ink599.xml"/><Relationship Id="rId403" Type="http://schemas.openxmlformats.org/officeDocument/2006/relationships/customXml" Target="../ink/ink601.xml"/><Relationship Id="rId6" Type="http://schemas.openxmlformats.org/officeDocument/2006/relationships/customXml" Target="../ink/ink400.xml"/><Relationship Id="rId238" Type="http://schemas.openxmlformats.org/officeDocument/2006/relationships/image" Target="../media/image495.png"/><Relationship Id="rId259" Type="http://schemas.openxmlformats.org/officeDocument/2006/relationships/customXml" Target="../ink/ink528.xml"/><Relationship Id="rId23" Type="http://schemas.openxmlformats.org/officeDocument/2006/relationships/image" Target="../media/image390.png"/><Relationship Id="rId119" Type="http://schemas.openxmlformats.org/officeDocument/2006/relationships/image" Target="../media/image438.png"/><Relationship Id="rId270" Type="http://schemas.openxmlformats.org/officeDocument/2006/relationships/customXml" Target="../ink/ink534.xml"/><Relationship Id="rId291" Type="http://schemas.openxmlformats.org/officeDocument/2006/relationships/image" Target="../media/image521.png"/><Relationship Id="rId305" Type="http://schemas.openxmlformats.org/officeDocument/2006/relationships/image" Target="../media/image528.png"/><Relationship Id="rId326" Type="http://schemas.openxmlformats.org/officeDocument/2006/relationships/customXml" Target="../ink/ink562.xml"/><Relationship Id="rId347" Type="http://schemas.openxmlformats.org/officeDocument/2006/relationships/customXml" Target="../ink/ink573.xml"/><Relationship Id="rId44" Type="http://schemas.openxmlformats.org/officeDocument/2006/relationships/customXml" Target="../ink/ink419.xml"/><Relationship Id="rId65" Type="http://schemas.openxmlformats.org/officeDocument/2006/relationships/image" Target="../media/image411.png"/><Relationship Id="rId86" Type="http://schemas.openxmlformats.org/officeDocument/2006/relationships/customXml" Target="../ink/ink440.xml"/><Relationship Id="rId130" Type="http://schemas.openxmlformats.org/officeDocument/2006/relationships/customXml" Target="../ink/ink462.xml"/><Relationship Id="rId151" Type="http://schemas.openxmlformats.org/officeDocument/2006/relationships/image" Target="../media/image454.png"/><Relationship Id="rId368" Type="http://schemas.openxmlformats.org/officeDocument/2006/relationships/image" Target="../media/image559.png"/><Relationship Id="rId389" Type="http://schemas.openxmlformats.org/officeDocument/2006/relationships/customXml" Target="../ink/ink594.xml"/><Relationship Id="rId172" Type="http://schemas.openxmlformats.org/officeDocument/2006/relationships/customXml" Target="../ink/ink483.xml"/><Relationship Id="rId193" Type="http://schemas.openxmlformats.org/officeDocument/2006/relationships/customXml" Target="../ink/ink494.xml"/><Relationship Id="rId207" Type="http://schemas.openxmlformats.org/officeDocument/2006/relationships/customXml" Target="../ink/ink501.xml"/><Relationship Id="rId228" Type="http://schemas.openxmlformats.org/officeDocument/2006/relationships/customXml" Target="../ink/ink512.xml"/><Relationship Id="rId249" Type="http://schemas.openxmlformats.org/officeDocument/2006/relationships/customXml" Target="../ink/ink523.xml"/><Relationship Id="rId414" Type="http://schemas.openxmlformats.org/officeDocument/2006/relationships/image" Target="../media/image582.png"/><Relationship Id="rId13" Type="http://schemas.openxmlformats.org/officeDocument/2006/relationships/image" Target="../media/image385.png"/><Relationship Id="rId109" Type="http://schemas.openxmlformats.org/officeDocument/2006/relationships/image" Target="../media/image433.png"/><Relationship Id="rId260" Type="http://schemas.openxmlformats.org/officeDocument/2006/relationships/image" Target="../media/image506.png"/><Relationship Id="rId281" Type="http://schemas.openxmlformats.org/officeDocument/2006/relationships/image" Target="../media/image516.png"/><Relationship Id="rId316" Type="http://schemas.openxmlformats.org/officeDocument/2006/relationships/customXml" Target="../ink/ink557.xml"/><Relationship Id="rId337" Type="http://schemas.openxmlformats.org/officeDocument/2006/relationships/customXml" Target="../ink/ink568.xml"/><Relationship Id="rId34" Type="http://schemas.openxmlformats.org/officeDocument/2006/relationships/customXml" Target="../ink/ink414.xml"/><Relationship Id="rId55" Type="http://schemas.openxmlformats.org/officeDocument/2006/relationships/image" Target="../media/image406.png"/><Relationship Id="rId76" Type="http://schemas.openxmlformats.org/officeDocument/2006/relationships/customXml" Target="../ink/ink435.xml"/><Relationship Id="rId97" Type="http://schemas.openxmlformats.org/officeDocument/2006/relationships/image" Target="../media/image427.png"/><Relationship Id="rId120" Type="http://schemas.openxmlformats.org/officeDocument/2006/relationships/customXml" Target="../ink/ink457.xml"/><Relationship Id="rId141" Type="http://schemas.openxmlformats.org/officeDocument/2006/relationships/image" Target="../media/image449.png"/><Relationship Id="rId358" Type="http://schemas.openxmlformats.org/officeDocument/2006/relationships/image" Target="../media/image554.png"/><Relationship Id="rId379" Type="http://schemas.openxmlformats.org/officeDocument/2006/relationships/customXml" Target="../ink/ink589.xml"/><Relationship Id="rId7" Type="http://schemas.openxmlformats.org/officeDocument/2006/relationships/image" Target="../media/image382.png"/><Relationship Id="rId162" Type="http://schemas.openxmlformats.org/officeDocument/2006/relationships/customXml" Target="../ink/ink478.xml"/><Relationship Id="rId183" Type="http://schemas.openxmlformats.org/officeDocument/2006/relationships/image" Target="../media/image469.png"/><Relationship Id="rId218" Type="http://schemas.openxmlformats.org/officeDocument/2006/relationships/image" Target="../media/image486.png"/><Relationship Id="rId239" Type="http://schemas.openxmlformats.org/officeDocument/2006/relationships/customXml" Target="../ink/ink518.xml"/><Relationship Id="rId390" Type="http://schemas.openxmlformats.org/officeDocument/2006/relationships/image" Target="../media/image570.png"/><Relationship Id="rId404" Type="http://schemas.openxmlformats.org/officeDocument/2006/relationships/image" Target="../media/image577.png"/><Relationship Id="rId250" Type="http://schemas.openxmlformats.org/officeDocument/2006/relationships/image" Target="../media/image501.png"/><Relationship Id="rId271" Type="http://schemas.openxmlformats.org/officeDocument/2006/relationships/image" Target="../media/image511.png"/><Relationship Id="rId292" Type="http://schemas.openxmlformats.org/officeDocument/2006/relationships/customXml" Target="../ink/ink545.xml"/><Relationship Id="rId306" Type="http://schemas.openxmlformats.org/officeDocument/2006/relationships/customXml" Target="../ink/ink552.xml"/><Relationship Id="rId24" Type="http://schemas.openxmlformats.org/officeDocument/2006/relationships/customXml" Target="../ink/ink409.xml"/><Relationship Id="rId45" Type="http://schemas.openxmlformats.org/officeDocument/2006/relationships/image" Target="../media/image401.png"/><Relationship Id="rId66" Type="http://schemas.openxmlformats.org/officeDocument/2006/relationships/customXml" Target="../ink/ink430.xml"/><Relationship Id="rId87" Type="http://schemas.openxmlformats.org/officeDocument/2006/relationships/image" Target="../media/image422.png"/><Relationship Id="rId110" Type="http://schemas.openxmlformats.org/officeDocument/2006/relationships/customXml" Target="../ink/ink452.xml"/><Relationship Id="rId131" Type="http://schemas.openxmlformats.org/officeDocument/2006/relationships/image" Target="../media/image444.png"/><Relationship Id="rId327" Type="http://schemas.openxmlformats.org/officeDocument/2006/relationships/image" Target="../media/image539.png"/><Relationship Id="rId348" Type="http://schemas.openxmlformats.org/officeDocument/2006/relationships/image" Target="../media/image549.png"/><Relationship Id="rId369" Type="http://schemas.openxmlformats.org/officeDocument/2006/relationships/customXml" Target="../ink/ink584.xml"/><Relationship Id="rId152" Type="http://schemas.openxmlformats.org/officeDocument/2006/relationships/customXml" Target="../ink/ink473.xml"/><Relationship Id="rId173" Type="http://schemas.openxmlformats.org/officeDocument/2006/relationships/image" Target="../media/image464.png"/><Relationship Id="rId194" Type="http://schemas.openxmlformats.org/officeDocument/2006/relationships/image" Target="../media/image474.png"/><Relationship Id="rId208" Type="http://schemas.openxmlformats.org/officeDocument/2006/relationships/image" Target="../media/image481.png"/><Relationship Id="rId229" Type="http://schemas.openxmlformats.org/officeDocument/2006/relationships/customXml" Target="../ink/ink513.xml"/><Relationship Id="rId380" Type="http://schemas.openxmlformats.org/officeDocument/2006/relationships/image" Target="../media/image565.png"/><Relationship Id="rId415" Type="http://schemas.openxmlformats.org/officeDocument/2006/relationships/customXml" Target="../ink/ink607.xml"/><Relationship Id="rId240" Type="http://schemas.openxmlformats.org/officeDocument/2006/relationships/image" Target="../media/image496.png"/><Relationship Id="rId261" Type="http://schemas.openxmlformats.org/officeDocument/2006/relationships/customXml" Target="../ink/ink529.xml"/><Relationship Id="rId14" Type="http://schemas.openxmlformats.org/officeDocument/2006/relationships/customXml" Target="../ink/ink404.xml"/><Relationship Id="rId35" Type="http://schemas.openxmlformats.org/officeDocument/2006/relationships/image" Target="../media/image396.png"/><Relationship Id="rId56" Type="http://schemas.openxmlformats.org/officeDocument/2006/relationships/customXml" Target="../ink/ink425.xml"/><Relationship Id="rId77" Type="http://schemas.openxmlformats.org/officeDocument/2006/relationships/image" Target="../media/image417.png"/><Relationship Id="rId100" Type="http://schemas.openxmlformats.org/officeDocument/2006/relationships/customXml" Target="../ink/ink447.xml"/><Relationship Id="rId282" Type="http://schemas.openxmlformats.org/officeDocument/2006/relationships/customXml" Target="../ink/ink540.xml"/><Relationship Id="rId317" Type="http://schemas.openxmlformats.org/officeDocument/2006/relationships/image" Target="../media/image534.png"/><Relationship Id="rId338" Type="http://schemas.openxmlformats.org/officeDocument/2006/relationships/image" Target="../media/image544.png"/><Relationship Id="rId359" Type="http://schemas.openxmlformats.org/officeDocument/2006/relationships/customXml" Target="../ink/ink579.xml"/><Relationship Id="rId8" Type="http://schemas.openxmlformats.org/officeDocument/2006/relationships/customXml" Target="../ink/ink401.xml"/><Relationship Id="rId98" Type="http://schemas.openxmlformats.org/officeDocument/2006/relationships/customXml" Target="../ink/ink446.xml"/><Relationship Id="rId121" Type="http://schemas.openxmlformats.org/officeDocument/2006/relationships/image" Target="../media/image439.png"/><Relationship Id="rId142" Type="http://schemas.openxmlformats.org/officeDocument/2006/relationships/customXml" Target="../ink/ink468.xml"/><Relationship Id="rId163" Type="http://schemas.openxmlformats.org/officeDocument/2006/relationships/image" Target="../media/image460.png"/><Relationship Id="rId184" Type="http://schemas.openxmlformats.org/officeDocument/2006/relationships/customXml" Target="../ink/ink489.xml"/><Relationship Id="rId219" Type="http://schemas.openxmlformats.org/officeDocument/2006/relationships/customXml" Target="../ink/ink507.xml"/><Relationship Id="rId370" Type="http://schemas.openxmlformats.org/officeDocument/2006/relationships/image" Target="../media/image560.png"/><Relationship Id="rId391" Type="http://schemas.openxmlformats.org/officeDocument/2006/relationships/customXml" Target="../ink/ink595.xml"/><Relationship Id="rId405" Type="http://schemas.openxmlformats.org/officeDocument/2006/relationships/customXml" Target="../ink/ink602.xml"/><Relationship Id="rId230" Type="http://schemas.openxmlformats.org/officeDocument/2006/relationships/image" Target="../media/image491.png"/><Relationship Id="rId251" Type="http://schemas.openxmlformats.org/officeDocument/2006/relationships/customXml" Target="../ink/ink524.xml"/><Relationship Id="rId25" Type="http://schemas.openxmlformats.org/officeDocument/2006/relationships/image" Target="../media/image391.png"/><Relationship Id="rId46" Type="http://schemas.openxmlformats.org/officeDocument/2006/relationships/customXml" Target="../ink/ink420.xml"/><Relationship Id="rId67" Type="http://schemas.openxmlformats.org/officeDocument/2006/relationships/image" Target="../media/image412.png"/><Relationship Id="rId272" Type="http://schemas.openxmlformats.org/officeDocument/2006/relationships/customXml" Target="../ink/ink535.xml"/><Relationship Id="rId293" Type="http://schemas.openxmlformats.org/officeDocument/2006/relationships/image" Target="../media/image522.png"/><Relationship Id="rId307" Type="http://schemas.openxmlformats.org/officeDocument/2006/relationships/image" Target="../media/image529.png"/><Relationship Id="rId328" Type="http://schemas.openxmlformats.org/officeDocument/2006/relationships/customXml" Target="../ink/ink563.xml"/><Relationship Id="rId349" Type="http://schemas.openxmlformats.org/officeDocument/2006/relationships/customXml" Target="../ink/ink574.xml"/><Relationship Id="rId88" Type="http://schemas.openxmlformats.org/officeDocument/2006/relationships/customXml" Target="../ink/ink441.xml"/><Relationship Id="rId111" Type="http://schemas.openxmlformats.org/officeDocument/2006/relationships/image" Target="../media/image434.png"/><Relationship Id="rId132" Type="http://schemas.openxmlformats.org/officeDocument/2006/relationships/customXml" Target="../ink/ink463.xml"/><Relationship Id="rId153" Type="http://schemas.openxmlformats.org/officeDocument/2006/relationships/image" Target="../media/image455.png"/><Relationship Id="rId174" Type="http://schemas.openxmlformats.org/officeDocument/2006/relationships/customXml" Target="../ink/ink484.xml"/><Relationship Id="rId195" Type="http://schemas.openxmlformats.org/officeDocument/2006/relationships/customXml" Target="../ink/ink495.xml"/><Relationship Id="rId209" Type="http://schemas.openxmlformats.org/officeDocument/2006/relationships/customXml" Target="../ink/ink502.xml"/><Relationship Id="rId360" Type="http://schemas.openxmlformats.org/officeDocument/2006/relationships/image" Target="../media/image555.png"/><Relationship Id="rId381" Type="http://schemas.openxmlformats.org/officeDocument/2006/relationships/customXml" Target="../ink/ink590.xml"/><Relationship Id="rId416" Type="http://schemas.openxmlformats.org/officeDocument/2006/relationships/image" Target="../media/image583.png"/><Relationship Id="rId220" Type="http://schemas.openxmlformats.org/officeDocument/2006/relationships/image" Target="../media/image487.png"/><Relationship Id="rId241" Type="http://schemas.openxmlformats.org/officeDocument/2006/relationships/customXml" Target="../ink/ink519.xml"/><Relationship Id="rId15" Type="http://schemas.openxmlformats.org/officeDocument/2006/relationships/image" Target="../media/image386.png"/><Relationship Id="rId36" Type="http://schemas.openxmlformats.org/officeDocument/2006/relationships/customXml" Target="../ink/ink415.xml"/><Relationship Id="rId57" Type="http://schemas.openxmlformats.org/officeDocument/2006/relationships/image" Target="../media/image407.png"/><Relationship Id="rId262" Type="http://schemas.openxmlformats.org/officeDocument/2006/relationships/customXml" Target="../ink/ink530.xml"/><Relationship Id="rId283" Type="http://schemas.openxmlformats.org/officeDocument/2006/relationships/image" Target="../media/image517.png"/><Relationship Id="rId318" Type="http://schemas.openxmlformats.org/officeDocument/2006/relationships/customXml" Target="../ink/ink558.xml"/><Relationship Id="rId339" Type="http://schemas.openxmlformats.org/officeDocument/2006/relationships/customXml" Target="../ink/ink569.xml"/><Relationship Id="rId78" Type="http://schemas.openxmlformats.org/officeDocument/2006/relationships/customXml" Target="../ink/ink436.xml"/><Relationship Id="rId99" Type="http://schemas.openxmlformats.org/officeDocument/2006/relationships/image" Target="../media/image428.png"/><Relationship Id="rId101" Type="http://schemas.openxmlformats.org/officeDocument/2006/relationships/image" Target="../media/image429.png"/><Relationship Id="rId122" Type="http://schemas.openxmlformats.org/officeDocument/2006/relationships/customXml" Target="../ink/ink458.xml"/><Relationship Id="rId143" Type="http://schemas.openxmlformats.org/officeDocument/2006/relationships/image" Target="../media/image450.png"/><Relationship Id="rId164" Type="http://schemas.openxmlformats.org/officeDocument/2006/relationships/customXml" Target="../ink/ink479.xml"/><Relationship Id="rId185" Type="http://schemas.openxmlformats.org/officeDocument/2006/relationships/image" Target="../media/image470.png"/><Relationship Id="rId350" Type="http://schemas.openxmlformats.org/officeDocument/2006/relationships/image" Target="../media/image550.png"/><Relationship Id="rId371" Type="http://schemas.openxmlformats.org/officeDocument/2006/relationships/customXml" Target="../ink/ink585.xml"/><Relationship Id="rId406" Type="http://schemas.openxmlformats.org/officeDocument/2006/relationships/image" Target="../media/image578.png"/><Relationship Id="rId9" Type="http://schemas.openxmlformats.org/officeDocument/2006/relationships/image" Target="../media/image383.png"/><Relationship Id="rId210" Type="http://schemas.openxmlformats.org/officeDocument/2006/relationships/image" Target="../media/image482.png"/><Relationship Id="rId392" Type="http://schemas.openxmlformats.org/officeDocument/2006/relationships/image" Target="../media/image571.png"/><Relationship Id="rId26" Type="http://schemas.openxmlformats.org/officeDocument/2006/relationships/customXml" Target="../ink/ink410.xml"/><Relationship Id="rId231" Type="http://schemas.openxmlformats.org/officeDocument/2006/relationships/customXml" Target="../ink/ink514.xml"/><Relationship Id="rId252" Type="http://schemas.openxmlformats.org/officeDocument/2006/relationships/image" Target="../media/image502.png"/><Relationship Id="rId273" Type="http://schemas.openxmlformats.org/officeDocument/2006/relationships/image" Target="../media/image512.png"/><Relationship Id="rId294" Type="http://schemas.openxmlformats.org/officeDocument/2006/relationships/customXml" Target="../ink/ink546.xml"/><Relationship Id="rId308" Type="http://schemas.openxmlformats.org/officeDocument/2006/relationships/customXml" Target="../ink/ink553.xml"/><Relationship Id="rId329" Type="http://schemas.openxmlformats.org/officeDocument/2006/relationships/image" Target="../media/image540.png"/><Relationship Id="rId47" Type="http://schemas.openxmlformats.org/officeDocument/2006/relationships/image" Target="../media/image402.png"/><Relationship Id="rId68" Type="http://schemas.openxmlformats.org/officeDocument/2006/relationships/customXml" Target="../ink/ink431.xml"/><Relationship Id="rId89" Type="http://schemas.openxmlformats.org/officeDocument/2006/relationships/image" Target="../media/image423.png"/><Relationship Id="rId112" Type="http://schemas.openxmlformats.org/officeDocument/2006/relationships/customXml" Target="../ink/ink453.xml"/><Relationship Id="rId133" Type="http://schemas.openxmlformats.org/officeDocument/2006/relationships/image" Target="../media/image445.png"/><Relationship Id="rId154" Type="http://schemas.openxmlformats.org/officeDocument/2006/relationships/customXml" Target="../ink/ink474.xml"/><Relationship Id="rId175" Type="http://schemas.openxmlformats.org/officeDocument/2006/relationships/image" Target="../media/image465.png"/><Relationship Id="rId340" Type="http://schemas.openxmlformats.org/officeDocument/2006/relationships/image" Target="../media/image545.png"/><Relationship Id="rId361" Type="http://schemas.openxmlformats.org/officeDocument/2006/relationships/customXml" Target="../ink/ink580.xml"/><Relationship Id="rId196" Type="http://schemas.openxmlformats.org/officeDocument/2006/relationships/image" Target="../media/image475.png"/><Relationship Id="rId200" Type="http://schemas.openxmlformats.org/officeDocument/2006/relationships/image" Target="../media/image477.png"/><Relationship Id="rId382" Type="http://schemas.openxmlformats.org/officeDocument/2006/relationships/image" Target="../media/image566.png"/><Relationship Id="rId417" Type="http://schemas.openxmlformats.org/officeDocument/2006/relationships/customXml" Target="../ink/ink608.xml"/><Relationship Id="rId16" Type="http://schemas.openxmlformats.org/officeDocument/2006/relationships/customXml" Target="../ink/ink405.xml"/><Relationship Id="rId221" Type="http://schemas.openxmlformats.org/officeDocument/2006/relationships/customXml" Target="../ink/ink508.xml"/><Relationship Id="rId242" Type="http://schemas.openxmlformats.org/officeDocument/2006/relationships/image" Target="../media/image497.png"/><Relationship Id="rId263" Type="http://schemas.openxmlformats.org/officeDocument/2006/relationships/image" Target="../media/image507.png"/><Relationship Id="rId284" Type="http://schemas.openxmlformats.org/officeDocument/2006/relationships/customXml" Target="../ink/ink541.xml"/><Relationship Id="rId319" Type="http://schemas.openxmlformats.org/officeDocument/2006/relationships/image" Target="../media/image535.png"/><Relationship Id="rId37" Type="http://schemas.openxmlformats.org/officeDocument/2006/relationships/image" Target="../media/image397.png"/><Relationship Id="rId58" Type="http://schemas.openxmlformats.org/officeDocument/2006/relationships/customXml" Target="../ink/ink426.xml"/><Relationship Id="rId79" Type="http://schemas.openxmlformats.org/officeDocument/2006/relationships/image" Target="../media/image418.png"/><Relationship Id="rId102" Type="http://schemas.openxmlformats.org/officeDocument/2006/relationships/customXml" Target="../ink/ink448.xml"/><Relationship Id="rId123" Type="http://schemas.openxmlformats.org/officeDocument/2006/relationships/image" Target="../media/image440.png"/><Relationship Id="rId144" Type="http://schemas.openxmlformats.org/officeDocument/2006/relationships/customXml" Target="../ink/ink469.xml"/><Relationship Id="rId330" Type="http://schemas.openxmlformats.org/officeDocument/2006/relationships/customXml" Target="../ink/ink564.xml"/><Relationship Id="rId90" Type="http://schemas.openxmlformats.org/officeDocument/2006/relationships/customXml" Target="../ink/ink442.xml"/><Relationship Id="rId165" Type="http://schemas.openxmlformats.org/officeDocument/2006/relationships/image" Target="../media/image8.png"/><Relationship Id="rId186" Type="http://schemas.openxmlformats.org/officeDocument/2006/relationships/customXml" Target="../ink/ink490.xml"/><Relationship Id="rId351" Type="http://schemas.openxmlformats.org/officeDocument/2006/relationships/customXml" Target="../ink/ink575.xml"/><Relationship Id="rId372" Type="http://schemas.openxmlformats.org/officeDocument/2006/relationships/image" Target="../media/image561.png"/><Relationship Id="rId393" Type="http://schemas.openxmlformats.org/officeDocument/2006/relationships/customXml" Target="../ink/ink596.xml"/><Relationship Id="rId407" Type="http://schemas.openxmlformats.org/officeDocument/2006/relationships/customXml" Target="../ink/ink603.xml"/><Relationship Id="rId211" Type="http://schemas.openxmlformats.org/officeDocument/2006/relationships/customXml" Target="../ink/ink503.xml"/><Relationship Id="rId232" Type="http://schemas.openxmlformats.org/officeDocument/2006/relationships/image" Target="../media/image492.png"/><Relationship Id="rId253" Type="http://schemas.openxmlformats.org/officeDocument/2006/relationships/customXml" Target="../ink/ink525.xml"/><Relationship Id="rId274" Type="http://schemas.openxmlformats.org/officeDocument/2006/relationships/customXml" Target="../ink/ink536.xml"/><Relationship Id="rId295" Type="http://schemas.openxmlformats.org/officeDocument/2006/relationships/image" Target="../media/image523.png"/><Relationship Id="rId309" Type="http://schemas.openxmlformats.org/officeDocument/2006/relationships/image" Target="../media/image530.png"/><Relationship Id="rId27" Type="http://schemas.openxmlformats.org/officeDocument/2006/relationships/image" Target="../media/image392.png"/><Relationship Id="rId48" Type="http://schemas.openxmlformats.org/officeDocument/2006/relationships/customXml" Target="../ink/ink421.xml"/><Relationship Id="rId69" Type="http://schemas.openxmlformats.org/officeDocument/2006/relationships/image" Target="../media/image413.png"/><Relationship Id="rId113" Type="http://schemas.openxmlformats.org/officeDocument/2006/relationships/image" Target="../media/image435.png"/><Relationship Id="rId134" Type="http://schemas.openxmlformats.org/officeDocument/2006/relationships/customXml" Target="../ink/ink464.xml"/><Relationship Id="rId320" Type="http://schemas.openxmlformats.org/officeDocument/2006/relationships/customXml" Target="../ink/ink559.xml"/><Relationship Id="rId80" Type="http://schemas.openxmlformats.org/officeDocument/2006/relationships/customXml" Target="../ink/ink437.xml"/><Relationship Id="rId155" Type="http://schemas.openxmlformats.org/officeDocument/2006/relationships/image" Target="../media/image456.png"/><Relationship Id="rId176" Type="http://schemas.openxmlformats.org/officeDocument/2006/relationships/customXml" Target="../ink/ink485.xml"/><Relationship Id="rId197" Type="http://schemas.openxmlformats.org/officeDocument/2006/relationships/customXml" Target="../ink/ink496.xml"/><Relationship Id="rId341" Type="http://schemas.openxmlformats.org/officeDocument/2006/relationships/customXml" Target="../ink/ink570.xml"/><Relationship Id="rId362" Type="http://schemas.openxmlformats.org/officeDocument/2006/relationships/image" Target="../media/image556.png"/><Relationship Id="rId383" Type="http://schemas.openxmlformats.org/officeDocument/2006/relationships/customXml" Target="../ink/ink591.xml"/><Relationship Id="rId418" Type="http://schemas.openxmlformats.org/officeDocument/2006/relationships/image" Target="../media/image584.png"/><Relationship Id="rId201" Type="http://schemas.openxmlformats.org/officeDocument/2006/relationships/customXml" Target="../ink/ink498.xml"/><Relationship Id="rId222" Type="http://schemas.openxmlformats.org/officeDocument/2006/relationships/image" Target="../media/image488.png"/><Relationship Id="rId243" Type="http://schemas.openxmlformats.org/officeDocument/2006/relationships/customXml" Target="../ink/ink520.xml"/><Relationship Id="rId264" Type="http://schemas.openxmlformats.org/officeDocument/2006/relationships/customXml" Target="../ink/ink531.xml"/><Relationship Id="rId285" Type="http://schemas.openxmlformats.org/officeDocument/2006/relationships/image" Target="../media/image518.png"/><Relationship Id="rId17" Type="http://schemas.openxmlformats.org/officeDocument/2006/relationships/image" Target="../media/image387.png"/><Relationship Id="rId38" Type="http://schemas.openxmlformats.org/officeDocument/2006/relationships/customXml" Target="../ink/ink416.xml"/><Relationship Id="rId59" Type="http://schemas.openxmlformats.org/officeDocument/2006/relationships/image" Target="../media/image408.png"/><Relationship Id="rId103" Type="http://schemas.openxmlformats.org/officeDocument/2006/relationships/image" Target="../media/image430.png"/><Relationship Id="rId124" Type="http://schemas.openxmlformats.org/officeDocument/2006/relationships/customXml" Target="../ink/ink459.xml"/><Relationship Id="rId310" Type="http://schemas.openxmlformats.org/officeDocument/2006/relationships/customXml" Target="../ink/ink554.xml"/><Relationship Id="rId70" Type="http://schemas.openxmlformats.org/officeDocument/2006/relationships/customXml" Target="../ink/ink432.xml"/><Relationship Id="rId91" Type="http://schemas.openxmlformats.org/officeDocument/2006/relationships/image" Target="../media/image424.png"/><Relationship Id="rId145" Type="http://schemas.openxmlformats.org/officeDocument/2006/relationships/image" Target="../media/image451.png"/><Relationship Id="rId166" Type="http://schemas.openxmlformats.org/officeDocument/2006/relationships/customXml" Target="../ink/ink480.xml"/><Relationship Id="rId187" Type="http://schemas.openxmlformats.org/officeDocument/2006/relationships/image" Target="../media/image471.png"/><Relationship Id="rId331" Type="http://schemas.openxmlformats.org/officeDocument/2006/relationships/customXml" Target="../ink/ink565.xml"/><Relationship Id="rId352" Type="http://schemas.openxmlformats.org/officeDocument/2006/relationships/image" Target="../media/image551.png"/><Relationship Id="rId373" Type="http://schemas.openxmlformats.org/officeDocument/2006/relationships/customXml" Target="../ink/ink586.xml"/><Relationship Id="rId394" Type="http://schemas.openxmlformats.org/officeDocument/2006/relationships/image" Target="../media/image572.png"/><Relationship Id="rId408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83.png"/><Relationship Id="rId233" Type="http://schemas.openxmlformats.org/officeDocument/2006/relationships/customXml" Target="../ink/ink515.xml"/><Relationship Id="rId254" Type="http://schemas.openxmlformats.org/officeDocument/2006/relationships/image" Target="../media/image503.png"/><Relationship Id="rId28" Type="http://schemas.openxmlformats.org/officeDocument/2006/relationships/customXml" Target="../ink/ink411.xml"/><Relationship Id="rId49" Type="http://schemas.openxmlformats.org/officeDocument/2006/relationships/image" Target="../media/image403.png"/><Relationship Id="rId114" Type="http://schemas.openxmlformats.org/officeDocument/2006/relationships/customXml" Target="../ink/ink454.xml"/><Relationship Id="rId275" Type="http://schemas.openxmlformats.org/officeDocument/2006/relationships/image" Target="../media/image513.png"/><Relationship Id="rId296" Type="http://schemas.openxmlformats.org/officeDocument/2006/relationships/customXml" Target="../ink/ink547.xml"/><Relationship Id="rId300" Type="http://schemas.openxmlformats.org/officeDocument/2006/relationships/customXml" Target="../ink/ink549.xml"/><Relationship Id="rId60" Type="http://schemas.openxmlformats.org/officeDocument/2006/relationships/customXml" Target="../ink/ink427.xml"/><Relationship Id="rId81" Type="http://schemas.openxmlformats.org/officeDocument/2006/relationships/image" Target="../media/image419.png"/><Relationship Id="rId135" Type="http://schemas.openxmlformats.org/officeDocument/2006/relationships/image" Target="../media/image446.png"/><Relationship Id="rId156" Type="http://schemas.openxmlformats.org/officeDocument/2006/relationships/customXml" Target="../ink/ink475.xml"/><Relationship Id="rId177" Type="http://schemas.openxmlformats.org/officeDocument/2006/relationships/image" Target="../media/image466.png"/><Relationship Id="rId198" Type="http://schemas.openxmlformats.org/officeDocument/2006/relationships/image" Target="../media/image476.png"/><Relationship Id="rId321" Type="http://schemas.openxmlformats.org/officeDocument/2006/relationships/image" Target="../media/image536.png"/><Relationship Id="rId342" Type="http://schemas.openxmlformats.org/officeDocument/2006/relationships/image" Target="../media/image546.png"/><Relationship Id="rId363" Type="http://schemas.openxmlformats.org/officeDocument/2006/relationships/customXml" Target="../ink/ink581.xml"/><Relationship Id="rId384" Type="http://schemas.openxmlformats.org/officeDocument/2006/relationships/image" Target="../media/image567.png"/><Relationship Id="rId419" Type="http://schemas.openxmlformats.org/officeDocument/2006/relationships/customXml" Target="../ink/ink609.xml"/><Relationship Id="rId202" Type="http://schemas.openxmlformats.org/officeDocument/2006/relationships/image" Target="../media/image478.png"/><Relationship Id="rId223" Type="http://schemas.openxmlformats.org/officeDocument/2006/relationships/customXml" Target="../ink/ink509.xml"/><Relationship Id="rId244" Type="http://schemas.openxmlformats.org/officeDocument/2006/relationships/image" Target="../media/image498.png"/><Relationship Id="rId18" Type="http://schemas.openxmlformats.org/officeDocument/2006/relationships/customXml" Target="../ink/ink406.xml"/><Relationship Id="rId39" Type="http://schemas.openxmlformats.org/officeDocument/2006/relationships/image" Target="../media/image398.png"/><Relationship Id="rId265" Type="http://schemas.openxmlformats.org/officeDocument/2006/relationships/image" Target="../media/image508.png"/><Relationship Id="rId286" Type="http://schemas.openxmlformats.org/officeDocument/2006/relationships/customXml" Target="../ink/ink542.xml"/><Relationship Id="rId50" Type="http://schemas.openxmlformats.org/officeDocument/2006/relationships/customXml" Target="../ink/ink422.xml"/><Relationship Id="rId104" Type="http://schemas.openxmlformats.org/officeDocument/2006/relationships/customXml" Target="../ink/ink449.xml"/><Relationship Id="rId125" Type="http://schemas.openxmlformats.org/officeDocument/2006/relationships/image" Target="../media/image441.png"/><Relationship Id="rId146" Type="http://schemas.openxmlformats.org/officeDocument/2006/relationships/customXml" Target="../ink/ink470.xml"/><Relationship Id="rId167" Type="http://schemas.openxmlformats.org/officeDocument/2006/relationships/image" Target="../media/image461.png"/><Relationship Id="rId188" Type="http://schemas.openxmlformats.org/officeDocument/2006/relationships/customXml" Target="../ink/ink491.xml"/><Relationship Id="rId311" Type="http://schemas.openxmlformats.org/officeDocument/2006/relationships/image" Target="../media/image531.png"/><Relationship Id="rId332" Type="http://schemas.openxmlformats.org/officeDocument/2006/relationships/image" Target="../media/image541.png"/><Relationship Id="rId353" Type="http://schemas.openxmlformats.org/officeDocument/2006/relationships/customXml" Target="../ink/ink576.xml"/><Relationship Id="rId374" Type="http://schemas.openxmlformats.org/officeDocument/2006/relationships/image" Target="../media/image562.png"/><Relationship Id="rId395" Type="http://schemas.openxmlformats.org/officeDocument/2006/relationships/customXml" Target="../ink/ink597.xml"/><Relationship Id="rId409" Type="http://schemas.openxmlformats.org/officeDocument/2006/relationships/customXml" Target="../ink/ink604.xml"/><Relationship Id="rId71" Type="http://schemas.openxmlformats.org/officeDocument/2006/relationships/image" Target="../media/image414.png"/><Relationship Id="rId92" Type="http://schemas.openxmlformats.org/officeDocument/2006/relationships/customXml" Target="../ink/ink443.xml"/><Relationship Id="rId213" Type="http://schemas.openxmlformats.org/officeDocument/2006/relationships/customXml" Target="../ink/ink504.xml"/><Relationship Id="rId234" Type="http://schemas.openxmlformats.org/officeDocument/2006/relationships/image" Target="../media/image493.png"/><Relationship Id="rId420" Type="http://schemas.openxmlformats.org/officeDocument/2006/relationships/image" Target="../media/image585.png"/><Relationship Id="rId2" Type="http://schemas.openxmlformats.org/officeDocument/2006/relationships/customXml" Target="../ink/ink398.xml"/><Relationship Id="rId29" Type="http://schemas.openxmlformats.org/officeDocument/2006/relationships/image" Target="../media/image393.png"/><Relationship Id="rId255" Type="http://schemas.openxmlformats.org/officeDocument/2006/relationships/customXml" Target="../ink/ink526.xml"/><Relationship Id="rId276" Type="http://schemas.openxmlformats.org/officeDocument/2006/relationships/customXml" Target="../ink/ink537.xml"/><Relationship Id="rId297" Type="http://schemas.openxmlformats.org/officeDocument/2006/relationships/image" Target="../media/image524.png"/><Relationship Id="rId40" Type="http://schemas.openxmlformats.org/officeDocument/2006/relationships/customXml" Target="../ink/ink417.xml"/><Relationship Id="rId115" Type="http://schemas.openxmlformats.org/officeDocument/2006/relationships/image" Target="../media/image436.png"/><Relationship Id="rId136" Type="http://schemas.openxmlformats.org/officeDocument/2006/relationships/customXml" Target="../ink/ink465.xml"/><Relationship Id="rId157" Type="http://schemas.openxmlformats.org/officeDocument/2006/relationships/image" Target="../media/image457.png"/><Relationship Id="rId178" Type="http://schemas.openxmlformats.org/officeDocument/2006/relationships/customXml" Target="../ink/ink486.xml"/><Relationship Id="rId301" Type="http://schemas.openxmlformats.org/officeDocument/2006/relationships/image" Target="../media/image526.png"/><Relationship Id="rId322" Type="http://schemas.openxmlformats.org/officeDocument/2006/relationships/customXml" Target="../ink/ink560.xml"/><Relationship Id="rId343" Type="http://schemas.openxmlformats.org/officeDocument/2006/relationships/customXml" Target="../ink/ink571.xml"/><Relationship Id="rId364" Type="http://schemas.openxmlformats.org/officeDocument/2006/relationships/image" Target="../media/image557.png"/><Relationship Id="rId61" Type="http://schemas.openxmlformats.org/officeDocument/2006/relationships/image" Target="../media/image409.png"/><Relationship Id="rId82" Type="http://schemas.openxmlformats.org/officeDocument/2006/relationships/customXml" Target="../ink/ink438.xml"/><Relationship Id="rId199" Type="http://schemas.openxmlformats.org/officeDocument/2006/relationships/customXml" Target="../ink/ink497.xml"/><Relationship Id="rId203" Type="http://schemas.openxmlformats.org/officeDocument/2006/relationships/customXml" Target="../ink/ink499.xml"/><Relationship Id="rId385" Type="http://schemas.openxmlformats.org/officeDocument/2006/relationships/customXml" Target="../ink/ink592.xml"/><Relationship Id="rId19" Type="http://schemas.openxmlformats.org/officeDocument/2006/relationships/image" Target="../media/image388.png"/><Relationship Id="rId224" Type="http://schemas.openxmlformats.org/officeDocument/2006/relationships/image" Target="../media/image489.png"/><Relationship Id="rId245" Type="http://schemas.openxmlformats.org/officeDocument/2006/relationships/customXml" Target="../ink/ink521.xml"/><Relationship Id="rId266" Type="http://schemas.openxmlformats.org/officeDocument/2006/relationships/customXml" Target="../ink/ink532.xml"/><Relationship Id="rId287" Type="http://schemas.openxmlformats.org/officeDocument/2006/relationships/image" Target="../media/image519.png"/><Relationship Id="rId410" Type="http://schemas.openxmlformats.org/officeDocument/2006/relationships/image" Target="../media/image580.png"/><Relationship Id="rId30" Type="http://schemas.openxmlformats.org/officeDocument/2006/relationships/customXml" Target="../ink/ink412.xml"/><Relationship Id="rId105" Type="http://schemas.openxmlformats.org/officeDocument/2006/relationships/image" Target="../media/image431.png"/><Relationship Id="rId126" Type="http://schemas.openxmlformats.org/officeDocument/2006/relationships/customXml" Target="../ink/ink460.xml"/><Relationship Id="rId147" Type="http://schemas.openxmlformats.org/officeDocument/2006/relationships/image" Target="../media/image452.png"/><Relationship Id="rId168" Type="http://schemas.openxmlformats.org/officeDocument/2006/relationships/customXml" Target="../ink/ink481.xml"/><Relationship Id="rId312" Type="http://schemas.openxmlformats.org/officeDocument/2006/relationships/customXml" Target="../ink/ink555.xml"/><Relationship Id="rId333" Type="http://schemas.openxmlformats.org/officeDocument/2006/relationships/customXml" Target="../ink/ink566.xml"/><Relationship Id="rId354" Type="http://schemas.openxmlformats.org/officeDocument/2006/relationships/image" Target="../media/image552.png"/><Relationship Id="rId51" Type="http://schemas.openxmlformats.org/officeDocument/2006/relationships/image" Target="../media/image404.png"/><Relationship Id="rId72" Type="http://schemas.openxmlformats.org/officeDocument/2006/relationships/customXml" Target="../ink/ink433.xml"/><Relationship Id="rId93" Type="http://schemas.openxmlformats.org/officeDocument/2006/relationships/image" Target="../media/image425.png"/><Relationship Id="rId189" Type="http://schemas.openxmlformats.org/officeDocument/2006/relationships/image" Target="../media/image472.png"/><Relationship Id="rId375" Type="http://schemas.openxmlformats.org/officeDocument/2006/relationships/customXml" Target="../ink/ink587.xml"/><Relationship Id="rId396" Type="http://schemas.openxmlformats.org/officeDocument/2006/relationships/image" Target="../media/image573.png"/><Relationship Id="rId3" Type="http://schemas.openxmlformats.org/officeDocument/2006/relationships/image" Target="../media/image380.png"/><Relationship Id="rId214" Type="http://schemas.openxmlformats.org/officeDocument/2006/relationships/image" Target="../media/image484.png"/><Relationship Id="rId235" Type="http://schemas.openxmlformats.org/officeDocument/2006/relationships/customXml" Target="../ink/ink516.xml"/><Relationship Id="rId256" Type="http://schemas.openxmlformats.org/officeDocument/2006/relationships/image" Target="../media/image504.png"/><Relationship Id="rId277" Type="http://schemas.openxmlformats.org/officeDocument/2006/relationships/image" Target="../media/image514.png"/><Relationship Id="rId298" Type="http://schemas.openxmlformats.org/officeDocument/2006/relationships/customXml" Target="../ink/ink548.xml"/><Relationship Id="rId400" Type="http://schemas.openxmlformats.org/officeDocument/2006/relationships/image" Target="../media/image575.png"/><Relationship Id="rId116" Type="http://schemas.openxmlformats.org/officeDocument/2006/relationships/customXml" Target="../ink/ink455.xml"/><Relationship Id="rId137" Type="http://schemas.openxmlformats.org/officeDocument/2006/relationships/image" Target="../media/image447.png"/><Relationship Id="rId158" Type="http://schemas.openxmlformats.org/officeDocument/2006/relationships/customXml" Target="../ink/ink476.xml"/><Relationship Id="rId302" Type="http://schemas.openxmlformats.org/officeDocument/2006/relationships/customXml" Target="../ink/ink550.xml"/><Relationship Id="rId323" Type="http://schemas.openxmlformats.org/officeDocument/2006/relationships/image" Target="../media/image537.png"/><Relationship Id="rId344" Type="http://schemas.openxmlformats.org/officeDocument/2006/relationships/image" Target="../media/image547.png"/><Relationship Id="rId20" Type="http://schemas.openxmlformats.org/officeDocument/2006/relationships/customXml" Target="../ink/ink407.xml"/><Relationship Id="rId41" Type="http://schemas.openxmlformats.org/officeDocument/2006/relationships/image" Target="../media/image399.png"/><Relationship Id="rId62" Type="http://schemas.openxmlformats.org/officeDocument/2006/relationships/customXml" Target="../ink/ink428.xml"/><Relationship Id="rId83" Type="http://schemas.openxmlformats.org/officeDocument/2006/relationships/image" Target="../media/image420.png"/><Relationship Id="rId179" Type="http://schemas.openxmlformats.org/officeDocument/2006/relationships/image" Target="../media/image467.png"/><Relationship Id="rId365" Type="http://schemas.openxmlformats.org/officeDocument/2006/relationships/customXml" Target="../ink/ink582.xml"/><Relationship Id="rId386" Type="http://schemas.openxmlformats.org/officeDocument/2006/relationships/image" Target="../media/image568.png"/><Relationship Id="rId190" Type="http://schemas.openxmlformats.org/officeDocument/2006/relationships/customXml" Target="../ink/ink492.xml"/><Relationship Id="rId204" Type="http://schemas.openxmlformats.org/officeDocument/2006/relationships/image" Target="../media/image479.png"/><Relationship Id="rId225" Type="http://schemas.openxmlformats.org/officeDocument/2006/relationships/customXml" Target="../ink/ink510.xml"/><Relationship Id="rId246" Type="http://schemas.openxmlformats.org/officeDocument/2006/relationships/image" Target="../media/image499.png"/><Relationship Id="rId267" Type="http://schemas.openxmlformats.org/officeDocument/2006/relationships/image" Target="../media/image509.png"/><Relationship Id="rId288" Type="http://schemas.openxmlformats.org/officeDocument/2006/relationships/customXml" Target="../ink/ink543.xml"/><Relationship Id="rId411" Type="http://schemas.openxmlformats.org/officeDocument/2006/relationships/customXml" Target="../ink/ink605.xml"/><Relationship Id="rId106" Type="http://schemas.openxmlformats.org/officeDocument/2006/relationships/customXml" Target="../ink/ink450.xml"/><Relationship Id="rId127" Type="http://schemas.openxmlformats.org/officeDocument/2006/relationships/image" Target="../media/image442.png"/><Relationship Id="rId313" Type="http://schemas.openxmlformats.org/officeDocument/2006/relationships/image" Target="../media/image532.png"/><Relationship Id="rId10" Type="http://schemas.openxmlformats.org/officeDocument/2006/relationships/customXml" Target="../ink/ink402.xml"/><Relationship Id="rId31" Type="http://schemas.openxmlformats.org/officeDocument/2006/relationships/image" Target="../media/image394.png"/><Relationship Id="rId52" Type="http://schemas.openxmlformats.org/officeDocument/2006/relationships/customXml" Target="../ink/ink423.xml"/><Relationship Id="rId73" Type="http://schemas.openxmlformats.org/officeDocument/2006/relationships/image" Target="../media/image415.png"/><Relationship Id="rId94" Type="http://schemas.openxmlformats.org/officeDocument/2006/relationships/customXml" Target="../ink/ink444.xml"/><Relationship Id="rId148" Type="http://schemas.openxmlformats.org/officeDocument/2006/relationships/customXml" Target="../ink/ink471.xml"/><Relationship Id="rId169" Type="http://schemas.openxmlformats.org/officeDocument/2006/relationships/image" Target="../media/image462.png"/><Relationship Id="rId334" Type="http://schemas.openxmlformats.org/officeDocument/2006/relationships/image" Target="../media/image542.png"/><Relationship Id="rId355" Type="http://schemas.openxmlformats.org/officeDocument/2006/relationships/customXml" Target="../ink/ink577.xml"/><Relationship Id="rId376" Type="http://schemas.openxmlformats.org/officeDocument/2006/relationships/image" Target="../media/image563.png"/><Relationship Id="rId397" Type="http://schemas.openxmlformats.org/officeDocument/2006/relationships/customXml" Target="../ink/ink598.xml"/><Relationship Id="rId4" Type="http://schemas.openxmlformats.org/officeDocument/2006/relationships/customXml" Target="../ink/ink399.xml"/><Relationship Id="rId180" Type="http://schemas.openxmlformats.org/officeDocument/2006/relationships/customXml" Target="../ink/ink487.xml"/><Relationship Id="rId215" Type="http://schemas.openxmlformats.org/officeDocument/2006/relationships/customXml" Target="../ink/ink505.xml"/><Relationship Id="rId236" Type="http://schemas.openxmlformats.org/officeDocument/2006/relationships/image" Target="../media/image494.png"/><Relationship Id="rId257" Type="http://schemas.openxmlformats.org/officeDocument/2006/relationships/customXml" Target="../ink/ink527.xml"/><Relationship Id="rId278" Type="http://schemas.openxmlformats.org/officeDocument/2006/relationships/customXml" Target="../ink/ink538.xml"/><Relationship Id="rId401" Type="http://schemas.openxmlformats.org/officeDocument/2006/relationships/customXml" Target="../ink/ink600.xml"/><Relationship Id="rId303" Type="http://schemas.openxmlformats.org/officeDocument/2006/relationships/image" Target="../media/image527.png"/><Relationship Id="rId42" Type="http://schemas.openxmlformats.org/officeDocument/2006/relationships/customXml" Target="../ink/ink418.xml"/><Relationship Id="rId84" Type="http://schemas.openxmlformats.org/officeDocument/2006/relationships/customXml" Target="../ink/ink439.xml"/><Relationship Id="rId138" Type="http://schemas.openxmlformats.org/officeDocument/2006/relationships/customXml" Target="../ink/ink466.xml"/><Relationship Id="rId345" Type="http://schemas.openxmlformats.org/officeDocument/2006/relationships/customXml" Target="../ink/ink572.xml"/><Relationship Id="rId387" Type="http://schemas.openxmlformats.org/officeDocument/2006/relationships/customXml" Target="../ink/ink593.xml"/><Relationship Id="rId191" Type="http://schemas.openxmlformats.org/officeDocument/2006/relationships/image" Target="../media/image473.png"/><Relationship Id="rId205" Type="http://schemas.openxmlformats.org/officeDocument/2006/relationships/customXml" Target="../ink/ink500.xml"/><Relationship Id="rId247" Type="http://schemas.openxmlformats.org/officeDocument/2006/relationships/customXml" Target="../ink/ink522.xml"/><Relationship Id="rId412" Type="http://schemas.openxmlformats.org/officeDocument/2006/relationships/image" Target="../media/image581.png"/><Relationship Id="rId107" Type="http://schemas.openxmlformats.org/officeDocument/2006/relationships/image" Target="../media/image432.png"/><Relationship Id="rId289" Type="http://schemas.openxmlformats.org/officeDocument/2006/relationships/image" Target="../media/image520.png"/><Relationship Id="rId11" Type="http://schemas.openxmlformats.org/officeDocument/2006/relationships/image" Target="../media/image384.png"/><Relationship Id="rId53" Type="http://schemas.openxmlformats.org/officeDocument/2006/relationships/image" Target="../media/image405.png"/><Relationship Id="rId149" Type="http://schemas.openxmlformats.org/officeDocument/2006/relationships/image" Target="../media/image453.png"/><Relationship Id="rId314" Type="http://schemas.openxmlformats.org/officeDocument/2006/relationships/customXml" Target="../ink/ink556.xml"/><Relationship Id="rId356" Type="http://schemas.openxmlformats.org/officeDocument/2006/relationships/image" Target="../media/image553.png"/><Relationship Id="rId398" Type="http://schemas.openxmlformats.org/officeDocument/2006/relationships/image" Target="../media/image574.png"/><Relationship Id="rId95" Type="http://schemas.openxmlformats.org/officeDocument/2006/relationships/image" Target="../media/image426.png"/><Relationship Id="rId160" Type="http://schemas.openxmlformats.org/officeDocument/2006/relationships/customXml" Target="../ink/ink477.xml"/><Relationship Id="rId216" Type="http://schemas.openxmlformats.org/officeDocument/2006/relationships/image" Target="../media/image485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2.png"/><Relationship Id="rId299" Type="http://schemas.openxmlformats.org/officeDocument/2006/relationships/image" Target="../media/image733.png"/><Relationship Id="rId21" Type="http://schemas.openxmlformats.org/officeDocument/2006/relationships/image" Target="../media/image595.png"/><Relationship Id="rId63" Type="http://schemas.openxmlformats.org/officeDocument/2006/relationships/image" Target="../media/image616.png"/><Relationship Id="rId159" Type="http://schemas.openxmlformats.org/officeDocument/2006/relationships/image" Target="../media/image663.png"/><Relationship Id="rId324" Type="http://schemas.openxmlformats.org/officeDocument/2006/relationships/image" Target="../media/image745.png"/><Relationship Id="rId366" Type="http://schemas.openxmlformats.org/officeDocument/2006/relationships/image" Target="../media/image765.png"/><Relationship Id="rId170" Type="http://schemas.openxmlformats.org/officeDocument/2006/relationships/customXml" Target="../ink/ink694.xml"/><Relationship Id="rId226" Type="http://schemas.openxmlformats.org/officeDocument/2006/relationships/customXml" Target="../ink/ink722.xml"/><Relationship Id="rId433" Type="http://schemas.openxmlformats.org/officeDocument/2006/relationships/customXml" Target="../ink/ink827.xml"/><Relationship Id="rId268" Type="http://schemas.openxmlformats.org/officeDocument/2006/relationships/customXml" Target="../ink/ink743.xml"/><Relationship Id="rId475" Type="http://schemas.openxmlformats.org/officeDocument/2006/relationships/customXml" Target="../ink/ink849.xml"/><Relationship Id="rId32" Type="http://schemas.openxmlformats.org/officeDocument/2006/relationships/customXml" Target="../ink/ink625.xml"/><Relationship Id="rId74" Type="http://schemas.openxmlformats.org/officeDocument/2006/relationships/customXml" Target="../ink/ink646.xml"/><Relationship Id="rId128" Type="http://schemas.openxmlformats.org/officeDocument/2006/relationships/customXml" Target="../ink/ink673.xml"/><Relationship Id="rId335" Type="http://schemas.openxmlformats.org/officeDocument/2006/relationships/image" Target="../media/image750.png"/><Relationship Id="rId377" Type="http://schemas.openxmlformats.org/officeDocument/2006/relationships/customXml" Target="../ink/ink799.xml"/><Relationship Id="rId500" Type="http://schemas.openxmlformats.org/officeDocument/2006/relationships/image" Target="../media/image830.png"/><Relationship Id="rId5" Type="http://schemas.openxmlformats.org/officeDocument/2006/relationships/image" Target="../media/image587.png"/><Relationship Id="rId181" Type="http://schemas.openxmlformats.org/officeDocument/2006/relationships/image" Target="../media/image674.png"/><Relationship Id="rId237" Type="http://schemas.openxmlformats.org/officeDocument/2006/relationships/image" Target="../media/image702.png"/><Relationship Id="rId402" Type="http://schemas.openxmlformats.org/officeDocument/2006/relationships/image" Target="../media/image782.png"/><Relationship Id="rId279" Type="http://schemas.openxmlformats.org/officeDocument/2006/relationships/image" Target="../media/image723.png"/><Relationship Id="rId444" Type="http://schemas.openxmlformats.org/officeDocument/2006/relationships/customXml" Target="../ink/ink833.xml"/><Relationship Id="rId486" Type="http://schemas.openxmlformats.org/officeDocument/2006/relationships/image" Target="../media/image823.png"/><Relationship Id="rId43" Type="http://schemas.openxmlformats.org/officeDocument/2006/relationships/image" Target="../media/image606.png"/><Relationship Id="rId139" Type="http://schemas.openxmlformats.org/officeDocument/2006/relationships/image" Target="../media/image653.png"/><Relationship Id="rId290" Type="http://schemas.openxmlformats.org/officeDocument/2006/relationships/customXml" Target="../ink/ink754.xml"/><Relationship Id="rId304" Type="http://schemas.openxmlformats.org/officeDocument/2006/relationships/customXml" Target="../ink/ink761.xml"/><Relationship Id="rId346" Type="http://schemas.openxmlformats.org/officeDocument/2006/relationships/customXml" Target="../ink/ink783.xml"/><Relationship Id="rId388" Type="http://schemas.openxmlformats.org/officeDocument/2006/relationships/image" Target="../media/image775.png"/><Relationship Id="rId85" Type="http://schemas.openxmlformats.org/officeDocument/2006/relationships/image" Target="../media/image626.png"/><Relationship Id="rId150" Type="http://schemas.openxmlformats.org/officeDocument/2006/relationships/customXml" Target="../ink/ink684.xml"/><Relationship Id="rId192" Type="http://schemas.openxmlformats.org/officeDocument/2006/relationships/customXml" Target="../ink/ink705.xml"/><Relationship Id="rId206" Type="http://schemas.openxmlformats.org/officeDocument/2006/relationships/customXml" Target="../ink/ink712.xml"/><Relationship Id="rId413" Type="http://schemas.openxmlformats.org/officeDocument/2006/relationships/customXml" Target="../ink/ink817.xml"/><Relationship Id="rId248" Type="http://schemas.openxmlformats.org/officeDocument/2006/relationships/customXml" Target="../ink/ink733.xml"/><Relationship Id="rId455" Type="http://schemas.openxmlformats.org/officeDocument/2006/relationships/image" Target="../media/image808.png"/><Relationship Id="rId497" Type="http://schemas.openxmlformats.org/officeDocument/2006/relationships/customXml" Target="../ink/ink860.xml"/><Relationship Id="rId12" Type="http://schemas.openxmlformats.org/officeDocument/2006/relationships/customXml" Target="../ink/ink615.xml"/><Relationship Id="rId108" Type="http://schemas.openxmlformats.org/officeDocument/2006/relationships/customXml" Target="../ink/ink663.xml"/><Relationship Id="rId315" Type="http://schemas.openxmlformats.org/officeDocument/2006/relationships/customXml" Target="../ink/ink767.xml"/><Relationship Id="rId357" Type="http://schemas.openxmlformats.org/officeDocument/2006/relationships/customXml" Target="../ink/ink789.xml"/><Relationship Id="rId54" Type="http://schemas.openxmlformats.org/officeDocument/2006/relationships/customXml" Target="../ink/ink636.xml"/><Relationship Id="rId96" Type="http://schemas.openxmlformats.org/officeDocument/2006/relationships/customXml" Target="../ink/ink657.xml"/><Relationship Id="rId161" Type="http://schemas.openxmlformats.org/officeDocument/2006/relationships/image" Target="../media/image664.png"/><Relationship Id="rId217" Type="http://schemas.openxmlformats.org/officeDocument/2006/relationships/image" Target="../media/image692.png"/><Relationship Id="rId399" Type="http://schemas.openxmlformats.org/officeDocument/2006/relationships/customXml" Target="../ink/ink810.xml"/><Relationship Id="rId259" Type="http://schemas.openxmlformats.org/officeDocument/2006/relationships/image" Target="../media/image713.png"/><Relationship Id="rId424" Type="http://schemas.openxmlformats.org/officeDocument/2006/relationships/image" Target="../media/image793.png"/><Relationship Id="rId466" Type="http://schemas.openxmlformats.org/officeDocument/2006/relationships/customXml" Target="../ink/ink844.xml"/><Relationship Id="rId23" Type="http://schemas.openxmlformats.org/officeDocument/2006/relationships/image" Target="../media/image596.png"/><Relationship Id="rId119" Type="http://schemas.openxmlformats.org/officeDocument/2006/relationships/image" Target="../media/image643.png"/><Relationship Id="rId270" Type="http://schemas.openxmlformats.org/officeDocument/2006/relationships/customXml" Target="../ink/ink744.xml"/><Relationship Id="rId326" Type="http://schemas.openxmlformats.org/officeDocument/2006/relationships/image" Target="../media/image746.png"/><Relationship Id="rId65" Type="http://schemas.openxmlformats.org/officeDocument/2006/relationships/image" Target="../media/image617.png"/><Relationship Id="rId130" Type="http://schemas.openxmlformats.org/officeDocument/2006/relationships/customXml" Target="../ink/ink674.xml"/><Relationship Id="rId368" Type="http://schemas.openxmlformats.org/officeDocument/2006/relationships/image" Target="../media/image766.png"/><Relationship Id="rId172" Type="http://schemas.openxmlformats.org/officeDocument/2006/relationships/customXml" Target="../ink/ink695.xml"/><Relationship Id="rId228" Type="http://schemas.openxmlformats.org/officeDocument/2006/relationships/customXml" Target="../ink/ink723.xml"/><Relationship Id="rId435" Type="http://schemas.openxmlformats.org/officeDocument/2006/relationships/customXml" Target="../ink/ink828.xml"/><Relationship Id="rId477" Type="http://schemas.openxmlformats.org/officeDocument/2006/relationships/customXml" Target="../ink/ink850.xml"/><Relationship Id="rId281" Type="http://schemas.openxmlformats.org/officeDocument/2006/relationships/image" Target="../media/image724.png"/><Relationship Id="rId337" Type="http://schemas.openxmlformats.org/officeDocument/2006/relationships/image" Target="../media/image751.png"/><Relationship Id="rId34" Type="http://schemas.openxmlformats.org/officeDocument/2006/relationships/customXml" Target="../ink/ink626.xml"/><Relationship Id="rId76" Type="http://schemas.openxmlformats.org/officeDocument/2006/relationships/customXml" Target="../ink/ink647.xml"/><Relationship Id="rId141" Type="http://schemas.openxmlformats.org/officeDocument/2006/relationships/image" Target="../media/image654.png"/><Relationship Id="rId379" Type="http://schemas.openxmlformats.org/officeDocument/2006/relationships/customXml" Target="../ink/ink800.xml"/><Relationship Id="rId7" Type="http://schemas.openxmlformats.org/officeDocument/2006/relationships/image" Target="../media/image588.png"/><Relationship Id="rId183" Type="http://schemas.openxmlformats.org/officeDocument/2006/relationships/image" Target="../media/image675.png"/><Relationship Id="rId239" Type="http://schemas.openxmlformats.org/officeDocument/2006/relationships/image" Target="../media/image703.png"/><Relationship Id="rId390" Type="http://schemas.openxmlformats.org/officeDocument/2006/relationships/image" Target="../media/image776.png"/><Relationship Id="rId404" Type="http://schemas.openxmlformats.org/officeDocument/2006/relationships/image" Target="../media/image783.png"/><Relationship Id="rId446" Type="http://schemas.openxmlformats.org/officeDocument/2006/relationships/customXml" Target="../ink/ink834.xml"/><Relationship Id="rId250" Type="http://schemas.openxmlformats.org/officeDocument/2006/relationships/customXml" Target="../ink/ink734.xml"/><Relationship Id="rId292" Type="http://schemas.openxmlformats.org/officeDocument/2006/relationships/customXml" Target="../ink/ink755.xml"/><Relationship Id="rId306" Type="http://schemas.openxmlformats.org/officeDocument/2006/relationships/customXml" Target="../ink/ink762.xml"/><Relationship Id="rId488" Type="http://schemas.openxmlformats.org/officeDocument/2006/relationships/image" Target="../media/image824.png"/><Relationship Id="rId24" Type="http://schemas.openxmlformats.org/officeDocument/2006/relationships/customXml" Target="../ink/ink621.xml"/><Relationship Id="rId45" Type="http://schemas.openxmlformats.org/officeDocument/2006/relationships/image" Target="../media/image607.png"/><Relationship Id="rId66" Type="http://schemas.openxmlformats.org/officeDocument/2006/relationships/customXml" Target="../ink/ink642.xml"/><Relationship Id="rId87" Type="http://schemas.openxmlformats.org/officeDocument/2006/relationships/image" Target="../media/image627.png"/><Relationship Id="rId110" Type="http://schemas.openxmlformats.org/officeDocument/2006/relationships/customXml" Target="../ink/ink664.xml"/><Relationship Id="rId131" Type="http://schemas.openxmlformats.org/officeDocument/2006/relationships/image" Target="../media/image649.png"/><Relationship Id="rId327" Type="http://schemas.openxmlformats.org/officeDocument/2006/relationships/customXml" Target="../ink/ink773.xml"/><Relationship Id="rId348" Type="http://schemas.openxmlformats.org/officeDocument/2006/relationships/customXml" Target="../ink/ink784.xml"/><Relationship Id="rId369" Type="http://schemas.openxmlformats.org/officeDocument/2006/relationships/customXml" Target="../ink/ink795.xml"/><Relationship Id="rId152" Type="http://schemas.openxmlformats.org/officeDocument/2006/relationships/customXml" Target="../ink/ink685.xml"/><Relationship Id="rId173" Type="http://schemas.openxmlformats.org/officeDocument/2006/relationships/image" Target="../media/image670.png"/><Relationship Id="rId194" Type="http://schemas.openxmlformats.org/officeDocument/2006/relationships/customXml" Target="../ink/ink706.xml"/><Relationship Id="rId208" Type="http://schemas.openxmlformats.org/officeDocument/2006/relationships/customXml" Target="../ink/ink713.xml"/><Relationship Id="rId229" Type="http://schemas.openxmlformats.org/officeDocument/2006/relationships/image" Target="../media/image698.png"/><Relationship Id="rId380" Type="http://schemas.openxmlformats.org/officeDocument/2006/relationships/image" Target="../media/image771.png"/><Relationship Id="rId415" Type="http://schemas.openxmlformats.org/officeDocument/2006/relationships/customXml" Target="../ink/ink818.xml"/><Relationship Id="rId436" Type="http://schemas.openxmlformats.org/officeDocument/2006/relationships/image" Target="../media/image799.png"/><Relationship Id="rId457" Type="http://schemas.openxmlformats.org/officeDocument/2006/relationships/image" Target="../media/image809.png"/><Relationship Id="rId240" Type="http://schemas.openxmlformats.org/officeDocument/2006/relationships/customXml" Target="../ink/ink729.xml"/><Relationship Id="rId261" Type="http://schemas.openxmlformats.org/officeDocument/2006/relationships/image" Target="../media/image714.png"/><Relationship Id="rId478" Type="http://schemas.openxmlformats.org/officeDocument/2006/relationships/image" Target="../media/image819.png"/><Relationship Id="rId499" Type="http://schemas.openxmlformats.org/officeDocument/2006/relationships/customXml" Target="../ink/ink861.xml"/><Relationship Id="rId14" Type="http://schemas.openxmlformats.org/officeDocument/2006/relationships/customXml" Target="../ink/ink616.xml"/><Relationship Id="rId35" Type="http://schemas.openxmlformats.org/officeDocument/2006/relationships/image" Target="../media/image602.png"/><Relationship Id="rId56" Type="http://schemas.openxmlformats.org/officeDocument/2006/relationships/customXml" Target="../ink/ink637.xml"/><Relationship Id="rId77" Type="http://schemas.openxmlformats.org/officeDocument/2006/relationships/image" Target="../media/image623.png"/><Relationship Id="rId100" Type="http://schemas.openxmlformats.org/officeDocument/2006/relationships/customXml" Target="../ink/ink659.xml"/><Relationship Id="rId282" Type="http://schemas.openxmlformats.org/officeDocument/2006/relationships/customXml" Target="../ink/ink750.xml"/><Relationship Id="rId317" Type="http://schemas.openxmlformats.org/officeDocument/2006/relationships/customXml" Target="../ink/ink768.xml"/><Relationship Id="rId338" Type="http://schemas.openxmlformats.org/officeDocument/2006/relationships/customXml" Target="../ink/ink779.xml"/><Relationship Id="rId359" Type="http://schemas.openxmlformats.org/officeDocument/2006/relationships/customXml" Target="../ink/ink790.xml"/><Relationship Id="rId8" Type="http://schemas.openxmlformats.org/officeDocument/2006/relationships/customXml" Target="../ink/ink613.xml"/><Relationship Id="rId98" Type="http://schemas.openxmlformats.org/officeDocument/2006/relationships/customXml" Target="../ink/ink658.xml"/><Relationship Id="rId121" Type="http://schemas.openxmlformats.org/officeDocument/2006/relationships/image" Target="../media/image644.png"/><Relationship Id="rId142" Type="http://schemas.openxmlformats.org/officeDocument/2006/relationships/customXml" Target="../ink/ink680.xml"/><Relationship Id="rId163" Type="http://schemas.openxmlformats.org/officeDocument/2006/relationships/image" Target="../media/image665.png"/><Relationship Id="rId184" Type="http://schemas.openxmlformats.org/officeDocument/2006/relationships/customXml" Target="../ink/ink701.xml"/><Relationship Id="rId219" Type="http://schemas.openxmlformats.org/officeDocument/2006/relationships/image" Target="../media/image693.png"/><Relationship Id="rId370" Type="http://schemas.openxmlformats.org/officeDocument/2006/relationships/image" Target="../media/image767.png"/><Relationship Id="rId391" Type="http://schemas.openxmlformats.org/officeDocument/2006/relationships/customXml" Target="../ink/ink806.xml"/><Relationship Id="rId405" Type="http://schemas.openxmlformats.org/officeDocument/2006/relationships/customXml" Target="../ink/ink813.xml"/><Relationship Id="rId426" Type="http://schemas.openxmlformats.org/officeDocument/2006/relationships/image" Target="../media/image794.png"/><Relationship Id="rId447" Type="http://schemas.openxmlformats.org/officeDocument/2006/relationships/image" Target="../media/image804.png"/><Relationship Id="rId230" Type="http://schemas.openxmlformats.org/officeDocument/2006/relationships/customXml" Target="../ink/ink724.xml"/><Relationship Id="rId251" Type="http://schemas.openxmlformats.org/officeDocument/2006/relationships/image" Target="../media/image709.png"/><Relationship Id="rId468" Type="http://schemas.openxmlformats.org/officeDocument/2006/relationships/customXml" Target="../ink/ink845.xml"/><Relationship Id="rId489" Type="http://schemas.openxmlformats.org/officeDocument/2006/relationships/customXml" Target="../ink/ink856.xml"/><Relationship Id="rId25" Type="http://schemas.openxmlformats.org/officeDocument/2006/relationships/image" Target="../media/image597.png"/><Relationship Id="rId46" Type="http://schemas.openxmlformats.org/officeDocument/2006/relationships/customXml" Target="../ink/ink632.xml"/><Relationship Id="rId67" Type="http://schemas.openxmlformats.org/officeDocument/2006/relationships/image" Target="../media/image618.png"/><Relationship Id="rId272" Type="http://schemas.openxmlformats.org/officeDocument/2006/relationships/customXml" Target="../ink/ink745.xml"/><Relationship Id="rId293" Type="http://schemas.openxmlformats.org/officeDocument/2006/relationships/image" Target="../media/image730.png"/><Relationship Id="rId307" Type="http://schemas.openxmlformats.org/officeDocument/2006/relationships/image" Target="../media/image737.png"/><Relationship Id="rId328" Type="http://schemas.openxmlformats.org/officeDocument/2006/relationships/image" Target="../media/image747.png"/><Relationship Id="rId349" Type="http://schemas.openxmlformats.org/officeDocument/2006/relationships/customXml" Target="../ink/ink785.xml"/><Relationship Id="rId88" Type="http://schemas.openxmlformats.org/officeDocument/2006/relationships/customXml" Target="../ink/ink653.xml"/><Relationship Id="rId111" Type="http://schemas.openxmlformats.org/officeDocument/2006/relationships/image" Target="../media/image639.png"/><Relationship Id="rId132" Type="http://schemas.openxmlformats.org/officeDocument/2006/relationships/customXml" Target="../ink/ink675.xml"/><Relationship Id="rId153" Type="http://schemas.openxmlformats.org/officeDocument/2006/relationships/image" Target="../media/image660.png"/><Relationship Id="rId174" Type="http://schemas.openxmlformats.org/officeDocument/2006/relationships/customXml" Target="../ink/ink696.xml"/><Relationship Id="rId195" Type="http://schemas.openxmlformats.org/officeDocument/2006/relationships/image" Target="../media/image681.png"/><Relationship Id="rId209" Type="http://schemas.openxmlformats.org/officeDocument/2006/relationships/image" Target="../media/image688.png"/><Relationship Id="rId360" Type="http://schemas.openxmlformats.org/officeDocument/2006/relationships/image" Target="../media/image762.png"/><Relationship Id="rId381" Type="http://schemas.openxmlformats.org/officeDocument/2006/relationships/customXml" Target="../ink/ink801.xml"/><Relationship Id="rId416" Type="http://schemas.openxmlformats.org/officeDocument/2006/relationships/image" Target="../media/image789.png"/><Relationship Id="rId220" Type="http://schemas.openxmlformats.org/officeDocument/2006/relationships/customXml" Target="../ink/ink719.xml"/><Relationship Id="rId241" Type="http://schemas.openxmlformats.org/officeDocument/2006/relationships/image" Target="../media/image704.png"/><Relationship Id="rId437" Type="http://schemas.openxmlformats.org/officeDocument/2006/relationships/customXml" Target="../ink/ink829.xml"/><Relationship Id="rId458" Type="http://schemas.openxmlformats.org/officeDocument/2006/relationships/customXml" Target="../ink/ink840.xml"/><Relationship Id="rId479" Type="http://schemas.openxmlformats.org/officeDocument/2006/relationships/customXml" Target="../ink/ink851.xml"/><Relationship Id="rId15" Type="http://schemas.openxmlformats.org/officeDocument/2006/relationships/image" Target="../media/image592.png"/><Relationship Id="rId36" Type="http://schemas.openxmlformats.org/officeDocument/2006/relationships/customXml" Target="../ink/ink627.xml"/><Relationship Id="rId57" Type="http://schemas.openxmlformats.org/officeDocument/2006/relationships/image" Target="../media/image613.png"/><Relationship Id="rId262" Type="http://schemas.openxmlformats.org/officeDocument/2006/relationships/customXml" Target="../ink/ink740.xml"/><Relationship Id="rId283" Type="http://schemas.openxmlformats.org/officeDocument/2006/relationships/image" Target="../media/image725.png"/><Relationship Id="rId318" Type="http://schemas.openxmlformats.org/officeDocument/2006/relationships/image" Target="../media/image742.png"/><Relationship Id="rId339" Type="http://schemas.openxmlformats.org/officeDocument/2006/relationships/image" Target="../media/image752.png"/><Relationship Id="rId490" Type="http://schemas.openxmlformats.org/officeDocument/2006/relationships/image" Target="../media/image825.png"/><Relationship Id="rId78" Type="http://schemas.openxmlformats.org/officeDocument/2006/relationships/customXml" Target="../ink/ink648.xml"/><Relationship Id="rId99" Type="http://schemas.openxmlformats.org/officeDocument/2006/relationships/image" Target="../media/image633.png"/><Relationship Id="rId101" Type="http://schemas.openxmlformats.org/officeDocument/2006/relationships/image" Target="../media/image634.png"/><Relationship Id="rId122" Type="http://schemas.openxmlformats.org/officeDocument/2006/relationships/customXml" Target="../ink/ink670.xml"/><Relationship Id="rId143" Type="http://schemas.openxmlformats.org/officeDocument/2006/relationships/image" Target="../media/image655.png"/><Relationship Id="rId164" Type="http://schemas.openxmlformats.org/officeDocument/2006/relationships/customXml" Target="../ink/ink691.xml"/><Relationship Id="rId185" Type="http://schemas.openxmlformats.org/officeDocument/2006/relationships/image" Target="../media/image676.png"/><Relationship Id="rId350" Type="http://schemas.openxmlformats.org/officeDocument/2006/relationships/image" Target="../media/image757.png"/><Relationship Id="rId371" Type="http://schemas.openxmlformats.org/officeDocument/2006/relationships/customXml" Target="../ink/ink796.xml"/><Relationship Id="rId406" Type="http://schemas.openxmlformats.org/officeDocument/2006/relationships/image" Target="../media/image784.png"/><Relationship Id="rId9" Type="http://schemas.openxmlformats.org/officeDocument/2006/relationships/image" Target="../media/image589.png"/><Relationship Id="rId210" Type="http://schemas.openxmlformats.org/officeDocument/2006/relationships/customXml" Target="../ink/ink714.xml"/><Relationship Id="rId392" Type="http://schemas.openxmlformats.org/officeDocument/2006/relationships/image" Target="../media/image777.png"/><Relationship Id="rId427" Type="http://schemas.openxmlformats.org/officeDocument/2006/relationships/customXml" Target="../ink/ink824.xml"/><Relationship Id="rId448" Type="http://schemas.openxmlformats.org/officeDocument/2006/relationships/customXml" Target="../ink/ink835.xml"/><Relationship Id="rId469" Type="http://schemas.openxmlformats.org/officeDocument/2006/relationships/image" Target="../media/image815.png"/><Relationship Id="rId26" Type="http://schemas.openxmlformats.org/officeDocument/2006/relationships/customXml" Target="../ink/ink622.xml"/><Relationship Id="rId231" Type="http://schemas.openxmlformats.org/officeDocument/2006/relationships/image" Target="../media/image699.png"/><Relationship Id="rId252" Type="http://schemas.openxmlformats.org/officeDocument/2006/relationships/customXml" Target="../ink/ink735.xml"/><Relationship Id="rId273" Type="http://schemas.openxmlformats.org/officeDocument/2006/relationships/image" Target="../media/image720.png"/><Relationship Id="rId294" Type="http://schemas.openxmlformats.org/officeDocument/2006/relationships/customXml" Target="../ink/ink756.xml"/><Relationship Id="rId308" Type="http://schemas.openxmlformats.org/officeDocument/2006/relationships/customXml" Target="../ink/ink763.xml"/><Relationship Id="rId329" Type="http://schemas.openxmlformats.org/officeDocument/2006/relationships/customXml" Target="../ink/ink774.xml"/><Relationship Id="rId480" Type="http://schemas.openxmlformats.org/officeDocument/2006/relationships/image" Target="../media/image820.png"/><Relationship Id="rId47" Type="http://schemas.openxmlformats.org/officeDocument/2006/relationships/image" Target="../media/image608.png"/><Relationship Id="rId68" Type="http://schemas.openxmlformats.org/officeDocument/2006/relationships/customXml" Target="../ink/ink643.xml"/><Relationship Id="rId89" Type="http://schemas.openxmlformats.org/officeDocument/2006/relationships/image" Target="../media/image628.png"/><Relationship Id="rId112" Type="http://schemas.openxmlformats.org/officeDocument/2006/relationships/customXml" Target="../ink/ink665.xml"/><Relationship Id="rId133" Type="http://schemas.openxmlformats.org/officeDocument/2006/relationships/image" Target="../media/image650.png"/><Relationship Id="rId154" Type="http://schemas.openxmlformats.org/officeDocument/2006/relationships/customXml" Target="../ink/ink686.xml"/><Relationship Id="rId175" Type="http://schemas.openxmlformats.org/officeDocument/2006/relationships/image" Target="../media/image671.png"/><Relationship Id="rId340" Type="http://schemas.openxmlformats.org/officeDocument/2006/relationships/customXml" Target="../ink/ink780.xml"/><Relationship Id="rId361" Type="http://schemas.openxmlformats.org/officeDocument/2006/relationships/customXml" Target="../ink/ink791.xml"/><Relationship Id="rId196" Type="http://schemas.openxmlformats.org/officeDocument/2006/relationships/customXml" Target="../ink/ink707.xml"/><Relationship Id="rId200" Type="http://schemas.openxmlformats.org/officeDocument/2006/relationships/customXml" Target="../ink/ink709.xml"/><Relationship Id="rId382" Type="http://schemas.openxmlformats.org/officeDocument/2006/relationships/image" Target="../media/image772.png"/><Relationship Id="rId417" Type="http://schemas.openxmlformats.org/officeDocument/2006/relationships/customXml" Target="../ink/ink819.xml"/><Relationship Id="rId438" Type="http://schemas.openxmlformats.org/officeDocument/2006/relationships/image" Target="../media/image800.png"/><Relationship Id="rId459" Type="http://schemas.openxmlformats.org/officeDocument/2006/relationships/image" Target="../media/image810.png"/><Relationship Id="rId16" Type="http://schemas.openxmlformats.org/officeDocument/2006/relationships/customXml" Target="../ink/ink617.xml"/><Relationship Id="rId221" Type="http://schemas.openxmlformats.org/officeDocument/2006/relationships/image" Target="../media/image694.png"/><Relationship Id="rId242" Type="http://schemas.openxmlformats.org/officeDocument/2006/relationships/customXml" Target="../ink/ink730.xml"/><Relationship Id="rId263" Type="http://schemas.openxmlformats.org/officeDocument/2006/relationships/image" Target="../media/image715.png"/><Relationship Id="rId284" Type="http://schemas.openxmlformats.org/officeDocument/2006/relationships/customXml" Target="../ink/ink751.xml"/><Relationship Id="rId319" Type="http://schemas.openxmlformats.org/officeDocument/2006/relationships/customXml" Target="../ink/ink769.xml"/><Relationship Id="rId470" Type="http://schemas.openxmlformats.org/officeDocument/2006/relationships/customXml" Target="../ink/ink846.xml"/><Relationship Id="rId491" Type="http://schemas.openxmlformats.org/officeDocument/2006/relationships/customXml" Target="../ink/ink857.xml"/><Relationship Id="rId37" Type="http://schemas.openxmlformats.org/officeDocument/2006/relationships/image" Target="../media/image603.png"/><Relationship Id="rId58" Type="http://schemas.openxmlformats.org/officeDocument/2006/relationships/customXml" Target="../ink/ink638.xml"/><Relationship Id="rId79" Type="http://schemas.openxmlformats.org/officeDocument/2006/relationships/image" Target="../media/image624.png"/><Relationship Id="rId102" Type="http://schemas.openxmlformats.org/officeDocument/2006/relationships/customXml" Target="../ink/ink660.xml"/><Relationship Id="rId123" Type="http://schemas.openxmlformats.org/officeDocument/2006/relationships/image" Target="../media/image645.png"/><Relationship Id="rId144" Type="http://schemas.openxmlformats.org/officeDocument/2006/relationships/customXml" Target="../ink/ink681.xml"/><Relationship Id="rId330" Type="http://schemas.openxmlformats.org/officeDocument/2006/relationships/image" Target="../media/image748.png"/><Relationship Id="rId90" Type="http://schemas.openxmlformats.org/officeDocument/2006/relationships/customXml" Target="../ink/ink654.xml"/><Relationship Id="rId165" Type="http://schemas.openxmlformats.org/officeDocument/2006/relationships/image" Target="../media/image666.png"/><Relationship Id="rId186" Type="http://schemas.openxmlformats.org/officeDocument/2006/relationships/customXml" Target="../ink/ink702.xml"/><Relationship Id="rId351" Type="http://schemas.openxmlformats.org/officeDocument/2006/relationships/customXml" Target="../ink/ink786.xml"/><Relationship Id="rId372" Type="http://schemas.openxmlformats.org/officeDocument/2006/relationships/image" Target="../media/image768.png"/><Relationship Id="rId393" Type="http://schemas.openxmlformats.org/officeDocument/2006/relationships/customXml" Target="../ink/ink807.xml"/><Relationship Id="rId407" Type="http://schemas.openxmlformats.org/officeDocument/2006/relationships/customXml" Target="../ink/ink814.xml"/><Relationship Id="rId428" Type="http://schemas.openxmlformats.org/officeDocument/2006/relationships/image" Target="../media/image795.png"/><Relationship Id="rId449" Type="http://schemas.openxmlformats.org/officeDocument/2006/relationships/image" Target="../media/image805.png"/><Relationship Id="rId211" Type="http://schemas.openxmlformats.org/officeDocument/2006/relationships/image" Target="../media/image689.png"/><Relationship Id="rId232" Type="http://schemas.openxmlformats.org/officeDocument/2006/relationships/customXml" Target="../ink/ink725.xml"/><Relationship Id="rId253" Type="http://schemas.openxmlformats.org/officeDocument/2006/relationships/image" Target="../media/image710.png"/><Relationship Id="rId274" Type="http://schemas.openxmlformats.org/officeDocument/2006/relationships/customXml" Target="../ink/ink746.xml"/><Relationship Id="rId295" Type="http://schemas.openxmlformats.org/officeDocument/2006/relationships/image" Target="../media/image731.png"/><Relationship Id="rId309" Type="http://schemas.openxmlformats.org/officeDocument/2006/relationships/customXml" Target="../ink/ink764.xml"/><Relationship Id="rId460" Type="http://schemas.openxmlformats.org/officeDocument/2006/relationships/customXml" Target="../ink/ink841.xml"/><Relationship Id="rId481" Type="http://schemas.openxmlformats.org/officeDocument/2006/relationships/customXml" Target="../ink/ink852.xml"/><Relationship Id="rId27" Type="http://schemas.openxmlformats.org/officeDocument/2006/relationships/image" Target="../media/image598.png"/><Relationship Id="rId48" Type="http://schemas.openxmlformats.org/officeDocument/2006/relationships/customXml" Target="../ink/ink633.xml"/><Relationship Id="rId69" Type="http://schemas.openxmlformats.org/officeDocument/2006/relationships/image" Target="../media/image619.png"/><Relationship Id="rId113" Type="http://schemas.openxmlformats.org/officeDocument/2006/relationships/image" Target="../media/image640.png"/><Relationship Id="rId134" Type="http://schemas.openxmlformats.org/officeDocument/2006/relationships/customXml" Target="../ink/ink676.xml"/><Relationship Id="rId320" Type="http://schemas.openxmlformats.org/officeDocument/2006/relationships/image" Target="../media/image743.png"/><Relationship Id="rId80" Type="http://schemas.openxmlformats.org/officeDocument/2006/relationships/customXml" Target="../ink/ink649.xml"/><Relationship Id="rId155" Type="http://schemas.openxmlformats.org/officeDocument/2006/relationships/image" Target="../media/image661.png"/><Relationship Id="rId176" Type="http://schemas.openxmlformats.org/officeDocument/2006/relationships/customXml" Target="../ink/ink697.xml"/><Relationship Id="rId197" Type="http://schemas.openxmlformats.org/officeDocument/2006/relationships/image" Target="../media/image682.png"/><Relationship Id="rId341" Type="http://schemas.openxmlformats.org/officeDocument/2006/relationships/image" Target="../media/image753.png"/><Relationship Id="rId362" Type="http://schemas.openxmlformats.org/officeDocument/2006/relationships/image" Target="../media/image763.png"/><Relationship Id="rId383" Type="http://schemas.openxmlformats.org/officeDocument/2006/relationships/customXml" Target="../ink/ink802.xml"/><Relationship Id="rId418" Type="http://schemas.openxmlformats.org/officeDocument/2006/relationships/image" Target="../media/image790.png"/><Relationship Id="rId439" Type="http://schemas.openxmlformats.org/officeDocument/2006/relationships/customXml" Target="../ink/ink830.xml"/><Relationship Id="rId201" Type="http://schemas.openxmlformats.org/officeDocument/2006/relationships/image" Target="../media/image684.png"/><Relationship Id="rId222" Type="http://schemas.openxmlformats.org/officeDocument/2006/relationships/customXml" Target="../ink/ink720.xml"/><Relationship Id="rId243" Type="http://schemas.openxmlformats.org/officeDocument/2006/relationships/image" Target="../media/image705.png"/><Relationship Id="rId264" Type="http://schemas.openxmlformats.org/officeDocument/2006/relationships/customXml" Target="../ink/ink741.xml"/><Relationship Id="rId285" Type="http://schemas.openxmlformats.org/officeDocument/2006/relationships/image" Target="../media/image726.png"/><Relationship Id="rId450" Type="http://schemas.openxmlformats.org/officeDocument/2006/relationships/customXml" Target="../ink/ink836.xml"/><Relationship Id="rId471" Type="http://schemas.openxmlformats.org/officeDocument/2006/relationships/customXml" Target="../ink/ink847.xml"/><Relationship Id="rId17" Type="http://schemas.openxmlformats.org/officeDocument/2006/relationships/image" Target="../media/image593.png"/><Relationship Id="rId38" Type="http://schemas.openxmlformats.org/officeDocument/2006/relationships/customXml" Target="../ink/ink628.xml"/><Relationship Id="rId59" Type="http://schemas.openxmlformats.org/officeDocument/2006/relationships/image" Target="../media/image614.png"/><Relationship Id="rId103" Type="http://schemas.openxmlformats.org/officeDocument/2006/relationships/image" Target="../media/image635.png"/><Relationship Id="rId124" Type="http://schemas.openxmlformats.org/officeDocument/2006/relationships/customXml" Target="../ink/ink671.xml"/><Relationship Id="rId310" Type="http://schemas.openxmlformats.org/officeDocument/2006/relationships/image" Target="../media/image738.png"/><Relationship Id="rId492" Type="http://schemas.openxmlformats.org/officeDocument/2006/relationships/image" Target="../media/image826.png"/><Relationship Id="rId70" Type="http://schemas.openxmlformats.org/officeDocument/2006/relationships/customXml" Target="../ink/ink644.xml"/><Relationship Id="rId91" Type="http://schemas.openxmlformats.org/officeDocument/2006/relationships/image" Target="../media/image629.png"/><Relationship Id="rId145" Type="http://schemas.openxmlformats.org/officeDocument/2006/relationships/image" Target="../media/image656.png"/><Relationship Id="rId166" Type="http://schemas.openxmlformats.org/officeDocument/2006/relationships/customXml" Target="../ink/ink692.xml"/><Relationship Id="rId187" Type="http://schemas.openxmlformats.org/officeDocument/2006/relationships/image" Target="../media/image677.png"/><Relationship Id="rId331" Type="http://schemas.openxmlformats.org/officeDocument/2006/relationships/customXml" Target="../ink/ink775.xml"/><Relationship Id="rId352" Type="http://schemas.openxmlformats.org/officeDocument/2006/relationships/image" Target="../media/image758.png"/><Relationship Id="rId373" Type="http://schemas.openxmlformats.org/officeDocument/2006/relationships/customXml" Target="../ink/ink797.xml"/><Relationship Id="rId394" Type="http://schemas.openxmlformats.org/officeDocument/2006/relationships/image" Target="../media/image778.png"/><Relationship Id="rId408" Type="http://schemas.openxmlformats.org/officeDocument/2006/relationships/image" Target="../media/image785.png"/><Relationship Id="rId429" Type="http://schemas.openxmlformats.org/officeDocument/2006/relationships/customXml" Target="../ink/ink82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15.xml"/><Relationship Id="rId233" Type="http://schemas.openxmlformats.org/officeDocument/2006/relationships/image" Target="../media/image700.png"/><Relationship Id="rId254" Type="http://schemas.openxmlformats.org/officeDocument/2006/relationships/customXml" Target="../ink/ink736.xml"/><Relationship Id="rId440" Type="http://schemas.openxmlformats.org/officeDocument/2006/relationships/image" Target="../media/image801.png"/><Relationship Id="rId28" Type="http://schemas.openxmlformats.org/officeDocument/2006/relationships/customXml" Target="../ink/ink623.xml"/><Relationship Id="rId49" Type="http://schemas.openxmlformats.org/officeDocument/2006/relationships/image" Target="../media/image609.png"/><Relationship Id="rId114" Type="http://schemas.openxmlformats.org/officeDocument/2006/relationships/customXml" Target="../ink/ink666.xml"/><Relationship Id="rId275" Type="http://schemas.openxmlformats.org/officeDocument/2006/relationships/image" Target="../media/image721.png"/><Relationship Id="rId296" Type="http://schemas.openxmlformats.org/officeDocument/2006/relationships/customXml" Target="../ink/ink757.xml"/><Relationship Id="rId300" Type="http://schemas.openxmlformats.org/officeDocument/2006/relationships/customXml" Target="../ink/ink759.xml"/><Relationship Id="rId461" Type="http://schemas.openxmlformats.org/officeDocument/2006/relationships/image" Target="../media/image811.png"/><Relationship Id="rId482" Type="http://schemas.openxmlformats.org/officeDocument/2006/relationships/image" Target="../media/image821.png"/><Relationship Id="rId60" Type="http://schemas.openxmlformats.org/officeDocument/2006/relationships/customXml" Target="../ink/ink639.xml"/><Relationship Id="rId81" Type="http://schemas.openxmlformats.org/officeDocument/2006/relationships/image" Target="../media/image625.png"/><Relationship Id="rId135" Type="http://schemas.openxmlformats.org/officeDocument/2006/relationships/image" Target="../media/image651.png"/><Relationship Id="rId156" Type="http://schemas.openxmlformats.org/officeDocument/2006/relationships/customXml" Target="../ink/ink687.xml"/><Relationship Id="rId177" Type="http://schemas.openxmlformats.org/officeDocument/2006/relationships/image" Target="../media/image672.png"/><Relationship Id="rId198" Type="http://schemas.openxmlformats.org/officeDocument/2006/relationships/customXml" Target="../ink/ink708.xml"/><Relationship Id="rId321" Type="http://schemas.openxmlformats.org/officeDocument/2006/relationships/customXml" Target="../ink/ink770.xml"/><Relationship Id="rId342" Type="http://schemas.openxmlformats.org/officeDocument/2006/relationships/customXml" Target="../ink/ink781.xml"/><Relationship Id="rId363" Type="http://schemas.openxmlformats.org/officeDocument/2006/relationships/customXml" Target="../ink/ink792.xml"/><Relationship Id="rId384" Type="http://schemas.openxmlformats.org/officeDocument/2006/relationships/image" Target="../media/image773.png"/><Relationship Id="rId419" Type="http://schemas.openxmlformats.org/officeDocument/2006/relationships/customXml" Target="../ink/ink820.xml"/><Relationship Id="rId202" Type="http://schemas.openxmlformats.org/officeDocument/2006/relationships/customXml" Target="../ink/ink710.xml"/><Relationship Id="rId223" Type="http://schemas.openxmlformats.org/officeDocument/2006/relationships/image" Target="../media/image695.png"/><Relationship Id="rId244" Type="http://schemas.openxmlformats.org/officeDocument/2006/relationships/customXml" Target="../ink/ink731.xml"/><Relationship Id="rId430" Type="http://schemas.openxmlformats.org/officeDocument/2006/relationships/image" Target="../media/image796.png"/><Relationship Id="rId18" Type="http://schemas.openxmlformats.org/officeDocument/2006/relationships/customXml" Target="../ink/ink618.xml"/><Relationship Id="rId39" Type="http://schemas.openxmlformats.org/officeDocument/2006/relationships/image" Target="../media/image604.png"/><Relationship Id="rId265" Type="http://schemas.openxmlformats.org/officeDocument/2006/relationships/image" Target="../media/image716.png"/><Relationship Id="rId286" Type="http://schemas.openxmlformats.org/officeDocument/2006/relationships/customXml" Target="../ink/ink752.xml"/><Relationship Id="rId451" Type="http://schemas.openxmlformats.org/officeDocument/2006/relationships/image" Target="../media/image806.png"/><Relationship Id="rId472" Type="http://schemas.openxmlformats.org/officeDocument/2006/relationships/image" Target="../media/image816.png"/><Relationship Id="rId493" Type="http://schemas.openxmlformats.org/officeDocument/2006/relationships/customXml" Target="../ink/ink858.xml"/><Relationship Id="rId50" Type="http://schemas.openxmlformats.org/officeDocument/2006/relationships/customXml" Target="../ink/ink634.xml"/><Relationship Id="rId104" Type="http://schemas.openxmlformats.org/officeDocument/2006/relationships/customXml" Target="../ink/ink661.xml"/><Relationship Id="rId125" Type="http://schemas.openxmlformats.org/officeDocument/2006/relationships/image" Target="../media/image646.png"/><Relationship Id="rId146" Type="http://schemas.openxmlformats.org/officeDocument/2006/relationships/customXml" Target="../ink/ink682.xml"/><Relationship Id="rId167" Type="http://schemas.openxmlformats.org/officeDocument/2006/relationships/image" Target="../media/image667.png"/><Relationship Id="rId188" Type="http://schemas.openxmlformats.org/officeDocument/2006/relationships/customXml" Target="../ink/ink703.xml"/><Relationship Id="rId311" Type="http://schemas.openxmlformats.org/officeDocument/2006/relationships/customXml" Target="../ink/ink765.xml"/><Relationship Id="rId332" Type="http://schemas.openxmlformats.org/officeDocument/2006/relationships/image" Target="../media/image749.png"/><Relationship Id="rId353" Type="http://schemas.openxmlformats.org/officeDocument/2006/relationships/customXml" Target="../ink/ink787.xml"/><Relationship Id="rId374" Type="http://schemas.openxmlformats.org/officeDocument/2006/relationships/image" Target="../media/image204.png"/><Relationship Id="rId395" Type="http://schemas.openxmlformats.org/officeDocument/2006/relationships/customXml" Target="../ink/ink808.xml"/><Relationship Id="rId409" Type="http://schemas.openxmlformats.org/officeDocument/2006/relationships/customXml" Target="../ink/ink815.xml"/><Relationship Id="rId71" Type="http://schemas.openxmlformats.org/officeDocument/2006/relationships/image" Target="../media/image620.png"/><Relationship Id="rId92" Type="http://schemas.openxmlformats.org/officeDocument/2006/relationships/customXml" Target="../ink/ink655.xml"/><Relationship Id="rId213" Type="http://schemas.openxmlformats.org/officeDocument/2006/relationships/image" Target="../media/image690.png"/><Relationship Id="rId234" Type="http://schemas.openxmlformats.org/officeDocument/2006/relationships/customXml" Target="../ink/ink726.xml"/><Relationship Id="rId420" Type="http://schemas.openxmlformats.org/officeDocument/2006/relationships/image" Target="../media/image791.png"/><Relationship Id="rId2" Type="http://schemas.openxmlformats.org/officeDocument/2006/relationships/customXml" Target="../ink/ink610.xml"/><Relationship Id="rId29" Type="http://schemas.openxmlformats.org/officeDocument/2006/relationships/image" Target="../media/image599.png"/><Relationship Id="rId255" Type="http://schemas.openxmlformats.org/officeDocument/2006/relationships/image" Target="../media/image711.png"/><Relationship Id="rId276" Type="http://schemas.openxmlformats.org/officeDocument/2006/relationships/customXml" Target="../ink/ink747.xml"/><Relationship Id="rId297" Type="http://schemas.openxmlformats.org/officeDocument/2006/relationships/image" Target="../media/image732.png"/><Relationship Id="rId441" Type="http://schemas.openxmlformats.org/officeDocument/2006/relationships/customXml" Target="../ink/ink831.xml"/><Relationship Id="rId462" Type="http://schemas.openxmlformats.org/officeDocument/2006/relationships/customXml" Target="../ink/ink842.xml"/><Relationship Id="rId483" Type="http://schemas.openxmlformats.org/officeDocument/2006/relationships/customXml" Target="../ink/ink853.xml"/><Relationship Id="rId40" Type="http://schemas.openxmlformats.org/officeDocument/2006/relationships/customXml" Target="../ink/ink629.xml"/><Relationship Id="rId115" Type="http://schemas.openxmlformats.org/officeDocument/2006/relationships/image" Target="../media/image641.png"/><Relationship Id="rId136" Type="http://schemas.openxmlformats.org/officeDocument/2006/relationships/customXml" Target="../ink/ink677.xml"/><Relationship Id="rId157" Type="http://schemas.openxmlformats.org/officeDocument/2006/relationships/image" Target="../media/image662.png"/><Relationship Id="rId178" Type="http://schemas.openxmlformats.org/officeDocument/2006/relationships/customXml" Target="../ink/ink698.xml"/><Relationship Id="rId301" Type="http://schemas.openxmlformats.org/officeDocument/2006/relationships/image" Target="../media/image734.png"/><Relationship Id="rId322" Type="http://schemas.openxmlformats.org/officeDocument/2006/relationships/image" Target="../media/image744.png"/><Relationship Id="rId343" Type="http://schemas.openxmlformats.org/officeDocument/2006/relationships/image" Target="../media/image754.png"/><Relationship Id="rId364" Type="http://schemas.openxmlformats.org/officeDocument/2006/relationships/image" Target="../media/image764.png"/><Relationship Id="rId61" Type="http://schemas.openxmlformats.org/officeDocument/2006/relationships/image" Target="../media/image615.png"/><Relationship Id="rId82" Type="http://schemas.openxmlformats.org/officeDocument/2006/relationships/customXml" Target="../ink/ink650.xml"/><Relationship Id="rId199" Type="http://schemas.openxmlformats.org/officeDocument/2006/relationships/image" Target="../media/image683.png"/><Relationship Id="rId203" Type="http://schemas.openxmlformats.org/officeDocument/2006/relationships/image" Target="../media/image685.png"/><Relationship Id="rId385" Type="http://schemas.openxmlformats.org/officeDocument/2006/relationships/customXml" Target="../ink/ink803.xml"/><Relationship Id="rId19" Type="http://schemas.openxmlformats.org/officeDocument/2006/relationships/image" Target="../media/image594.png"/><Relationship Id="rId224" Type="http://schemas.openxmlformats.org/officeDocument/2006/relationships/customXml" Target="../ink/ink721.xml"/><Relationship Id="rId245" Type="http://schemas.openxmlformats.org/officeDocument/2006/relationships/image" Target="../media/image706.png"/><Relationship Id="rId266" Type="http://schemas.openxmlformats.org/officeDocument/2006/relationships/customXml" Target="../ink/ink742.xml"/><Relationship Id="rId287" Type="http://schemas.openxmlformats.org/officeDocument/2006/relationships/image" Target="../media/image727.png"/><Relationship Id="rId410" Type="http://schemas.openxmlformats.org/officeDocument/2006/relationships/image" Target="../media/image786.png"/><Relationship Id="rId431" Type="http://schemas.openxmlformats.org/officeDocument/2006/relationships/customXml" Target="../ink/ink826.xml"/><Relationship Id="rId452" Type="http://schemas.openxmlformats.org/officeDocument/2006/relationships/customXml" Target="../ink/ink837.xml"/><Relationship Id="rId473" Type="http://schemas.openxmlformats.org/officeDocument/2006/relationships/customXml" Target="../ink/ink848.xml"/><Relationship Id="rId494" Type="http://schemas.openxmlformats.org/officeDocument/2006/relationships/image" Target="../media/image827.png"/><Relationship Id="rId30" Type="http://schemas.openxmlformats.org/officeDocument/2006/relationships/customXml" Target="../ink/ink624.xml"/><Relationship Id="rId105" Type="http://schemas.openxmlformats.org/officeDocument/2006/relationships/image" Target="../media/image636.png"/><Relationship Id="rId126" Type="http://schemas.openxmlformats.org/officeDocument/2006/relationships/customXml" Target="../ink/ink672.xml"/><Relationship Id="rId147" Type="http://schemas.openxmlformats.org/officeDocument/2006/relationships/image" Target="../media/image657.png"/><Relationship Id="rId168" Type="http://schemas.openxmlformats.org/officeDocument/2006/relationships/customXml" Target="../ink/ink693.xml"/><Relationship Id="rId312" Type="http://schemas.openxmlformats.org/officeDocument/2006/relationships/image" Target="../media/image739.png"/><Relationship Id="rId333" Type="http://schemas.openxmlformats.org/officeDocument/2006/relationships/customXml" Target="../ink/ink776.xml"/><Relationship Id="rId354" Type="http://schemas.openxmlformats.org/officeDocument/2006/relationships/image" Target="../media/image759.png"/><Relationship Id="rId51" Type="http://schemas.openxmlformats.org/officeDocument/2006/relationships/image" Target="../media/image610.png"/><Relationship Id="rId72" Type="http://schemas.openxmlformats.org/officeDocument/2006/relationships/customXml" Target="../ink/ink645.xml"/><Relationship Id="rId93" Type="http://schemas.openxmlformats.org/officeDocument/2006/relationships/image" Target="../media/image630.png"/><Relationship Id="rId189" Type="http://schemas.openxmlformats.org/officeDocument/2006/relationships/image" Target="../media/image678.png"/><Relationship Id="rId375" Type="http://schemas.openxmlformats.org/officeDocument/2006/relationships/customXml" Target="../ink/ink798.xml"/><Relationship Id="rId396" Type="http://schemas.openxmlformats.org/officeDocument/2006/relationships/image" Target="../media/image779.png"/><Relationship Id="rId3" Type="http://schemas.openxmlformats.org/officeDocument/2006/relationships/image" Target="../media/image586.png"/><Relationship Id="rId214" Type="http://schemas.openxmlformats.org/officeDocument/2006/relationships/customXml" Target="../ink/ink716.xml"/><Relationship Id="rId235" Type="http://schemas.openxmlformats.org/officeDocument/2006/relationships/image" Target="../media/image701.png"/><Relationship Id="rId256" Type="http://schemas.openxmlformats.org/officeDocument/2006/relationships/customXml" Target="../ink/ink737.xml"/><Relationship Id="rId277" Type="http://schemas.openxmlformats.org/officeDocument/2006/relationships/image" Target="../media/image722.png"/><Relationship Id="rId298" Type="http://schemas.openxmlformats.org/officeDocument/2006/relationships/customXml" Target="../ink/ink758.xml"/><Relationship Id="rId400" Type="http://schemas.openxmlformats.org/officeDocument/2006/relationships/image" Target="../media/image781.png"/><Relationship Id="rId421" Type="http://schemas.openxmlformats.org/officeDocument/2006/relationships/customXml" Target="../ink/ink821.xml"/><Relationship Id="rId442" Type="http://schemas.openxmlformats.org/officeDocument/2006/relationships/customXml" Target="../ink/ink832.xml"/><Relationship Id="rId463" Type="http://schemas.openxmlformats.org/officeDocument/2006/relationships/image" Target="../media/image812.png"/><Relationship Id="rId484" Type="http://schemas.openxmlformats.org/officeDocument/2006/relationships/image" Target="../media/image822.png"/><Relationship Id="rId116" Type="http://schemas.openxmlformats.org/officeDocument/2006/relationships/customXml" Target="../ink/ink667.xml"/><Relationship Id="rId137" Type="http://schemas.openxmlformats.org/officeDocument/2006/relationships/image" Target="../media/image652.png"/><Relationship Id="rId158" Type="http://schemas.openxmlformats.org/officeDocument/2006/relationships/customXml" Target="../ink/ink688.xml"/><Relationship Id="rId302" Type="http://schemas.openxmlformats.org/officeDocument/2006/relationships/customXml" Target="../ink/ink760.xml"/><Relationship Id="rId323" Type="http://schemas.openxmlformats.org/officeDocument/2006/relationships/customXml" Target="../ink/ink771.xml"/><Relationship Id="rId344" Type="http://schemas.openxmlformats.org/officeDocument/2006/relationships/customXml" Target="../ink/ink782.xml"/><Relationship Id="rId20" Type="http://schemas.openxmlformats.org/officeDocument/2006/relationships/customXml" Target="../ink/ink619.xml"/><Relationship Id="rId41" Type="http://schemas.openxmlformats.org/officeDocument/2006/relationships/image" Target="../media/image605.png"/><Relationship Id="rId62" Type="http://schemas.openxmlformats.org/officeDocument/2006/relationships/customXml" Target="../ink/ink640.xml"/><Relationship Id="rId83" Type="http://schemas.openxmlformats.org/officeDocument/2006/relationships/image" Target="../media/image8.png"/><Relationship Id="rId179" Type="http://schemas.openxmlformats.org/officeDocument/2006/relationships/image" Target="../media/image673.png"/><Relationship Id="rId365" Type="http://schemas.openxmlformats.org/officeDocument/2006/relationships/customXml" Target="../ink/ink793.xml"/><Relationship Id="rId386" Type="http://schemas.openxmlformats.org/officeDocument/2006/relationships/image" Target="../media/image774.png"/><Relationship Id="rId190" Type="http://schemas.openxmlformats.org/officeDocument/2006/relationships/customXml" Target="../ink/ink704.xml"/><Relationship Id="rId204" Type="http://schemas.openxmlformats.org/officeDocument/2006/relationships/customXml" Target="../ink/ink711.xml"/><Relationship Id="rId225" Type="http://schemas.openxmlformats.org/officeDocument/2006/relationships/image" Target="../media/image696.png"/><Relationship Id="rId246" Type="http://schemas.openxmlformats.org/officeDocument/2006/relationships/customXml" Target="../ink/ink732.xml"/><Relationship Id="rId267" Type="http://schemas.openxmlformats.org/officeDocument/2006/relationships/image" Target="../media/image717.png"/><Relationship Id="rId288" Type="http://schemas.openxmlformats.org/officeDocument/2006/relationships/customXml" Target="../ink/ink753.xml"/><Relationship Id="rId411" Type="http://schemas.openxmlformats.org/officeDocument/2006/relationships/customXml" Target="../ink/ink816.xml"/><Relationship Id="rId432" Type="http://schemas.openxmlformats.org/officeDocument/2006/relationships/image" Target="../media/image797.png"/><Relationship Id="rId453" Type="http://schemas.openxmlformats.org/officeDocument/2006/relationships/image" Target="../media/image807.png"/><Relationship Id="rId474" Type="http://schemas.openxmlformats.org/officeDocument/2006/relationships/image" Target="../media/image817.png"/><Relationship Id="rId106" Type="http://schemas.openxmlformats.org/officeDocument/2006/relationships/customXml" Target="../ink/ink662.xml"/><Relationship Id="rId127" Type="http://schemas.openxmlformats.org/officeDocument/2006/relationships/image" Target="../media/image647.png"/><Relationship Id="rId313" Type="http://schemas.openxmlformats.org/officeDocument/2006/relationships/customXml" Target="../ink/ink766.xml"/><Relationship Id="rId495" Type="http://schemas.openxmlformats.org/officeDocument/2006/relationships/customXml" Target="../ink/ink859.xml"/><Relationship Id="rId10" Type="http://schemas.openxmlformats.org/officeDocument/2006/relationships/customXml" Target="../ink/ink614.xml"/><Relationship Id="rId31" Type="http://schemas.openxmlformats.org/officeDocument/2006/relationships/image" Target="../media/image600.png"/><Relationship Id="rId52" Type="http://schemas.openxmlformats.org/officeDocument/2006/relationships/customXml" Target="../ink/ink635.xml"/><Relationship Id="rId73" Type="http://schemas.openxmlformats.org/officeDocument/2006/relationships/image" Target="../media/image621.png"/><Relationship Id="rId94" Type="http://schemas.openxmlformats.org/officeDocument/2006/relationships/customXml" Target="../ink/ink656.xml"/><Relationship Id="rId148" Type="http://schemas.openxmlformats.org/officeDocument/2006/relationships/customXml" Target="../ink/ink683.xml"/><Relationship Id="rId169" Type="http://schemas.openxmlformats.org/officeDocument/2006/relationships/image" Target="../media/image668.png"/><Relationship Id="rId334" Type="http://schemas.openxmlformats.org/officeDocument/2006/relationships/customXml" Target="../ink/ink777.xml"/><Relationship Id="rId355" Type="http://schemas.openxmlformats.org/officeDocument/2006/relationships/customXml" Target="../ink/ink788.xml"/><Relationship Id="rId376" Type="http://schemas.openxmlformats.org/officeDocument/2006/relationships/image" Target="../media/image769.png"/><Relationship Id="rId397" Type="http://schemas.openxmlformats.org/officeDocument/2006/relationships/customXml" Target="../ink/ink809.xml"/><Relationship Id="rId4" Type="http://schemas.openxmlformats.org/officeDocument/2006/relationships/customXml" Target="../ink/ink611.xml"/><Relationship Id="rId180" Type="http://schemas.openxmlformats.org/officeDocument/2006/relationships/customXml" Target="../ink/ink699.xml"/><Relationship Id="rId215" Type="http://schemas.openxmlformats.org/officeDocument/2006/relationships/image" Target="../media/image691.png"/><Relationship Id="rId236" Type="http://schemas.openxmlformats.org/officeDocument/2006/relationships/customXml" Target="../ink/ink727.xml"/><Relationship Id="rId257" Type="http://schemas.openxmlformats.org/officeDocument/2006/relationships/image" Target="../media/image712.png"/><Relationship Id="rId278" Type="http://schemas.openxmlformats.org/officeDocument/2006/relationships/customXml" Target="../ink/ink748.xml"/><Relationship Id="rId401" Type="http://schemas.openxmlformats.org/officeDocument/2006/relationships/customXml" Target="../ink/ink811.xml"/><Relationship Id="rId422" Type="http://schemas.openxmlformats.org/officeDocument/2006/relationships/image" Target="../media/image792.png"/><Relationship Id="rId443" Type="http://schemas.openxmlformats.org/officeDocument/2006/relationships/image" Target="../media/image802.png"/><Relationship Id="rId464" Type="http://schemas.openxmlformats.org/officeDocument/2006/relationships/customXml" Target="../ink/ink843.xml"/><Relationship Id="rId303" Type="http://schemas.openxmlformats.org/officeDocument/2006/relationships/image" Target="../media/image735.png"/><Relationship Id="rId485" Type="http://schemas.openxmlformats.org/officeDocument/2006/relationships/customXml" Target="../ink/ink854.xml"/><Relationship Id="rId42" Type="http://schemas.openxmlformats.org/officeDocument/2006/relationships/customXml" Target="../ink/ink630.xml"/><Relationship Id="rId84" Type="http://schemas.openxmlformats.org/officeDocument/2006/relationships/customXml" Target="../ink/ink651.xml"/><Relationship Id="rId138" Type="http://schemas.openxmlformats.org/officeDocument/2006/relationships/customXml" Target="../ink/ink678.xml"/><Relationship Id="rId345" Type="http://schemas.openxmlformats.org/officeDocument/2006/relationships/image" Target="../media/image755.png"/><Relationship Id="rId387" Type="http://schemas.openxmlformats.org/officeDocument/2006/relationships/customXml" Target="../ink/ink804.xml"/><Relationship Id="rId191" Type="http://schemas.openxmlformats.org/officeDocument/2006/relationships/image" Target="../media/image679.png"/><Relationship Id="rId205" Type="http://schemas.openxmlformats.org/officeDocument/2006/relationships/image" Target="../media/image686.png"/><Relationship Id="rId247" Type="http://schemas.openxmlformats.org/officeDocument/2006/relationships/image" Target="../media/image707.png"/><Relationship Id="rId412" Type="http://schemas.openxmlformats.org/officeDocument/2006/relationships/image" Target="../media/image787.png"/><Relationship Id="rId107" Type="http://schemas.openxmlformats.org/officeDocument/2006/relationships/image" Target="../media/image637.png"/><Relationship Id="rId289" Type="http://schemas.openxmlformats.org/officeDocument/2006/relationships/image" Target="../media/image728.png"/><Relationship Id="rId454" Type="http://schemas.openxmlformats.org/officeDocument/2006/relationships/customXml" Target="../ink/ink838.xml"/><Relationship Id="rId496" Type="http://schemas.openxmlformats.org/officeDocument/2006/relationships/image" Target="../media/image828.png"/><Relationship Id="rId11" Type="http://schemas.openxmlformats.org/officeDocument/2006/relationships/image" Target="../media/image590.png"/><Relationship Id="rId53" Type="http://schemas.openxmlformats.org/officeDocument/2006/relationships/image" Target="../media/image611.png"/><Relationship Id="rId149" Type="http://schemas.openxmlformats.org/officeDocument/2006/relationships/image" Target="../media/image658.png"/><Relationship Id="rId314" Type="http://schemas.openxmlformats.org/officeDocument/2006/relationships/image" Target="../media/image740.png"/><Relationship Id="rId356" Type="http://schemas.openxmlformats.org/officeDocument/2006/relationships/image" Target="../media/image760.png"/><Relationship Id="rId398" Type="http://schemas.openxmlformats.org/officeDocument/2006/relationships/image" Target="../media/image780.png"/><Relationship Id="rId95" Type="http://schemas.openxmlformats.org/officeDocument/2006/relationships/image" Target="../media/image631.png"/><Relationship Id="rId160" Type="http://schemas.openxmlformats.org/officeDocument/2006/relationships/customXml" Target="../ink/ink689.xml"/><Relationship Id="rId216" Type="http://schemas.openxmlformats.org/officeDocument/2006/relationships/customXml" Target="../ink/ink717.xml"/><Relationship Id="rId423" Type="http://schemas.openxmlformats.org/officeDocument/2006/relationships/customXml" Target="../ink/ink822.xml"/><Relationship Id="rId258" Type="http://schemas.openxmlformats.org/officeDocument/2006/relationships/customXml" Target="../ink/ink738.xml"/><Relationship Id="rId465" Type="http://schemas.openxmlformats.org/officeDocument/2006/relationships/image" Target="../media/image813.png"/><Relationship Id="rId22" Type="http://schemas.openxmlformats.org/officeDocument/2006/relationships/customXml" Target="../ink/ink620.xml"/><Relationship Id="rId64" Type="http://schemas.openxmlformats.org/officeDocument/2006/relationships/customXml" Target="../ink/ink641.xml"/><Relationship Id="rId118" Type="http://schemas.openxmlformats.org/officeDocument/2006/relationships/customXml" Target="../ink/ink668.xml"/><Relationship Id="rId325" Type="http://schemas.openxmlformats.org/officeDocument/2006/relationships/customXml" Target="../ink/ink772.xml"/><Relationship Id="rId367" Type="http://schemas.openxmlformats.org/officeDocument/2006/relationships/customXml" Target="../ink/ink794.xml"/><Relationship Id="rId171" Type="http://schemas.openxmlformats.org/officeDocument/2006/relationships/image" Target="../media/image669.png"/><Relationship Id="rId227" Type="http://schemas.openxmlformats.org/officeDocument/2006/relationships/image" Target="../media/image697.png"/><Relationship Id="rId269" Type="http://schemas.openxmlformats.org/officeDocument/2006/relationships/image" Target="../media/image718.png"/><Relationship Id="rId434" Type="http://schemas.openxmlformats.org/officeDocument/2006/relationships/image" Target="../media/image798.png"/><Relationship Id="rId476" Type="http://schemas.openxmlformats.org/officeDocument/2006/relationships/image" Target="../media/image818.png"/><Relationship Id="rId33" Type="http://schemas.openxmlformats.org/officeDocument/2006/relationships/image" Target="../media/image601.png"/><Relationship Id="rId129" Type="http://schemas.openxmlformats.org/officeDocument/2006/relationships/image" Target="../media/image648.png"/><Relationship Id="rId280" Type="http://schemas.openxmlformats.org/officeDocument/2006/relationships/customXml" Target="../ink/ink749.xml"/><Relationship Id="rId336" Type="http://schemas.openxmlformats.org/officeDocument/2006/relationships/customXml" Target="../ink/ink778.xml"/><Relationship Id="rId75" Type="http://schemas.openxmlformats.org/officeDocument/2006/relationships/image" Target="../media/image622.png"/><Relationship Id="rId140" Type="http://schemas.openxmlformats.org/officeDocument/2006/relationships/customXml" Target="../ink/ink679.xml"/><Relationship Id="rId182" Type="http://schemas.openxmlformats.org/officeDocument/2006/relationships/customXml" Target="../ink/ink700.xml"/><Relationship Id="rId378" Type="http://schemas.openxmlformats.org/officeDocument/2006/relationships/image" Target="../media/image770.png"/><Relationship Id="rId403" Type="http://schemas.openxmlformats.org/officeDocument/2006/relationships/customXml" Target="../ink/ink812.xml"/><Relationship Id="rId6" Type="http://schemas.openxmlformats.org/officeDocument/2006/relationships/customXml" Target="../ink/ink612.xml"/><Relationship Id="rId238" Type="http://schemas.openxmlformats.org/officeDocument/2006/relationships/customXml" Target="../ink/ink728.xml"/><Relationship Id="rId445" Type="http://schemas.openxmlformats.org/officeDocument/2006/relationships/image" Target="../media/image803.png"/><Relationship Id="rId487" Type="http://schemas.openxmlformats.org/officeDocument/2006/relationships/customXml" Target="../ink/ink855.xml"/><Relationship Id="rId291" Type="http://schemas.openxmlformats.org/officeDocument/2006/relationships/image" Target="../media/image729.png"/><Relationship Id="rId305" Type="http://schemas.openxmlformats.org/officeDocument/2006/relationships/image" Target="../media/image736.png"/><Relationship Id="rId347" Type="http://schemas.openxmlformats.org/officeDocument/2006/relationships/image" Target="../media/image756.png"/><Relationship Id="rId44" Type="http://schemas.openxmlformats.org/officeDocument/2006/relationships/customXml" Target="../ink/ink631.xml"/><Relationship Id="rId86" Type="http://schemas.openxmlformats.org/officeDocument/2006/relationships/customXml" Target="../ink/ink652.xml"/><Relationship Id="rId151" Type="http://schemas.openxmlformats.org/officeDocument/2006/relationships/image" Target="../media/image659.png"/><Relationship Id="rId389" Type="http://schemas.openxmlformats.org/officeDocument/2006/relationships/customXml" Target="../ink/ink805.xml"/><Relationship Id="rId193" Type="http://schemas.openxmlformats.org/officeDocument/2006/relationships/image" Target="../media/image680.png"/><Relationship Id="rId207" Type="http://schemas.openxmlformats.org/officeDocument/2006/relationships/image" Target="../media/image687.png"/><Relationship Id="rId249" Type="http://schemas.openxmlformats.org/officeDocument/2006/relationships/image" Target="../media/image708.png"/><Relationship Id="rId414" Type="http://schemas.openxmlformats.org/officeDocument/2006/relationships/image" Target="../media/image788.png"/><Relationship Id="rId456" Type="http://schemas.openxmlformats.org/officeDocument/2006/relationships/customXml" Target="../ink/ink839.xml"/><Relationship Id="rId498" Type="http://schemas.openxmlformats.org/officeDocument/2006/relationships/image" Target="../media/image829.png"/><Relationship Id="rId13" Type="http://schemas.openxmlformats.org/officeDocument/2006/relationships/image" Target="../media/image591.png"/><Relationship Id="rId109" Type="http://schemas.openxmlformats.org/officeDocument/2006/relationships/image" Target="../media/image638.png"/><Relationship Id="rId260" Type="http://schemas.openxmlformats.org/officeDocument/2006/relationships/customXml" Target="../ink/ink739.xml"/><Relationship Id="rId316" Type="http://schemas.openxmlformats.org/officeDocument/2006/relationships/image" Target="../media/image741.png"/><Relationship Id="rId55" Type="http://schemas.openxmlformats.org/officeDocument/2006/relationships/image" Target="../media/image612.png"/><Relationship Id="rId97" Type="http://schemas.openxmlformats.org/officeDocument/2006/relationships/image" Target="../media/image632.png"/><Relationship Id="rId120" Type="http://schemas.openxmlformats.org/officeDocument/2006/relationships/customXml" Target="../ink/ink669.xml"/><Relationship Id="rId358" Type="http://schemas.openxmlformats.org/officeDocument/2006/relationships/image" Target="../media/image761.png"/><Relationship Id="rId162" Type="http://schemas.openxmlformats.org/officeDocument/2006/relationships/customXml" Target="../ink/ink690.xml"/><Relationship Id="rId218" Type="http://schemas.openxmlformats.org/officeDocument/2006/relationships/customXml" Target="../ink/ink718.xml"/><Relationship Id="rId425" Type="http://schemas.openxmlformats.org/officeDocument/2006/relationships/customXml" Target="../ink/ink823.xml"/><Relationship Id="rId467" Type="http://schemas.openxmlformats.org/officeDocument/2006/relationships/image" Target="../media/image814.png"/><Relationship Id="rId271" Type="http://schemas.openxmlformats.org/officeDocument/2006/relationships/image" Target="../media/image719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4.png"/><Relationship Id="rId299" Type="http://schemas.openxmlformats.org/officeDocument/2006/relationships/image" Target="../media/image971.png"/><Relationship Id="rId21" Type="http://schemas.openxmlformats.org/officeDocument/2006/relationships/customXml" Target="../ink/ink872.xml"/><Relationship Id="rId63" Type="http://schemas.openxmlformats.org/officeDocument/2006/relationships/image" Target="../media/image858.png"/><Relationship Id="rId159" Type="http://schemas.openxmlformats.org/officeDocument/2006/relationships/image" Target="../media/image904.png"/><Relationship Id="rId324" Type="http://schemas.openxmlformats.org/officeDocument/2006/relationships/image" Target="../media/image983.png"/><Relationship Id="rId366" Type="http://schemas.openxmlformats.org/officeDocument/2006/relationships/image" Target="../media/image1004.png"/><Relationship Id="rId531" Type="http://schemas.openxmlformats.org/officeDocument/2006/relationships/image" Target="../media/image1084.png"/><Relationship Id="rId170" Type="http://schemas.openxmlformats.org/officeDocument/2006/relationships/customXml" Target="../ink/ink950.xml"/><Relationship Id="rId226" Type="http://schemas.openxmlformats.org/officeDocument/2006/relationships/image" Target="../media/image936.png"/><Relationship Id="rId433" Type="http://schemas.openxmlformats.org/officeDocument/2006/relationships/image" Target="../media/image1036.png"/><Relationship Id="rId268" Type="http://schemas.openxmlformats.org/officeDocument/2006/relationships/image" Target="../media/image956.png"/><Relationship Id="rId475" Type="http://schemas.openxmlformats.org/officeDocument/2006/relationships/image" Target="../media/image1057.png"/><Relationship Id="rId32" Type="http://schemas.openxmlformats.org/officeDocument/2006/relationships/customXml" Target="../ink/ink878.xml"/><Relationship Id="rId74" Type="http://schemas.openxmlformats.org/officeDocument/2006/relationships/image" Target="../media/image863.png"/><Relationship Id="rId128" Type="http://schemas.openxmlformats.org/officeDocument/2006/relationships/customXml" Target="../ink/ink928.xml"/><Relationship Id="rId335" Type="http://schemas.openxmlformats.org/officeDocument/2006/relationships/customXml" Target="../ink/ink1036.xml"/><Relationship Id="rId377" Type="http://schemas.openxmlformats.org/officeDocument/2006/relationships/customXml" Target="../ink/ink1057.xml"/><Relationship Id="rId500" Type="http://schemas.openxmlformats.org/officeDocument/2006/relationships/image" Target="../media/image1069.png"/><Relationship Id="rId5" Type="http://schemas.openxmlformats.org/officeDocument/2006/relationships/image" Target="../media/image832.png"/><Relationship Id="rId181" Type="http://schemas.openxmlformats.org/officeDocument/2006/relationships/customXml" Target="../ink/ink956.xml"/><Relationship Id="rId237" Type="http://schemas.openxmlformats.org/officeDocument/2006/relationships/customXml" Target="../ink/ink985.xml"/><Relationship Id="rId402" Type="http://schemas.openxmlformats.org/officeDocument/2006/relationships/customXml" Target="../ink/ink1070.xml"/><Relationship Id="rId279" Type="http://schemas.openxmlformats.org/officeDocument/2006/relationships/customXml" Target="../ink/ink1007.xml"/><Relationship Id="rId444" Type="http://schemas.openxmlformats.org/officeDocument/2006/relationships/customXml" Target="../ink/ink1092.xml"/><Relationship Id="rId486" Type="http://schemas.openxmlformats.org/officeDocument/2006/relationships/image" Target="../media/image1062.png"/><Relationship Id="rId43" Type="http://schemas.openxmlformats.org/officeDocument/2006/relationships/image" Target="../media/image849.png"/><Relationship Id="rId139" Type="http://schemas.openxmlformats.org/officeDocument/2006/relationships/image" Target="../media/image894.png"/><Relationship Id="rId290" Type="http://schemas.openxmlformats.org/officeDocument/2006/relationships/customXml" Target="../ink/ink1013.xml"/><Relationship Id="rId304" Type="http://schemas.openxmlformats.org/officeDocument/2006/relationships/customXml" Target="../ink/ink1020.xml"/><Relationship Id="rId346" Type="http://schemas.openxmlformats.org/officeDocument/2006/relationships/image" Target="../media/image994.png"/><Relationship Id="rId388" Type="http://schemas.openxmlformats.org/officeDocument/2006/relationships/customXml" Target="../ink/ink1063.xml"/><Relationship Id="rId511" Type="http://schemas.openxmlformats.org/officeDocument/2006/relationships/customXml" Target="../ink/ink1126.xml"/><Relationship Id="rId85" Type="http://schemas.openxmlformats.org/officeDocument/2006/relationships/customXml" Target="../ink/ink906.xml"/><Relationship Id="rId150" Type="http://schemas.openxmlformats.org/officeDocument/2006/relationships/customXml" Target="../ink/ink940.xml"/><Relationship Id="rId192" Type="http://schemas.openxmlformats.org/officeDocument/2006/relationships/image" Target="../media/image920.png"/><Relationship Id="rId206" Type="http://schemas.openxmlformats.org/officeDocument/2006/relationships/customXml" Target="../ink/ink969.xml"/><Relationship Id="rId413" Type="http://schemas.openxmlformats.org/officeDocument/2006/relationships/customXml" Target="../ink/ink1076.xml"/><Relationship Id="rId248" Type="http://schemas.openxmlformats.org/officeDocument/2006/relationships/customXml" Target="../ink/ink991.xml"/><Relationship Id="rId455" Type="http://schemas.openxmlformats.org/officeDocument/2006/relationships/image" Target="../media/image1047.png"/><Relationship Id="rId497" Type="http://schemas.openxmlformats.org/officeDocument/2006/relationships/customXml" Target="../ink/ink1119.xml"/><Relationship Id="rId12" Type="http://schemas.openxmlformats.org/officeDocument/2006/relationships/customXml" Target="../ink/ink867.xml"/><Relationship Id="rId108" Type="http://schemas.openxmlformats.org/officeDocument/2006/relationships/customXml" Target="../ink/ink918.xml"/><Relationship Id="rId315" Type="http://schemas.openxmlformats.org/officeDocument/2006/relationships/image" Target="../media/image979.png"/><Relationship Id="rId357" Type="http://schemas.openxmlformats.org/officeDocument/2006/relationships/customXml" Target="../ink/ink1047.xml"/><Relationship Id="rId522" Type="http://schemas.openxmlformats.org/officeDocument/2006/relationships/image" Target="../media/image1080.png"/><Relationship Id="rId54" Type="http://schemas.openxmlformats.org/officeDocument/2006/relationships/customXml" Target="../ink/ink889.xml"/><Relationship Id="rId96" Type="http://schemas.openxmlformats.org/officeDocument/2006/relationships/image" Target="../media/image874.png"/><Relationship Id="rId161" Type="http://schemas.openxmlformats.org/officeDocument/2006/relationships/image" Target="../media/image905.png"/><Relationship Id="rId217" Type="http://schemas.openxmlformats.org/officeDocument/2006/relationships/image" Target="../media/image932.png"/><Relationship Id="rId399" Type="http://schemas.openxmlformats.org/officeDocument/2006/relationships/image" Target="../media/image1020.png"/><Relationship Id="rId259" Type="http://schemas.openxmlformats.org/officeDocument/2006/relationships/image" Target="../media/image952.png"/><Relationship Id="rId424" Type="http://schemas.openxmlformats.org/officeDocument/2006/relationships/customXml" Target="../ink/ink1082.xml"/><Relationship Id="rId466" Type="http://schemas.openxmlformats.org/officeDocument/2006/relationships/customXml" Target="../ink/ink1103.xml"/><Relationship Id="rId23" Type="http://schemas.openxmlformats.org/officeDocument/2006/relationships/customXml" Target="../ink/ink873.xml"/><Relationship Id="rId119" Type="http://schemas.openxmlformats.org/officeDocument/2006/relationships/image" Target="../media/image885.png"/><Relationship Id="rId270" Type="http://schemas.openxmlformats.org/officeDocument/2006/relationships/image" Target="../media/image957.png"/><Relationship Id="rId326" Type="http://schemas.openxmlformats.org/officeDocument/2006/relationships/image" Target="../media/image984.png"/><Relationship Id="rId533" Type="http://schemas.openxmlformats.org/officeDocument/2006/relationships/image" Target="../media/image1085.png"/><Relationship Id="rId65" Type="http://schemas.openxmlformats.org/officeDocument/2006/relationships/image" Target="../media/image859.png"/><Relationship Id="rId130" Type="http://schemas.openxmlformats.org/officeDocument/2006/relationships/image" Target="../media/image890.png"/><Relationship Id="rId368" Type="http://schemas.openxmlformats.org/officeDocument/2006/relationships/image" Target="../media/image1005.png"/><Relationship Id="rId172" Type="http://schemas.openxmlformats.org/officeDocument/2006/relationships/customXml" Target="../ink/ink951.xml"/><Relationship Id="rId228" Type="http://schemas.openxmlformats.org/officeDocument/2006/relationships/image" Target="../media/image937.png"/><Relationship Id="rId435" Type="http://schemas.openxmlformats.org/officeDocument/2006/relationships/image" Target="../media/image1037.png"/><Relationship Id="rId477" Type="http://schemas.openxmlformats.org/officeDocument/2006/relationships/image" Target="../media/image1058.png"/><Relationship Id="rId281" Type="http://schemas.openxmlformats.org/officeDocument/2006/relationships/image" Target="../media/image962.png"/><Relationship Id="rId337" Type="http://schemas.openxmlformats.org/officeDocument/2006/relationships/customXml" Target="../ink/ink1037.xml"/><Relationship Id="rId502" Type="http://schemas.openxmlformats.org/officeDocument/2006/relationships/image" Target="../media/image1070.png"/><Relationship Id="rId34" Type="http://schemas.openxmlformats.org/officeDocument/2006/relationships/customXml" Target="../ink/ink879.xml"/><Relationship Id="rId76" Type="http://schemas.openxmlformats.org/officeDocument/2006/relationships/image" Target="../media/image864.png"/><Relationship Id="rId141" Type="http://schemas.openxmlformats.org/officeDocument/2006/relationships/image" Target="../media/image895.png"/><Relationship Id="rId379" Type="http://schemas.openxmlformats.org/officeDocument/2006/relationships/customXml" Target="../ink/ink1058.xml"/><Relationship Id="rId7" Type="http://schemas.openxmlformats.org/officeDocument/2006/relationships/image" Target="../media/image833.png"/><Relationship Id="rId183" Type="http://schemas.openxmlformats.org/officeDocument/2006/relationships/customXml" Target="../ink/ink957.xml"/><Relationship Id="rId239" Type="http://schemas.openxmlformats.org/officeDocument/2006/relationships/customXml" Target="../ink/ink986.xml"/><Relationship Id="rId390" Type="http://schemas.openxmlformats.org/officeDocument/2006/relationships/customXml" Target="../ink/ink1064.xml"/><Relationship Id="rId404" Type="http://schemas.openxmlformats.org/officeDocument/2006/relationships/customXml" Target="../ink/ink1071.xml"/><Relationship Id="rId446" Type="http://schemas.openxmlformats.org/officeDocument/2006/relationships/customXml" Target="../ink/ink1093.xml"/><Relationship Id="rId250" Type="http://schemas.openxmlformats.org/officeDocument/2006/relationships/customXml" Target="../ink/ink992.xml"/><Relationship Id="rId292" Type="http://schemas.openxmlformats.org/officeDocument/2006/relationships/customXml" Target="../ink/ink1014.xml"/><Relationship Id="rId306" Type="http://schemas.openxmlformats.org/officeDocument/2006/relationships/customXml" Target="../ink/ink1021.xml"/><Relationship Id="rId488" Type="http://schemas.openxmlformats.org/officeDocument/2006/relationships/image" Target="../media/image1063.png"/><Relationship Id="rId45" Type="http://schemas.openxmlformats.org/officeDocument/2006/relationships/image" Target="../media/image850.png"/><Relationship Id="rId87" Type="http://schemas.openxmlformats.org/officeDocument/2006/relationships/customXml" Target="../ink/ink907.xml"/><Relationship Id="rId110" Type="http://schemas.openxmlformats.org/officeDocument/2006/relationships/customXml" Target="../ink/ink919.xml"/><Relationship Id="rId348" Type="http://schemas.openxmlformats.org/officeDocument/2006/relationships/image" Target="../media/image995.png"/><Relationship Id="rId513" Type="http://schemas.openxmlformats.org/officeDocument/2006/relationships/customXml" Target="../ink/ink1127.xml"/><Relationship Id="rId152" Type="http://schemas.openxmlformats.org/officeDocument/2006/relationships/customXml" Target="../ink/ink941.xml"/><Relationship Id="rId194" Type="http://schemas.openxmlformats.org/officeDocument/2006/relationships/image" Target="../media/image921.png"/><Relationship Id="rId208" Type="http://schemas.openxmlformats.org/officeDocument/2006/relationships/customXml" Target="../ink/ink970.xml"/><Relationship Id="rId415" Type="http://schemas.openxmlformats.org/officeDocument/2006/relationships/customXml" Target="../ink/ink1077.xml"/><Relationship Id="rId457" Type="http://schemas.openxmlformats.org/officeDocument/2006/relationships/image" Target="../media/image1048.png"/><Relationship Id="rId261" Type="http://schemas.openxmlformats.org/officeDocument/2006/relationships/image" Target="../media/image953.png"/><Relationship Id="rId499" Type="http://schemas.openxmlformats.org/officeDocument/2006/relationships/customXml" Target="../ink/ink1120.xml"/><Relationship Id="rId14" Type="http://schemas.openxmlformats.org/officeDocument/2006/relationships/customXml" Target="../ink/ink868.xml"/><Relationship Id="rId56" Type="http://schemas.openxmlformats.org/officeDocument/2006/relationships/customXml" Target="../ink/ink890.xml"/><Relationship Id="rId317" Type="http://schemas.openxmlformats.org/officeDocument/2006/relationships/image" Target="../media/image980.png"/><Relationship Id="rId359" Type="http://schemas.openxmlformats.org/officeDocument/2006/relationships/customXml" Target="../ink/ink1048.xml"/><Relationship Id="rId524" Type="http://schemas.openxmlformats.org/officeDocument/2006/relationships/image" Target="../media/image1081.png"/><Relationship Id="rId98" Type="http://schemas.openxmlformats.org/officeDocument/2006/relationships/customXml" Target="../ink/ink913.xml"/><Relationship Id="rId121" Type="http://schemas.openxmlformats.org/officeDocument/2006/relationships/image" Target="../media/image886.png"/><Relationship Id="rId163" Type="http://schemas.openxmlformats.org/officeDocument/2006/relationships/image" Target="../media/image906.png"/><Relationship Id="rId219" Type="http://schemas.openxmlformats.org/officeDocument/2006/relationships/image" Target="../media/image933.png"/><Relationship Id="rId370" Type="http://schemas.openxmlformats.org/officeDocument/2006/relationships/image" Target="../media/image1006.png"/><Relationship Id="rId426" Type="http://schemas.openxmlformats.org/officeDocument/2006/relationships/customXml" Target="../ink/ink1083.xml"/><Relationship Id="rId230" Type="http://schemas.openxmlformats.org/officeDocument/2006/relationships/image" Target="../media/image938.png"/><Relationship Id="rId468" Type="http://schemas.openxmlformats.org/officeDocument/2006/relationships/customXml" Target="../ink/ink1104.xml"/><Relationship Id="rId25" Type="http://schemas.openxmlformats.org/officeDocument/2006/relationships/customXml" Target="../ink/ink874.xml"/><Relationship Id="rId46" Type="http://schemas.openxmlformats.org/officeDocument/2006/relationships/customXml" Target="../ink/ink885.xml"/><Relationship Id="rId67" Type="http://schemas.openxmlformats.org/officeDocument/2006/relationships/customXml" Target="../ink/ink897.xml"/><Relationship Id="rId272" Type="http://schemas.openxmlformats.org/officeDocument/2006/relationships/image" Target="../media/image958.png"/><Relationship Id="rId293" Type="http://schemas.openxmlformats.org/officeDocument/2006/relationships/image" Target="../media/image968.png"/><Relationship Id="rId307" Type="http://schemas.openxmlformats.org/officeDocument/2006/relationships/image" Target="../media/image975.png"/><Relationship Id="rId328" Type="http://schemas.openxmlformats.org/officeDocument/2006/relationships/image" Target="../media/image985.png"/><Relationship Id="rId349" Type="http://schemas.openxmlformats.org/officeDocument/2006/relationships/customXml" Target="../ink/ink1043.xml"/><Relationship Id="rId514" Type="http://schemas.openxmlformats.org/officeDocument/2006/relationships/image" Target="../media/image1076.png"/><Relationship Id="rId535" Type="http://schemas.openxmlformats.org/officeDocument/2006/relationships/image" Target="../media/image1086.png"/><Relationship Id="rId88" Type="http://schemas.openxmlformats.org/officeDocument/2006/relationships/image" Target="../media/image870.png"/><Relationship Id="rId111" Type="http://schemas.openxmlformats.org/officeDocument/2006/relationships/image" Target="../media/image881.png"/><Relationship Id="rId132" Type="http://schemas.openxmlformats.org/officeDocument/2006/relationships/image" Target="../media/image891.png"/><Relationship Id="rId153" Type="http://schemas.openxmlformats.org/officeDocument/2006/relationships/image" Target="../media/image901.png"/><Relationship Id="rId174" Type="http://schemas.openxmlformats.org/officeDocument/2006/relationships/customXml" Target="../ink/ink952.xml"/><Relationship Id="rId195" Type="http://schemas.openxmlformats.org/officeDocument/2006/relationships/customXml" Target="../ink/ink963.xml"/><Relationship Id="rId209" Type="http://schemas.openxmlformats.org/officeDocument/2006/relationships/image" Target="../media/image928.png"/><Relationship Id="rId360" Type="http://schemas.openxmlformats.org/officeDocument/2006/relationships/image" Target="../media/image1001.png"/><Relationship Id="rId381" Type="http://schemas.openxmlformats.org/officeDocument/2006/relationships/customXml" Target="../ink/ink1059.xml"/><Relationship Id="rId416" Type="http://schemas.openxmlformats.org/officeDocument/2006/relationships/image" Target="../media/image1028.png"/><Relationship Id="rId220" Type="http://schemas.openxmlformats.org/officeDocument/2006/relationships/customXml" Target="../ink/ink976.xml"/><Relationship Id="rId241" Type="http://schemas.openxmlformats.org/officeDocument/2006/relationships/customXml" Target="../ink/ink987.xml"/><Relationship Id="rId437" Type="http://schemas.openxmlformats.org/officeDocument/2006/relationships/image" Target="../media/image1038.png"/><Relationship Id="rId458" Type="http://schemas.openxmlformats.org/officeDocument/2006/relationships/customXml" Target="../ink/ink1099.xml"/><Relationship Id="rId479" Type="http://schemas.openxmlformats.org/officeDocument/2006/relationships/customXml" Target="../ink/ink1110.xml"/><Relationship Id="rId15" Type="http://schemas.openxmlformats.org/officeDocument/2006/relationships/image" Target="../media/image836.png"/><Relationship Id="rId36" Type="http://schemas.openxmlformats.org/officeDocument/2006/relationships/customXml" Target="../ink/ink880.xml"/><Relationship Id="rId57" Type="http://schemas.openxmlformats.org/officeDocument/2006/relationships/customXml" Target="../ink/ink891.xml"/><Relationship Id="rId262" Type="http://schemas.openxmlformats.org/officeDocument/2006/relationships/customXml" Target="../ink/ink998.xml"/><Relationship Id="rId283" Type="http://schemas.openxmlformats.org/officeDocument/2006/relationships/image" Target="../media/image963.png"/><Relationship Id="rId318" Type="http://schemas.openxmlformats.org/officeDocument/2006/relationships/customXml" Target="../ink/ink1027.xml"/><Relationship Id="rId339" Type="http://schemas.openxmlformats.org/officeDocument/2006/relationships/customXml" Target="../ink/ink1038.xml"/><Relationship Id="rId490" Type="http://schemas.openxmlformats.org/officeDocument/2006/relationships/image" Target="../media/image1064.png"/><Relationship Id="rId504" Type="http://schemas.openxmlformats.org/officeDocument/2006/relationships/image" Target="../media/image1071.png"/><Relationship Id="rId525" Type="http://schemas.openxmlformats.org/officeDocument/2006/relationships/customXml" Target="../ink/ink1133.xml"/><Relationship Id="rId78" Type="http://schemas.openxmlformats.org/officeDocument/2006/relationships/image" Target="../media/image865.png"/><Relationship Id="rId99" Type="http://schemas.openxmlformats.org/officeDocument/2006/relationships/image" Target="../media/image875.png"/><Relationship Id="rId101" Type="http://schemas.openxmlformats.org/officeDocument/2006/relationships/image" Target="../media/image876.png"/><Relationship Id="rId122" Type="http://schemas.openxmlformats.org/officeDocument/2006/relationships/customXml" Target="../ink/ink925.xml"/><Relationship Id="rId143" Type="http://schemas.openxmlformats.org/officeDocument/2006/relationships/image" Target="../media/image896.png"/><Relationship Id="rId164" Type="http://schemas.openxmlformats.org/officeDocument/2006/relationships/customXml" Target="../ink/ink947.xml"/><Relationship Id="rId185" Type="http://schemas.openxmlformats.org/officeDocument/2006/relationships/customXml" Target="../ink/ink958.xml"/><Relationship Id="rId350" Type="http://schemas.openxmlformats.org/officeDocument/2006/relationships/image" Target="../media/image996.png"/><Relationship Id="rId371" Type="http://schemas.openxmlformats.org/officeDocument/2006/relationships/customXml" Target="../ink/ink1054.xml"/><Relationship Id="rId406" Type="http://schemas.openxmlformats.org/officeDocument/2006/relationships/customXml" Target="../ink/ink1072.xml"/><Relationship Id="rId9" Type="http://schemas.openxmlformats.org/officeDocument/2006/relationships/image" Target="../media/image834.png"/><Relationship Id="rId210" Type="http://schemas.openxmlformats.org/officeDocument/2006/relationships/customXml" Target="../ink/ink971.xml"/><Relationship Id="rId392" Type="http://schemas.openxmlformats.org/officeDocument/2006/relationships/customXml" Target="../ink/ink1065.xml"/><Relationship Id="rId427" Type="http://schemas.openxmlformats.org/officeDocument/2006/relationships/image" Target="../media/image1033.png"/><Relationship Id="rId448" Type="http://schemas.openxmlformats.org/officeDocument/2006/relationships/customXml" Target="../ink/ink1094.xml"/><Relationship Id="rId469" Type="http://schemas.openxmlformats.org/officeDocument/2006/relationships/image" Target="../media/image1054.png"/><Relationship Id="rId26" Type="http://schemas.openxmlformats.org/officeDocument/2006/relationships/image" Target="../media/image841.png"/><Relationship Id="rId231" Type="http://schemas.openxmlformats.org/officeDocument/2006/relationships/customXml" Target="../ink/ink982.xml"/><Relationship Id="rId252" Type="http://schemas.openxmlformats.org/officeDocument/2006/relationships/customXml" Target="../ink/ink993.xml"/><Relationship Id="rId273" Type="http://schemas.openxmlformats.org/officeDocument/2006/relationships/customXml" Target="../ink/ink1004.xml"/><Relationship Id="rId294" Type="http://schemas.openxmlformats.org/officeDocument/2006/relationships/customXml" Target="../ink/ink1015.xml"/><Relationship Id="rId308" Type="http://schemas.openxmlformats.org/officeDocument/2006/relationships/customXml" Target="../ink/ink1022.xml"/><Relationship Id="rId329" Type="http://schemas.openxmlformats.org/officeDocument/2006/relationships/customXml" Target="../ink/ink1033.xml"/><Relationship Id="rId480" Type="http://schemas.openxmlformats.org/officeDocument/2006/relationships/image" Target="../media/image1059.png"/><Relationship Id="rId515" Type="http://schemas.openxmlformats.org/officeDocument/2006/relationships/customXml" Target="../ink/ink1128.xml"/><Relationship Id="rId536" Type="http://schemas.openxmlformats.org/officeDocument/2006/relationships/customXml" Target="../ink/ink1139.xml"/><Relationship Id="rId47" Type="http://schemas.openxmlformats.org/officeDocument/2006/relationships/image" Target="../media/image851.png"/><Relationship Id="rId68" Type="http://schemas.openxmlformats.org/officeDocument/2006/relationships/image" Target="../media/image860.png"/><Relationship Id="rId89" Type="http://schemas.openxmlformats.org/officeDocument/2006/relationships/customXml" Target="../ink/ink908.xml"/><Relationship Id="rId112" Type="http://schemas.openxmlformats.org/officeDocument/2006/relationships/customXml" Target="../ink/ink920.xml"/><Relationship Id="rId133" Type="http://schemas.openxmlformats.org/officeDocument/2006/relationships/customXml" Target="../ink/ink931.xml"/><Relationship Id="rId154" Type="http://schemas.openxmlformats.org/officeDocument/2006/relationships/customXml" Target="../ink/ink942.xml"/><Relationship Id="rId175" Type="http://schemas.openxmlformats.org/officeDocument/2006/relationships/customXml" Target="../ink/ink953.xml"/><Relationship Id="rId340" Type="http://schemas.openxmlformats.org/officeDocument/2006/relationships/image" Target="../media/image991.png"/><Relationship Id="rId361" Type="http://schemas.openxmlformats.org/officeDocument/2006/relationships/customXml" Target="../ink/ink1049.xml"/><Relationship Id="rId196" Type="http://schemas.openxmlformats.org/officeDocument/2006/relationships/image" Target="../media/image922.png"/><Relationship Id="rId200" Type="http://schemas.openxmlformats.org/officeDocument/2006/relationships/customXml" Target="../ink/ink966.xml"/><Relationship Id="rId382" Type="http://schemas.openxmlformats.org/officeDocument/2006/relationships/image" Target="../media/image1012.png"/><Relationship Id="rId417" Type="http://schemas.openxmlformats.org/officeDocument/2006/relationships/customXml" Target="../ink/ink1078.xml"/><Relationship Id="rId438" Type="http://schemas.openxmlformats.org/officeDocument/2006/relationships/customXml" Target="../ink/ink1089.xml"/><Relationship Id="rId459" Type="http://schemas.openxmlformats.org/officeDocument/2006/relationships/image" Target="../media/image1049.png"/><Relationship Id="rId16" Type="http://schemas.openxmlformats.org/officeDocument/2006/relationships/customXml" Target="../ink/ink869.xml"/><Relationship Id="rId221" Type="http://schemas.openxmlformats.org/officeDocument/2006/relationships/image" Target="../media/image934.png"/><Relationship Id="rId242" Type="http://schemas.openxmlformats.org/officeDocument/2006/relationships/image" Target="../media/image944.png"/><Relationship Id="rId263" Type="http://schemas.openxmlformats.org/officeDocument/2006/relationships/image" Target="../media/image954.png"/><Relationship Id="rId284" Type="http://schemas.openxmlformats.org/officeDocument/2006/relationships/customXml" Target="../ink/ink1010.xml"/><Relationship Id="rId319" Type="http://schemas.openxmlformats.org/officeDocument/2006/relationships/image" Target="../media/image981.png"/><Relationship Id="rId470" Type="http://schemas.openxmlformats.org/officeDocument/2006/relationships/customXml" Target="../ink/ink1105.xml"/><Relationship Id="rId491" Type="http://schemas.openxmlformats.org/officeDocument/2006/relationships/customXml" Target="../ink/ink1116.xml"/><Relationship Id="rId505" Type="http://schemas.openxmlformats.org/officeDocument/2006/relationships/customXml" Target="../ink/ink1123.xml"/><Relationship Id="rId526" Type="http://schemas.openxmlformats.org/officeDocument/2006/relationships/image" Target="../media/image1082.png"/><Relationship Id="rId37" Type="http://schemas.openxmlformats.org/officeDocument/2006/relationships/image" Target="../media/image846.png"/><Relationship Id="rId58" Type="http://schemas.openxmlformats.org/officeDocument/2006/relationships/image" Target="../media/image856.png"/><Relationship Id="rId79" Type="http://schemas.openxmlformats.org/officeDocument/2006/relationships/customXml" Target="../ink/ink903.xml"/><Relationship Id="rId102" Type="http://schemas.openxmlformats.org/officeDocument/2006/relationships/customXml" Target="../ink/ink915.xml"/><Relationship Id="rId123" Type="http://schemas.openxmlformats.org/officeDocument/2006/relationships/image" Target="../media/image887.png"/><Relationship Id="rId144" Type="http://schemas.openxmlformats.org/officeDocument/2006/relationships/customXml" Target="../ink/ink937.xml"/><Relationship Id="rId330" Type="http://schemas.openxmlformats.org/officeDocument/2006/relationships/image" Target="../media/image986.png"/><Relationship Id="rId90" Type="http://schemas.openxmlformats.org/officeDocument/2006/relationships/image" Target="../media/image871.png"/><Relationship Id="rId165" Type="http://schemas.openxmlformats.org/officeDocument/2006/relationships/image" Target="../media/image907.png"/><Relationship Id="rId186" Type="http://schemas.openxmlformats.org/officeDocument/2006/relationships/image" Target="../media/image917.png"/><Relationship Id="rId351" Type="http://schemas.openxmlformats.org/officeDocument/2006/relationships/customXml" Target="../ink/ink1044.xml"/><Relationship Id="rId372" Type="http://schemas.openxmlformats.org/officeDocument/2006/relationships/image" Target="../media/image1007.png"/><Relationship Id="rId393" Type="http://schemas.openxmlformats.org/officeDocument/2006/relationships/image" Target="../media/image1017.png"/><Relationship Id="rId407" Type="http://schemas.openxmlformats.org/officeDocument/2006/relationships/customXml" Target="../ink/ink1073.xml"/><Relationship Id="rId428" Type="http://schemas.openxmlformats.org/officeDocument/2006/relationships/customXml" Target="../ink/ink1084.xml"/><Relationship Id="rId449" Type="http://schemas.openxmlformats.org/officeDocument/2006/relationships/image" Target="../media/image1044.png"/><Relationship Id="rId211" Type="http://schemas.openxmlformats.org/officeDocument/2006/relationships/image" Target="../media/image929.png"/><Relationship Id="rId232" Type="http://schemas.openxmlformats.org/officeDocument/2006/relationships/image" Target="../media/image939.png"/><Relationship Id="rId253" Type="http://schemas.openxmlformats.org/officeDocument/2006/relationships/image" Target="../media/image949.png"/><Relationship Id="rId274" Type="http://schemas.openxmlformats.org/officeDocument/2006/relationships/image" Target="../media/image959.png"/><Relationship Id="rId295" Type="http://schemas.openxmlformats.org/officeDocument/2006/relationships/image" Target="../media/image969.png"/><Relationship Id="rId309" Type="http://schemas.openxmlformats.org/officeDocument/2006/relationships/image" Target="../media/image976.png"/><Relationship Id="rId460" Type="http://schemas.openxmlformats.org/officeDocument/2006/relationships/customXml" Target="../ink/ink1100.xml"/><Relationship Id="rId481" Type="http://schemas.openxmlformats.org/officeDocument/2006/relationships/customXml" Target="../ink/ink1111.xml"/><Relationship Id="rId516" Type="http://schemas.openxmlformats.org/officeDocument/2006/relationships/image" Target="../media/image1077.png"/><Relationship Id="rId27" Type="http://schemas.openxmlformats.org/officeDocument/2006/relationships/customXml" Target="../ink/ink875.xml"/><Relationship Id="rId48" Type="http://schemas.openxmlformats.org/officeDocument/2006/relationships/customXml" Target="../ink/ink886.xml"/><Relationship Id="rId69" Type="http://schemas.openxmlformats.org/officeDocument/2006/relationships/customXml" Target="../ink/ink898.xml"/><Relationship Id="rId113" Type="http://schemas.openxmlformats.org/officeDocument/2006/relationships/image" Target="../media/image882.png"/><Relationship Id="rId134" Type="http://schemas.openxmlformats.org/officeDocument/2006/relationships/customXml" Target="../ink/ink932.xml"/><Relationship Id="rId320" Type="http://schemas.openxmlformats.org/officeDocument/2006/relationships/customXml" Target="../ink/ink1028.xml"/><Relationship Id="rId537" Type="http://schemas.openxmlformats.org/officeDocument/2006/relationships/image" Target="../media/image1087.png"/><Relationship Id="rId80" Type="http://schemas.openxmlformats.org/officeDocument/2006/relationships/image" Target="../media/image866.png"/><Relationship Id="rId155" Type="http://schemas.openxmlformats.org/officeDocument/2006/relationships/image" Target="../media/image902.png"/><Relationship Id="rId176" Type="http://schemas.openxmlformats.org/officeDocument/2006/relationships/image" Target="../media/image912.png"/><Relationship Id="rId197" Type="http://schemas.openxmlformats.org/officeDocument/2006/relationships/customXml" Target="../ink/ink964.xml"/><Relationship Id="rId341" Type="http://schemas.openxmlformats.org/officeDocument/2006/relationships/customXml" Target="../ink/ink1039.xml"/><Relationship Id="rId362" Type="http://schemas.openxmlformats.org/officeDocument/2006/relationships/image" Target="../media/image1002.png"/><Relationship Id="rId383" Type="http://schemas.openxmlformats.org/officeDocument/2006/relationships/customXml" Target="../ink/ink1060.xml"/><Relationship Id="rId418" Type="http://schemas.openxmlformats.org/officeDocument/2006/relationships/customXml" Target="../ink/ink1079.xml"/><Relationship Id="rId439" Type="http://schemas.openxmlformats.org/officeDocument/2006/relationships/image" Target="../media/image1039.png"/><Relationship Id="rId201" Type="http://schemas.openxmlformats.org/officeDocument/2006/relationships/image" Target="../media/image924.png"/><Relationship Id="rId222" Type="http://schemas.openxmlformats.org/officeDocument/2006/relationships/customXml" Target="../ink/ink977.xml"/><Relationship Id="rId243" Type="http://schemas.openxmlformats.org/officeDocument/2006/relationships/customXml" Target="../ink/ink988.xml"/><Relationship Id="rId264" Type="http://schemas.openxmlformats.org/officeDocument/2006/relationships/customXml" Target="../ink/ink999.xml"/><Relationship Id="rId285" Type="http://schemas.openxmlformats.org/officeDocument/2006/relationships/image" Target="../media/image964.png"/><Relationship Id="rId450" Type="http://schemas.openxmlformats.org/officeDocument/2006/relationships/customXml" Target="../ink/ink1095.xml"/><Relationship Id="rId471" Type="http://schemas.openxmlformats.org/officeDocument/2006/relationships/image" Target="../media/image1055.png"/><Relationship Id="rId506" Type="http://schemas.openxmlformats.org/officeDocument/2006/relationships/image" Target="../media/image1072.png"/><Relationship Id="rId17" Type="http://schemas.openxmlformats.org/officeDocument/2006/relationships/customXml" Target="../ink/ink870.xml"/><Relationship Id="rId38" Type="http://schemas.openxmlformats.org/officeDocument/2006/relationships/customXml" Target="../ink/ink881.xml"/><Relationship Id="rId59" Type="http://schemas.openxmlformats.org/officeDocument/2006/relationships/customXml" Target="../ink/ink892.xml"/><Relationship Id="rId103" Type="http://schemas.openxmlformats.org/officeDocument/2006/relationships/image" Target="../media/image877.png"/><Relationship Id="rId124" Type="http://schemas.openxmlformats.org/officeDocument/2006/relationships/customXml" Target="../ink/ink926.xml"/><Relationship Id="rId310" Type="http://schemas.openxmlformats.org/officeDocument/2006/relationships/customXml" Target="../ink/ink1023.xml"/><Relationship Id="rId492" Type="http://schemas.openxmlformats.org/officeDocument/2006/relationships/image" Target="../media/image1065.png"/><Relationship Id="rId527" Type="http://schemas.openxmlformats.org/officeDocument/2006/relationships/customXml" Target="../ink/ink1134.xml"/><Relationship Id="rId70" Type="http://schemas.openxmlformats.org/officeDocument/2006/relationships/image" Target="../media/image861.png"/><Relationship Id="rId91" Type="http://schemas.openxmlformats.org/officeDocument/2006/relationships/customXml" Target="../ink/ink909.xml"/><Relationship Id="rId145" Type="http://schemas.openxmlformats.org/officeDocument/2006/relationships/image" Target="../media/image897.png"/><Relationship Id="rId166" Type="http://schemas.openxmlformats.org/officeDocument/2006/relationships/customXml" Target="../ink/ink948.xml"/><Relationship Id="rId187" Type="http://schemas.openxmlformats.org/officeDocument/2006/relationships/customXml" Target="../ink/ink959.xml"/><Relationship Id="rId331" Type="http://schemas.openxmlformats.org/officeDocument/2006/relationships/customXml" Target="../ink/ink1034.xml"/><Relationship Id="rId352" Type="http://schemas.openxmlformats.org/officeDocument/2006/relationships/image" Target="../media/image997.png"/><Relationship Id="rId373" Type="http://schemas.openxmlformats.org/officeDocument/2006/relationships/customXml" Target="../ink/ink1055.xml"/><Relationship Id="rId394" Type="http://schemas.openxmlformats.org/officeDocument/2006/relationships/customXml" Target="../ink/ink1066.xml"/><Relationship Id="rId408" Type="http://schemas.openxmlformats.org/officeDocument/2006/relationships/image" Target="../media/image1024.png"/><Relationship Id="rId429" Type="http://schemas.openxmlformats.org/officeDocument/2006/relationships/image" Target="../media/image103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72.xml"/><Relationship Id="rId233" Type="http://schemas.openxmlformats.org/officeDocument/2006/relationships/customXml" Target="../ink/ink983.xml"/><Relationship Id="rId254" Type="http://schemas.openxmlformats.org/officeDocument/2006/relationships/customXml" Target="../ink/ink994.xml"/><Relationship Id="rId440" Type="http://schemas.openxmlformats.org/officeDocument/2006/relationships/customXml" Target="../ink/ink1090.xml"/><Relationship Id="rId28" Type="http://schemas.openxmlformats.org/officeDocument/2006/relationships/customXml" Target="../ink/ink876.xml"/><Relationship Id="rId49" Type="http://schemas.openxmlformats.org/officeDocument/2006/relationships/image" Target="../media/image852.png"/><Relationship Id="rId114" Type="http://schemas.openxmlformats.org/officeDocument/2006/relationships/customXml" Target="../ink/ink921.xml"/><Relationship Id="rId275" Type="http://schemas.openxmlformats.org/officeDocument/2006/relationships/customXml" Target="../ink/ink1005.xml"/><Relationship Id="rId296" Type="http://schemas.openxmlformats.org/officeDocument/2006/relationships/customXml" Target="../ink/ink1016.xml"/><Relationship Id="rId300" Type="http://schemas.openxmlformats.org/officeDocument/2006/relationships/customXml" Target="../ink/ink1018.xml"/><Relationship Id="rId461" Type="http://schemas.openxmlformats.org/officeDocument/2006/relationships/image" Target="../media/image1050.png"/><Relationship Id="rId482" Type="http://schemas.openxmlformats.org/officeDocument/2006/relationships/image" Target="../media/image1060.png"/><Relationship Id="rId517" Type="http://schemas.openxmlformats.org/officeDocument/2006/relationships/customXml" Target="../ink/ink1129.xml"/><Relationship Id="rId60" Type="http://schemas.openxmlformats.org/officeDocument/2006/relationships/image" Target="../media/image857.png"/><Relationship Id="rId81" Type="http://schemas.openxmlformats.org/officeDocument/2006/relationships/customXml" Target="../ink/ink904.xml"/><Relationship Id="rId135" Type="http://schemas.openxmlformats.org/officeDocument/2006/relationships/image" Target="../media/image892.png"/><Relationship Id="rId156" Type="http://schemas.openxmlformats.org/officeDocument/2006/relationships/customXml" Target="../ink/ink943.xml"/><Relationship Id="rId177" Type="http://schemas.openxmlformats.org/officeDocument/2006/relationships/customXml" Target="../ink/ink954.xml"/><Relationship Id="rId198" Type="http://schemas.openxmlformats.org/officeDocument/2006/relationships/image" Target="../media/image923.png"/><Relationship Id="rId321" Type="http://schemas.openxmlformats.org/officeDocument/2006/relationships/customXml" Target="../ink/ink1029.xml"/><Relationship Id="rId342" Type="http://schemas.openxmlformats.org/officeDocument/2006/relationships/image" Target="../media/image992.png"/><Relationship Id="rId363" Type="http://schemas.openxmlformats.org/officeDocument/2006/relationships/customXml" Target="../ink/ink1050.xml"/><Relationship Id="rId384" Type="http://schemas.openxmlformats.org/officeDocument/2006/relationships/image" Target="../media/image1013.png"/><Relationship Id="rId419" Type="http://schemas.openxmlformats.org/officeDocument/2006/relationships/image" Target="../media/image1029.png"/><Relationship Id="rId202" Type="http://schemas.openxmlformats.org/officeDocument/2006/relationships/customXml" Target="../ink/ink967.xml"/><Relationship Id="rId223" Type="http://schemas.openxmlformats.org/officeDocument/2006/relationships/image" Target="../media/image935.png"/><Relationship Id="rId244" Type="http://schemas.openxmlformats.org/officeDocument/2006/relationships/customXml" Target="../ink/ink989.xml"/><Relationship Id="rId430" Type="http://schemas.openxmlformats.org/officeDocument/2006/relationships/customXml" Target="../ink/ink1085.xml"/><Relationship Id="rId18" Type="http://schemas.openxmlformats.org/officeDocument/2006/relationships/image" Target="../media/image837.png"/><Relationship Id="rId39" Type="http://schemas.openxmlformats.org/officeDocument/2006/relationships/image" Target="../media/image847.png"/><Relationship Id="rId265" Type="http://schemas.openxmlformats.org/officeDocument/2006/relationships/image" Target="../media/image955.png"/><Relationship Id="rId286" Type="http://schemas.openxmlformats.org/officeDocument/2006/relationships/customXml" Target="../ink/ink1011.xml"/><Relationship Id="rId451" Type="http://schemas.openxmlformats.org/officeDocument/2006/relationships/image" Target="../media/image1045.png"/><Relationship Id="rId472" Type="http://schemas.openxmlformats.org/officeDocument/2006/relationships/customXml" Target="../ink/ink1106.xml"/><Relationship Id="rId493" Type="http://schemas.openxmlformats.org/officeDocument/2006/relationships/customXml" Target="../ink/ink1117.xml"/><Relationship Id="rId507" Type="http://schemas.openxmlformats.org/officeDocument/2006/relationships/customXml" Target="../ink/ink1124.xml"/><Relationship Id="rId528" Type="http://schemas.openxmlformats.org/officeDocument/2006/relationships/customXml" Target="../ink/ink1135.xml"/><Relationship Id="rId50" Type="http://schemas.openxmlformats.org/officeDocument/2006/relationships/customXml" Target="../ink/ink887.xml"/><Relationship Id="rId104" Type="http://schemas.openxmlformats.org/officeDocument/2006/relationships/customXml" Target="../ink/ink916.xml"/><Relationship Id="rId125" Type="http://schemas.openxmlformats.org/officeDocument/2006/relationships/image" Target="../media/image888.png"/><Relationship Id="rId146" Type="http://schemas.openxmlformats.org/officeDocument/2006/relationships/customXml" Target="../ink/ink938.xml"/><Relationship Id="rId167" Type="http://schemas.openxmlformats.org/officeDocument/2006/relationships/image" Target="../media/image908.png"/><Relationship Id="rId188" Type="http://schemas.openxmlformats.org/officeDocument/2006/relationships/image" Target="../media/image918.png"/><Relationship Id="rId311" Type="http://schemas.openxmlformats.org/officeDocument/2006/relationships/image" Target="../media/image977.png"/><Relationship Id="rId332" Type="http://schemas.openxmlformats.org/officeDocument/2006/relationships/image" Target="../media/image987.png"/><Relationship Id="rId353" Type="http://schemas.openxmlformats.org/officeDocument/2006/relationships/customXml" Target="../ink/ink1045.xml"/><Relationship Id="rId374" Type="http://schemas.openxmlformats.org/officeDocument/2006/relationships/image" Target="../media/image1008.png"/><Relationship Id="rId395" Type="http://schemas.openxmlformats.org/officeDocument/2006/relationships/image" Target="../media/image1018.png"/><Relationship Id="rId409" Type="http://schemas.openxmlformats.org/officeDocument/2006/relationships/customXml" Target="../ink/ink1074.xml"/><Relationship Id="rId71" Type="http://schemas.openxmlformats.org/officeDocument/2006/relationships/customXml" Target="../ink/ink899.xml"/><Relationship Id="rId92" Type="http://schemas.openxmlformats.org/officeDocument/2006/relationships/image" Target="../media/image872.png"/><Relationship Id="rId213" Type="http://schemas.openxmlformats.org/officeDocument/2006/relationships/image" Target="../media/image930.png"/><Relationship Id="rId234" Type="http://schemas.openxmlformats.org/officeDocument/2006/relationships/image" Target="../media/image940.png"/><Relationship Id="rId420" Type="http://schemas.openxmlformats.org/officeDocument/2006/relationships/customXml" Target="../ink/ink1080.xml"/><Relationship Id="rId2" Type="http://schemas.openxmlformats.org/officeDocument/2006/relationships/customXml" Target="../ink/ink862.xml"/><Relationship Id="rId29" Type="http://schemas.openxmlformats.org/officeDocument/2006/relationships/image" Target="../media/image842.png"/><Relationship Id="rId255" Type="http://schemas.openxmlformats.org/officeDocument/2006/relationships/image" Target="../media/image950.png"/><Relationship Id="rId276" Type="http://schemas.openxmlformats.org/officeDocument/2006/relationships/image" Target="../media/image960.png"/><Relationship Id="rId297" Type="http://schemas.openxmlformats.org/officeDocument/2006/relationships/image" Target="../media/image970.png"/><Relationship Id="rId441" Type="http://schemas.openxmlformats.org/officeDocument/2006/relationships/image" Target="../media/image1040.png"/><Relationship Id="rId462" Type="http://schemas.openxmlformats.org/officeDocument/2006/relationships/customXml" Target="../ink/ink1101.xml"/><Relationship Id="rId483" Type="http://schemas.openxmlformats.org/officeDocument/2006/relationships/customXml" Target="../ink/ink1112.xml"/><Relationship Id="rId518" Type="http://schemas.openxmlformats.org/officeDocument/2006/relationships/image" Target="../media/image1078.png"/><Relationship Id="rId40" Type="http://schemas.openxmlformats.org/officeDocument/2006/relationships/customXml" Target="../ink/ink882.xml"/><Relationship Id="rId115" Type="http://schemas.openxmlformats.org/officeDocument/2006/relationships/image" Target="../media/image883.png"/><Relationship Id="rId136" Type="http://schemas.openxmlformats.org/officeDocument/2006/relationships/customXml" Target="../ink/ink933.xml"/><Relationship Id="rId157" Type="http://schemas.openxmlformats.org/officeDocument/2006/relationships/image" Target="../media/image903.png"/><Relationship Id="rId178" Type="http://schemas.openxmlformats.org/officeDocument/2006/relationships/image" Target="../media/image913.png"/><Relationship Id="rId301" Type="http://schemas.openxmlformats.org/officeDocument/2006/relationships/image" Target="../media/image972.png"/><Relationship Id="rId322" Type="http://schemas.openxmlformats.org/officeDocument/2006/relationships/image" Target="../media/image982.png"/><Relationship Id="rId343" Type="http://schemas.openxmlformats.org/officeDocument/2006/relationships/customXml" Target="../ink/ink1040.xml"/><Relationship Id="rId364" Type="http://schemas.openxmlformats.org/officeDocument/2006/relationships/image" Target="../media/image1003.png"/><Relationship Id="rId61" Type="http://schemas.openxmlformats.org/officeDocument/2006/relationships/customXml" Target="../ink/ink893.xml"/><Relationship Id="rId82" Type="http://schemas.openxmlformats.org/officeDocument/2006/relationships/image" Target="../media/image867.png"/><Relationship Id="rId199" Type="http://schemas.openxmlformats.org/officeDocument/2006/relationships/customXml" Target="../ink/ink965.xml"/><Relationship Id="rId203" Type="http://schemas.openxmlformats.org/officeDocument/2006/relationships/image" Target="../media/image925.png"/><Relationship Id="rId385" Type="http://schemas.openxmlformats.org/officeDocument/2006/relationships/customXml" Target="../ink/ink1061.xml"/><Relationship Id="rId19" Type="http://schemas.openxmlformats.org/officeDocument/2006/relationships/customXml" Target="../ink/ink871.xml"/><Relationship Id="rId224" Type="http://schemas.openxmlformats.org/officeDocument/2006/relationships/customXml" Target="../ink/ink978.xml"/><Relationship Id="rId245" Type="http://schemas.openxmlformats.org/officeDocument/2006/relationships/image" Target="../media/image945.png"/><Relationship Id="rId266" Type="http://schemas.openxmlformats.org/officeDocument/2006/relationships/customXml" Target="../ink/ink1000.xml"/><Relationship Id="rId287" Type="http://schemas.openxmlformats.org/officeDocument/2006/relationships/image" Target="../media/image965.png"/><Relationship Id="rId410" Type="http://schemas.openxmlformats.org/officeDocument/2006/relationships/image" Target="../media/image1025.png"/><Relationship Id="rId431" Type="http://schemas.openxmlformats.org/officeDocument/2006/relationships/image" Target="../media/image1035.png"/><Relationship Id="rId452" Type="http://schemas.openxmlformats.org/officeDocument/2006/relationships/customXml" Target="../ink/ink1096.xml"/><Relationship Id="rId473" Type="http://schemas.openxmlformats.org/officeDocument/2006/relationships/image" Target="../media/image1056.png"/><Relationship Id="rId494" Type="http://schemas.openxmlformats.org/officeDocument/2006/relationships/image" Target="../media/image1066.png"/><Relationship Id="rId508" Type="http://schemas.openxmlformats.org/officeDocument/2006/relationships/image" Target="../media/image1073.png"/><Relationship Id="rId529" Type="http://schemas.openxmlformats.org/officeDocument/2006/relationships/image" Target="../media/image1083.png"/><Relationship Id="rId30" Type="http://schemas.openxmlformats.org/officeDocument/2006/relationships/customXml" Target="../ink/ink877.xml"/><Relationship Id="rId105" Type="http://schemas.openxmlformats.org/officeDocument/2006/relationships/image" Target="../media/image878.png"/><Relationship Id="rId126" Type="http://schemas.openxmlformats.org/officeDocument/2006/relationships/customXml" Target="../ink/ink927.xml"/><Relationship Id="rId147" Type="http://schemas.openxmlformats.org/officeDocument/2006/relationships/image" Target="../media/image898.png"/><Relationship Id="rId168" Type="http://schemas.openxmlformats.org/officeDocument/2006/relationships/customXml" Target="../ink/ink949.xml"/><Relationship Id="rId312" Type="http://schemas.openxmlformats.org/officeDocument/2006/relationships/customXml" Target="../ink/ink1024.xml"/><Relationship Id="rId333" Type="http://schemas.openxmlformats.org/officeDocument/2006/relationships/customXml" Target="../ink/ink1035.xml"/><Relationship Id="rId354" Type="http://schemas.openxmlformats.org/officeDocument/2006/relationships/image" Target="../media/image998.png"/><Relationship Id="rId51" Type="http://schemas.openxmlformats.org/officeDocument/2006/relationships/image" Target="../media/image853.png"/><Relationship Id="rId72" Type="http://schemas.openxmlformats.org/officeDocument/2006/relationships/image" Target="../media/image862.png"/><Relationship Id="rId93" Type="http://schemas.openxmlformats.org/officeDocument/2006/relationships/customXml" Target="../ink/ink910.xml"/><Relationship Id="rId189" Type="http://schemas.openxmlformats.org/officeDocument/2006/relationships/customXml" Target="../ink/ink960.xml"/><Relationship Id="rId375" Type="http://schemas.openxmlformats.org/officeDocument/2006/relationships/customXml" Target="../ink/ink1056.xml"/><Relationship Id="rId396" Type="http://schemas.openxmlformats.org/officeDocument/2006/relationships/customXml" Target="../ink/ink1067.xml"/><Relationship Id="rId3" Type="http://schemas.openxmlformats.org/officeDocument/2006/relationships/image" Target="../media/image831.png"/><Relationship Id="rId214" Type="http://schemas.openxmlformats.org/officeDocument/2006/relationships/customXml" Target="../ink/ink973.xml"/><Relationship Id="rId235" Type="http://schemas.openxmlformats.org/officeDocument/2006/relationships/customXml" Target="../ink/ink984.xml"/><Relationship Id="rId256" Type="http://schemas.openxmlformats.org/officeDocument/2006/relationships/customXml" Target="../ink/ink995.xml"/><Relationship Id="rId277" Type="http://schemas.openxmlformats.org/officeDocument/2006/relationships/customXml" Target="../ink/ink1006.xml"/><Relationship Id="rId298" Type="http://schemas.openxmlformats.org/officeDocument/2006/relationships/customXml" Target="../ink/ink1017.xml"/><Relationship Id="rId400" Type="http://schemas.openxmlformats.org/officeDocument/2006/relationships/customXml" Target="../ink/ink1069.xml"/><Relationship Id="rId421" Type="http://schemas.openxmlformats.org/officeDocument/2006/relationships/image" Target="../media/image1030.png"/><Relationship Id="rId442" Type="http://schemas.openxmlformats.org/officeDocument/2006/relationships/customXml" Target="../ink/ink1091.xml"/><Relationship Id="rId463" Type="http://schemas.openxmlformats.org/officeDocument/2006/relationships/image" Target="../media/image1051.png"/><Relationship Id="rId484" Type="http://schemas.openxmlformats.org/officeDocument/2006/relationships/image" Target="../media/image1061.png"/><Relationship Id="rId519" Type="http://schemas.openxmlformats.org/officeDocument/2006/relationships/customXml" Target="../ink/ink1130.xml"/><Relationship Id="rId116" Type="http://schemas.openxmlformats.org/officeDocument/2006/relationships/customXml" Target="../ink/ink922.xml"/><Relationship Id="rId137" Type="http://schemas.openxmlformats.org/officeDocument/2006/relationships/image" Target="../media/image893.png"/><Relationship Id="rId158" Type="http://schemas.openxmlformats.org/officeDocument/2006/relationships/customXml" Target="../ink/ink944.xml"/><Relationship Id="rId302" Type="http://schemas.openxmlformats.org/officeDocument/2006/relationships/customXml" Target="../ink/ink1019.xml"/><Relationship Id="rId323" Type="http://schemas.openxmlformats.org/officeDocument/2006/relationships/customXml" Target="../ink/ink1030.xml"/><Relationship Id="rId344" Type="http://schemas.openxmlformats.org/officeDocument/2006/relationships/image" Target="../media/image993.png"/><Relationship Id="rId530" Type="http://schemas.openxmlformats.org/officeDocument/2006/relationships/customXml" Target="../ink/ink1136.xml"/><Relationship Id="rId20" Type="http://schemas.openxmlformats.org/officeDocument/2006/relationships/image" Target="../media/image838.png"/><Relationship Id="rId41" Type="http://schemas.openxmlformats.org/officeDocument/2006/relationships/image" Target="../media/image848.png"/><Relationship Id="rId62" Type="http://schemas.openxmlformats.org/officeDocument/2006/relationships/customXml" Target="../ink/ink894.xml"/><Relationship Id="rId83" Type="http://schemas.openxmlformats.org/officeDocument/2006/relationships/customXml" Target="../ink/ink905.xml"/><Relationship Id="rId179" Type="http://schemas.openxmlformats.org/officeDocument/2006/relationships/customXml" Target="../ink/ink955.xml"/><Relationship Id="rId365" Type="http://schemas.openxmlformats.org/officeDocument/2006/relationships/customXml" Target="../ink/ink1051.xml"/><Relationship Id="rId386" Type="http://schemas.openxmlformats.org/officeDocument/2006/relationships/customXml" Target="../ink/ink1062.xml"/><Relationship Id="rId190" Type="http://schemas.openxmlformats.org/officeDocument/2006/relationships/image" Target="../media/image919.png"/><Relationship Id="rId204" Type="http://schemas.openxmlformats.org/officeDocument/2006/relationships/customXml" Target="../ink/ink968.xml"/><Relationship Id="rId225" Type="http://schemas.openxmlformats.org/officeDocument/2006/relationships/customXml" Target="../ink/ink979.xml"/><Relationship Id="rId246" Type="http://schemas.openxmlformats.org/officeDocument/2006/relationships/customXml" Target="../ink/ink990.xml"/><Relationship Id="rId267" Type="http://schemas.openxmlformats.org/officeDocument/2006/relationships/customXml" Target="../ink/ink1001.xml"/><Relationship Id="rId288" Type="http://schemas.openxmlformats.org/officeDocument/2006/relationships/customXml" Target="../ink/ink1012.xml"/><Relationship Id="rId411" Type="http://schemas.openxmlformats.org/officeDocument/2006/relationships/customXml" Target="../ink/ink1075.xml"/><Relationship Id="rId432" Type="http://schemas.openxmlformats.org/officeDocument/2006/relationships/customXml" Target="../ink/ink1086.xml"/><Relationship Id="rId453" Type="http://schemas.openxmlformats.org/officeDocument/2006/relationships/image" Target="../media/image1046.png"/><Relationship Id="rId474" Type="http://schemas.openxmlformats.org/officeDocument/2006/relationships/customXml" Target="../ink/ink1107.xml"/><Relationship Id="rId509" Type="http://schemas.openxmlformats.org/officeDocument/2006/relationships/customXml" Target="../ink/ink1125.xml"/><Relationship Id="rId106" Type="http://schemas.openxmlformats.org/officeDocument/2006/relationships/customXml" Target="../ink/ink917.xml"/><Relationship Id="rId127" Type="http://schemas.openxmlformats.org/officeDocument/2006/relationships/image" Target="../media/image889.png"/><Relationship Id="rId313" Type="http://schemas.openxmlformats.org/officeDocument/2006/relationships/image" Target="../media/image978.png"/><Relationship Id="rId495" Type="http://schemas.openxmlformats.org/officeDocument/2006/relationships/customXml" Target="../ink/ink1118.xml"/><Relationship Id="rId10" Type="http://schemas.openxmlformats.org/officeDocument/2006/relationships/customXml" Target="../ink/ink866.xml"/><Relationship Id="rId31" Type="http://schemas.openxmlformats.org/officeDocument/2006/relationships/image" Target="../media/image843.png"/><Relationship Id="rId52" Type="http://schemas.openxmlformats.org/officeDocument/2006/relationships/customXml" Target="../ink/ink888.xml"/><Relationship Id="rId73" Type="http://schemas.openxmlformats.org/officeDocument/2006/relationships/customXml" Target="../ink/ink900.xml"/><Relationship Id="rId94" Type="http://schemas.openxmlformats.org/officeDocument/2006/relationships/image" Target="../media/image873.png"/><Relationship Id="rId148" Type="http://schemas.openxmlformats.org/officeDocument/2006/relationships/customXml" Target="../ink/ink939.xml"/><Relationship Id="rId169" Type="http://schemas.openxmlformats.org/officeDocument/2006/relationships/image" Target="../media/image909.png"/><Relationship Id="rId334" Type="http://schemas.openxmlformats.org/officeDocument/2006/relationships/image" Target="../media/image988.png"/><Relationship Id="rId355" Type="http://schemas.openxmlformats.org/officeDocument/2006/relationships/customXml" Target="../ink/ink1046.xml"/><Relationship Id="rId376" Type="http://schemas.openxmlformats.org/officeDocument/2006/relationships/image" Target="../media/image1009.png"/><Relationship Id="rId397" Type="http://schemas.openxmlformats.org/officeDocument/2006/relationships/image" Target="../media/image1019.png"/><Relationship Id="rId520" Type="http://schemas.openxmlformats.org/officeDocument/2006/relationships/image" Target="../media/image1079.png"/><Relationship Id="rId4" Type="http://schemas.openxmlformats.org/officeDocument/2006/relationships/customXml" Target="../ink/ink863.xml"/><Relationship Id="rId180" Type="http://schemas.openxmlformats.org/officeDocument/2006/relationships/image" Target="../media/image914.png"/><Relationship Id="rId215" Type="http://schemas.openxmlformats.org/officeDocument/2006/relationships/image" Target="../media/image931.png"/><Relationship Id="rId236" Type="http://schemas.openxmlformats.org/officeDocument/2006/relationships/image" Target="../media/image941.png"/><Relationship Id="rId257" Type="http://schemas.openxmlformats.org/officeDocument/2006/relationships/image" Target="../media/image951.png"/><Relationship Id="rId278" Type="http://schemas.openxmlformats.org/officeDocument/2006/relationships/image" Target="../media/image961.png"/><Relationship Id="rId401" Type="http://schemas.openxmlformats.org/officeDocument/2006/relationships/image" Target="../media/image1021.png"/><Relationship Id="rId422" Type="http://schemas.openxmlformats.org/officeDocument/2006/relationships/customXml" Target="../ink/ink1081.xml"/><Relationship Id="rId443" Type="http://schemas.openxmlformats.org/officeDocument/2006/relationships/image" Target="../media/image1041.png"/><Relationship Id="rId464" Type="http://schemas.openxmlformats.org/officeDocument/2006/relationships/customXml" Target="../ink/ink1102.xml"/><Relationship Id="rId303" Type="http://schemas.openxmlformats.org/officeDocument/2006/relationships/image" Target="../media/image973.png"/><Relationship Id="rId485" Type="http://schemas.openxmlformats.org/officeDocument/2006/relationships/customXml" Target="../ink/ink1113.xml"/><Relationship Id="rId42" Type="http://schemas.openxmlformats.org/officeDocument/2006/relationships/customXml" Target="../ink/ink883.xml"/><Relationship Id="rId84" Type="http://schemas.openxmlformats.org/officeDocument/2006/relationships/image" Target="../media/image868.png"/><Relationship Id="rId138" Type="http://schemas.openxmlformats.org/officeDocument/2006/relationships/customXml" Target="../ink/ink934.xml"/><Relationship Id="rId345" Type="http://schemas.openxmlformats.org/officeDocument/2006/relationships/customXml" Target="../ink/ink1041.xml"/><Relationship Id="rId387" Type="http://schemas.openxmlformats.org/officeDocument/2006/relationships/image" Target="../media/image1014.png"/><Relationship Id="rId510" Type="http://schemas.openxmlformats.org/officeDocument/2006/relationships/image" Target="../media/image1074.png"/><Relationship Id="rId191" Type="http://schemas.openxmlformats.org/officeDocument/2006/relationships/customXml" Target="../ink/ink961.xml"/><Relationship Id="rId205" Type="http://schemas.openxmlformats.org/officeDocument/2006/relationships/image" Target="../media/image926.png"/><Relationship Id="rId247" Type="http://schemas.openxmlformats.org/officeDocument/2006/relationships/image" Target="../media/image946.png"/><Relationship Id="rId412" Type="http://schemas.openxmlformats.org/officeDocument/2006/relationships/image" Target="../media/image1026.png"/><Relationship Id="rId107" Type="http://schemas.openxmlformats.org/officeDocument/2006/relationships/image" Target="../media/image879.png"/><Relationship Id="rId289" Type="http://schemas.openxmlformats.org/officeDocument/2006/relationships/image" Target="../media/image966.png"/><Relationship Id="rId454" Type="http://schemas.openxmlformats.org/officeDocument/2006/relationships/customXml" Target="../ink/ink1097.xml"/><Relationship Id="rId496" Type="http://schemas.openxmlformats.org/officeDocument/2006/relationships/image" Target="../media/image1067.png"/><Relationship Id="rId11" Type="http://schemas.openxmlformats.org/officeDocument/2006/relationships/image" Target="../media/image8.png"/><Relationship Id="rId53" Type="http://schemas.openxmlformats.org/officeDocument/2006/relationships/image" Target="../media/image854.png"/><Relationship Id="rId149" Type="http://schemas.openxmlformats.org/officeDocument/2006/relationships/image" Target="../media/image899.png"/><Relationship Id="rId314" Type="http://schemas.openxmlformats.org/officeDocument/2006/relationships/customXml" Target="../ink/ink1025.xml"/><Relationship Id="rId356" Type="http://schemas.openxmlformats.org/officeDocument/2006/relationships/image" Target="../media/image999.png"/><Relationship Id="rId398" Type="http://schemas.openxmlformats.org/officeDocument/2006/relationships/customXml" Target="../ink/ink1068.xml"/><Relationship Id="rId521" Type="http://schemas.openxmlformats.org/officeDocument/2006/relationships/customXml" Target="../ink/ink1131.xml"/><Relationship Id="rId95" Type="http://schemas.openxmlformats.org/officeDocument/2006/relationships/customXml" Target="../ink/ink911.xml"/><Relationship Id="rId160" Type="http://schemas.openxmlformats.org/officeDocument/2006/relationships/customXml" Target="../ink/ink945.xml"/><Relationship Id="rId216" Type="http://schemas.openxmlformats.org/officeDocument/2006/relationships/customXml" Target="../ink/ink974.xml"/><Relationship Id="rId423" Type="http://schemas.openxmlformats.org/officeDocument/2006/relationships/image" Target="../media/image1031.png"/><Relationship Id="rId258" Type="http://schemas.openxmlformats.org/officeDocument/2006/relationships/customXml" Target="../ink/ink996.xml"/><Relationship Id="rId465" Type="http://schemas.openxmlformats.org/officeDocument/2006/relationships/image" Target="../media/image1052.png"/><Relationship Id="rId22" Type="http://schemas.openxmlformats.org/officeDocument/2006/relationships/image" Target="../media/image839.png"/><Relationship Id="rId64" Type="http://schemas.openxmlformats.org/officeDocument/2006/relationships/customXml" Target="../ink/ink895.xml"/><Relationship Id="rId118" Type="http://schemas.openxmlformats.org/officeDocument/2006/relationships/customXml" Target="../ink/ink923.xml"/><Relationship Id="rId325" Type="http://schemas.openxmlformats.org/officeDocument/2006/relationships/customXml" Target="../ink/ink1031.xml"/><Relationship Id="rId367" Type="http://schemas.openxmlformats.org/officeDocument/2006/relationships/customXml" Target="../ink/ink1052.xml"/><Relationship Id="rId532" Type="http://schemas.openxmlformats.org/officeDocument/2006/relationships/customXml" Target="../ink/ink1137.xml"/><Relationship Id="rId171" Type="http://schemas.openxmlformats.org/officeDocument/2006/relationships/image" Target="../media/image910.png"/><Relationship Id="rId227" Type="http://schemas.openxmlformats.org/officeDocument/2006/relationships/customXml" Target="../ink/ink980.xml"/><Relationship Id="rId269" Type="http://schemas.openxmlformats.org/officeDocument/2006/relationships/customXml" Target="../ink/ink1002.xml"/><Relationship Id="rId434" Type="http://schemas.openxmlformats.org/officeDocument/2006/relationships/customXml" Target="../ink/ink1087.xml"/><Relationship Id="rId476" Type="http://schemas.openxmlformats.org/officeDocument/2006/relationships/customXml" Target="../ink/ink1108.xml"/><Relationship Id="rId33" Type="http://schemas.openxmlformats.org/officeDocument/2006/relationships/image" Target="../media/image844.png"/><Relationship Id="rId129" Type="http://schemas.openxmlformats.org/officeDocument/2006/relationships/customXml" Target="../ink/ink929.xml"/><Relationship Id="rId280" Type="http://schemas.openxmlformats.org/officeDocument/2006/relationships/customXml" Target="../ink/ink1008.xml"/><Relationship Id="rId336" Type="http://schemas.openxmlformats.org/officeDocument/2006/relationships/image" Target="../media/image989.png"/><Relationship Id="rId501" Type="http://schemas.openxmlformats.org/officeDocument/2006/relationships/customXml" Target="../ink/ink1121.xml"/><Relationship Id="rId75" Type="http://schemas.openxmlformats.org/officeDocument/2006/relationships/customXml" Target="../ink/ink901.xml"/><Relationship Id="rId140" Type="http://schemas.openxmlformats.org/officeDocument/2006/relationships/customXml" Target="../ink/ink935.xml"/><Relationship Id="rId182" Type="http://schemas.openxmlformats.org/officeDocument/2006/relationships/image" Target="../media/image915.png"/><Relationship Id="rId378" Type="http://schemas.openxmlformats.org/officeDocument/2006/relationships/image" Target="../media/image1010.png"/><Relationship Id="rId403" Type="http://schemas.openxmlformats.org/officeDocument/2006/relationships/image" Target="../media/image1022.png"/><Relationship Id="rId6" Type="http://schemas.openxmlformats.org/officeDocument/2006/relationships/customXml" Target="../ink/ink864.xml"/><Relationship Id="rId238" Type="http://schemas.openxmlformats.org/officeDocument/2006/relationships/image" Target="../media/image942.png"/><Relationship Id="rId445" Type="http://schemas.openxmlformats.org/officeDocument/2006/relationships/image" Target="../media/image1042.png"/><Relationship Id="rId487" Type="http://schemas.openxmlformats.org/officeDocument/2006/relationships/customXml" Target="../ink/ink1114.xml"/><Relationship Id="rId291" Type="http://schemas.openxmlformats.org/officeDocument/2006/relationships/image" Target="../media/image967.png"/><Relationship Id="rId305" Type="http://schemas.openxmlformats.org/officeDocument/2006/relationships/image" Target="../media/image974.png"/><Relationship Id="rId347" Type="http://schemas.openxmlformats.org/officeDocument/2006/relationships/customXml" Target="../ink/ink1042.xml"/><Relationship Id="rId512" Type="http://schemas.openxmlformats.org/officeDocument/2006/relationships/image" Target="../media/image1075.png"/><Relationship Id="rId44" Type="http://schemas.openxmlformats.org/officeDocument/2006/relationships/customXml" Target="../ink/ink884.xml"/><Relationship Id="rId86" Type="http://schemas.openxmlformats.org/officeDocument/2006/relationships/image" Target="../media/image869.png"/><Relationship Id="rId151" Type="http://schemas.openxmlformats.org/officeDocument/2006/relationships/image" Target="../media/image900.png"/><Relationship Id="rId389" Type="http://schemas.openxmlformats.org/officeDocument/2006/relationships/image" Target="../media/image1015.png"/><Relationship Id="rId193" Type="http://schemas.openxmlformats.org/officeDocument/2006/relationships/customXml" Target="../ink/ink962.xml"/><Relationship Id="rId207" Type="http://schemas.openxmlformats.org/officeDocument/2006/relationships/image" Target="../media/image927.png"/><Relationship Id="rId249" Type="http://schemas.openxmlformats.org/officeDocument/2006/relationships/image" Target="../media/image947.png"/><Relationship Id="rId414" Type="http://schemas.openxmlformats.org/officeDocument/2006/relationships/image" Target="../media/image1027.png"/><Relationship Id="rId456" Type="http://schemas.openxmlformats.org/officeDocument/2006/relationships/customXml" Target="../ink/ink1098.xml"/><Relationship Id="rId498" Type="http://schemas.openxmlformats.org/officeDocument/2006/relationships/image" Target="../media/image1068.png"/><Relationship Id="rId13" Type="http://schemas.openxmlformats.org/officeDocument/2006/relationships/image" Target="../media/image835.png"/><Relationship Id="rId109" Type="http://schemas.openxmlformats.org/officeDocument/2006/relationships/image" Target="../media/image880.png"/><Relationship Id="rId260" Type="http://schemas.openxmlformats.org/officeDocument/2006/relationships/customXml" Target="../ink/ink997.xml"/><Relationship Id="rId316" Type="http://schemas.openxmlformats.org/officeDocument/2006/relationships/customXml" Target="../ink/ink1026.xml"/><Relationship Id="rId523" Type="http://schemas.openxmlformats.org/officeDocument/2006/relationships/customXml" Target="../ink/ink1132.xml"/><Relationship Id="rId55" Type="http://schemas.openxmlformats.org/officeDocument/2006/relationships/image" Target="../media/image855.png"/><Relationship Id="rId97" Type="http://schemas.openxmlformats.org/officeDocument/2006/relationships/customXml" Target="../ink/ink912.xml"/><Relationship Id="rId120" Type="http://schemas.openxmlformats.org/officeDocument/2006/relationships/customXml" Target="../ink/ink924.xml"/><Relationship Id="rId358" Type="http://schemas.openxmlformats.org/officeDocument/2006/relationships/image" Target="../media/image1000.png"/><Relationship Id="rId162" Type="http://schemas.openxmlformats.org/officeDocument/2006/relationships/customXml" Target="../ink/ink946.xml"/><Relationship Id="rId218" Type="http://schemas.openxmlformats.org/officeDocument/2006/relationships/customXml" Target="../ink/ink975.xml"/><Relationship Id="rId425" Type="http://schemas.openxmlformats.org/officeDocument/2006/relationships/image" Target="../media/image1032.png"/><Relationship Id="rId467" Type="http://schemas.openxmlformats.org/officeDocument/2006/relationships/image" Target="../media/image1053.png"/><Relationship Id="rId271" Type="http://schemas.openxmlformats.org/officeDocument/2006/relationships/customXml" Target="../ink/ink1003.xml"/><Relationship Id="rId24" Type="http://schemas.openxmlformats.org/officeDocument/2006/relationships/image" Target="../media/image840.png"/><Relationship Id="rId66" Type="http://schemas.openxmlformats.org/officeDocument/2006/relationships/customXml" Target="../ink/ink896.xml"/><Relationship Id="rId131" Type="http://schemas.openxmlformats.org/officeDocument/2006/relationships/customXml" Target="../ink/ink930.xml"/><Relationship Id="rId327" Type="http://schemas.openxmlformats.org/officeDocument/2006/relationships/customXml" Target="../ink/ink1032.xml"/><Relationship Id="rId369" Type="http://schemas.openxmlformats.org/officeDocument/2006/relationships/customXml" Target="../ink/ink1053.xml"/><Relationship Id="rId534" Type="http://schemas.openxmlformats.org/officeDocument/2006/relationships/customXml" Target="../ink/ink1138.xml"/><Relationship Id="rId173" Type="http://schemas.openxmlformats.org/officeDocument/2006/relationships/image" Target="../media/image911.png"/><Relationship Id="rId229" Type="http://schemas.openxmlformats.org/officeDocument/2006/relationships/customXml" Target="../ink/ink981.xml"/><Relationship Id="rId380" Type="http://schemas.openxmlformats.org/officeDocument/2006/relationships/image" Target="../media/image1011.png"/><Relationship Id="rId436" Type="http://schemas.openxmlformats.org/officeDocument/2006/relationships/customXml" Target="../ink/ink1088.xml"/><Relationship Id="rId240" Type="http://schemas.openxmlformats.org/officeDocument/2006/relationships/image" Target="../media/image943.png"/><Relationship Id="rId478" Type="http://schemas.openxmlformats.org/officeDocument/2006/relationships/customXml" Target="../ink/ink1109.xml"/><Relationship Id="rId35" Type="http://schemas.openxmlformats.org/officeDocument/2006/relationships/image" Target="../media/image845.png"/><Relationship Id="rId77" Type="http://schemas.openxmlformats.org/officeDocument/2006/relationships/customXml" Target="../ink/ink902.xml"/><Relationship Id="rId100" Type="http://schemas.openxmlformats.org/officeDocument/2006/relationships/customXml" Target="../ink/ink914.xml"/><Relationship Id="rId282" Type="http://schemas.openxmlformats.org/officeDocument/2006/relationships/customXml" Target="../ink/ink1009.xml"/><Relationship Id="rId338" Type="http://schemas.openxmlformats.org/officeDocument/2006/relationships/image" Target="../media/image990.png"/><Relationship Id="rId503" Type="http://schemas.openxmlformats.org/officeDocument/2006/relationships/customXml" Target="../ink/ink1122.xml"/><Relationship Id="rId8" Type="http://schemas.openxmlformats.org/officeDocument/2006/relationships/customXml" Target="../ink/ink865.xml"/><Relationship Id="rId142" Type="http://schemas.openxmlformats.org/officeDocument/2006/relationships/customXml" Target="../ink/ink936.xml"/><Relationship Id="rId184" Type="http://schemas.openxmlformats.org/officeDocument/2006/relationships/image" Target="../media/image916.png"/><Relationship Id="rId391" Type="http://schemas.openxmlformats.org/officeDocument/2006/relationships/image" Target="../media/image1016.png"/><Relationship Id="rId405" Type="http://schemas.openxmlformats.org/officeDocument/2006/relationships/image" Target="../media/image1023.png"/><Relationship Id="rId447" Type="http://schemas.openxmlformats.org/officeDocument/2006/relationships/image" Target="../media/image1043.png"/><Relationship Id="rId251" Type="http://schemas.openxmlformats.org/officeDocument/2006/relationships/image" Target="../media/image948.png"/><Relationship Id="rId489" Type="http://schemas.openxmlformats.org/officeDocument/2006/relationships/customXml" Target="../ink/ink1115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5.png"/><Relationship Id="rId299" Type="http://schemas.openxmlformats.org/officeDocument/2006/relationships/customXml" Target="../ink/ink1289.xml"/><Relationship Id="rId21" Type="http://schemas.openxmlformats.org/officeDocument/2006/relationships/image" Target="../media/image1097.png"/><Relationship Id="rId63" Type="http://schemas.openxmlformats.org/officeDocument/2006/relationships/image" Target="../media/image1118.png"/><Relationship Id="rId159" Type="http://schemas.openxmlformats.org/officeDocument/2006/relationships/image" Target="../media/image1166.png"/><Relationship Id="rId324" Type="http://schemas.openxmlformats.org/officeDocument/2006/relationships/image" Target="../media/image1247.png"/><Relationship Id="rId366" Type="http://schemas.openxmlformats.org/officeDocument/2006/relationships/customXml" Target="../ink/ink1323.xml"/><Relationship Id="rId531" Type="http://schemas.openxmlformats.org/officeDocument/2006/relationships/customXml" Target="../ink/ink1407.xml"/><Relationship Id="rId170" Type="http://schemas.openxmlformats.org/officeDocument/2006/relationships/customXml" Target="../ink/ink1224.xml"/><Relationship Id="rId226" Type="http://schemas.openxmlformats.org/officeDocument/2006/relationships/customXml" Target="../ink/ink1252.xml"/><Relationship Id="rId433" Type="http://schemas.openxmlformats.org/officeDocument/2006/relationships/customXml" Target="../ink/ink1357.xml"/><Relationship Id="rId268" Type="http://schemas.openxmlformats.org/officeDocument/2006/relationships/image" Target="../media/image1219.png"/><Relationship Id="rId475" Type="http://schemas.openxmlformats.org/officeDocument/2006/relationships/image" Target="../media/image1321.png"/><Relationship Id="rId32" Type="http://schemas.openxmlformats.org/officeDocument/2006/relationships/customXml" Target="../ink/ink1155.xml"/><Relationship Id="rId74" Type="http://schemas.openxmlformats.org/officeDocument/2006/relationships/customXml" Target="../ink/ink1176.xml"/><Relationship Id="rId128" Type="http://schemas.openxmlformats.org/officeDocument/2006/relationships/customXml" Target="../ink/ink1203.xml"/><Relationship Id="rId335" Type="http://schemas.openxmlformats.org/officeDocument/2006/relationships/customXml" Target="../ink/ink1307.xml"/><Relationship Id="rId377" Type="http://schemas.openxmlformats.org/officeDocument/2006/relationships/image" Target="../media/image1273.png"/><Relationship Id="rId500" Type="http://schemas.openxmlformats.org/officeDocument/2006/relationships/customXml" Target="../ink/ink1391.xml"/><Relationship Id="rId5" Type="http://schemas.openxmlformats.org/officeDocument/2006/relationships/image" Target="../media/image1089.png"/><Relationship Id="rId181" Type="http://schemas.openxmlformats.org/officeDocument/2006/relationships/image" Target="../media/image1177.png"/><Relationship Id="rId237" Type="http://schemas.openxmlformats.org/officeDocument/2006/relationships/image" Target="../media/image1204.png"/><Relationship Id="rId402" Type="http://schemas.openxmlformats.org/officeDocument/2006/relationships/image" Target="../media/image1285.png"/><Relationship Id="rId279" Type="http://schemas.openxmlformats.org/officeDocument/2006/relationships/customXml" Target="../ink/ink1279.xml"/><Relationship Id="rId444" Type="http://schemas.openxmlformats.org/officeDocument/2006/relationships/customXml" Target="../ink/ink1363.xml"/><Relationship Id="rId486" Type="http://schemas.openxmlformats.org/officeDocument/2006/relationships/customXml" Target="../ink/ink1384.xml"/><Relationship Id="rId43" Type="http://schemas.openxmlformats.org/officeDocument/2006/relationships/image" Target="../media/image1108.png"/><Relationship Id="rId139" Type="http://schemas.openxmlformats.org/officeDocument/2006/relationships/image" Target="../media/image1156.png"/><Relationship Id="rId290" Type="http://schemas.openxmlformats.org/officeDocument/2006/relationships/image" Target="../media/image1230.png"/><Relationship Id="rId304" Type="http://schemas.openxmlformats.org/officeDocument/2006/relationships/image" Target="../media/image1237.png"/><Relationship Id="rId346" Type="http://schemas.openxmlformats.org/officeDocument/2006/relationships/customXml" Target="../ink/ink1313.xml"/><Relationship Id="rId388" Type="http://schemas.openxmlformats.org/officeDocument/2006/relationships/customXml" Target="../ink/ink1334.xml"/><Relationship Id="rId511" Type="http://schemas.openxmlformats.org/officeDocument/2006/relationships/image" Target="../media/image1339.png"/><Relationship Id="rId85" Type="http://schemas.openxmlformats.org/officeDocument/2006/relationships/image" Target="../media/image1129.png"/><Relationship Id="rId150" Type="http://schemas.openxmlformats.org/officeDocument/2006/relationships/customXml" Target="../ink/ink1214.xml"/><Relationship Id="rId192" Type="http://schemas.openxmlformats.org/officeDocument/2006/relationships/customXml" Target="../ink/ink1235.xml"/><Relationship Id="rId206" Type="http://schemas.openxmlformats.org/officeDocument/2006/relationships/customXml" Target="../ink/ink1242.xml"/><Relationship Id="rId413" Type="http://schemas.openxmlformats.org/officeDocument/2006/relationships/customXml" Target="../ink/ink1347.xml"/><Relationship Id="rId248" Type="http://schemas.openxmlformats.org/officeDocument/2006/relationships/customXml" Target="../ink/ink1263.xml"/><Relationship Id="rId455" Type="http://schemas.openxmlformats.org/officeDocument/2006/relationships/image" Target="../media/image1311.png"/><Relationship Id="rId497" Type="http://schemas.openxmlformats.org/officeDocument/2006/relationships/image" Target="../media/image1332.png"/><Relationship Id="rId12" Type="http://schemas.openxmlformats.org/officeDocument/2006/relationships/customXml" Target="../ink/ink1145.xml"/><Relationship Id="rId108" Type="http://schemas.openxmlformats.org/officeDocument/2006/relationships/customXml" Target="../ink/ink1193.xml"/><Relationship Id="rId315" Type="http://schemas.openxmlformats.org/officeDocument/2006/relationships/customXml" Target="../ink/ink1297.xml"/><Relationship Id="rId357" Type="http://schemas.openxmlformats.org/officeDocument/2006/relationships/image" Target="../media/image1263.png"/><Relationship Id="rId522" Type="http://schemas.openxmlformats.org/officeDocument/2006/relationships/image" Target="../media/image1344.png"/><Relationship Id="rId54" Type="http://schemas.openxmlformats.org/officeDocument/2006/relationships/customXml" Target="../ink/ink1166.xml"/><Relationship Id="rId96" Type="http://schemas.openxmlformats.org/officeDocument/2006/relationships/customXml" Target="../ink/ink1187.xml"/><Relationship Id="rId161" Type="http://schemas.openxmlformats.org/officeDocument/2006/relationships/image" Target="../media/image1167.png"/><Relationship Id="rId217" Type="http://schemas.openxmlformats.org/officeDocument/2006/relationships/image" Target="../media/image1194.png"/><Relationship Id="rId399" Type="http://schemas.openxmlformats.org/officeDocument/2006/relationships/customXml" Target="../ink/ink1340.xml"/><Relationship Id="rId259" Type="http://schemas.openxmlformats.org/officeDocument/2006/relationships/customXml" Target="../ink/ink1269.xml"/><Relationship Id="rId424" Type="http://schemas.openxmlformats.org/officeDocument/2006/relationships/image" Target="../media/image1296.png"/><Relationship Id="rId466" Type="http://schemas.openxmlformats.org/officeDocument/2006/relationships/customXml" Target="../ink/ink1374.xml"/><Relationship Id="rId23" Type="http://schemas.openxmlformats.org/officeDocument/2006/relationships/image" Target="../media/image1098.png"/><Relationship Id="rId119" Type="http://schemas.openxmlformats.org/officeDocument/2006/relationships/image" Target="../media/image1146.png"/><Relationship Id="rId270" Type="http://schemas.openxmlformats.org/officeDocument/2006/relationships/image" Target="../media/image1220.png"/><Relationship Id="rId326" Type="http://schemas.openxmlformats.org/officeDocument/2006/relationships/image" Target="../media/image1248.png"/><Relationship Id="rId533" Type="http://schemas.openxmlformats.org/officeDocument/2006/relationships/customXml" Target="../ink/ink1408.xml"/><Relationship Id="rId65" Type="http://schemas.openxmlformats.org/officeDocument/2006/relationships/image" Target="../media/image1119.png"/><Relationship Id="rId130" Type="http://schemas.openxmlformats.org/officeDocument/2006/relationships/customXml" Target="../ink/ink1204.xml"/><Relationship Id="rId368" Type="http://schemas.openxmlformats.org/officeDocument/2006/relationships/customXml" Target="../ink/ink1324.xml"/><Relationship Id="rId172" Type="http://schemas.openxmlformats.org/officeDocument/2006/relationships/customXml" Target="../ink/ink1225.xml"/><Relationship Id="rId228" Type="http://schemas.openxmlformats.org/officeDocument/2006/relationships/customXml" Target="../ink/ink1253.xml"/><Relationship Id="rId435" Type="http://schemas.openxmlformats.org/officeDocument/2006/relationships/image" Target="../media/image1301.png"/><Relationship Id="rId477" Type="http://schemas.openxmlformats.org/officeDocument/2006/relationships/image" Target="../media/image1322.png"/><Relationship Id="rId281" Type="http://schemas.openxmlformats.org/officeDocument/2006/relationships/customXml" Target="../ink/ink1280.xml"/><Relationship Id="rId337" Type="http://schemas.openxmlformats.org/officeDocument/2006/relationships/customXml" Target="../ink/ink1308.xml"/><Relationship Id="rId502" Type="http://schemas.openxmlformats.org/officeDocument/2006/relationships/customXml" Target="../ink/ink1392.xml"/><Relationship Id="rId34" Type="http://schemas.openxmlformats.org/officeDocument/2006/relationships/customXml" Target="../ink/ink1156.xml"/><Relationship Id="rId76" Type="http://schemas.openxmlformats.org/officeDocument/2006/relationships/customXml" Target="../ink/ink1177.xml"/><Relationship Id="rId141" Type="http://schemas.openxmlformats.org/officeDocument/2006/relationships/image" Target="../media/image1157.png"/><Relationship Id="rId379" Type="http://schemas.openxmlformats.org/officeDocument/2006/relationships/image" Target="../media/image1274.png"/><Relationship Id="rId7" Type="http://schemas.openxmlformats.org/officeDocument/2006/relationships/image" Target="../media/image1090.png"/><Relationship Id="rId183" Type="http://schemas.openxmlformats.org/officeDocument/2006/relationships/image" Target="../media/image1178.png"/><Relationship Id="rId239" Type="http://schemas.openxmlformats.org/officeDocument/2006/relationships/image" Target="../media/image1205.png"/><Relationship Id="rId390" Type="http://schemas.openxmlformats.org/officeDocument/2006/relationships/customXml" Target="../ink/ink1335.xml"/><Relationship Id="rId404" Type="http://schemas.openxmlformats.org/officeDocument/2006/relationships/image" Target="../media/image1286.png"/><Relationship Id="rId446" Type="http://schemas.openxmlformats.org/officeDocument/2006/relationships/customXml" Target="../ink/ink1364.xml"/><Relationship Id="rId250" Type="http://schemas.openxmlformats.org/officeDocument/2006/relationships/image" Target="../media/image1210.png"/><Relationship Id="rId292" Type="http://schemas.openxmlformats.org/officeDocument/2006/relationships/image" Target="../media/image1231.png"/><Relationship Id="rId306" Type="http://schemas.openxmlformats.org/officeDocument/2006/relationships/image" Target="../media/image1238.png"/><Relationship Id="rId488" Type="http://schemas.openxmlformats.org/officeDocument/2006/relationships/customXml" Target="../ink/ink1385.xml"/><Relationship Id="rId45" Type="http://schemas.openxmlformats.org/officeDocument/2006/relationships/image" Target="../media/image1109.png"/><Relationship Id="rId87" Type="http://schemas.openxmlformats.org/officeDocument/2006/relationships/image" Target="../media/image1130.png"/><Relationship Id="rId110" Type="http://schemas.openxmlformats.org/officeDocument/2006/relationships/customXml" Target="../ink/ink1194.xml"/><Relationship Id="rId348" Type="http://schemas.openxmlformats.org/officeDocument/2006/relationships/customXml" Target="../ink/ink1314.xml"/><Relationship Id="rId513" Type="http://schemas.openxmlformats.org/officeDocument/2006/relationships/image" Target="../media/image1340.png"/><Relationship Id="rId152" Type="http://schemas.openxmlformats.org/officeDocument/2006/relationships/customXml" Target="../ink/ink1215.xml"/><Relationship Id="rId194" Type="http://schemas.openxmlformats.org/officeDocument/2006/relationships/customXml" Target="../ink/ink1236.xml"/><Relationship Id="rId208" Type="http://schemas.openxmlformats.org/officeDocument/2006/relationships/customXml" Target="../ink/ink1243.xml"/><Relationship Id="rId415" Type="http://schemas.openxmlformats.org/officeDocument/2006/relationships/customXml" Target="../ink/ink1348.xml"/><Relationship Id="rId457" Type="http://schemas.openxmlformats.org/officeDocument/2006/relationships/image" Target="../media/image1312.png"/><Relationship Id="rId261" Type="http://schemas.openxmlformats.org/officeDocument/2006/relationships/customXml" Target="../ink/ink1270.xml"/><Relationship Id="rId499" Type="http://schemas.openxmlformats.org/officeDocument/2006/relationships/image" Target="../media/image1333.png"/><Relationship Id="rId14" Type="http://schemas.openxmlformats.org/officeDocument/2006/relationships/customXml" Target="../ink/ink1146.xml"/><Relationship Id="rId56" Type="http://schemas.openxmlformats.org/officeDocument/2006/relationships/customXml" Target="../ink/ink1167.xml"/><Relationship Id="rId317" Type="http://schemas.openxmlformats.org/officeDocument/2006/relationships/customXml" Target="../ink/ink1298.xml"/><Relationship Id="rId359" Type="http://schemas.openxmlformats.org/officeDocument/2006/relationships/image" Target="../media/image1264.png"/><Relationship Id="rId524" Type="http://schemas.openxmlformats.org/officeDocument/2006/relationships/image" Target="../media/image1345.png"/><Relationship Id="rId98" Type="http://schemas.openxmlformats.org/officeDocument/2006/relationships/customXml" Target="../ink/ink1188.xml"/><Relationship Id="rId121" Type="http://schemas.openxmlformats.org/officeDocument/2006/relationships/image" Target="../media/image1147.png"/><Relationship Id="rId163" Type="http://schemas.openxmlformats.org/officeDocument/2006/relationships/image" Target="../media/image1168.png"/><Relationship Id="rId219" Type="http://schemas.openxmlformats.org/officeDocument/2006/relationships/image" Target="../media/image1195.png"/><Relationship Id="rId370" Type="http://schemas.openxmlformats.org/officeDocument/2006/relationships/customXml" Target="../ink/ink1325.xml"/><Relationship Id="rId426" Type="http://schemas.openxmlformats.org/officeDocument/2006/relationships/image" Target="../media/image1297.png"/><Relationship Id="rId230" Type="http://schemas.openxmlformats.org/officeDocument/2006/relationships/customXml" Target="../ink/ink1254.xml"/><Relationship Id="rId468" Type="http://schemas.openxmlformats.org/officeDocument/2006/relationships/customXml" Target="../ink/ink1375.xml"/><Relationship Id="rId25" Type="http://schemas.openxmlformats.org/officeDocument/2006/relationships/image" Target="../media/image1099.png"/><Relationship Id="rId46" Type="http://schemas.openxmlformats.org/officeDocument/2006/relationships/customXml" Target="../ink/ink1162.xml"/><Relationship Id="rId67" Type="http://schemas.openxmlformats.org/officeDocument/2006/relationships/image" Target="../media/image1120.png"/><Relationship Id="rId272" Type="http://schemas.openxmlformats.org/officeDocument/2006/relationships/image" Target="../media/image1221.png"/><Relationship Id="rId293" Type="http://schemas.openxmlformats.org/officeDocument/2006/relationships/customXml" Target="../ink/ink1286.xml"/><Relationship Id="rId307" Type="http://schemas.openxmlformats.org/officeDocument/2006/relationships/customXml" Target="../ink/ink1293.xml"/><Relationship Id="rId328" Type="http://schemas.openxmlformats.org/officeDocument/2006/relationships/image" Target="../media/image1249.png"/><Relationship Id="rId349" Type="http://schemas.openxmlformats.org/officeDocument/2006/relationships/image" Target="../media/image1259.png"/><Relationship Id="rId514" Type="http://schemas.openxmlformats.org/officeDocument/2006/relationships/customXml" Target="../ink/ink1398.xml"/><Relationship Id="rId535" Type="http://schemas.openxmlformats.org/officeDocument/2006/relationships/customXml" Target="../ink/ink1409.xml"/><Relationship Id="rId88" Type="http://schemas.openxmlformats.org/officeDocument/2006/relationships/customXml" Target="../ink/ink1183.xml"/><Relationship Id="rId111" Type="http://schemas.openxmlformats.org/officeDocument/2006/relationships/image" Target="../media/image1142.png"/><Relationship Id="rId132" Type="http://schemas.openxmlformats.org/officeDocument/2006/relationships/customXml" Target="../ink/ink1205.xml"/><Relationship Id="rId153" Type="http://schemas.openxmlformats.org/officeDocument/2006/relationships/image" Target="../media/image1163.png"/><Relationship Id="rId174" Type="http://schemas.openxmlformats.org/officeDocument/2006/relationships/customXml" Target="../ink/ink1226.xml"/><Relationship Id="rId195" Type="http://schemas.openxmlformats.org/officeDocument/2006/relationships/image" Target="../media/image1184.png"/><Relationship Id="rId209" Type="http://schemas.openxmlformats.org/officeDocument/2006/relationships/image" Target="../media/image1190.png"/><Relationship Id="rId360" Type="http://schemas.openxmlformats.org/officeDocument/2006/relationships/customXml" Target="../ink/ink1320.xml"/><Relationship Id="rId381" Type="http://schemas.openxmlformats.org/officeDocument/2006/relationships/image" Target="../media/image1275.png"/><Relationship Id="rId416" Type="http://schemas.openxmlformats.org/officeDocument/2006/relationships/image" Target="../media/image1292.png"/><Relationship Id="rId220" Type="http://schemas.openxmlformats.org/officeDocument/2006/relationships/customXml" Target="../ink/ink1249.xml"/><Relationship Id="rId241" Type="http://schemas.openxmlformats.org/officeDocument/2006/relationships/image" Target="../media/image1206.png"/><Relationship Id="rId437" Type="http://schemas.openxmlformats.org/officeDocument/2006/relationships/image" Target="../media/image1302.png"/><Relationship Id="rId458" Type="http://schemas.openxmlformats.org/officeDocument/2006/relationships/customXml" Target="../ink/ink1370.xml"/><Relationship Id="rId479" Type="http://schemas.openxmlformats.org/officeDocument/2006/relationships/image" Target="../media/image1323.png"/><Relationship Id="rId15" Type="http://schemas.openxmlformats.org/officeDocument/2006/relationships/image" Target="../media/image1094.png"/><Relationship Id="rId36" Type="http://schemas.openxmlformats.org/officeDocument/2006/relationships/customXml" Target="../ink/ink1157.xml"/><Relationship Id="rId57" Type="http://schemas.openxmlformats.org/officeDocument/2006/relationships/image" Target="../media/image1115.png"/><Relationship Id="rId262" Type="http://schemas.openxmlformats.org/officeDocument/2006/relationships/image" Target="../media/image1216.png"/><Relationship Id="rId283" Type="http://schemas.openxmlformats.org/officeDocument/2006/relationships/customXml" Target="../ink/ink1281.xml"/><Relationship Id="rId318" Type="http://schemas.openxmlformats.org/officeDocument/2006/relationships/image" Target="../media/image1244.png"/><Relationship Id="rId339" Type="http://schemas.openxmlformats.org/officeDocument/2006/relationships/customXml" Target="../ink/ink1309.xml"/><Relationship Id="rId490" Type="http://schemas.openxmlformats.org/officeDocument/2006/relationships/customXml" Target="../ink/ink1386.xml"/><Relationship Id="rId504" Type="http://schemas.openxmlformats.org/officeDocument/2006/relationships/customXml" Target="../ink/ink1393.xml"/><Relationship Id="rId525" Type="http://schemas.openxmlformats.org/officeDocument/2006/relationships/customXml" Target="../ink/ink1404.xml"/><Relationship Id="rId78" Type="http://schemas.openxmlformats.org/officeDocument/2006/relationships/customXml" Target="../ink/ink1178.xml"/><Relationship Id="rId99" Type="http://schemas.openxmlformats.org/officeDocument/2006/relationships/image" Target="../media/image1136.png"/><Relationship Id="rId101" Type="http://schemas.openxmlformats.org/officeDocument/2006/relationships/image" Target="../media/image1137.png"/><Relationship Id="rId122" Type="http://schemas.openxmlformats.org/officeDocument/2006/relationships/customXml" Target="../ink/ink1200.xml"/><Relationship Id="rId143" Type="http://schemas.openxmlformats.org/officeDocument/2006/relationships/image" Target="../media/image1158.png"/><Relationship Id="rId164" Type="http://schemas.openxmlformats.org/officeDocument/2006/relationships/customXml" Target="../ink/ink1221.xml"/><Relationship Id="rId185" Type="http://schemas.openxmlformats.org/officeDocument/2006/relationships/image" Target="../media/image1179.png"/><Relationship Id="rId350" Type="http://schemas.openxmlformats.org/officeDocument/2006/relationships/customXml" Target="../ink/ink1315.xml"/><Relationship Id="rId371" Type="http://schemas.openxmlformats.org/officeDocument/2006/relationships/image" Target="../media/image1270.png"/><Relationship Id="rId406" Type="http://schemas.openxmlformats.org/officeDocument/2006/relationships/image" Target="../media/image1287.png"/><Relationship Id="rId9" Type="http://schemas.openxmlformats.org/officeDocument/2006/relationships/image" Target="../media/image1091.png"/><Relationship Id="rId210" Type="http://schemas.openxmlformats.org/officeDocument/2006/relationships/customXml" Target="../ink/ink1244.xml"/><Relationship Id="rId392" Type="http://schemas.openxmlformats.org/officeDocument/2006/relationships/customXml" Target="../ink/ink1336.xml"/><Relationship Id="rId427" Type="http://schemas.openxmlformats.org/officeDocument/2006/relationships/customXml" Target="../ink/ink1354.xml"/><Relationship Id="rId448" Type="http://schemas.openxmlformats.org/officeDocument/2006/relationships/customXml" Target="../ink/ink1365.xml"/><Relationship Id="rId469" Type="http://schemas.openxmlformats.org/officeDocument/2006/relationships/image" Target="../media/image1318.png"/><Relationship Id="rId26" Type="http://schemas.openxmlformats.org/officeDocument/2006/relationships/customXml" Target="../ink/ink1152.xml"/><Relationship Id="rId231" Type="http://schemas.openxmlformats.org/officeDocument/2006/relationships/image" Target="../media/image1201.png"/><Relationship Id="rId252" Type="http://schemas.openxmlformats.org/officeDocument/2006/relationships/image" Target="../media/image1211.png"/><Relationship Id="rId273" Type="http://schemas.openxmlformats.org/officeDocument/2006/relationships/customXml" Target="../ink/ink1276.xml"/><Relationship Id="rId294" Type="http://schemas.openxmlformats.org/officeDocument/2006/relationships/image" Target="../media/image1232.png"/><Relationship Id="rId308" Type="http://schemas.openxmlformats.org/officeDocument/2006/relationships/image" Target="../media/image1239.png"/><Relationship Id="rId329" Type="http://schemas.openxmlformats.org/officeDocument/2006/relationships/customXml" Target="../ink/ink1304.xml"/><Relationship Id="rId480" Type="http://schemas.openxmlformats.org/officeDocument/2006/relationships/customXml" Target="../ink/ink1381.xml"/><Relationship Id="rId515" Type="http://schemas.openxmlformats.org/officeDocument/2006/relationships/image" Target="../media/image1341.png"/><Relationship Id="rId536" Type="http://schemas.openxmlformats.org/officeDocument/2006/relationships/image" Target="../media/image1351.png"/><Relationship Id="rId47" Type="http://schemas.openxmlformats.org/officeDocument/2006/relationships/image" Target="../media/image1110.png"/><Relationship Id="rId68" Type="http://schemas.openxmlformats.org/officeDocument/2006/relationships/customXml" Target="../ink/ink1173.xml"/><Relationship Id="rId89" Type="http://schemas.openxmlformats.org/officeDocument/2006/relationships/image" Target="../media/image1131.png"/><Relationship Id="rId112" Type="http://schemas.openxmlformats.org/officeDocument/2006/relationships/customXml" Target="../ink/ink1195.xml"/><Relationship Id="rId133" Type="http://schemas.openxmlformats.org/officeDocument/2006/relationships/image" Target="../media/image1153.png"/><Relationship Id="rId154" Type="http://schemas.openxmlformats.org/officeDocument/2006/relationships/customXml" Target="../ink/ink1216.xml"/><Relationship Id="rId175" Type="http://schemas.openxmlformats.org/officeDocument/2006/relationships/image" Target="../media/image1174.png"/><Relationship Id="rId340" Type="http://schemas.openxmlformats.org/officeDocument/2006/relationships/image" Target="../media/image1255.png"/><Relationship Id="rId361" Type="http://schemas.openxmlformats.org/officeDocument/2006/relationships/image" Target="../media/image1265.png"/><Relationship Id="rId196" Type="http://schemas.openxmlformats.org/officeDocument/2006/relationships/customXml" Target="../ink/ink1237.xml"/><Relationship Id="rId200" Type="http://schemas.openxmlformats.org/officeDocument/2006/relationships/customXml" Target="../ink/ink1239.xml"/><Relationship Id="rId382" Type="http://schemas.openxmlformats.org/officeDocument/2006/relationships/customXml" Target="../ink/ink1331.xml"/><Relationship Id="rId417" Type="http://schemas.openxmlformats.org/officeDocument/2006/relationships/customXml" Target="../ink/ink1349.xml"/><Relationship Id="rId438" Type="http://schemas.openxmlformats.org/officeDocument/2006/relationships/customXml" Target="../ink/ink1360.xml"/><Relationship Id="rId459" Type="http://schemas.openxmlformats.org/officeDocument/2006/relationships/image" Target="../media/image1313.png"/><Relationship Id="rId16" Type="http://schemas.openxmlformats.org/officeDocument/2006/relationships/customXml" Target="../ink/ink1147.xml"/><Relationship Id="rId221" Type="http://schemas.openxmlformats.org/officeDocument/2006/relationships/image" Target="../media/image1196.png"/><Relationship Id="rId242" Type="http://schemas.openxmlformats.org/officeDocument/2006/relationships/customXml" Target="../ink/ink1260.xml"/><Relationship Id="rId263" Type="http://schemas.openxmlformats.org/officeDocument/2006/relationships/customXml" Target="../ink/ink1271.xml"/><Relationship Id="rId284" Type="http://schemas.openxmlformats.org/officeDocument/2006/relationships/image" Target="../media/image1227.png"/><Relationship Id="rId319" Type="http://schemas.openxmlformats.org/officeDocument/2006/relationships/customXml" Target="../ink/ink1299.xml"/><Relationship Id="rId470" Type="http://schemas.openxmlformats.org/officeDocument/2006/relationships/customXml" Target="../ink/ink1376.xml"/><Relationship Id="rId491" Type="http://schemas.openxmlformats.org/officeDocument/2006/relationships/image" Target="../media/image1329.png"/><Relationship Id="rId505" Type="http://schemas.openxmlformats.org/officeDocument/2006/relationships/image" Target="../media/image1336.png"/><Relationship Id="rId526" Type="http://schemas.openxmlformats.org/officeDocument/2006/relationships/image" Target="../media/image1346.png"/><Relationship Id="rId37" Type="http://schemas.openxmlformats.org/officeDocument/2006/relationships/image" Target="../media/image1105.png"/><Relationship Id="rId58" Type="http://schemas.openxmlformats.org/officeDocument/2006/relationships/customXml" Target="../ink/ink1168.xml"/><Relationship Id="rId79" Type="http://schemas.openxmlformats.org/officeDocument/2006/relationships/image" Target="../media/image1126.png"/><Relationship Id="rId102" Type="http://schemas.openxmlformats.org/officeDocument/2006/relationships/customXml" Target="../ink/ink1190.xml"/><Relationship Id="rId123" Type="http://schemas.openxmlformats.org/officeDocument/2006/relationships/image" Target="../media/image1148.png"/><Relationship Id="rId144" Type="http://schemas.openxmlformats.org/officeDocument/2006/relationships/customXml" Target="../ink/ink1211.xml"/><Relationship Id="rId330" Type="http://schemas.openxmlformats.org/officeDocument/2006/relationships/image" Target="../media/image1250.png"/><Relationship Id="rId90" Type="http://schemas.openxmlformats.org/officeDocument/2006/relationships/customXml" Target="../ink/ink1184.xml"/><Relationship Id="rId165" Type="http://schemas.openxmlformats.org/officeDocument/2006/relationships/image" Target="../media/image1169.png"/><Relationship Id="rId186" Type="http://schemas.openxmlformats.org/officeDocument/2006/relationships/customXml" Target="../ink/ink1232.xml"/><Relationship Id="rId351" Type="http://schemas.openxmlformats.org/officeDocument/2006/relationships/image" Target="../media/image1260.png"/><Relationship Id="rId372" Type="http://schemas.openxmlformats.org/officeDocument/2006/relationships/customXml" Target="../ink/ink1326.xml"/><Relationship Id="rId393" Type="http://schemas.openxmlformats.org/officeDocument/2006/relationships/image" Target="../media/image1281.png"/><Relationship Id="rId407" Type="http://schemas.openxmlformats.org/officeDocument/2006/relationships/customXml" Target="../ink/ink1344.xml"/><Relationship Id="rId428" Type="http://schemas.openxmlformats.org/officeDocument/2006/relationships/image" Target="../media/image1298.png"/><Relationship Id="rId449" Type="http://schemas.openxmlformats.org/officeDocument/2006/relationships/image" Target="../media/image1308.png"/><Relationship Id="rId211" Type="http://schemas.openxmlformats.org/officeDocument/2006/relationships/image" Target="../media/image1191.png"/><Relationship Id="rId232" Type="http://schemas.openxmlformats.org/officeDocument/2006/relationships/customXml" Target="../ink/ink1255.xml"/><Relationship Id="rId253" Type="http://schemas.openxmlformats.org/officeDocument/2006/relationships/customXml" Target="../ink/ink1266.xml"/><Relationship Id="rId274" Type="http://schemas.openxmlformats.org/officeDocument/2006/relationships/image" Target="../media/image1222.png"/><Relationship Id="rId295" Type="http://schemas.openxmlformats.org/officeDocument/2006/relationships/customXml" Target="../ink/ink1287.xml"/><Relationship Id="rId309" Type="http://schemas.openxmlformats.org/officeDocument/2006/relationships/customXml" Target="../ink/ink1294.xml"/><Relationship Id="rId460" Type="http://schemas.openxmlformats.org/officeDocument/2006/relationships/customXml" Target="../ink/ink1371.xml"/><Relationship Id="rId481" Type="http://schemas.openxmlformats.org/officeDocument/2006/relationships/image" Target="../media/image1324.png"/><Relationship Id="rId516" Type="http://schemas.openxmlformats.org/officeDocument/2006/relationships/customXml" Target="../ink/ink1399.xml"/><Relationship Id="rId27" Type="http://schemas.openxmlformats.org/officeDocument/2006/relationships/image" Target="../media/image1100.png"/><Relationship Id="rId48" Type="http://schemas.openxmlformats.org/officeDocument/2006/relationships/customXml" Target="../ink/ink1163.xml"/><Relationship Id="rId69" Type="http://schemas.openxmlformats.org/officeDocument/2006/relationships/image" Target="../media/image1121.png"/><Relationship Id="rId113" Type="http://schemas.openxmlformats.org/officeDocument/2006/relationships/image" Target="../media/image1143.png"/><Relationship Id="rId134" Type="http://schemas.openxmlformats.org/officeDocument/2006/relationships/customXml" Target="../ink/ink1206.xml"/><Relationship Id="rId320" Type="http://schemas.openxmlformats.org/officeDocument/2006/relationships/image" Target="../media/image1245.png"/><Relationship Id="rId537" Type="http://schemas.openxmlformats.org/officeDocument/2006/relationships/customXml" Target="../ink/ink1410.xml"/><Relationship Id="rId80" Type="http://schemas.openxmlformats.org/officeDocument/2006/relationships/customXml" Target="../ink/ink1179.xml"/><Relationship Id="rId155" Type="http://schemas.openxmlformats.org/officeDocument/2006/relationships/image" Target="../media/image1164.png"/><Relationship Id="rId176" Type="http://schemas.openxmlformats.org/officeDocument/2006/relationships/customXml" Target="../ink/ink1227.xml"/><Relationship Id="rId197" Type="http://schemas.openxmlformats.org/officeDocument/2006/relationships/image" Target="../media/image1185.png"/><Relationship Id="rId341" Type="http://schemas.openxmlformats.org/officeDocument/2006/relationships/customXml" Target="../ink/ink1310.xml"/><Relationship Id="rId362" Type="http://schemas.openxmlformats.org/officeDocument/2006/relationships/customXml" Target="../ink/ink1321.xml"/><Relationship Id="rId383" Type="http://schemas.openxmlformats.org/officeDocument/2006/relationships/image" Target="../media/image1276.png"/><Relationship Id="rId418" Type="http://schemas.openxmlformats.org/officeDocument/2006/relationships/image" Target="../media/image1293.png"/><Relationship Id="rId439" Type="http://schemas.openxmlformats.org/officeDocument/2006/relationships/image" Target="../media/image1303.png"/><Relationship Id="rId201" Type="http://schemas.openxmlformats.org/officeDocument/2006/relationships/image" Target="../media/image1187.png"/><Relationship Id="rId222" Type="http://schemas.openxmlformats.org/officeDocument/2006/relationships/customXml" Target="../ink/ink1250.xml"/><Relationship Id="rId243" Type="http://schemas.openxmlformats.org/officeDocument/2006/relationships/image" Target="../media/image1207.png"/><Relationship Id="rId264" Type="http://schemas.openxmlformats.org/officeDocument/2006/relationships/image" Target="../media/image1217.png"/><Relationship Id="rId285" Type="http://schemas.openxmlformats.org/officeDocument/2006/relationships/customXml" Target="../ink/ink1282.xml"/><Relationship Id="rId450" Type="http://schemas.openxmlformats.org/officeDocument/2006/relationships/customXml" Target="../ink/ink1366.xml"/><Relationship Id="rId471" Type="http://schemas.openxmlformats.org/officeDocument/2006/relationships/image" Target="../media/image1319.png"/><Relationship Id="rId506" Type="http://schemas.openxmlformats.org/officeDocument/2006/relationships/customXml" Target="../ink/ink1394.xml"/><Relationship Id="rId17" Type="http://schemas.openxmlformats.org/officeDocument/2006/relationships/image" Target="../media/image1095.png"/><Relationship Id="rId38" Type="http://schemas.openxmlformats.org/officeDocument/2006/relationships/customXml" Target="../ink/ink1158.xml"/><Relationship Id="rId59" Type="http://schemas.openxmlformats.org/officeDocument/2006/relationships/image" Target="../media/image1116.png"/><Relationship Id="rId103" Type="http://schemas.openxmlformats.org/officeDocument/2006/relationships/image" Target="../media/image1138.png"/><Relationship Id="rId124" Type="http://schemas.openxmlformats.org/officeDocument/2006/relationships/customXml" Target="../ink/ink1201.xml"/><Relationship Id="rId310" Type="http://schemas.openxmlformats.org/officeDocument/2006/relationships/image" Target="../media/image1240.png"/><Relationship Id="rId492" Type="http://schemas.openxmlformats.org/officeDocument/2006/relationships/customXml" Target="../ink/ink1387.xml"/><Relationship Id="rId527" Type="http://schemas.openxmlformats.org/officeDocument/2006/relationships/customXml" Target="../ink/ink1405.xml"/><Relationship Id="rId70" Type="http://schemas.openxmlformats.org/officeDocument/2006/relationships/customXml" Target="../ink/ink1174.xml"/><Relationship Id="rId91" Type="http://schemas.openxmlformats.org/officeDocument/2006/relationships/image" Target="../media/image1132.png"/><Relationship Id="rId145" Type="http://schemas.openxmlformats.org/officeDocument/2006/relationships/image" Target="../media/image1159.png"/><Relationship Id="rId166" Type="http://schemas.openxmlformats.org/officeDocument/2006/relationships/customXml" Target="../ink/ink1222.xml"/><Relationship Id="rId187" Type="http://schemas.openxmlformats.org/officeDocument/2006/relationships/image" Target="../media/image1180.png"/><Relationship Id="rId331" Type="http://schemas.openxmlformats.org/officeDocument/2006/relationships/customXml" Target="../ink/ink1305.xml"/><Relationship Id="rId352" Type="http://schemas.openxmlformats.org/officeDocument/2006/relationships/customXml" Target="../ink/ink1316.xml"/><Relationship Id="rId373" Type="http://schemas.openxmlformats.org/officeDocument/2006/relationships/image" Target="../media/image1271.png"/><Relationship Id="rId394" Type="http://schemas.openxmlformats.org/officeDocument/2006/relationships/customXml" Target="../ink/ink1337.xml"/><Relationship Id="rId408" Type="http://schemas.openxmlformats.org/officeDocument/2006/relationships/image" Target="../media/image1288.png"/><Relationship Id="rId429" Type="http://schemas.openxmlformats.org/officeDocument/2006/relationships/customXml" Target="../ink/ink135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45.xml"/><Relationship Id="rId233" Type="http://schemas.openxmlformats.org/officeDocument/2006/relationships/image" Target="../media/image1202.png"/><Relationship Id="rId254" Type="http://schemas.openxmlformats.org/officeDocument/2006/relationships/image" Target="../media/image1212.png"/><Relationship Id="rId440" Type="http://schemas.openxmlformats.org/officeDocument/2006/relationships/customXml" Target="../ink/ink1361.xml"/><Relationship Id="rId28" Type="http://schemas.openxmlformats.org/officeDocument/2006/relationships/customXml" Target="../ink/ink1153.xml"/><Relationship Id="rId49" Type="http://schemas.openxmlformats.org/officeDocument/2006/relationships/image" Target="../media/image1111.png"/><Relationship Id="rId114" Type="http://schemas.openxmlformats.org/officeDocument/2006/relationships/customXml" Target="../ink/ink1196.xml"/><Relationship Id="rId275" Type="http://schemas.openxmlformats.org/officeDocument/2006/relationships/customXml" Target="../ink/ink1277.xml"/><Relationship Id="rId296" Type="http://schemas.openxmlformats.org/officeDocument/2006/relationships/image" Target="../media/image1233.png"/><Relationship Id="rId300" Type="http://schemas.openxmlformats.org/officeDocument/2006/relationships/image" Target="../media/image1235.png"/><Relationship Id="rId461" Type="http://schemas.openxmlformats.org/officeDocument/2006/relationships/image" Target="../media/image1314.png"/><Relationship Id="rId482" Type="http://schemas.openxmlformats.org/officeDocument/2006/relationships/customXml" Target="../ink/ink1382.xml"/><Relationship Id="rId517" Type="http://schemas.openxmlformats.org/officeDocument/2006/relationships/customXml" Target="../ink/ink1400.xml"/><Relationship Id="rId538" Type="http://schemas.openxmlformats.org/officeDocument/2006/relationships/image" Target="../media/image1352.png"/><Relationship Id="rId60" Type="http://schemas.openxmlformats.org/officeDocument/2006/relationships/customXml" Target="../ink/ink1169.xml"/><Relationship Id="rId81" Type="http://schemas.openxmlformats.org/officeDocument/2006/relationships/image" Target="../media/image1127.png"/><Relationship Id="rId135" Type="http://schemas.openxmlformats.org/officeDocument/2006/relationships/image" Target="../media/image1154.png"/><Relationship Id="rId156" Type="http://schemas.openxmlformats.org/officeDocument/2006/relationships/customXml" Target="../ink/ink1217.xml"/><Relationship Id="rId177" Type="http://schemas.openxmlformats.org/officeDocument/2006/relationships/image" Target="../media/image1175.png"/><Relationship Id="rId198" Type="http://schemas.openxmlformats.org/officeDocument/2006/relationships/customXml" Target="../ink/ink1238.xml"/><Relationship Id="rId321" Type="http://schemas.openxmlformats.org/officeDocument/2006/relationships/customXml" Target="../ink/ink1300.xml"/><Relationship Id="rId342" Type="http://schemas.openxmlformats.org/officeDocument/2006/relationships/customXml" Target="../ink/ink1311.xml"/><Relationship Id="rId363" Type="http://schemas.openxmlformats.org/officeDocument/2006/relationships/image" Target="../media/image1266.png"/><Relationship Id="rId384" Type="http://schemas.openxmlformats.org/officeDocument/2006/relationships/customXml" Target="../ink/ink1332.xml"/><Relationship Id="rId419" Type="http://schemas.openxmlformats.org/officeDocument/2006/relationships/customXml" Target="../ink/ink1350.xml"/><Relationship Id="rId202" Type="http://schemas.openxmlformats.org/officeDocument/2006/relationships/customXml" Target="../ink/ink1240.xml"/><Relationship Id="rId223" Type="http://schemas.openxmlformats.org/officeDocument/2006/relationships/image" Target="../media/image1197.png"/><Relationship Id="rId244" Type="http://schemas.openxmlformats.org/officeDocument/2006/relationships/customXml" Target="../ink/ink1261.xml"/><Relationship Id="rId430" Type="http://schemas.openxmlformats.org/officeDocument/2006/relationships/image" Target="../media/image1299.png"/><Relationship Id="rId18" Type="http://schemas.openxmlformats.org/officeDocument/2006/relationships/customXml" Target="../ink/ink1148.xml"/><Relationship Id="rId39" Type="http://schemas.openxmlformats.org/officeDocument/2006/relationships/image" Target="../media/image1106.png"/><Relationship Id="rId265" Type="http://schemas.openxmlformats.org/officeDocument/2006/relationships/customXml" Target="../ink/ink1272.xml"/><Relationship Id="rId286" Type="http://schemas.openxmlformats.org/officeDocument/2006/relationships/image" Target="../media/image1228.png"/><Relationship Id="rId451" Type="http://schemas.openxmlformats.org/officeDocument/2006/relationships/image" Target="../media/image1309.png"/><Relationship Id="rId472" Type="http://schemas.openxmlformats.org/officeDocument/2006/relationships/customXml" Target="../ink/ink1377.xml"/><Relationship Id="rId493" Type="http://schemas.openxmlformats.org/officeDocument/2006/relationships/image" Target="../media/image1330.png"/><Relationship Id="rId507" Type="http://schemas.openxmlformats.org/officeDocument/2006/relationships/image" Target="../media/image1337.png"/><Relationship Id="rId528" Type="http://schemas.openxmlformats.org/officeDocument/2006/relationships/image" Target="../media/image1347.png"/><Relationship Id="rId50" Type="http://schemas.openxmlformats.org/officeDocument/2006/relationships/customXml" Target="../ink/ink1164.xml"/><Relationship Id="rId104" Type="http://schemas.openxmlformats.org/officeDocument/2006/relationships/customXml" Target="../ink/ink1191.xml"/><Relationship Id="rId125" Type="http://schemas.openxmlformats.org/officeDocument/2006/relationships/image" Target="../media/image1149.png"/><Relationship Id="rId146" Type="http://schemas.openxmlformats.org/officeDocument/2006/relationships/customXml" Target="../ink/ink1212.xml"/><Relationship Id="rId167" Type="http://schemas.openxmlformats.org/officeDocument/2006/relationships/image" Target="../media/image1170.png"/><Relationship Id="rId188" Type="http://schemas.openxmlformats.org/officeDocument/2006/relationships/customXml" Target="../ink/ink1233.xml"/><Relationship Id="rId311" Type="http://schemas.openxmlformats.org/officeDocument/2006/relationships/customXml" Target="../ink/ink1295.xml"/><Relationship Id="rId332" Type="http://schemas.openxmlformats.org/officeDocument/2006/relationships/image" Target="../media/image1251.png"/><Relationship Id="rId353" Type="http://schemas.openxmlformats.org/officeDocument/2006/relationships/image" Target="../media/image1261.png"/><Relationship Id="rId374" Type="http://schemas.openxmlformats.org/officeDocument/2006/relationships/customXml" Target="../ink/ink1327.xml"/><Relationship Id="rId395" Type="http://schemas.openxmlformats.org/officeDocument/2006/relationships/image" Target="../media/image1282.png"/><Relationship Id="rId409" Type="http://schemas.openxmlformats.org/officeDocument/2006/relationships/customXml" Target="../ink/ink1345.xml"/><Relationship Id="rId71" Type="http://schemas.openxmlformats.org/officeDocument/2006/relationships/image" Target="../media/image1122.png"/><Relationship Id="rId92" Type="http://schemas.openxmlformats.org/officeDocument/2006/relationships/customXml" Target="../ink/ink1185.xml"/><Relationship Id="rId213" Type="http://schemas.openxmlformats.org/officeDocument/2006/relationships/image" Target="../media/image1192.png"/><Relationship Id="rId234" Type="http://schemas.openxmlformats.org/officeDocument/2006/relationships/customXml" Target="../ink/ink1256.xml"/><Relationship Id="rId420" Type="http://schemas.openxmlformats.org/officeDocument/2006/relationships/image" Target="../media/image1294.png"/><Relationship Id="rId2" Type="http://schemas.openxmlformats.org/officeDocument/2006/relationships/customXml" Target="../ink/ink1140.xml"/><Relationship Id="rId29" Type="http://schemas.openxmlformats.org/officeDocument/2006/relationships/image" Target="../media/image1101.png"/><Relationship Id="rId255" Type="http://schemas.openxmlformats.org/officeDocument/2006/relationships/customXml" Target="../ink/ink1267.xml"/><Relationship Id="rId276" Type="http://schemas.openxmlformats.org/officeDocument/2006/relationships/image" Target="../media/image1223.png"/><Relationship Id="rId297" Type="http://schemas.openxmlformats.org/officeDocument/2006/relationships/customXml" Target="../ink/ink1288.xml"/><Relationship Id="rId441" Type="http://schemas.openxmlformats.org/officeDocument/2006/relationships/image" Target="../media/image1304.png"/><Relationship Id="rId462" Type="http://schemas.openxmlformats.org/officeDocument/2006/relationships/customXml" Target="../ink/ink1372.xml"/><Relationship Id="rId483" Type="http://schemas.openxmlformats.org/officeDocument/2006/relationships/image" Target="../media/image1325.png"/><Relationship Id="rId518" Type="http://schemas.openxmlformats.org/officeDocument/2006/relationships/image" Target="../media/image1342.png"/><Relationship Id="rId539" Type="http://schemas.openxmlformats.org/officeDocument/2006/relationships/customXml" Target="../ink/ink1411.xml"/><Relationship Id="rId40" Type="http://schemas.openxmlformats.org/officeDocument/2006/relationships/customXml" Target="../ink/ink1159.xml"/><Relationship Id="rId115" Type="http://schemas.openxmlformats.org/officeDocument/2006/relationships/image" Target="../media/image1144.png"/><Relationship Id="rId136" Type="http://schemas.openxmlformats.org/officeDocument/2006/relationships/customXml" Target="../ink/ink1207.xml"/><Relationship Id="rId157" Type="http://schemas.openxmlformats.org/officeDocument/2006/relationships/image" Target="../media/image1165.png"/><Relationship Id="rId178" Type="http://schemas.openxmlformats.org/officeDocument/2006/relationships/customXml" Target="../ink/ink1228.xml"/><Relationship Id="rId301" Type="http://schemas.openxmlformats.org/officeDocument/2006/relationships/customXml" Target="../ink/ink1290.xml"/><Relationship Id="rId322" Type="http://schemas.openxmlformats.org/officeDocument/2006/relationships/image" Target="../media/image1246.png"/><Relationship Id="rId343" Type="http://schemas.openxmlformats.org/officeDocument/2006/relationships/image" Target="../media/image1256.png"/><Relationship Id="rId364" Type="http://schemas.openxmlformats.org/officeDocument/2006/relationships/customXml" Target="../ink/ink1322.xml"/><Relationship Id="rId61" Type="http://schemas.openxmlformats.org/officeDocument/2006/relationships/image" Target="../media/image1117.png"/><Relationship Id="rId82" Type="http://schemas.openxmlformats.org/officeDocument/2006/relationships/customXml" Target="../ink/ink1180.xml"/><Relationship Id="rId199" Type="http://schemas.openxmlformats.org/officeDocument/2006/relationships/image" Target="../media/image1186.png"/><Relationship Id="rId203" Type="http://schemas.openxmlformats.org/officeDocument/2006/relationships/image" Target="../media/image1188.png"/><Relationship Id="rId385" Type="http://schemas.openxmlformats.org/officeDocument/2006/relationships/image" Target="../media/image1277.png"/><Relationship Id="rId19" Type="http://schemas.openxmlformats.org/officeDocument/2006/relationships/image" Target="../media/image1096.png"/><Relationship Id="rId224" Type="http://schemas.openxmlformats.org/officeDocument/2006/relationships/customXml" Target="../ink/ink1251.xml"/><Relationship Id="rId245" Type="http://schemas.openxmlformats.org/officeDocument/2006/relationships/image" Target="../media/image1208.png"/><Relationship Id="rId266" Type="http://schemas.openxmlformats.org/officeDocument/2006/relationships/image" Target="../media/image1218.png"/><Relationship Id="rId287" Type="http://schemas.openxmlformats.org/officeDocument/2006/relationships/customXml" Target="../ink/ink1283.xml"/><Relationship Id="rId410" Type="http://schemas.openxmlformats.org/officeDocument/2006/relationships/image" Target="../media/image1289.png"/><Relationship Id="rId431" Type="http://schemas.openxmlformats.org/officeDocument/2006/relationships/customXml" Target="../ink/ink1356.xml"/><Relationship Id="rId452" Type="http://schemas.openxmlformats.org/officeDocument/2006/relationships/customXml" Target="../ink/ink1367.xml"/><Relationship Id="rId473" Type="http://schemas.openxmlformats.org/officeDocument/2006/relationships/image" Target="../media/image1320.png"/><Relationship Id="rId494" Type="http://schemas.openxmlformats.org/officeDocument/2006/relationships/customXml" Target="../ink/ink1388.xml"/><Relationship Id="rId508" Type="http://schemas.openxmlformats.org/officeDocument/2006/relationships/customXml" Target="../ink/ink1395.xml"/><Relationship Id="rId529" Type="http://schemas.openxmlformats.org/officeDocument/2006/relationships/customXml" Target="../ink/ink1406.xml"/><Relationship Id="rId30" Type="http://schemas.openxmlformats.org/officeDocument/2006/relationships/customXml" Target="../ink/ink1154.xml"/><Relationship Id="rId105" Type="http://schemas.openxmlformats.org/officeDocument/2006/relationships/image" Target="../media/image1139.png"/><Relationship Id="rId126" Type="http://schemas.openxmlformats.org/officeDocument/2006/relationships/customXml" Target="../ink/ink1202.xml"/><Relationship Id="rId147" Type="http://schemas.openxmlformats.org/officeDocument/2006/relationships/image" Target="../media/image1160.png"/><Relationship Id="rId168" Type="http://schemas.openxmlformats.org/officeDocument/2006/relationships/customXml" Target="../ink/ink1223.xml"/><Relationship Id="rId312" Type="http://schemas.openxmlformats.org/officeDocument/2006/relationships/image" Target="../media/image1241.png"/><Relationship Id="rId333" Type="http://schemas.openxmlformats.org/officeDocument/2006/relationships/customXml" Target="../ink/ink1306.xml"/><Relationship Id="rId354" Type="http://schemas.openxmlformats.org/officeDocument/2006/relationships/customXml" Target="../ink/ink1317.xml"/><Relationship Id="rId540" Type="http://schemas.openxmlformats.org/officeDocument/2006/relationships/image" Target="../media/image1353.png"/><Relationship Id="rId51" Type="http://schemas.openxmlformats.org/officeDocument/2006/relationships/image" Target="../media/image1112.png"/><Relationship Id="rId72" Type="http://schemas.openxmlformats.org/officeDocument/2006/relationships/customXml" Target="../ink/ink1175.xml"/><Relationship Id="rId93" Type="http://schemas.openxmlformats.org/officeDocument/2006/relationships/image" Target="../media/image1133.png"/><Relationship Id="rId189" Type="http://schemas.openxmlformats.org/officeDocument/2006/relationships/image" Target="../media/image1181.png"/><Relationship Id="rId375" Type="http://schemas.openxmlformats.org/officeDocument/2006/relationships/image" Target="../media/image1272.png"/><Relationship Id="rId396" Type="http://schemas.openxmlformats.org/officeDocument/2006/relationships/customXml" Target="../ink/ink1338.xml"/><Relationship Id="rId3" Type="http://schemas.openxmlformats.org/officeDocument/2006/relationships/image" Target="../media/image1088.png"/><Relationship Id="rId214" Type="http://schemas.openxmlformats.org/officeDocument/2006/relationships/customXml" Target="../ink/ink1246.xml"/><Relationship Id="rId235" Type="http://schemas.openxmlformats.org/officeDocument/2006/relationships/image" Target="../media/image1203.png"/><Relationship Id="rId256" Type="http://schemas.openxmlformats.org/officeDocument/2006/relationships/image" Target="../media/image1213.png"/><Relationship Id="rId277" Type="http://schemas.openxmlformats.org/officeDocument/2006/relationships/customXml" Target="../ink/ink1278.xml"/><Relationship Id="rId298" Type="http://schemas.openxmlformats.org/officeDocument/2006/relationships/image" Target="../media/image1234.png"/><Relationship Id="rId400" Type="http://schemas.openxmlformats.org/officeDocument/2006/relationships/image" Target="../media/image1284.png"/><Relationship Id="rId421" Type="http://schemas.openxmlformats.org/officeDocument/2006/relationships/customXml" Target="../ink/ink1351.xml"/><Relationship Id="rId442" Type="http://schemas.openxmlformats.org/officeDocument/2006/relationships/customXml" Target="../ink/ink1362.xml"/><Relationship Id="rId463" Type="http://schemas.openxmlformats.org/officeDocument/2006/relationships/image" Target="../media/image1315.png"/><Relationship Id="rId484" Type="http://schemas.openxmlformats.org/officeDocument/2006/relationships/customXml" Target="../ink/ink1383.xml"/><Relationship Id="rId519" Type="http://schemas.openxmlformats.org/officeDocument/2006/relationships/customXml" Target="../ink/ink1401.xml"/><Relationship Id="rId116" Type="http://schemas.openxmlformats.org/officeDocument/2006/relationships/customXml" Target="../ink/ink1197.xml"/><Relationship Id="rId137" Type="http://schemas.openxmlformats.org/officeDocument/2006/relationships/image" Target="../media/image1155.png"/><Relationship Id="rId158" Type="http://schemas.openxmlformats.org/officeDocument/2006/relationships/customXml" Target="../ink/ink1218.xml"/><Relationship Id="rId302" Type="http://schemas.openxmlformats.org/officeDocument/2006/relationships/image" Target="../media/image1236.png"/><Relationship Id="rId323" Type="http://schemas.openxmlformats.org/officeDocument/2006/relationships/customXml" Target="../ink/ink1301.xml"/><Relationship Id="rId344" Type="http://schemas.openxmlformats.org/officeDocument/2006/relationships/customXml" Target="../ink/ink1312.xml"/><Relationship Id="rId530" Type="http://schemas.openxmlformats.org/officeDocument/2006/relationships/image" Target="../media/image1348.png"/><Relationship Id="rId20" Type="http://schemas.openxmlformats.org/officeDocument/2006/relationships/customXml" Target="../ink/ink1149.xml"/><Relationship Id="rId41" Type="http://schemas.openxmlformats.org/officeDocument/2006/relationships/image" Target="../media/image1107.png"/><Relationship Id="rId62" Type="http://schemas.openxmlformats.org/officeDocument/2006/relationships/customXml" Target="../ink/ink1170.xml"/><Relationship Id="rId83" Type="http://schemas.openxmlformats.org/officeDocument/2006/relationships/image" Target="../media/image1128.png"/><Relationship Id="rId179" Type="http://schemas.openxmlformats.org/officeDocument/2006/relationships/image" Target="../media/image1176.png"/><Relationship Id="rId365" Type="http://schemas.openxmlformats.org/officeDocument/2006/relationships/image" Target="../media/image1267.png"/><Relationship Id="rId386" Type="http://schemas.openxmlformats.org/officeDocument/2006/relationships/customXml" Target="../ink/ink1333.xml"/><Relationship Id="rId190" Type="http://schemas.openxmlformats.org/officeDocument/2006/relationships/customXml" Target="../ink/ink1234.xml"/><Relationship Id="rId204" Type="http://schemas.openxmlformats.org/officeDocument/2006/relationships/customXml" Target="../ink/ink1241.xml"/><Relationship Id="rId225" Type="http://schemas.openxmlformats.org/officeDocument/2006/relationships/image" Target="../media/image1198.png"/><Relationship Id="rId246" Type="http://schemas.openxmlformats.org/officeDocument/2006/relationships/customXml" Target="../ink/ink1262.xml"/><Relationship Id="rId267" Type="http://schemas.openxmlformats.org/officeDocument/2006/relationships/customXml" Target="../ink/ink1273.xml"/><Relationship Id="rId288" Type="http://schemas.openxmlformats.org/officeDocument/2006/relationships/image" Target="../media/image1229.png"/><Relationship Id="rId411" Type="http://schemas.openxmlformats.org/officeDocument/2006/relationships/customXml" Target="../ink/ink1346.xml"/><Relationship Id="rId432" Type="http://schemas.openxmlformats.org/officeDocument/2006/relationships/image" Target="../media/image1300.png"/><Relationship Id="rId453" Type="http://schemas.openxmlformats.org/officeDocument/2006/relationships/image" Target="../media/image1310.png"/><Relationship Id="rId474" Type="http://schemas.openxmlformats.org/officeDocument/2006/relationships/customXml" Target="../ink/ink1378.xml"/><Relationship Id="rId509" Type="http://schemas.openxmlformats.org/officeDocument/2006/relationships/image" Target="../media/image1338.png"/><Relationship Id="rId106" Type="http://schemas.openxmlformats.org/officeDocument/2006/relationships/customXml" Target="../ink/ink1192.xml"/><Relationship Id="rId127" Type="http://schemas.openxmlformats.org/officeDocument/2006/relationships/image" Target="../media/image1150.png"/><Relationship Id="rId313" Type="http://schemas.openxmlformats.org/officeDocument/2006/relationships/customXml" Target="../ink/ink1296.xml"/><Relationship Id="rId495" Type="http://schemas.openxmlformats.org/officeDocument/2006/relationships/image" Target="../media/image1331.png"/><Relationship Id="rId10" Type="http://schemas.openxmlformats.org/officeDocument/2006/relationships/customXml" Target="../ink/ink1144.xml"/><Relationship Id="rId31" Type="http://schemas.openxmlformats.org/officeDocument/2006/relationships/image" Target="../media/image1102.png"/><Relationship Id="rId52" Type="http://schemas.openxmlformats.org/officeDocument/2006/relationships/customXml" Target="../ink/ink1165.xml"/><Relationship Id="rId73" Type="http://schemas.openxmlformats.org/officeDocument/2006/relationships/image" Target="../media/image1123.png"/><Relationship Id="rId94" Type="http://schemas.openxmlformats.org/officeDocument/2006/relationships/customXml" Target="../ink/ink1186.xml"/><Relationship Id="rId148" Type="http://schemas.openxmlformats.org/officeDocument/2006/relationships/customXml" Target="../ink/ink1213.xml"/><Relationship Id="rId169" Type="http://schemas.openxmlformats.org/officeDocument/2006/relationships/image" Target="../media/image1171.png"/><Relationship Id="rId334" Type="http://schemas.openxmlformats.org/officeDocument/2006/relationships/image" Target="../media/image1252.png"/><Relationship Id="rId355" Type="http://schemas.openxmlformats.org/officeDocument/2006/relationships/image" Target="../media/image1262.png"/><Relationship Id="rId376" Type="http://schemas.openxmlformats.org/officeDocument/2006/relationships/customXml" Target="../ink/ink1328.xml"/><Relationship Id="rId397" Type="http://schemas.openxmlformats.org/officeDocument/2006/relationships/customXml" Target="../ink/ink1339.xml"/><Relationship Id="rId520" Type="http://schemas.openxmlformats.org/officeDocument/2006/relationships/image" Target="../media/image1343.png"/><Relationship Id="rId4" Type="http://schemas.openxmlformats.org/officeDocument/2006/relationships/customXml" Target="../ink/ink1141.xml"/><Relationship Id="rId180" Type="http://schemas.openxmlformats.org/officeDocument/2006/relationships/customXml" Target="../ink/ink1229.xml"/><Relationship Id="rId215" Type="http://schemas.openxmlformats.org/officeDocument/2006/relationships/image" Target="../media/image1193.png"/><Relationship Id="rId236" Type="http://schemas.openxmlformats.org/officeDocument/2006/relationships/customXml" Target="../ink/ink1257.xml"/><Relationship Id="rId257" Type="http://schemas.openxmlformats.org/officeDocument/2006/relationships/customXml" Target="../ink/ink1268.xml"/><Relationship Id="rId278" Type="http://schemas.openxmlformats.org/officeDocument/2006/relationships/image" Target="../media/image1224.png"/><Relationship Id="rId401" Type="http://schemas.openxmlformats.org/officeDocument/2006/relationships/customXml" Target="../ink/ink1341.xml"/><Relationship Id="rId422" Type="http://schemas.openxmlformats.org/officeDocument/2006/relationships/image" Target="../media/image1295.png"/><Relationship Id="rId443" Type="http://schemas.openxmlformats.org/officeDocument/2006/relationships/image" Target="../media/image1305.png"/><Relationship Id="rId464" Type="http://schemas.openxmlformats.org/officeDocument/2006/relationships/customXml" Target="../ink/ink1373.xml"/><Relationship Id="rId303" Type="http://schemas.openxmlformats.org/officeDocument/2006/relationships/customXml" Target="../ink/ink1291.xml"/><Relationship Id="rId485" Type="http://schemas.openxmlformats.org/officeDocument/2006/relationships/image" Target="../media/image1326.png"/><Relationship Id="rId42" Type="http://schemas.openxmlformats.org/officeDocument/2006/relationships/customXml" Target="../ink/ink1160.xml"/><Relationship Id="rId84" Type="http://schemas.openxmlformats.org/officeDocument/2006/relationships/customXml" Target="../ink/ink1181.xml"/><Relationship Id="rId138" Type="http://schemas.openxmlformats.org/officeDocument/2006/relationships/customXml" Target="../ink/ink1208.xml"/><Relationship Id="rId345" Type="http://schemas.openxmlformats.org/officeDocument/2006/relationships/image" Target="../media/image1257.png"/><Relationship Id="rId387" Type="http://schemas.openxmlformats.org/officeDocument/2006/relationships/image" Target="../media/image1278.png"/><Relationship Id="rId510" Type="http://schemas.openxmlformats.org/officeDocument/2006/relationships/customXml" Target="../ink/ink1396.xml"/><Relationship Id="rId191" Type="http://schemas.openxmlformats.org/officeDocument/2006/relationships/image" Target="../media/image1182.png"/><Relationship Id="rId205" Type="http://schemas.openxmlformats.org/officeDocument/2006/relationships/image" Target="../media/image8.png"/><Relationship Id="rId247" Type="http://schemas.openxmlformats.org/officeDocument/2006/relationships/image" Target="../media/image1209.png"/><Relationship Id="rId412" Type="http://schemas.openxmlformats.org/officeDocument/2006/relationships/image" Target="../media/image1290.png"/><Relationship Id="rId107" Type="http://schemas.openxmlformats.org/officeDocument/2006/relationships/image" Target="../media/image1140.png"/><Relationship Id="rId289" Type="http://schemas.openxmlformats.org/officeDocument/2006/relationships/customXml" Target="../ink/ink1284.xml"/><Relationship Id="rId454" Type="http://schemas.openxmlformats.org/officeDocument/2006/relationships/customXml" Target="../ink/ink1368.xml"/><Relationship Id="rId496" Type="http://schemas.openxmlformats.org/officeDocument/2006/relationships/customXml" Target="../ink/ink1389.xml"/><Relationship Id="rId11" Type="http://schemas.openxmlformats.org/officeDocument/2006/relationships/image" Target="../media/image1092.png"/><Relationship Id="rId53" Type="http://schemas.openxmlformats.org/officeDocument/2006/relationships/image" Target="../media/image1113.png"/><Relationship Id="rId149" Type="http://schemas.openxmlformats.org/officeDocument/2006/relationships/image" Target="../media/image1161.png"/><Relationship Id="rId314" Type="http://schemas.openxmlformats.org/officeDocument/2006/relationships/image" Target="../media/image1242.png"/><Relationship Id="rId356" Type="http://schemas.openxmlformats.org/officeDocument/2006/relationships/customXml" Target="../ink/ink1318.xml"/><Relationship Id="rId398" Type="http://schemas.openxmlformats.org/officeDocument/2006/relationships/image" Target="../media/image1283.png"/><Relationship Id="rId521" Type="http://schemas.openxmlformats.org/officeDocument/2006/relationships/customXml" Target="../ink/ink1402.xml"/><Relationship Id="rId95" Type="http://schemas.openxmlformats.org/officeDocument/2006/relationships/image" Target="../media/image1134.png"/><Relationship Id="rId160" Type="http://schemas.openxmlformats.org/officeDocument/2006/relationships/customXml" Target="../ink/ink1219.xml"/><Relationship Id="rId216" Type="http://schemas.openxmlformats.org/officeDocument/2006/relationships/customXml" Target="../ink/ink1247.xml"/><Relationship Id="rId423" Type="http://schemas.openxmlformats.org/officeDocument/2006/relationships/customXml" Target="../ink/ink1352.xml"/><Relationship Id="rId258" Type="http://schemas.openxmlformats.org/officeDocument/2006/relationships/image" Target="../media/image1214.png"/><Relationship Id="rId465" Type="http://schemas.openxmlformats.org/officeDocument/2006/relationships/image" Target="../media/image1316.png"/><Relationship Id="rId22" Type="http://schemas.openxmlformats.org/officeDocument/2006/relationships/customXml" Target="../ink/ink1150.xml"/><Relationship Id="rId64" Type="http://schemas.openxmlformats.org/officeDocument/2006/relationships/customXml" Target="../ink/ink1171.xml"/><Relationship Id="rId118" Type="http://schemas.openxmlformats.org/officeDocument/2006/relationships/customXml" Target="../ink/ink1198.xml"/><Relationship Id="rId325" Type="http://schemas.openxmlformats.org/officeDocument/2006/relationships/customXml" Target="../ink/ink1302.xml"/><Relationship Id="rId367" Type="http://schemas.openxmlformats.org/officeDocument/2006/relationships/image" Target="../media/image1268.png"/><Relationship Id="rId532" Type="http://schemas.openxmlformats.org/officeDocument/2006/relationships/image" Target="../media/image1349.png"/><Relationship Id="rId171" Type="http://schemas.openxmlformats.org/officeDocument/2006/relationships/image" Target="../media/image1172.png"/><Relationship Id="rId227" Type="http://schemas.openxmlformats.org/officeDocument/2006/relationships/image" Target="../media/image1199.png"/><Relationship Id="rId269" Type="http://schemas.openxmlformats.org/officeDocument/2006/relationships/customXml" Target="../ink/ink1274.xml"/><Relationship Id="rId434" Type="http://schemas.openxmlformats.org/officeDocument/2006/relationships/customXml" Target="../ink/ink1358.xml"/><Relationship Id="rId476" Type="http://schemas.openxmlformats.org/officeDocument/2006/relationships/customXml" Target="../ink/ink1379.xml"/><Relationship Id="rId33" Type="http://schemas.openxmlformats.org/officeDocument/2006/relationships/image" Target="../media/image1103.png"/><Relationship Id="rId129" Type="http://schemas.openxmlformats.org/officeDocument/2006/relationships/image" Target="../media/image1151.png"/><Relationship Id="rId280" Type="http://schemas.openxmlformats.org/officeDocument/2006/relationships/image" Target="../media/image1225.png"/><Relationship Id="rId336" Type="http://schemas.openxmlformats.org/officeDocument/2006/relationships/image" Target="../media/image1253.png"/><Relationship Id="rId501" Type="http://schemas.openxmlformats.org/officeDocument/2006/relationships/image" Target="../media/image1334.png"/><Relationship Id="rId75" Type="http://schemas.openxmlformats.org/officeDocument/2006/relationships/image" Target="../media/image1124.png"/><Relationship Id="rId140" Type="http://schemas.openxmlformats.org/officeDocument/2006/relationships/customXml" Target="../ink/ink1209.xml"/><Relationship Id="rId182" Type="http://schemas.openxmlformats.org/officeDocument/2006/relationships/customXml" Target="../ink/ink1230.xml"/><Relationship Id="rId378" Type="http://schemas.openxmlformats.org/officeDocument/2006/relationships/customXml" Target="../ink/ink1329.xml"/><Relationship Id="rId403" Type="http://schemas.openxmlformats.org/officeDocument/2006/relationships/customXml" Target="../ink/ink1342.xml"/><Relationship Id="rId6" Type="http://schemas.openxmlformats.org/officeDocument/2006/relationships/customXml" Target="../ink/ink1142.xml"/><Relationship Id="rId238" Type="http://schemas.openxmlformats.org/officeDocument/2006/relationships/customXml" Target="../ink/ink1258.xml"/><Relationship Id="rId445" Type="http://schemas.openxmlformats.org/officeDocument/2006/relationships/image" Target="../media/image1306.png"/><Relationship Id="rId487" Type="http://schemas.openxmlformats.org/officeDocument/2006/relationships/image" Target="../media/image1327.png"/><Relationship Id="rId291" Type="http://schemas.openxmlformats.org/officeDocument/2006/relationships/customXml" Target="../ink/ink1285.xml"/><Relationship Id="rId305" Type="http://schemas.openxmlformats.org/officeDocument/2006/relationships/customXml" Target="../ink/ink1292.xml"/><Relationship Id="rId347" Type="http://schemas.openxmlformats.org/officeDocument/2006/relationships/image" Target="../media/image1258.png"/><Relationship Id="rId512" Type="http://schemas.openxmlformats.org/officeDocument/2006/relationships/customXml" Target="../ink/ink1397.xml"/><Relationship Id="rId44" Type="http://schemas.openxmlformats.org/officeDocument/2006/relationships/customXml" Target="../ink/ink1161.xml"/><Relationship Id="rId86" Type="http://schemas.openxmlformats.org/officeDocument/2006/relationships/customXml" Target="../ink/ink1182.xml"/><Relationship Id="rId151" Type="http://schemas.openxmlformats.org/officeDocument/2006/relationships/image" Target="../media/image1162.png"/><Relationship Id="rId389" Type="http://schemas.openxmlformats.org/officeDocument/2006/relationships/image" Target="../media/image1279.png"/><Relationship Id="rId193" Type="http://schemas.openxmlformats.org/officeDocument/2006/relationships/image" Target="../media/image1183.png"/><Relationship Id="rId207" Type="http://schemas.openxmlformats.org/officeDocument/2006/relationships/image" Target="../media/image1189.png"/><Relationship Id="rId249" Type="http://schemas.openxmlformats.org/officeDocument/2006/relationships/customXml" Target="../ink/ink1264.xml"/><Relationship Id="rId414" Type="http://schemas.openxmlformats.org/officeDocument/2006/relationships/image" Target="../media/image1291.png"/><Relationship Id="rId456" Type="http://schemas.openxmlformats.org/officeDocument/2006/relationships/customXml" Target="../ink/ink1369.xml"/><Relationship Id="rId498" Type="http://schemas.openxmlformats.org/officeDocument/2006/relationships/customXml" Target="../ink/ink1390.xml"/><Relationship Id="rId13" Type="http://schemas.openxmlformats.org/officeDocument/2006/relationships/image" Target="../media/image1093.png"/><Relationship Id="rId109" Type="http://schemas.openxmlformats.org/officeDocument/2006/relationships/image" Target="../media/image1141.png"/><Relationship Id="rId260" Type="http://schemas.openxmlformats.org/officeDocument/2006/relationships/image" Target="../media/image1215.png"/><Relationship Id="rId316" Type="http://schemas.openxmlformats.org/officeDocument/2006/relationships/image" Target="../media/image1243.png"/><Relationship Id="rId523" Type="http://schemas.openxmlformats.org/officeDocument/2006/relationships/customXml" Target="../ink/ink1403.xml"/><Relationship Id="rId55" Type="http://schemas.openxmlformats.org/officeDocument/2006/relationships/image" Target="../media/image1114.png"/><Relationship Id="rId97" Type="http://schemas.openxmlformats.org/officeDocument/2006/relationships/image" Target="../media/image1135.png"/><Relationship Id="rId120" Type="http://schemas.openxmlformats.org/officeDocument/2006/relationships/customXml" Target="../ink/ink1199.xml"/><Relationship Id="rId358" Type="http://schemas.openxmlformats.org/officeDocument/2006/relationships/customXml" Target="../ink/ink1319.xml"/><Relationship Id="rId162" Type="http://schemas.openxmlformats.org/officeDocument/2006/relationships/customXml" Target="../ink/ink1220.xml"/><Relationship Id="rId218" Type="http://schemas.openxmlformats.org/officeDocument/2006/relationships/customXml" Target="../ink/ink1248.xml"/><Relationship Id="rId425" Type="http://schemas.openxmlformats.org/officeDocument/2006/relationships/customXml" Target="../ink/ink1353.xml"/><Relationship Id="rId467" Type="http://schemas.openxmlformats.org/officeDocument/2006/relationships/image" Target="../media/image1317.png"/><Relationship Id="rId271" Type="http://schemas.openxmlformats.org/officeDocument/2006/relationships/customXml" Target="../ink/ink1275.xml"/><Relationship Id="rId24" Type="http://schemas.openxmlformats.org/officeDocument/2006/relationships/customXml" Target="../ink/ink1151.xml"/><Relationship Id="rId66" Type="http://schemas.openxmlformats.org/officeDocument/2006/relationships/customXml" Target="../ink/ink1172.xml"/><Relationship Id="rId131" Type="http://schemas.openxmlformats.org/officeDocument/2006/relationships/image" Target="../media/image1152.png"/><Relationship Id="rId327" Type="http://schemas.openxmlformats.org/officeDocument/2006/relationships/customXml" Target="../ink/ink1303.xml"/><Relationship Id="rId369" Type="http://schemas.openxmlformats.org/officeDocument/2006/relationships/image" Target="../media/image1269.png"/><Relationship Id="rId534" Type="http://schemas.openxmlformats.org/officeDocument/2006/relationships/image" Target="../media/image1350.png"/><Relationship Id="rId173" Type="http://schemas.openxmlformats.org/officeDocument/2006/relationships/image" Target="../media/image1173.png"/><Relationship Id="rId229" Type="http://schemas.openxmlformats.org/officeDocument/2006/relationships/image" Target="../media/image1200.png"/><Relationship Id="rId380" Type="http://schemas.openxmlformats.org/officeDocument/2006/relationships/customXml" Target="../ink/ink1330.xml"/><Relationship Id="rId436" Type="http://schemas.openxmlformats.org/officeDocument/2006/relationships/customXml" Target="../ink/ink1359.xml"/><Relationship Id="rId240" Type="http://schemas.openxmlformats.org/officeDocument/2006/relationships/customXml" Target="../ink/ink1259.xml"/><Relationship Id="rId478" Type="http://schemas.openxmlformats.org/officeDocument/2006/relationships/customXml" Target="../ink/ink1380.xml"/><Relationship Id="rId35" Type="http://schemas.openxmlformats.org/officeDocument/2006/relationships/image" Target="../media/image1104.png"/><Relationship Id="rId77" Type="http://schemas.openxmlformats.org/officeDocument/2006/relationships/image" Target="../media/image1125.png"/><Relationship Id="rId100" Type="http://schemas.openxmlformats.org/officeDocument/2006/relationships/customXml" Target="../ink/ink1189.xml"/><Relationship Id="rId282" Type="http://schemas.openxmlformats.org/officeDocument/2006/relationships/image" Target="../media/image1226.png"/><Relationship Id="rId338" Type="http://schemas.openxmlformats.org/officeDocument/2006/relationships/image" Target="../media/image1254.png"/><Relationship Id="rId503" Type="http://schemas.openxmlformats.org/officeDocument/2006/relationships/image" Target="../media/image1335.png"/><Relationship Id="rId8" Type="http://schemas.openxmlformats.org/officeDocument/2006/relationships/customXml" Target="../ink/ink1143.xml"/><Relationship Id="rId142" Type="http://schemas.openxmlformats.org/officeDocument/2006/relationships/customXml" Target="../ink/ink1210.xml"/><Relationship Id="rId184" Type="http://schemas.openxmlformats.org/officeDocument/2006/relationships/customXml" Target="../ink/ink1231.xml"/><Relationship Id="rId391" Type="http://schemas.openxmlformats.org/officeDocument/2006/relationships/image" Target="../media/image1280.png"/><Relationship Id="rId405" Type="http://schemas.openxmlformats.org/officeDocument/2006/relationships/customXml" Target="../ink/ink1343.xml"/><Relationship Id="rId447" Type="http://schemas.openxmlformats.org/officeDocument/2006/relationships/image" Target="../media/image1307.png"/><Relationship Id="rId251" Type="http://schemas.openxmlformats.org/officeDocument/2006/relationships/customXml" Target="../ink/ink1265.xml"/><Relationship Id="rId489" Type="http://schemas.openxmlformats.org/officeDocument/2006/relationships/image" Target="../media/image132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8.png"/><Relationship Id="rId299" Type="http://schemas.openxmlformats.org/officeDocument/2006/relationships/customXml" Target="../ink/ink1566.xml"/><Relationship Id="rId21" Type="http://schemas.openxmlformats.org/officeDocument/2006/relationships/image" Target="../media/image1362.png"/><Relationship Id="rId63" Type="http://schemas.openxmlformats.org/officeDocument/2006/relationships/customXml" Target="../ink/ink1443.xml"/><Relationship Id="rId159" Type="http://schemas.openxmlformats.org/officeDocument/2006/relationships/image" Target="../media/image1428.png"/><Relationship Id="rId324" Type="http://schemas.openxmlformats.org/officeDocument/2006/relationships/image" Target="../media/image1508.png"/><Relationship Id="rId366" Type="http://schemas.openxmlformats.org/officeDocument/2006/relationships/customXml" Target="../ink/ink1600.xml"/><Relationship Id="rId170" Type="http://schemas.openxmlformats.org/officeDocument/2006/relationships/customXml" Target="../ink/ink1499.xml"/><Relationship Id="rId226" Type="http://schemas.openxmlformats.org/officeDocument/2006/relationships/customXml" Target="../ink/ink1528.xml"/><Relationship Id="rId433" Type="http://schemas.openxmlformats.org/officeDocument/2006/relationships/customXml" Target="../ink/ink1634.xml"/><Relationship Id="rId268" Type="http://schemas.openxmlformats.org/officeDocument/2006/relationships/customXml" Target="../ink/ink1549.xml"/><Relationship Id="rId475" Type="http://schemas.openxmlformats.org/officeDocument/2006/relationships/customXml" Target="../ink/ink1655.xml"/><Relationship Id="rId32" Type="http://schemas.openxmlformats.org/officeDocument/2006/relationships/customXml" Target="../ink/ink1427.xml"/><Relationship Id="rId74" Type="http://schemas.openxmlformats.org/officeDocument/2006/relationships/image" Target="../media/image1388.png"/><Relationship Id="rId128" Type="http://schemas.openxmlformats.org/officeDocument/2006/relationships/image" Target="../media/image1413.png"/><Relationship Id="rId335" Type="http://schemas.openxmlformats.org/officeDocument/2006/relationships/image" Target="../media/image1513.png"/><Relationship Id="rId377" Type="http://schemas.openxmlformats.org/officeDocument/2006/relationships/image" Target="../media/image1534.png"/><Relationship Id="rId5" Type="http://schemas.openxmlformats.org/officeDocument/2006/relationships/image" Target="../media/image1355.png"/><Relationship Id="rId181" Type="http://schemas.openxmlformats.org/officeDocument/2006/relationships/customXml" Target="../ink/ink1505.xml"/><Relationship Id="rId237" Type="http://schemas.openxmlformats.org/officeDocument/2006/relationships/image" Target="../media/image1466.png"/><Relationship Id="rId402" Type="http://schemas.openxmlformats.org/officeDocument/2006/relationships/customXml" Target="../ink/ink1618.xml"/><Relationship Id="rId279" Type="http://schemas.openxmlformats.org/officeDocument/2006/relationships/image" Target="../media/image1486.png"/><Relationship Id="rId444" Type="http://schemas.openxmlformats.org/officeDocument/2006/relationships/image" Target="../media/image1567.png"/><Relationship Id="rId486" Type="http://schemas.openxmlformats.org/officeDocument/2006/relationships/image" Target="../media/image1588.png"/><Relationship Id="rId43" Type="http://schemas.openxmlformats.org/officeDocument/2006/relationships/image" Target="../media/image1373.png"/><Relationship Id="rId139" Type="http://schemas.openxmlformats.org/officeDocument/2006/relationships/customXml" Target="../ink/ink1483.xml"/><Relationship Id="rId290" Type="http://schemas.openxmlformats.org/officeDocument/2006/relationships/customXml" Target="../ink/ink1561.xml"/><Relationship Id="rId304" Type="http://schemas.openxmlformats.org/officeDocument/2006/relationships/image" Target="../media/image1498.png"/><Relationship Id="rId346" Type="http://schemas.openxmlformats.org/officeDocument/2006/relationships/customXml" Target="../ink/ink1590.xml"/><Relationship Id="rId388" Type="http://schemas.openxmlformats.org/officeDocument/2006/relationships/customXml" Target="../ink/ink1611.xml"/><Relationship Id="rId85" Type="http://schemas.openxmlformats.org/officeDocument/2006/relationships/customXml" Target="../ink/ink1454.xml"/><Relationship Id="rId150" Type="http://schemas.openxmlformats.org/officeDocument/2006/relationships/image" Target="../media/image1424.png"/><Relationship Id="rId192" Type="http://schemas.openxmlformats.org/officeDocument/2006/relationships/image" Target="../media/image1444.png"/><Relationship Id="rId206" Type="http://schemas.openxmlformats.org/officeDocument/2006/relationships/customXml" Target="../ink/ink1518.xml"/><Relationship Id="rId413" Type="http://schemas.openxmlformats.org/officeDocument/2006/relationships/image" Target="../media/image1552.png"/><Relationship Id="rId248" Type="http://schemas.openxmlformats.org/officeDocument/2006/relationships/customXml" Target="../ink/ink1539.xml"/><Relationship Id="rId455" Type="http://schemas.openxmlformats.org/officeDocument/2006/relationships/customXml" Target="../ink/ink1645.xml"/><Relationship Id="rId12" Type="http://schemas.openxmlformats.org/officeDocument/2006/relationships/customXml" Target="../ink/ink1417.xml"/><Relationship Id="rId108" Type="http://schemas.openxmlformats.org/officeDocument/2006/relationships/customXml" Target="../ink/ink1467.xml"/><Relationship Id="rId315" Type="http://schemas.openxmlformats.org/officeDocument/2006/relationships/customXml" Target="../ink/ink1574.xml"/><Relationship Id="rId357" Type="http://schemas.openxmlformats.org/officeDocument/2006/relationships/image" Target="../media/image1524.png"/><Relationship Id="rId54" Type="http://schemas.openxmlformats.org/officeDocument/2006/relationships/image" Target="../media/image1378.png"/><Relationship Id="rId96" Type="http://schemas.openxmlformats.org/officeDocument/2006/relationships/image" Target="../media/image1398.png"/><Relationship Id="rId161" Type="http://schemas.openxmlformats.org/officeDocument/2006/relationships/image" Target="../media/image1429.png"/><Relationship Id="rId217" Type="http://schemas.openxmlformats.org/officeDocument/2006/relationships/image" Target="../media/image1456.png"/><Relationship Id="rId399" Type="http://schemas.openxmlformats.org/officeDocument/2006/relationships/image" Target="../media/image1545.png"/><Relationship Id="rId259" Type="http://schemas.openxmlformats.org/officeDocument/2006/relationships/image" Target="../media/image1477.png"/><Relationship Id="rId424" Type="http://schemas.openxmlformats.org/officeDocument/2006/relationships/customXml" Target="../ink/ink1629.xml"/><Relationship Id="rId466" Type="http://schemas.openxmlformats.org/officeDocument/2006/relationships/image" Target="../media/image1578.png"/><Relationship Id="rId23" Type="http://schemas.openxmlformats.org/officeDocument/2006/relationships/image" Target="../media/image1363.png"/><Relationship Id="rId119" Type="http://schemas.openxmlformats.org/officeDocument/2006/relationships/image" Target="../media/image1409.png"/><Relationship Id="rId270" Type="http://schemas.openxmlformats.org/officeDocument/2006/relationships/customXml" Target="../ink/ink1550.xml"/><Relationship Id="rId326" Type="http://schemas.openxmlformats.org/officeDocument/2006/relationships/image" Target="../media/image1509.png"/><Relationship Id="rId65" Type="http://schemas.openxmlformats.org/officeDocument/2006/relationships/customXml" Target="../ink/ink1444.xml"/><Relationship Id="rId130" Type="http://schemas.openxmlformats.org/officeDocument/2006/relationships/image" Target="../media/image1414.png"/><Relationship Id="rId368" Type="http://schemas.openxmlformats.org/officeDocument/2006/relationships/customXml" Target="../ink/ink1601.xml"/><Relationship Id="rId172" Type="http://schemas.openxmlformats.org/officeDocument/2006/relationships/customXml" Target="../ink/ink1500.xml"/><Relationship Id="rId228" Type="http://schemas.openxmlformats.org/officeDocument/2006/relationships/customXml" Target="../ink/ink1529.xml"/><Relationship Id="rId435" Type="http://schemas.openxmlformats.org/officeDocument/2006/relationships/customXml" Target="../ink/ink1635.xml"/><Relationship Id="rId477" Type="http://schemas.openxmlformats.org/officeDocument/2006/relationships/customXml" Target="../ink/ink1656.xml"/><Relationship Id="rId281" Type="http://schemas.openxmlformats.org/officeDocument/2006/relationships/image" Target="../media/image1487.png"/><Relationship Id="rId337" Type="http://schemas.openxmlformats.org/officeDocument/2006/relationships/image" Target="../media/image1514.png"/><Relationship Id="rId34" Type="http://schemas.openxmlformats.org/officeDocument/2006/relationships/customXml" Target="../ink/ink1428.xml"/><Relationship Id="rId55" Type="http://schemas.openxmlformats.org/officeDocument/2006/relationships/customXml" Target="../ink/ink1439.xml"/><Relationship Id="rId76" Type="http://schemas.openxmlformats.org/officeDocument/2006/relationships/image" Target="../media/image1389.png"/><Relationship Id="rId97" Type="http://schemas.openxmlformats.org/officeDocument/2006/relationships/customXml" Target="../ink/ink1461.xml"/><Relationship Id="rId120" Type="http://schemas.openxmlformats.org/officeDocument/2006/relationships/customXml" Target="../ink/ink1473.xml"/><Relationship Id="rId141" Type="http://schemas.openxmlformats.org/officeDocument/2006/relationships/customXml" Target="../ink/ink1484.xml"/><Relationship Id="rId358" Type="http://schemas.openxmlformats.org/officeDocument/2006/relationships/customXml" Target="../ink/ink1596.xml"/><Relationship Id="rId379" Type="http://schemas.openxmlformats.org/officeDocument/2006/relationships/image" Target="../media/image1535.png"/><Relationship Id="rId7" Type="http://schemas.openxmlformats.org/officeDocument/2006/relationships/image" Target="../media/image1356.png"/><Relationship Id="rId162" Type="http://schemas.openxmlformats.org/officeDocument/2006/relationships/customXml" Target="../ink/ink1495.xml"/><Relationship Id="rId183" Type="http://schemas.openxmlformats.org/officeDocument/2006/relationships/customXml" Target="../ink/ink1506.xml"/><Relationship Id="rId218" Type="http://schemas.openxmlformats.org/officeDocument/2006/relationships/customXml" Target="../ink/ink1524.xml"/><Relationship Id="rId239" Type="http://schemas.openxmlformats.org/officeDocument/2006/relationships/image" Target="../media/image1467.png"/><Relationship Id="rId390" Type="http://schemas.openxmlformats.org/officeDocument/2006/relationships/customXml" Target="../ink/ink1612.xml"/><Relationship Id="rId404" Type="http://schemas.openxmlformats.org/officeDocument/2006/relationships/customXml" Target="../ink/ink1619.xml"/><Relationship Id="rId425" Type="http://schemas.openxmlformats.org/officeDocument/2006/relationships/image" Target="../media/image1558.png"/><Relationship Id="rId446" Type="http://schemas.openxmlformats.org/officeDocument/2006/relationships/image" Target="../media/image1568.png"/><Relationship Id="rId467" Type="http://schemas.openxmlformats.org/officeDocument/2006/relationships/customXml" Target="../ink/ink1651.xml"/><Relationship Id="rId250" Type="http://schemas.openxmlformats.org/officeDocument/2006/relationships/customXml" Target="../ink/ink1540.xml"/><Relationship Id="rId271" Type="http://schemas.openxmlformats.org/officeDocument/2006/relationships/image" Target="../media/image1483.png"/><Relationship Id="rId292" Type="http://schemas.openxmlformats.org/officeDocument/2006/relationships/customXml" Target="../ink/ink1562.xml"/><Relationship Id="rId306" Type="http://schemas.openxmlformats.org/officeDocument/2006/relationships/image" Target="../media/image1499.png"/><Relationship Id="rId24" Type="http://schemas.openxmlformats.org/officeDocument/2006/relationships/customXml" Target="../ink/ink1423.xml"/><Relationship Id="rId45" Type="http://schemas.openxmlformats.org/officeDocument/2006/relationships/image" Target="../media/image1374.png"/><Relationship Id="rId66" Type="http://schemas.openxmlformats.org/officeDocument/2006/relationships/image" Target="../media/image1384.png"/><Relationship Id="rId87" Type="http://schemas.openxmlformats.org/officeDocument/2006/relationships/customXml" Target="../ink/ink1455.xml"/><Relationship Id="rId110" Type="http://schemas.openxmlformats.org/officeDocument/2006/relationships/customXml" Target="../ink/ink1468.xml"/><Relationship Id="rId131" Type="http://schemas.openxmlformats.org/officeDocument/2006/relationships/customXml" Target="../ink/ink1479.xml"/><Relationship Id="rId327" Type="http://schemas.openxmlformats.org/officeDocument/2006/relationships/customXml" Target="../ink/ink1580.xml"/><Relationship Id="rId348" Type="http://schemas.openxmlformats.org/officeDocument/2006/relationships/customXml" Target="../ink/ink1591.xml"/><Relationship Id="rId369" Type="http://schemas.openxmlformats.org/officeDocument/2006/relationships/image" Target="../media/image1530.png"/><Relationship Id="rId152" Type="http://schemas.openxmlformats.org/officeDocument/2006/relationships/image" Target="../media/image1425.png"/><Relationship Id="rId173" Type="http://schemas.openxmlformats.org/officeDocument/2006/relationships/image" Target="../media/image1435.png"/><Relationship Id="rId194" Type="http://schemas.openxmlformats.org/officeDocument/2006/relationships/image" Target="../media/image1445.png"/><Relationship Id="rId208" Type="http://schemas.openxmlformats.org/officeDocument/2006/relationships/customXml" Target="../ink/ink1519.xml"/><Relationship Id="rId229" Type="http://schemas.openxmlformats.org/officeDocument/2006/relationships/image" Target="../media/image1462.png"/><Relationship Id="rId380" Type="http://schemas.openxmlformats.org/officeDocument/2006/relationships/customXml" Target="../ink/ink1607.xml"/><Relationship Id="rId415" Type="http://schemas.openxmlformats.org/officeDocument/2006/relationships/image" Target="../media/image1553.png"/><Relationship Id="rId436" Type="http://schemas.openxmlformats.org/officeDocument/2006/relationships/image" Target="../media/image1563.png"/><Relationship Id="rId457" Type="http://schemas.openxmlformats.org/officeDocument/2006/relationships/customXml" Target="../ink/ink1646.xml"/><Relationship Id="rId240" Type="http://schemas.openxmlformats.org/officeDocument/2006/relationships/customXml" Target="../ink/ink1535.xml"/><Relationship Id="rId261" Type="http://schemas.openxmlformats.org/officeDocument/2006/relationships/image" Target="../media/image1478.png"/><Relationship Id="rId478" Type="http://schemas.openxmlformats.org/officeDocument/2006/relationships/image" Target="../media/image1584.png"/><Relationship Id="rId14" Type="http://schemas.openxmlformats.org/officeDocument/2006/relationships/customXml" Target="../ink/ink1418.xml"/><Relationship Id="rId35" Type="http://schemas.openxmlformats.org/officeDocument/2006/relationships/image" Target="../media/image1369.png"/><Relationship Id="rId56" Type="http://schemas.openxmlformats.org/officeDocument/2006/relationships/image" Target="../media/image1379.png"/><Relationship Id="rId77" Type="http://schemas.openxmlformats.org/officeDocument/2006/relationships/customXml" Target="../ink/ink1450.xml"/><Relationship Id="rId100" Type="http://schemas.openxmlformats.org/officeDocument/2006/relationships/customXml" Target="../ink/ink1463.xml"/><Relationship Id="rId282" Type="http://schemas.openxmlformats.org/officeDocument/2006/relationships/customXml" Target="../ink/ink1557.xml"/><Relationship Id="rId317" Type="http://schemas.openxmlformats.org/officeDocument/2006/relationships/customXml" Target="../ink/ink1575.xml"/><Relationship Id="rId338" Type="http://schemas.openxmlformats.org/officeDocument/2006/relationships/customXml" Target="../ink/ink1586.xml"/><Relationship Id="rId359" Type="http://schemas.openxmlformats.org/officeDocument/2006/relationships/image" Target="../media/image1525.png"/><Relationship Id="rId8" Type="http://schemas.openxmlformats.org/officeDocument/2006/relationships/customXml" Target="../ink/ink1415.xml"/><Relationship Id="rId98" Type="http://schemas.openxmlformats.org/officeDocument/2006/relationships/customXml" Target="../ink/ink1462.xml"/><Relationship Id="rId121" Type="http://schemas.openxmlformats.org/officeDocument/2006/relationships/image" Target="../media/image1410.png"/><Relationship Id="rId142" Type="http://schemas.openxmlformats.org/officeDocument/2006/relationships/image" Target="../media/image1420.png"/><Relationship Id="rId163" Type="http://schemas.openxmlformats.org/officeDocument/2006/relationships/image" Target="../media/image1430.png"/><Relationship Id="rId184" Type="http://schemas.openxmlformats.org/officeDocument/2006/relationships/image" Target="../media/image1440.png"/><Relationship Id="rId219" Type="http://schemas.openxmlformats.org/officeDocument/2006/relationships/image" Target="../media/image1457.png"/><Relationship Id="rId370" Type="http://schemas.openxmlformats.org/officeDocument/2006/relationships/customXml" Target="../ink/ink1602.xml"/><Relationship Id="rId391" Type="http://schemas.openxmlformats.org/officeDocument/2006/relationships/image" Target="../media/image1541.png"/><Relationship Id="rId405" Type="http://schemas.openxmlformats.org/officeDocument/2006/relationships/image" Target="../media/image1548.png"/><Relationship Id="rId426" Type="http://schemas.openxmlformats.org/officeDocument/2006/relationships/customXml" Target="../ink/ink1630.xml"/><Relationship Id="rId447" Type="http://schemas.openxmlformats.org/officeDocument/2006/relationships/customXml" Target="../ink/ink1641.xml"/><Relationship Id="rId230" Type="http://schemas.openxmlformats.org/officeDocument/2006/relationships/customXml" Target="../ink/ink1530.xml"/><Relationship Id="rId251" Type="http://schemas.openxmlformats.org/officeDocument/2006/relationships/image" Target="../media/image1473.png"/><Relationship Id="rId468" Type="http://schemas.openxmlformats.org/officeDocument/2006/relationships/image" Target="../media/image1579.png"/><Relationship Id="rId25" Type="http://schemas.openxmlformats.org/officeDocument/2006/relationships/image" Target="../media/image1364.png"/><Relationship Id="rId46" Type="http://schemas.openxmlformats.org/officeDocument/2006/relationships/customXml" Target="../ink/ink1434.xml"/><Relationship Id="rId67" Type="http://schemas.openxmlformats.org/officeDocument/2006/relationships/customXml" Target="../ink/ink1445.xml"/><Relationship Id="rId272" Type="http://schemas.openxmlformats.org/officeDocument/2006/relationships/customXml" Target="../ink/ink1551.xml"/><Relationship Id="rId293" Type="http://schemas.openxmlformats.org/officeDocument/2006/relationships/image" Target="../media/image1493.png"/><Relationship Id="rId307" Type="http://schemas.openxmlformats.org/officeDocument/2006/relationships/customXml" Target="../ink/ink1570.xml"/><Relationship Id="rId328" Type="http://schemas.openxmlformats.org/officeDocument/2006/relationships/customXml" Target="../ink/ink1581.xml"/><Relationship Id="rId349" Type="http://schemas.openxmlformats.org/officeDocument/2006/relationships/image" Target="../media/image1520.png"/><Relationship Id="rId88" Type="http://schemas.openxmlformats.org/officeDocument/2006/relationships/image" Target="../media/image1395.png"/><Relationship Id="rId111" Type="http://schemas.openxmlformats.org/officeDocument/2006/relationships/image" Target="../media/image1405.png"/><Relationship Id="rId132" Type="http://schemas.openxmlformats.org/officeDocument/2006/relationships/image" Target="../media/image1415.png"/><Relationship Id="rId153" Type="http://schemas.openxmlformats.org/officeDocument/2006/relationships/customXml" Target="../ink/ink1490.xml"/><Relationship Id="rId174" Type="http://schemas.openxmlformats.org/officeDocument/2006/relationships/customXml" Target="../ink/ink1501.xml"/><Relationship Id="rId195" Type="http://schemas.openxmlformats.org/officeDocument/2006/relationships/customXml" Target="../ink/ink1512.xml"/><Relationship Id="rId209" Type="http://schemas.openxmlformats.org/officeDocument/2006/relationships/image" Target="../media/image1452.png"/><Relationship Id="rId360" Type="http://schemas.openxmlformats.org/officeDocument/2006/relationships/customXml" Target="../ink/ink1597.xml"/><Relationship Id="rId381" Type="http://schemas.openxmlformats.org/officeDocument/2006/relationships/image" Target="../media/image1536.png"/><Relationship Id="rId416" Type="http://schemas.openxmlformats.org/officeDocument/2006/relationships/customXml" Target="../ink/ink1625.xml"/><Relationship Id="rId220" Type="http://schemas.openxmlformats.org/officeDocument/2006/relationships/customXml" Target="../ink/ink1525.xml"/><Relationship Id="rId241" Type="http://schemas.openxmlformats.org/officeDocument/2006/relationships/image" Target="../media/image1468.png"/><Relationship Id="rId437" Type="http://schemas.openxmlformats.org/officeDocument/2006/relationships/customXml" Target="../ink/ink1636.xml"/><Relationship Id="rId458" Type="http://schemas.openxmlformats.org/officeDocument/2006/relationships/image" Target="../media/image1574.png"/><Relationship Id="rId479" Type="http://schemas.openxmlformats.org/officeDocument/2006/relationships/customXml" Target="../ink/ink1657.xml"/><Relationship Id="rId15" Type="http://schemas.openxmlformats.org/officeDocument/2006/relationships/image" Target="../media/image1359.png"/><Relationship Id="rId36" Type="http://schemas.openxmlformats.org/officeDocument/2006/relationships/customXml" Target="../ink/ink1429.xml"/><Relationship Id="rId57" Type="http://schemas.openxmlformats.org/officeDocument/2006/relationships/customXml" Target="../ink/ink1440.xml"/><Relationship Id="rId262" Type="http://schemas.openxmlformats.org/officeDocument/2006/relationships/customXml" Target="../ink/ink1546.xml"/><Relationship Id="rId283" Type="http://schemas.openxmlformats.org/officeDocument/2006/relationships/image" Target="../media/image1488.png"/><Relationship Id="rId318" Type="http://schemas.openxmlformats.org/officeDocument/2006/relationships/image" Target="../media/image1505.png"/><Relationship Id="rId339" Type="http://schemas.openxmlformats.org/officeDocument/2006/relationships/image" Target="../media/image1515.png"/><Relationship Id="rId78" Type="http://schemas.openxmlformats.org/officeDocument/2006/relationships/image" Target="../media/image1390.png"/><Relationship Id="rId99" Type="http://schemas.openxmlformats.org/officeDocument/2006/relationships/image" Target="../media/image1399.png"/><Relationship Id="rId101" Type="http://schemas.openxmlformats.org/officeDocument/2006/relationships/image" Target="../media/image1400.png"/><Relationship Id="rId122" Type="http://schemas.openxmlformats.org/officeDocument/2006/relationships/customXml" Target="../ink/ink1474.xml"/><Relationship Id="rId143" Type="http://schemas.openxmlformats.org/officeDocument/2006/relationships/customXml" Target="../ink/ink1485.xml"/><Relationship Id="rId164" Type="http://schemas.openxmlformats.org/officeDocument/2006/relationships/customXml" Target="../ink/ink1496.xml"/><Relationship Id="rId185" Type="http://schemas.openxmlformats.org/officeDocument/2006/relationships/customXml" Target="../ink/ink1507.xml"/><Relationship Id="rId350" Type="http://schemas.openxmlformats.org/officeDocument/2006/relationships/customXml" Target="../ink/ink1592.xml"/><Relationship Id="rId371" Type="http://schemas.openxmlformats.org/officeDocument/2006/relationships/image" Target="../media/image1531.png"/><Relationship Id="rId406" Type="http://schemas.openxmlformats.org/officeDocument/2006/relationships/customXml" Target="../ink/ink1620.xml"/><Relationship Id="rId9" Type="http://schemas.openxmlformats.org/officeDocument/2006/relationships/image" Target="../media/image1357.png"/><Relationship Id="rId210" Type="http://schemas.openxmlformats.org/officeDocument/2006/relationships/customXml" Target="../ink/ink1520.xml"/><Relationship Id="rId392" Type="http://schemas.openxmlformats.org/officeDocument/2006/relationships/customXml" Target="../ink/ink1613.xml"/><Relationship Id="rId427" Type="http://schemas.openxmlformats.org/officeDocument/2006/relationships/image" Target="../media/image1559.png"/><Relationship Id="rId448" Type="http://schemas.openxmlformats.org/officeDocument/2006/relationships/image" Target="../media/image1569.png"/><Relationship Id="rId469" Type="http://schemas.openxmlformats.org/officeDocument/2006/relationships/customXml" Target="../ink/ink1652.xml"/><Relationship Id="rId26" Type="http://schemas.openxmlformats.org/officeDocument/2006/relationships/customXml" Target="../ink/ink1424.xml"/><Relationship Id="rId231" Type="http://schemas.openxmlformats.org/officeDocument/2006/relationships/image" Target="../media/image1463.png"/><Relationship Id="rId252" Type="http://schemas.openxmlformats.org/officeDocument/2006/relationships/customXml" Target="../ink/ink1541.xml"/><Relationship Id="rId273" Type="http://schemas.openxmlformats.org/officeDocument/2006/relationships/customXml" Target="../ink/ink1552.xml"/><Relationship Id="rId294" Type="http://schemas.openxmlformats.org/officeDocument/2006/relationships/customXml" Target="../ink/ink1563.xml"/><Relationship Id="rId308" Type="http://schemas.openxmlformats.org/officeDocument/2006/relationships/image" Target="../media/image1500.png"/><Relationship Id="rId329" Type="http://schemas.openxmlformats.org/officeDocument/2006/relationships/image" Target="../media/image1510.png"/><Relationship Id="rId480" Type="http://schemas.openxmlformats.org/officeDocument/2006/relationships/image" Target="../media/image1585.png"/><Relationship Id="rId47" Type="http://schemas.openxmlformats.org/officeDocument/2006/relationships/image" Target="../media/image1375.png"/><Relationship Id="rId68" Type="http://schemas.openxmlformats.org/officeDocument/2006/relationships/image" Target="../media/image1385.png"/><Relationship Id="rId89" Type="http://schemas.openxmlformats.org/officeDocument/2006/relationships/customXml" Target="../ink/ink1456.xml"/><Relationship Id="rId112" Type="http://schemas.openxmlformats.org/officeDocument/2006/relationships/customXml" Target="../ink/ink1469.xml"/><Relationship Id="rId133" Type="http://schemas.openxmlformats.org/officeDocument/2006/relationships/customXml" Target="../ink/ink1480.xml"/><Relationship Id="rId154" Type="http://schemas.openxmlformats.org/officeDocument/2006/relationships/image" Target="../media/image1426.png"/><Relationship Id="rId175" Type="http://schemas.openxmlformats.org/officeDocument/2006/relationships/image" Target="../media/image1436.png"/><Relationship Id="rId340" Type="http://schemas.openxmlformats.org/officeDocument/2006/relationships/customXml" Target="../ink/ink1587.xml"/><Relationship Id="rId361" Type="http://schemas.openxmlformats.org/officeDocument/2006/relationships/image" Target="../media/image1526.png"/><Relationship Id="rId196" Type="http://schemas.openxmlformats.org/officeDocument/2006/relationships/image" Target="../media/image1446.png"/><Relationship Id="rId200" Type="http://schemas.openxmlformats.org/officeDocument/2006/relationships/customXml" Target="../ink/ink1515.xml"/><Relationship Id="rId382" Type="http://schemas.openxmlformats.org/officeDocument/2006/relationships/customXml" Target="../ink/ink1608.xml"/><Relationship Id="rId417" Type="http://schemas.openxmlformats.org/officeDocument/2006/relationships/image" Target="../media/image1554.png"/><Relationship Id="rId438" Type="http://schemas.openxmlformats.org/officeDocument/2006/relationships/image" Target="../media/image1564.png"/><Relationship Id="rId459" Type="http://schemas.openxmlformats.org/officeDocument/2006/relationships/customXml" Target="../ink/ink1647.xml"/><Relationship Id="rId16" Type="http://schemas.openxmlformats.org/officeDocument/2006/relationships/customXml" Target="../ink/ink1419.xml"/><Relationship Id="rId221" Type="http://schemas.openxmlformats.org/officeDocument/2006/relationships/image" Target="../media/image1458.png"/><Relationship Id="rId242" Type="http://schemas.openxmlformats.org/officeDocument/2006/relationships/customXml" Target="../ink/ink1536.xml"/><Relationship Id="rId263" Type="http://schemas.openxmlformats.org/officeDocument/2006/relationships/image" Target="../media/image1479.png"/><Relationship Id="rId284" Type="http://schemas.openxmlformats.org/officeDocument/2006/relationships/customXml" Target="../ink/ink1558.xml"/><Relationship Id="rId319" Type="http://schemas.openxmlformats.org/officeDocument/2006/relationships/customXml" Target="../ink/ink1576.xml"/><Relationship Id="rId470" Type="http://schemas.openxmlformats.org/officeDocument/2006/relationships/image" Target="../media/image1580.png"/><Relationship Id="rId37" Type="http://schemas.openxmlformats.org/officeDocument/2006/relationships/image" Target="../media/image1370.png"/><Relationship Id="rId58" Type="http://schemas.openxmlformats.org/officeDocument/2006/relationships/image" Target="../media/image1380.png"/><Relationship Id="rId79" Type="http://schemas.openxmlformats.org/officeDocument/2006/relationships/customXml" Target="../ink/ink1451.xml"/><Relationship Id="rId102" Type="http://schemas.openxmlformats.org/officeDocument/2006/relationships/customXml" Target="../ink/ink1464.xml"/><Relationship Id="rId123" Type="http://schemas.openxmlformats.org/officeDocument/2006/relationships/image" Target="../media/image1411.png"/><Relationship Id="rId144" Type="http://schemas.openxmlformats.org/officeDocument/2006/relationships/image" Target="../media/image1421.png"/><Relationship Id="rId330" Type="http://schemas.openxmlformats.org/officeDocument/2006/relationships/customXml" Target="../ink/ink1582.xml"/><Relationship Id="rId90" Type="http://schemas.openxmlformats.org/officeDocument/2006/relationships/image" Target="../media/image1396.png"/><Relationship Id="rId165" Type="http://schemas.openxmlformats.org/officeDocument/2006/relationships/image" Target="../media/image1431.png"/><Relationship Id="rId186" Type="http://schemas.openxmlformats.org/officeDocument/2006/relationships/image" Target="../media/image1441.png"/><Relationship Id="rId351" Type="http://schemas.openxmlformats.org/officeDocument/2006/relationships/image" Target="../media/image1521.png"/><Relationship Id="rId372" Type="http://schemas.openxmlformats.org/officeDocument/2006/relationships/customXml" Target="../ink/ink1603.xml"/><Relationship Id="rId393" Type="http://schemas.openxmlformats.org/officeDocument/2006/relationships/image" Target="../media/image1542.png"/><Relationship Id="rId407" Type="http://schemas.openxmlformats.org/officeDocument/2006/relationships/image" Target="../media/image1549.png"/><Relationship Id="rId428" Type="http://schemas.openxmlformats.org/officeDocument/2006/relationships/customXml" Target="../ink/ink1631.xml"/><Relationship Id="rId449" Type="http://schemas.openxmlformats.org/officeDocument/2006/relationships/customXml" Target="../ink/ink1642.xml"/><Relationship Id="rId211" Type="http://schemas.openxmlformats.org/officeDocument/2006/relationships/image" Target="../media/image1453.png"/><Relationship Id="rId232" Type="http://schemas.openxmlformats.org/officeDocument/2006/relationships/customXml" Target="../ink/ink1531.xml"/><Relationship Id="rId253" Type="http://schemas.openxmlformats.org/officeDocument/2006/relationships/image" Target="../media/image1474.png"/><Relationship Id="rId274" Type="http://schemas.openxmlformats.org/officeDocument/2006/relationships/image" Target="../media/image1484.png"/><Relationship Id="rId295" Type="http://schemas.openxmlformats.org/officeDocument/2006/relationships/image" Target="../media/image1494.png"/><Relationship Id="rId309" Type="http://schemas.openxmlformats.org/officeDocument/2006/relationships/customXml" Target="../ink/ink1571.xml"/><Relationship Id="rId460" Type="http://schemas.openxmlformats.org/officeDocument/2006/relationships/image" Target="../media/image1575.png"/><Relationship Id="rId481" Type="http://schemas.openxmlformats.org/officeDocument/2006/relationships/customXml" Target="../ink/ink1658.xml"/><Relationship Id="rId27" Type="http://schemas.openxmlformats.org/officeDocument/2006/relationships/image" Target="../media/image1365.png"/><Relationship Id="rId48" Type="http://schemas.openxmlformats.org/officeDocument/2006/relationships/customXml" Target="../ink/ink1435.xml"/><Relationship Id="rId69" Type="http://schemas.openxmlformats.org/officeDocument/2006/relationships/customXml" Target="../ink/ink1446.xml"/><Relationship Id="rId113" Type="http://schemas.openxmlformats.org/officeDocument/2006/relationships/image" Target="../media/image1406.png"/><Relationship Id="rId134" Type="http://schemas.openxmlformats.org/officeDocument/2006/relationships/image" Target="../media/image1416.png"/><Relationship Id="rId320" Type="http://schemas.openxmlformats.org/officeDocument/2006/relationships/image" Target="../media/image1506.png"/><Relationship Id="rId80" Type="http://schemas.openxmlformats.org/officeDocument/2006/relationships/image" Target="../media/image1391.png"/><Relationship Id="rId155" Type="http://schemas.openxmlformats.org/officeDocument/2006/relationships/customXml" Target="../ink/ink1491.xml"/><Relationship Id="rId176" Type="http://schemas.openxmlformats.org/officeDocument/2006/relationships/customXml" Target="../ink/ink1502.xml"/><Relationship Id="rId197" Type="http://schemas.openxmlformats.org/officeDocument/2006/relationships/customXml" Target="../ink/ink1513.xml"/><Relationship Id="rId341" Type="http://schemas.openxmlformats.org/officeDocument/2006/relationships/image" Target="../media/image1516.png"/><Relationship Id="rId362" Type="http://schemas.openxmlformats.org/officeDocument/2006/relationships/customXml" Target="../ink/ink1598.xml"/><Relationship Id="rId383" Type="http://schemas.openxmlformats.org/officeDocument/2006/relationships/image" Target="../media/image1537.png"/><Relationship Id="rId418" Type="http://schemas.openxmlformats.org/officeDocument/2006/relationships/customXml" Target="../ink/ink1626.xml"/><Relationship Id="rId439" Type="http://schemas.openxmlformats.org/officeDocument/2006/relationships/customXml" Target="../ink/ink1637.xml"/><Relationship Id="rId201" Type="http://schemas.openxmlformats.org/officeDocument/2006/relationships/image" Target="../media/image1448.png"/><Relationship Id="rId222" Type="http://schemas.openxmlformats.org/officeDocument/2006/relationships/customXml" Target="../ink/ink1526.xml"/><Relationship Id="rId243" Type="http://schemas.openxmlformats.org/officeDocument/2006/relationships/image" Target="../media/image1469.png"/><Relationship Id="rId264" Type="http://schemas.openxmlformats.org/officeDocument/2006/relationships/customXml" Target="../ink/ink1547.xml"/><Relationship Id="rId285" Type="http://schemas.openxmlformats.org/officeDocument/2006/relationships/image" Target="../media/image1489.png"/><Relationship Id="rId450" Type="http://schemas.openxmlformats.org/officeDocument/2006/relationships/image" Target="../media/image1570.png"/><Relationship Id="rId471" Type="http://schemas.openxmlformats.org/officeDocument/2006/relationships/customXml" Target="../ink/ink1653.xml"/><Relationship Id="rId17" Type="http://schemas.openxmlformats.org/officeDocument/2006/relationships/image" Target="../media/image1360.png"/><Relationship Id="rId38" Type="http://schemas.openxmlformats.org/officeDocument/2006/relationships/customXml" Target="../ink/ink1430.xml"/><Relationship Id="rId59" Type="http://schemas.openxmlformats.org/officeDocument/2006/relationships/customXml" Target="../ink/ink1441.xml"/><Relationship Id="rId103" Type="http://schemas.openxmlformats.org/officeDocument/2006/relationships/image" Target="../media/image1401.png"/><Relationship Id="rId124" Type="http://schemas.openxmlformats.org/officeDocument/2006/relationships/customXml" Target="../ink/ink1475.xml"/><Relationship Id="rId310" Type="http://schemas.openxmlformats.org/officeDocument/2006/relationships/image" Target="../media/image1501.png"/><Relationship Id="rId70" Type="http://schemas.openxmlformats.org/officeDocument/2006/relationships/image" Target="../media/image1386.png"/><Relationship Id="rId91" Type="http://schemas.openxmlformats.org/officeDocument/2006/relationships/customXml" Target="../ink/ink1457.xml"/><Relationship Id="rId145" Type="http://schemas.openxmlformats.org/officeDocument/2006/relationships/customXml" Target="../ink/ink1486.xml"/><Relationship Id="rId166" Type="http://schemas.openxmlformats.org/officeDocument/2006/relationships/customXml" Target="../ink/ink1497.xml"/><Relationship Id="rId187" Type="http://schemas.openxmlformats.org/officeDocument/2006/relationships/customXml" Target="../ink/ink1508.xml"/><Relationship Id="rId331" Type="http://schemas.openxmlformats.org/officeDocument/2006/relationships/image" Target="../media/image1511.png"/><Relationship Id="rId352" Type="http://schemas.openxmlformats.org/officeDocument/2006/relationships/customXml" Target="../ink/ink1593.xml"/><Relationship Id="rId373" Type="http://schemas.openxmlformats.org/officeDocument/2006/relationships/image" Target="../media/image1532.png"/><Relationship Id="rId394" Type="http://schemas.openxmlformats.org/officeDocument/2006/relationships/customXml" Target="../ink/ink1614.xml"/><Relationship Id="rId408" Type="http://schemas.openxmlformats.org/officeDocument/2006/relationships/customXml" Target="../ink/ink1621.xml"/><Relationship Id="rId429" Type="http://schemas.openxmlformats.org/officeDocument/2006/relationships/image" Target="../media/image156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21.xml"/><Relationship Id="rId233" Type="http://schemas.openxmlformats.org/officeDocument/2006/relationships/image" Target="../media/image1464.png"/><Relationship Id="rId254" Type="http://schemas.openxmlformats.org/officeDocument/2006/relationships/customXml" Target="../ink/ink1542.xml"/><Relationship Id="rId440" Type="http://schemas.openxmlformats.org/officeDocument/2006/relationships/image" Target="../media/image1565.png"/><Relationship Id="rId28" Type="http://schemas.openxmlformats.org/officeDocument/2006/relationships/customXml" Target="../ink/ink1425.xml"/><Relationship Id="rId49" Type="http://schemas.openxmlformats.org/officeDocument/2006/relationships/image" Target="../media/image1376.png"/><Relationship Id="rId114" Type="http://schemas.openxmlformats.org/officeDocument/2006/relationships/customXml" Target="../ink/ink1470.xml"/><Relationship Id="rId275" Type="http://schemas.openxmlformats.org/officeDocument/2006/relationships/customXml" Target="../ink/ink1553.xml"/><Relationship Id="rId296" Type="http://schemas.openxmlformats.org/officeDocument/2006/relationships/customXml" Target="../ink/ink1564.xml"/><Relationship Id="rId300" Type="http://schemas.openxmlformats.org/officeDocument/2006/relationships/image" Target="../media/image1496.png"/><Relationship Id="rId461" Type="http://schemas.openxmlformats.org/officeDocument/2006/relationships/customXml" Target="../ink/ink1648.xml"/><Relationship Id="rId482" Type="http://schemas.openxmlformats.org/officeDocument/2006/relationships/image" Target="../media/image1586.png"/><Relationship Id="rId60" Type="http://schemas.openxmlformats.org/officeDocument/2006/relationships/image" Target="../media/image1381.png"/><Relationship Id="rId81" Type="http://schemas.openxmlformats.org/officeDocument/2006/relationships/customXml" Target="../ink/ink1452.xml"/><Relationship Id="rId135" Type="http://schemas.openxmlformats.org/officeDocument/2006/relationships/customXml" Target="../ink/ink1481.xml"/><Relationship Id="rId156" Type="http://schemas.openxmlformats.org/officeDocument/2006/relationships/image" Target="../media/image1427.png"/><Relationship Id="rId177" Type="http://schemas.openxmlformats.org/officeDocument/2006/relationships/customXml" Target="../ink/ink1503.xml"/><Relationship Id="rId198" Type="http://schemas.openxmlformats.org/officeDocument/2006/relationships/image" Target="../media/image1447.png"/><Relationship Id="rId321" Type="http://schemas.openxmlformats.org/officeDocument/2006/relationships/customXml" Target="../ink/ink1577.xml"/><Relationship Id="rId342" Type="http://schemas.openxmlformats.org/officeDocument/2006/relationships/customXml" Target="../ink/ink1588.xml"/><Relationship Id="rId363" Type="http://schemas.openxmlformats.org/officeDocument/2006/relationships/image" Target="../media/image1527.png"/><Relationship Id="rId384" Type="http://schemas.openxmlformats.org/officeDocument/2006/relationships/customXml" Target="../ink/ink1609.xml"/><Relationship Id="rId419" Type="http://schemas.openxmlformats.org/officeDocument/2006/relationships/image" Target="../media/image1555.png"/><Relationship Id="rId202" Type="http://schemas.openxmlformats.org/officeDocument/2006/relationships/customXml" Target="../ink/ink1516.xml"/><Relationship Id="rId223" Type="http://schemas.openxmlformats.org/officeDocument/2006/relationships/image" Target="../media/image1459.png"/><Relationship Id="rId244" Type="http://schemas.openxmlformats.org/officeDocument/2006/relationships/customXml" Target="../ink/ink1537.xml"/><Relationship Id="rId430" Type="http://schemas.openxmlformats.org/officeDocument/2006/relationships/customXml" Target="../ink/ink1632.xml"/><Relationship Id="rId18" Type="http://schemas.openxmlformats.org/officeDocument/2006/relationships/customXml" Target="../ink/ink1420.xml"/><Relationship Id="rId39" Type="http://schemas.openxmlformats.org/officeDocument/2006/relationships/image" Target="../media/image1371.png"/><Relationship Id="rId265" Type="http://schemas.openxmlformats.org/officeDocument/2006/relationships/image" Target="../media/image1480.png"/><Relationship Id="rId286" Type="http://schemas.openxmlformats.org/officeDocument/2006/relationships/customXml" Target="../ink/ink1559.xml"/><Relationship Id="rId451" Type="http://schemas.openxmlformats.org/officeDocument/2006/relationships/customXml" Target="../ink/ink1643.xml"/><Relationship Id="rId472" Type="http://schemas.openxmlformats.org/officeDocument/2006/relationships/image" Target="../media/image1581.png"/><Relationship Id="rId50" Type="http://schemas.openxmlformats.org/officeDocument/2006/relationships/customXml" Target="../ink/ink1436.xml"/><Relationship Id="rId104" Type="http://schemas.openxmlformats.org/officeDocument/2006/relationships/customXml" Target="../ink/ink1465.xml"/><Relationship Id="rId125" Type="http://schemas.openxmlformats.org/officeDocument/2006/relationships/customXml" Target="../ink/ink1476.xml"/><Relationship Id="rId146" Type="http://schemas.openxmlformats.org/officeDocument/2006/relationships/image" Target="../media/image1422.png"/><Relationship Id="rId167" Type="http://schemas.openxmlformats.org/officeDocument/2006/relationships/image" Target="../media/image1432.png"/><Relationship Id="rId188" Type="http://schemas.openxmlformats.org/officeDocument/2006/relationships/image" Target="../media/image1442.png"/><Relationship Id="rId311" Type="http://schemas.openxmlformats.org/officeDocument/2006/relationships/customXml" Target="../ink/ink1572.xml"/><Relationship Id="rId332" Type="http://schemas.openxmlformats.org/officeDocument/2006/relationships/customXml" Target="../ink/ink1583.xml"/><Relationship Id="rId353" Type="http://schemas.openxmlformats.org/officeDocument/2006/relationships/image" Target="../media/image1522.png"/><Relationship Id="rId374" Type="http://schemas.openxmlformats.org/officeDocument/2006/relationships/customXml" Target="../ink/ink1604.xml"/><Relationship Id="rId395" Type="http://schemas.openxmlformats.org/officeDocument/2006/relationships/image" Target="../media/image1543.png"/><Relationship Id="rId409" Type="http://schemas.openxmlformats.org/officeDocument/2006/relationships/image" Target="../media/image1550.png"/><Relationship Id="rId71" Type="http://schemas.openxmlformats.org/officeDocument/2006/relationships/customXml" Target="../ink/ink1447.xml"/><Relationship Id="rId92" Type="http://schemas.openxmlformats.org/officeDocument/2006/relationships/customXml" Target="../ink/ink1458.xml"/><Relationship Id="rId213" Type="http://schemas.openxmlformats.org/officeDocument/2006/relationships/image" Target="../media/image1454.png"/><Relationship Id="rId234" Type="http://schemas.openxmlformats.org/officeDocument/2006/relationships/customXml" Target="../ink/ink1532.xml"/><Relationship Id="rId420" Type="http://schemas.openxmlformats.org/officeDocument/2006/relationships/customXml" Target="../ink/ink1627.xml"/><Relationship Id="rId2" Type="http://schemas.openxmlformats.org/officeDocument/2006/relationships/customXml" Target="../ink/ink1412.xml"/><Relationship Id="rId29" Type="http://schemas.openxmlformats.org/officeDocument/2006/relationships/image" Target="../media/image1366.png"/><Relationship Id="rId255" Type="http://schemas.openxmlformats.org/officeDocument/2006/relationships/image" Target="../media/image1475.png"/><Relationship Id="rId276" Type="http://schemas.openxmlformats.org/officeDocument/2006/relationships/image" Target="../media/image1485.png"/><Relationship Id="rId297" Type="http://schemas.openxmlformats.org/officeDocument/2006/relationships/image" Target="../media/image1495.png"/><Relationship Id="rId441" Type="http://schemas.openxmlformats.org/officeDocument/2006/relationships/customXml" Target="../ink/ink1638.xml"/><Relationship Id="rId462" Type="http://schemas.openxmlformats.org/officeDocument/2006/relationships/image" Target="../media/image1576.png"/><Relationship Id="rId483" Type="http://schemas.openxmlformats.org/officeDocument/2006/relationships/customXml" Target="../ink/ink1659.xml"/><Relationship Id="rId40" Type="http://schemas.openxmlformats.org/officeDocument/2006/relationships/customXml" Target="../ink/ink1431.xml"/><Relationship Id="rId115" Type="http://schemas.openxmlformats.org/officeDocument/2006/relationships/image" Target="../media/image1407.png"/><Relationship Id="rId136" Type="http://schemas.openxmlformats.org/officeDocument/2006/relationships/image" Target="../media/image1417.png"/><Relationship Id="rId157" Type="http://schemas.openxmlformats.org/officeDocument/2006/relationships/customXml" Target="../ink/ink1492.xml"/><Relationship Id="rId178" Type="http://schemas.openxmlformats.org/officeDocument/2006/relationships/image" Target="../media/image1437.png"/><Relationship Id="rId301" Type="http://schemas.openxmlformats.org/officeDocument/2006/relationships/customXml" Target="../ink/ink1567.xml"/><Relationship Id="rId322" Type="http://schemas.openxmlformats.org/officeDocument/2006/relationships/image" Target="../media/image1507.png"/><Relationship Id="rId343" Type="http://schemas.openxmlformats.org/officeDocument/2006/relationships/image" Target="../media/image1517.png"/><Relationship Id="rId364" Type="http://schemas.openxmlformats.org/officeDocument/2006/relationships/customXml" Target="../ink/ink1599.xml"/><Relationship Id="rId61" Type="http://schemas.openxmlformats.org/officeDocument/2006/relationships/customXml" Target="../ink/ink1442.xml"/><Relationship Id="rId82" Type="http://schemas.openxmlformats.org/officeDocument/2006/relationships/image" Target="../media/image1392.png"/><Relationship Id="rId199" Type="http://schemas.openxmlformats.org/officeDocument/2006/relationships/customXml" Target="../ink/ink1514.xml"/><Relationship Id="rId203" Type="http://schemas.openxmlformats.org/officeDocument/2006/relationships/image" Target="../media/image1449.png"/><Relationship Id="rId385" Type="http://schemas.openxmlformats.org/officeDocument/2006/relationships/image" Target="../media/image1538.png"/><Relationship Id="rId19" Type="http://schemas.openxmlformats.org/officeDocument/2006/relationships/image" Target="../media/image1361.png"/><Relationship Id="rId224" Type="http://schemas.openxmlformats.org/officeDocument/2006/relationships/customXml" Target="../ink/ink1527.xml"/><Relationship Id="rId245" Type="http://schemas.openxmlformats.org/officeDocument/2006/relationships/image" Target="../media/image1470.png"/><Relationship Id="rId266" Type="http://schemas.openxmlformats.org/officeDocument/2006/relationships/customXml" Target="../ink/ink1548.xml"/><Relationship Id="rId287" Type="http://schemas.openxmlformats.org/officeDocument/2006/relationships/image" Target="../media/image1490.png"/><Relationship Id="rId410" Type="http://schemas.openxmlformats.org/officeDocument/2006/relationships/customXml" Target="../ink/ink1622.xml"/><Relationship Id="rId431" Type="http://schemas.openxmlformats.org/officeDocument/2006/relationships/customXml" Target="../ink/ink1633.xml"/><Relationship Id="rId452" Type="http://schemas.openxmlformats.org/officeDocument/2006/relationships/image" Target="../media/image1571.png"/><Relationship Id="rId473" Type="http://schemas.openxmlformats.org/officeDocument/2006/relationships/customXml" Target="../ink/ink1654.xml"/><Relationship Id="rId30" Type="http://schemas.openxmlformats.org/officeDocument/2006/relationships/customXml" Target="../ink/ink1426.xml"/><Relationship Id="rId105" Type="http://schemas.openxmlformats.org/officeDocument/2006/relationships/image" Target="../media/image1402.png"/><Relationship Id="rId126" Type="http://schemas.openxmlformats.org/officeDocument/2006/relationships/image" Target="../media/image1412.png"/><Relationship Id="rId147" Type="http://schemas.openxmlformats.org/officeDocument/2006/relationships/customXml" Target="../ink/ink1487.xml"/><Relationship Id="rId168" Type="http://schemas.openxmlformats.org/officeDocument/2006/relationships/customXml" Target="../ink/ink1498.xml"/><Relationship Id="rId312" Type="http://schemas.openxmlformats.org/officeDocument/2006/relationships/image" Target="../media/image1502.png"/><Relationship Id="rId333" Type="http://schemas.openxmlformats.org/officeDocument/2006/relationships/image" Target="../media/image1512.png"/><Relationship Id="rId354" Type="http://schemas.openxmlformats.org/officeDocument/2006/relationships/customXml" Target="../ink/ink1594.xml"/><Relationship Id="rId51" Type="http://schemas.openxmlformats.org/officeDocument/2006/relationships/customXml" Target="../ink/ink1437.xml"/><Relationship Id="rId72" Type="http://schemas.openxmlformats.org/officeDocument/2006/relationships/image" Target="../media/image1387.png"/><Relationship Id="rId93" Type="http://schemas.openxmlformats.org/officeDocument/2006/relationships/image" Target="../media/image1397.png"/><Relationship Id="rId189" Type="http://schemas.openxmlformats.org/officeDocument/2006/relationships/customXml" Target="../ink/ink1509.xml"/><Relationship Id="rId375" Type="http://schemas.openxmlformats.org/officeDocument/2006/relationships/image" Target="../media/image1533.png"/><Relationship Id="rId396" Type="http://schemas.openxmlformats.org/officeDocument/2006/relationships/customXml" Target="../ink/ink1615.xml"/><Relationship Id="rId3" Type="http://schemas.openxmlformats.org/officeDocument/2006/relationships/image" Target="../media/image1354.png"/><Relationship Id="rId214" Type="http://schemas.openxmlformats.org/officeDocument/2006/relationships/customXml" Target="../ink/ink1522.xml"/><Relationship Id="rId235" Type="http://schemas.openxmlformats.org/officeDocument/2006/relationships/image" Target="../media/image1465.png"/><Relationship Id="rId256" Type="http://schemas.openxmlformats.org/officeDocument/2006/relationships/customXml" Target="../ink/ink1543.xml"/><Relationship Id="rId277" Type="http://schemas.openxmlformats.org/officeDocument/2006/relationships/customXml" Target="../ink/ink1554.xml"/><Relationship Id="rId298" Type="http://schemas.openxmlformats.org/officeDocument/2006/relationships/customXml" Target="../ink/ink1565.xml"/><Relationship Id="rId400" Type="http://schemas.openxmlformats.org/officeDocument/2006/relationships/customXml" Target="../ink/ink1617.xml"/><Relationship Id="rId421" Type="http://schemas.openxmlformats.org/officeDocument/2006/relationships/image" Target="../media/image1556.png"/><Relationship Id="rId442" Type="http://schemas.openxmlformats.org/officeDocument/2006/relationships/image" Target="../media/image1566.png"/><Relationship Id="rId463" Type="http://schemas.openxmlformats.org/officeDocument/2006/relationships/customXml" Target="../ink/ink1649.xml"/><Relationship Id="rId484" Type="http://schemas.openxmlformats.org/officeDocument/2006/relationships/image" Target="../media/image1587.png"/><Relationship Id="rId116" Type="http://schemas.openxmlformats.org/officeDocument/2006/relationships/customXml" Target="../ink/ink1471.xml"/><Relationship Id="rId137" Type="http://schemas.openxmlformats.org/officeDocument/2006/relationships/customXml" Target="../ink/ink1482.xml"/><Relationship Id="rId158" Type="http://schemas.openxmlformats.org/officeDocument/2006/relationships/customXml" Target="../ink/ink1493.xml"/><Relationship Id="rId302" Type="http://schemas.openxmlformats.org/officeDocument/2006/relationships/image" Target="../media/image1497.png"/><Relationship Id="rId323" Type="http://schemas.openxmlformats.org/officeDocument/2006/relationships/customXml" Target="../ink/ink1578.xml"/><Relationship Id="rId344" Type="http://schemas.openxmlformats.org/officeDocument/2006/relationships/customXml" Target="../ink/ink1589.xml"/><Relationship Id="rId20" Type="http://schemas.openxmlformats.org/officeDocument/2006/relationships/customXml" Target="../ink/ink1421.xml"/><Relationship Id="rId41" Type="http://schemas.openxmlformats.org/officeDocument/2006/relationships/image" Target="../media/image1372.png"/><Relationship Id="rId62" Type="http://schemas.openxmlformats.org/officeDocument/2006/relationships/image" Target="../media/image1382.png"/><Relationship Id="rId83" Type="http://schemas.openxmlformats.org/officeDocument/2006/relationships/customXml" Target="../ink/ink1453.xml"/><Relationship Id="rId179" Type="http://schemas.openxmlformats.org/officeDocument/2006/relationships/customXml" Target="../ink/ink1504.xml"/><Relationship Id="rId365" Type="http://schemas.openxmlformats.org/officeDocument/2006/relationships/image" Target="../media/image1528.png"/><Relationship Id="rId386" Type="http://schemas.openxmlformats.org/officeDocument/2006/relationships/customXml" Target="../ink/ink1610.xml"/><Relationship Id="rId190" Type="http://schemas.openxmlformats.org/officeDocument/2006/relationships/image" Target="../media/image1443.png"/><Relationship Id="rId204" Type="http://schemas.openxmlformats.org/officeDocument/2006/relationships/customXml" Target="../ink/ink1517.xml"/><Relationship Id="rId225" Type="http://schemas.openxmlformats.org/officeDocument/2006/relationships/image" Target="../media/image1460.png"/><Relationship Id="rId246" Type="http://schemas.openxmlformats.org/officeDocument/2006/relationships/customXml" Target="../ink/ink1538.xml"/><Relationship Id="rId267" Type="http://schemas.openxmlformats.org/officeDocument/2006/relationships/image" Target="../media/image1481.png"/><Relationship Id="rId288" Type="http://schemas.openxmlformats.org/officeDocument/2006/relationships/customXml" Target="../ink/ink1560.xml"/><Relationship Id="rId411" Type="http://schemas.openxmlformats.org/officeDocument/2006/relationships/image" Target="../media/image1551.png"/><Relationship Id="rId432" Type="http://schemas.openxmlformats.org/officeDocument/2006/relationships/image" Target="../media/image1561.png"/><Relationship Id="rId453" Type="http://schemas.openxmlformats.org/officeDocument/2006/relationships/customXml" Target="../ink/ink1644.xml"/><Relationship Id="rId474" Type="http://schemas.openxmlformats.org/officeDocument/2006/relationships/image" Target="../media/image1582.png"/><Relationship Id="rId106" Type="http://schemas.openxmlformats.org/officeDocument/2006/relationships/customXml" Target="../ink/ink1466.xml"/><Relationship Id="rId127" Type="http://schemas.openxmlformats.org/officeDocument/2006/relationships/customXml" Target="../ink/ink1477.xml"/><Relationship Id="rId313" Type="http://schemas.openxmlformats.org/officeDocument/2006/relationships/customXml" Target="../ink/ink1573.xml"/><Relationship Id="rId10" Type="http://schemas.openxmlformats.org/officeDocument/2006/relationships/customXml" Target="../ink/ink1416.xml"/><Relationship Id="rId31" Type="http://schemas.openxmlformats.org/officeDocument/2006/relationships/image" Target="../media/image1367.png"/><Relationship Id="rId52" Type="http://schemas.openxmlformats.org/officeDocument/2006/relationships/image" Target="../media/image1377.png"/><Relationship Id="rId73" Type="http://schemas.openxmlformats.org/officeDocument/2006/relationships/customXml" Target="../ink/ink1448.xml"/><Relationship Id="rId94" Type="http://schemas.openxmlformats.org/officeDocument/2006/relationships/customXml" Target="../ink/ink1459.xml"/><Relationship Id="rId148" Type="http://schemas.openxmlformats.org/officeDocument/2006/relationships/image" Target="../media/image1423.png"/><Relationship Id="rId169" Type="http://schemas.openxmlformats.org/officeDocument/2006/relationships/image" Target="../media/image1433.png"/><Relationship Id="rId334" Type="http://schemas.openxmlformats.org/officeDocument/2006/relationships/customXml" Target="../ink/ink1584.xml"/><Relationship Id="rId355" Type="http://schemas.openxmlformats.org/officeDocument/2006/relationships/image" Target="../media/image1523.png"/><Relationship Id="rId376" Type="http://schemas.openxmlformats.org/officeDocument/2006/relationships/customXml" Target="../ink/ink1605.xml"/><Relationship Id="rId397" Type="http://schemas.openxmlformats.org/officeDocument/2006/relationships/image" Target="../media/image1544.png"/><Relationship Id="rId4" Type="http://schemas.openxmlformats.org/officeDocument/2006/relationships/customXml" Target="../ink/ink1413.xml"/><Relationship Id="rId180" Type="http://schemas.openxmlformats.org/officeDocument/2006/relationships/image" Target="../media/image1438.png"/><Relationship Id="rId215" Type="http://schemas.openxmlformats.org/officeDocument/2006/relationships/image" Target="../media/image1455.png"/><Relationship Id="rId236" Type="http://schemas.openxmlformats.org/officeDocument/2006/relationships/customXml" Target="../ink/ink1533.xml"/><Relationship Id="rId257" Type="http://schemas.openxmlformats.org/officeDocument/2006/relationships/image" Target="../media/image1476.png"/><Relationship Id="rId278" Type="http://schemas.openxmlformats.org/officeDocument/2006/relationships/customXml" Target="../ink/ink1555.xml"/><Relationship Id="rId401" Type="http://schemas.openxmlformats.org/officeDocument/2006/relationships/image" Target="../media/image1546.png"/><Relationship Id="rId422" Type="http://schemas.openxmlformats.org/officeDocument/2006/relationships/customXml" Target="../ink/ink1628.xml"/><Relationship Id="rId443" Type="http://schemas.openxmlformats.org/officeDocument/2006/relationships/customXml" Target="../ink/ink1639.xml"/><Relationship Id="rId464" Type="http://schemas.openxmlformats.org/officeDocument/2006/relationships/image" Target="../media/image1577.png"/><Relationship Id="rId303" Type="http://schemas.openxmlformats.org/officeDocument/2006/relationships/customXml" Target="../ink/ink1568.xml"/><Relationship Id="rId485" Type="http://schemas.openxmlformats.org/officeDocument/2006/relationships/customXml" Target="../ink/ink1660.xml"/><Relationship Id="rId42" Type="http://schemas.openxmlformats.org/officeDocument/2006/relationships/customXml" Target="../ink/ink1432.xml"/><Relationship Id="rId84" Type="http://schemas.openxmlformats.org/officeDocument/2006/relationships/image" Target="../media/image1393.png"/><Relationship Id="rId138" Type="http://schemas.openxmlformats.org/officeDocument/2006/relationships/image" Target="../media/image1418.png"/><Relationship Id="rId345" Type="http://schemas.openxmlformats.org/officeDocument/2006/relationships/image" Target="../media/image1518.png"/><Relationship Id="rId387" Type="http://schemas.openxmlformats.org/officeDocument/2006/relationships/image" Target="../media/image1539.png"/><Relationship Id="rId191" Type="http://schemas.openxmlformats.org/officeDocument/2006/relationships/customXml" Target="../ink/ink1510.xml"/><Relationship Id="rId205" Type="http://schemas.openxmlformats.org/officeDocument/2006/relationships/image" Target="../media/image1450.png"/><Relationship Id="rId247" Type="http://schemas.openxmlformats.org/officeDocument/2006/relationships/image" Target="../media/image1471.png"/><Relationship Id="rId412" Type="http://schemas.openxmlformats.org/officeDocument/2006/relationships/customXml" Target="../ink/ink1623.xml"/><Relationship Id="rId107" Type="http://schemas.openxmlformats.org/officeDocument/2006/relationships/image" Target="../media/image1403.png"/><Relationship Id="rId289" Type="http://schemas.openxmlformats.org/officeDocument/2006/relationships/image" Target="../media/image1491.png"/><Relationship Id="rId454" Type="http://schemas.openxmlformats.org/officeDocument/2006/relationships/image" Target="../media/image1572.png"/><Relationship Id="rId11" Type="http://schemas.openxmlformats.org/officeDocument/2006/relationships/image" Target="../media/image8.png"/><Relationship Id="rId53" Type="http://schemas.openxmlformats.org/officeDocument/2006/relationships/customXml" Target="../ink/ink1438.xml"/><Relationship Id="rId149" Type="http://schemas.openxmlformats.org/officeDocument/2006/relationships/customXml" Target="../ink/ink1488.xml"/><Relationship Id="rId314" Type="http://schemas.openxmlformats.org/officeDocument/2006/relationships/image" Target="../media/image1503.png"/><Relationship Id="rId356" Type="http://schemas.openxmlformats.org/officeDocument/2006/relationships/customXml" Target="../ink/ink1595.xml"/><Relationship Id="rId398" Type="http://schemas.openxmlformats.org/officeDocument/2006/relationships/customXml" Target="../ink/ink1616.xml"/><Relationship Id="rId95" Type="http://schemas.openxmlformats.org/officeDocument/2006/relationships/customXml" Target="../ink/ink1460.xml"/><Relationship Id="rId160" Type="http://schemas.openxmlformats.org/officeDocument/2006/relationships/customXml" Target="../ink/ink1494.xml"/><Relationship Id="rId216" Type="http://schemas.openxmlformats.org/officeDocument/2006/relationships/customXml" Target="../ink/ink1523.xml"/><Relationship Id="rId423" Type="http://schemas.openxmlformats.org/officeDocument/2006/relationships/image" Target="../media/image1557.png"/><Relationship Id="rId258" Type="http://schemas.openxmlformats.org/officeDocument/2006/relationships/customXml" Target="../ink/ink1544.xml"/><Relationship Id="rId465" Type="http://schemas.openxmlformats.org/officeDocument/2006/relationships/customXml" Target="../ink/ink1650.xml"/><Relationship Id="rId22" Type="http://schemas.openxmlformats.org/officeDocument/2006/relationships/customXml" Target="../ink/ink1422.xml"/><Relationship Id="rId64" Type="http://schemas.openxmlformats.org/officeDocument/2006/relationships/image" Target="../media/image1383.png"/><Relationship Id="rId118" Type="http://schemas.openxmlformats.org/officeDocument/2006/relationships/customXml" Target="../ink/ink1472.xml"/><Relationship Id="rId325" Type="http://schemas.openxmlformats.org/officeDocument/2006/relationships/customXml" Target="../ink/ink1579.xml"/><Relationship Id="rId367" Type="http://schemas.openxmlformats.org/officeDocument/2006/relationships/image" Target="../media/image1529.png"/><Relationship Id="rId171" Type="http://schemas.openxmlformats.org/officeDocument/2006/relationships/image" Target="../media/image1434.png"/><Relationship Id="rId227" Type="http://schemas.openxmlformats.org/officeDocument/2006/relationships/image" Target="../media/image1461.png"/><Relationship Id="rId269" Type="http://schemas.openxmlformats.org/officeDocument/2006/relationships/image" Target="../media/image1482.png"/><Relationship Id="rId434" Type="http://schemas.openxmlformats.org/officeDocument/2006/relationships/image" Target="../media/image1562.png"/><Relationship Id="rId476" Type="http://schemas.openxmlformats.org/officeDocument/2006/relationships/image" Target="../media/image1583.png"/><Relationship Id="rId33" Type="http://schemas.openxmlformats.org/officeDocument/2006/relationships/image" Target="../media/image1368.png"/><Relationship Id="rId129" Type="http://schemas.openxmlformats.org/officeDocument/2006/relationships/customXml" Target="../ink/ink1478.xml"/><Relationship Id="rId280" Type="http://schemas.openxmlformats.org/officeDocument/2006/relationships/customXml" Target="../ink/ink1556.xml"/><Relationship Id="rId336" Type="http://schemas.openxmlformats.org/officeDocument/2006/relationships/customXml" Target="../ink/ink1585.xml"/><Relationship Id="rId75" Type="http://schemas.openxmlformats.org/officeDocument/2006/relationships/customXml" Target="../ink/ink1449.xml"/><Relationship Id="rId140" Type="http://schemas.openxmlformats.org/officeDocument/2006/relationships/image" Target="../media/image1419.png"/><Relationship Id="rId182" Type="http://schemas.openxmlformats.org/officeDocument/2006/relationships/image" Target="../media/image1439.png"/><Relationship Id="rId378" Type="http://schemas.openxmlformats.org/officeDocument/2006/relationships/customXml" Target="../ink/ink1606.xml"/><Relationship Id="rId403" Type="http://schemas.openxmlformats.org/officeDocument/2006/relationships/image" Target="../media/image1547.png"/><Relationship Id="rId6" Type="http://schemas.openxmlformats.org/officeDocument/2006/relationships/customXml" Target="../ink/ink1414.xml"/><Relationship Id="rId238" Type="http://schemas.openxmlformats.org/officeDocument/2006/relationships/customXml" Target="../ink/ink1534.xml"/><Relationship Id="rId445" Type="http://schemas.openxmlformats.org/officeDocument/2006/relationships/customXml" Target="../ink/ink1640.xml"/><Relationship Id="rId291" Type="http://schemas.openxmlformats.org/officeDocument/2006/relationships/image" Target="../media/image1492.png"/><Relationship Id="rId305" Type="http://schemas.openxmlformats.org/officeDocument/2006/relationships/customXml" Target="../ink/ink1569.xml"/><Relationship Id="rId347" Type="http://schemas.openxmlformats.org/officeDocument/2006/relationships/image" Target="../media/image1519.png"/><Relationship Id="rId44" Type="http://schemas.openxmlformats.org/officeDocument/2006/relationships/customXml" Target="../ink/ink1433.xml"/><Relationship Id="rId86" Type="http://schemas.openxmlformats.org/officeDocument/2006/relationships/image" Target="../media/image1394.png"/><Relationship Id="rId151" Type="http://schemas.openxmlformats.org/officeDocument/2006/relationships/customXml" Target="../ink/ink1489.xml"/><Relationship Id="rId389" Type="http://schemas.openxmlformats.org/officeDocument/2006/relationships/image" Target="../media/image1540.png"/><Relationship Id="rId193" Type="http://schemas.openxmlformats.org/officeDocument/2006/relationships/customXml" Target="../ink/ink1511.xml"/><Relationship Id="rId207" Type="http://schemas.openxmlformats.org/officeDocument/2006/relationships/image" Target="../media/image1451.png"/><Relationship Id="rId249" Type="http://schemas.openxmlformats.org/officeDocument/2006/relationships/image" Target="../media/image1472.png"/><Relationship Id="rId414" Type="http://schemas.openxmlformats.org/officeDocument/2006/relationships/customXml" Target="../ink/ink1624.xml"/><Relationship Id="rId456" Type="http://schemas.openxmlformats.org/officeDocument/2006/relationships/image" Target="../media/image1573.png"/><Relationship Id="rId13" Type="http://schemas.openxmlformats.org/officeDocument/2006/relationships/image" Target="../media/image1358.png"/><Relationship Id="rId109" Type="http://schemas.openxmlformats.org/officeDocument/2006/relationships/image" Target="../media/image1404.png"/><Relationship Id="rId260" Type="http://schemas.openxmlformats.org/officeDocument/2006/relationships/customXml" Target="../ink/ink1545.xml"/><Relationship Id="rId316" Type="http://schemas.openxmlformats.org/officeDocument/2006/relationships/image" Target="../media/image1504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5.png"/><Relationship Id="rId299" Type="http://schemas.openxmlformats.org/officeDocument/2006/relationships/customXml" Target="../ink/ink1811.xml"/><Relationship Id="rId21" Type="http://schemas.openxmlformats.org/officeDocument/2006/relationships/image" Target="../media/image1598.png"/><Relationship Id="rId63" Type="http://schemas.openxmlformats.org/officeDocument/2006/relationships/image" Target="../media/image1619.png"/><Relationship Id="rId159" Type="http://schemas.openxmlformats.org/officeDocument/2006/relationships/image" Target="../media/image1666.png"/><Relationship Id="rId324" Type="http://schemas.openxmlformats.org/officeDocument/2006/relationships/image" Target="../media/image1747.png"/><Relationship Id="rId366" Type="http://schemas.openxmlformats.org/officeDocument/2006/relationships/customXml" Target="../ink/ink1845.xml"/><Relationship Id="rId531" Type="http://schemas.openxmlformats.org/officeDocument/2006/relationships/customXml" Target="../ink/ink1928.xml"/><Relationship Id="rId573" Type="http://schemas.openxmlformats.org/officeDocument/2006/relationships/customXml" Target="../ink/ink1949.xml"/><Relationship Id="rId170" Type="http://schemas.openxmlformats.org/officeDocument/2006/relationships/customXml" Target="../ink/ink1745.xml"/><Relationship Id="rId226" Type="http://schemas.openxmlformats.org/officeDocument/2006/relationships/customXml" Target="../ink/ink1774.xml"/><Relationship Id="rId433" Type="http://schemas.openxmlformats.org/officeDocument/2006/relationships/customXml" Target="../ink/ink1879.xml"/><Relationship Id="rId268" Type="http://schemas.openxmlformats.org/officeDocument/2006/relationships/image" Target="../media/image1719.png"/><Relationship Id="rId475" Type="http://schemas.openxmlformats.org/officeDocument/2006/relationships/customXml" Target="../ink/ink1900.xml"/><Relationship Id="rId32" Type="http://schemas.openxmlformats.org/officeDocument/2006/relationships/customXml" Target="../ink/ink1676.xml"/><Relationship Id="rId74" Type="http://schemas.openxmlformats.org/officeDocument/2006/relationships/customXml" Target="../ink/ink1697.xml"/><Relationship Id="rId128" Type="http://schemas.openxmlformats.org/officeDocument/2006/relationships/customXml" Target="../ink/ink1724.xml"/><Relationship Id="rId335" Type="http://schemas.openxmlformats.org/officeDocument/2006/relationships/customXml" Target="../ink/ink1829.xml"/><Relationship Id="rId377" Type="http://schemas.openxmlformats.org/officeDocument/2006/relationships/image" Target="../media/image1773.png"/><Relationship Id="rId500" Type="http://schemas.openxmlformats.org/officeDocument/2006/relationships/image" Target="../media/image1834.png"/><Relationship Id="rId542" Type="http://schemas.openxmlformats.org/officeDocument/2006/relationships/image" Target="../media/image1855.png"/><Relationship Id="rId584" Type="http://schemas.openxmlformats.org/officeDocument/2006/relationships/customXml" Target="../ink/ink1955.xml"/><Relationship Id="rId5" Type="http://schemas.openxmlformats.org/officeDocument/2006/relationships/image" Target="../media/image1590.png"/><Relationship Id="rId181" Type="http://schemas.openxmlformats.org/officeDocument/2006/relationships/image" Target="../media/image1677.png"/><Relationship Id="rId237" Type="http://schemas.openxmlformats.org/officeDocument/2006/relationships/image" Target="../media/image1704.png"/><Relationship Id="rId402" Type="http://schemas.openxmlformats.org/officeDocument/2006/relationships/image" Target="../media/image1785.png"/><Relationship Id="rId279" Type="http://schemas.openxmlformats.org/officeDocument/2006/relationships/customXml" Target="../ink/ink1801.xml"/><Relationship Id="rId444" Type="http://schemas.openxmlformats.org/officeDocument/2006/relationships/image" Target="../media/image1806.png"/><Relationship Id="rId486" Type="http://schemas.openxmlformats.org/officeDocument/2006/relationships/image" Target="../media/image1827.png"/><Relationship Id="rId43" Type="http://schemas.openxmlformats.org/officeDocument/2006/relationships/image" Target="../media/image1609.png"/><Relationship Id="rId139" Type="http://schemas.openxmlformats.org/officeDocument/2006/relationships/image" Target="../media/image1656.png"/><Relationship Id="rId290" Type="http://schemas.openxmlformats.org/officeDocument/2006/relationships/image" Target="../media/image1730.png"/><Relationship Id="rId304" Type="http://schemas.openxmlformats.org/officeDocument/2006/relationships/image" Target="../media/image1737.png"/><Relationship Id="rId346" Type="http://schemas.openxmlformats.org/officeDocument/2006/relationships/image" Target="../media/image1758.png"/><Relationship Id="rId388" Type="http://schemas.openxmlformats.org/officeDocument/2006/relationships/customXml" Target="../ink/ink1856.xml"/><Relationship Id="rId511" Type="http://schemas.openxmlformats.org/officeDocument/2006/relationships/customXml" Target="../ink/ink1918.xml"/><Relationship Id="rId553" Type="http://schemas.openxmlformats.org/officeDocument/2006/relationships/customXml" Target="../ink/ink1939.xml"/><Relationship Id="rId609" Type="http://schemas.openxmlformats.org/officeDocument/2006/relationships/image" Target="../media/image1888.png"/><Relationship Id="rId85" Type="http://schemas.openxmlformats.org/officeDocument/2006/relationships/image" Target="../media/image1630.png"/><Relationship Id="rId150" Type="http://schemas.openxmlformats.org/officeDocument/2006/relationships/customXml" Target="../ink/ink1735.xml"/><Relationship Id="rId192" Type="http://schemas.openxmlformats.org/officeDocument/2006/relationships/customXml" Target="../ink/ink1756.xml"/><Relationship Id="rId206" Type="http://schemas.openxmlformats.org/officeDocument/2006/relationships/image" Target="../media/image1689.png"/><Relationship Id="rId413" Type="http://schemas.openxmlformats.org/officeDocument/2006/relationships/customXml" Target="../ink/ink1869.xml"/><Relationship Id="rId595" Type="http://schemas.openxmlformats.org/officeDocument/2006/relationships/image" Target="../media/image1881.png"/><Relationship Id="rId248" Type="http://schemas.openxmlformats.org/officeDocument/2006/relationships/image" Target="../media/image1709.png"/><Relationship Id="rId455" Type="http://schemas.openxmlformats.org/officeDocument/2006/relationships/customXml" Target="../ink/ink1890.xml"/><Relationship Id="rId497" Type="http://schemas.openxmlformats.org/officeDocument/2006/relationships/customXml" Target="../ink/ink1911.xml"/><Relationship Id="rId620" Type="http://schemas.openxmlformats.org/officeDocument/2006/relationships/image" Target="../media/image1893.png"/><Relationship Id="rId12" Type="http://schemas.openxmlformats.org/officeDocument/2006/relationships/customXml" Target="../ink/ink1666.xml"/><Relationship Id="rId108" Type="http://schemas.openxmlformats.org/officeDocument/2006/relationships/customXml" Target="../ink/ink1714.xml"/><Relationship Id="rId315" Type="http://schemas.openxmlformats.org/officeDocument/2006/relationships/customXml" Target="../ink/ink1819.xml"/><Relationship Id="rId357" Type="http://schemas.openxmlformats.org/officeDocument/2006/relationships/customXml" Target="../ink/ink1840.xml"/><Relationship Id="rId522" Type="http://schemas.openxmlformats.org/officeDocument/2006/relationships/image" Target="../media/image1845.png"/><Relationship Id="rId54" Type="http://schemas.openxmlformats.org/officeDocument/2006/relationships/customXml" Target="../ink/ink1687.xml"/><Relationship Id="rId96" Type="http://schemas.openxmlformats.org/officeDocument/2006/relationships/customXml" Target="../ink/ink1708.xml"/><Relationship Id="rId161" Type="http://schemas.openxmlformats.org/officeDocument/2006/relationships/image" Target="../media/image1667.png"/><Relationship Id="rId217" Type="http://schemas.openxmlformats.org/officeDocument/2006/relationships/image" Target="../media/image1694.png"/><Relationship Id="rId399" Type="http://schemas.openxmlformats.org/officeDocument/2006/relationships/customXml" Target="../ink/ink1862.xml"/><Relationship Id="rId564" Type="http://schemas.openxmlformats.org/officeDocument/2006/relationships/image" Target="../media/image1866.png"/><Relationship Id="rId259" Type="http://schemas.openxmlformats.org/officeDocument/2006/relationships/customXml" Target="../ink/ink1791.xml"/><Relationship Id="rId424" Type="http://schemas.openxmlformats.org/officeDocument/2006/relationships/image" Target="../media/image1796.png"/><Relationship Id="rId466" Type="http://schemas.openxmlformats.org/officeDocument/2006/relationships/image" Target="../media/image1817.png"/><Relationship Id="rId23" Type="http://schemas.openxmlformats.org/officeDocument/2006/relationships/image" Target="../media/image1599.png"/><Relationship Id="rId119" Type="http://schemas.openxmlformats.org/officeDocument/2006/relationships/image" Target="../media/image1646.png"/><Relationship Id="rId270" Type="http://schemas.openxmlformats.org/officeDocument/2006/relationships/image" Target="../media/image1720.png"/><Relationship Id="rId326" Type="http://schemas.openxmlformats.org/officeDocument/2006/relationships/image" Target="../media/image1748.png"/><Relationship Id="rId533" Type="http://schemas.openxmlformats.org/officeDocument/2006/relationships/customXml" Target="../ink/ink1929.xml"/><Relationship Id="rId65" Type="http://schemas.openxmlformats.org/officeDocument/2006/relationships/image" Target="../media/image1620.png"/><Relationship Id="rId130" Type="http://schemas.openxmlformats.org/officeDocument/2006/relationships/customXml" Target="../ink/ink1725.xml"/><Relationship Id="rId368" Type="http://schemas.openxmlformats.org/officeDocument/2006/relationships/customXml" Target="../ink/ink1846.xml"/><Relationship Id="rId575" Type="http://schemas.openxmlformats.org/officeDocument/2006/relationships/image" Target="../media/image1871.png"/><Relationship Id="rId172" Type="http://schemas.openxmlformats.org/officeDocument/2006/relationships/customXml" Target="../ink/ink1746.xml"/><Relationship Id="rId228" Type="http://schemas.openxmlformats.org/officeDocument/2006/relationships/customXml" Target="../ink/ink1775.xml"/><Relationship Id="rId435" Type="http://schemas.openxmlformats.org/officeDocument/2006/relationships/customXml" Target="../ink/ink1880.xml"/><Relationship Id="rId477" Type="http://schemas.openxmlformats.org/officeDocument/2006/relationships/customXml" Target="../ink/ink1901.xml"/><Relationship Id="rId600" Type="http://schemas.openxmlformats.org/officeDocument/2006/relationships/customXml" Target="../ink/ink1963.xml"/><Relationship Id="rId281" Type="http://schemas.openxmlformats.org/officeDocument/2006/relationships/customXml" Target="../ink/ink1802.xml"/><Relationship Id="rId337" Type="http://schemas.openxmlformats.org/officeDocument/2006/relationships/customXml" Target="../ink/ink1830.xml"/><Relationship Id="rId502" Type="http://schemas.openxmlformats.org/officeDocument/2006/relationships/image" Target="../media/image1835.png"/><Relationship Id="rId34" Type="http://schemas.openxmlformats.org/officeDocument/2006/relationships/customXml" Target="../ink/ink1677.xml"/><Relationship Id="rId76" Type="http://schemas.openxmlformats.org/officeDocument/2006/relationships/customXml" Target="../ink/ink1698.xml"/><Relationship Id="rId141" Type="http://schemas.openxmlformats.org/officeDocument/2006/relationships/image" Target="../media/image1657.png"/><Relationship Id="rId379" Type="http://schemas.openxmlformats.org/officeDocument/2006/relationships/image" Target="../media/image1774.png"/><Relationship Id="rId544" Type="http://schemas.openxmlformats.org/officeDocument/2006/relationships/image" Target="../media/image1856.png"/><Relationship Id="rId586" Type="http://schemas.openxmlformats.org/officeDocument/2006/relationships/customXml" Target="../ink/ink1956.xml"/><Relationship Id="rId7" Type="http://schemas.openxmlformats.org/officeDocument/2006/relationships/image" Target="../media/image1591.png"/><Relationship Id="rId183" Type="http://schemas.openxmlformats.org/officeDocument/2006/relationships/image" Target="../media/image1678.png"/><Relationship Id="rId239" Type="http://schemas.openxmlformats.org/officeDocument/2006/relationships/customXml" Target="../ink/ink1781.xml"/><Relationship Id="rId390" Type="http://schemas.openxmlformats.org/officeDocument/2006/relationships/customXml" Target="../ink/ink1857.xml"/><Relationship Id="rId404" Type="http://schemas.openxmlformats.org/officeDocument/2006/relationships/image" Target="../media/image1786.png"/><Relationship Id="rId446" Type="http://schemas.openxmlformats.org/officeDocument/2006/relationships/image" Target="../media/image1807.png"/><Relationship Id="rId611" Type="http://schemas.openxmlformats.org/officeDocument/2006/relationships/image" Target="../media/image1889.png"/><Relationship Id="rId250" Type="http://schemas.openxmlformats.org/officeDocument/2006/relationships/image" Target="../media/image1710.png"/><Relationship Id="rId292" Type="http://schemas.openxmlformats.org/officeDocument/2006/relationships/image" Target="../media/image1731.png"/><Relationship Id="rId306" Type="http://schemas.openxmlformats.org/officeDocument/2006/relationships/image" Target="../media/image1738.png"/><Relationship Id="rId488" Type="http://schemas.openxmlformats.org/officeDocument/2006/relationships/image" Target="../media/image1828.png"/><Relationship Id="rId45" Type="http://schemas.openxmlformats.org/officeDocument/2006/relationships/image" Target="../media/image1610.png"/><Relationship Id="rId87" Type="http://schemas.openxmlformats.org/officeDocument/2006/relationships/image" Target="../media/image1631.png"/><Relationship Id="rId110" Type="http://schemas.openxmlformats.org/officeDocument/2006/relationships/customXml" Target="../ink/ink1715.xml"/><Relationship Id="rId348" Type="http://schemas.openxmlformats.org/officeDocument/2006/relationships/image" Target="../media/image1759.png"/><Relationship Id="rId513" Type="http://schemas.openxmlformats.org/officeDocument/2006/relationships/customXml" Target="../ink/ink1919.xml"/><Relationship Id="rId555" Type="http://schemas.openxmlformats.org/officeDocument/2006/relationships/customXml" Target="../ink/ink1940.xml"/><Relationship Id="rId597" Type="http://schemas.openxmlformats.org/officeDocument/2006/relationships/image" Target="../media/image1882.png"/><Relationship Id="rId152" Type="http://schemas.openxmlformats.org/officeDocument/2006/relationships/customXml" Target="../ink/ink1736.xml"/><Relationship Id="rId194" Type="http://schemas.openxmlformats.org/officeDocument/2006/relationships/customXml" Target="../ink/ink1757.xml"/><Relationship Id="rId208" Type="http://schemas.openxmlformats.org/officeDocument/2006/relationships/image" Target="../media/image1690.png"/><Relationship Id="rId415" Type="http://schemas.openxmlformats.org/officeDocument/2006/relationships/customXml" Target="../ink/ink1870.xml"/><Relationship Id="rId457" Type="http://schemas.openxmlformats.org/officeDocument/2006/relationships/customXml" Target="../ink/ink1891.xml"/><Relationship Id="rId622" Type="http://schemas.openxmlformats.org/officeDocument/2006/relationships/image" Target="../media/image1894.png"/><Relationship Id="rId261" Type="http://schemas.openxmlformats.org/officeDocument/2006/relationships/customXml" Target="../ink/ink1792.xml"/><Relationship Id="rId499" Type="http://schemas.openxmlformats.org/officeDocument/2006/relationships/customXml" Target="../ink/ink1912.xml"/><Relationship Id="rId14" Type="http://schemas.openxmlformats.org/officeDocument/2006/relationships/customXml" Target="../ink/ink1667.xml"/><Relationship Id="rId56" Type="http://schemas.openxmlformats.org/officeDocument/2006/relationships/customXml" Target="../ink/ink1688.xml"/><Relationship Id="rId317" Type="http://schemas.openxmlformats.org/officeDocument/2006/relationships/customXml" Target="../ink/ink1820.xml"/><Relationship Id="rId359" Type="http://schemas.openxmlformats.org/officeDocument/2006/relationships/customXml" Target="../ink/ink1841.xml"/><Relationship Id="rId524" Type="http://schemas.openxmlformats.org/officeDocument/2006/relationships/image" Target="../media/image1846.png"/><Relationship Id="rId566" Type="http://schemas.openxmlformats.org/officeDocument/2006/relationships/image" Target="../media/image1867.png"/><Relationship Id="rId98" Type="http://schemas.openxmlformats.org/officeDocument/2006/relationships/customXml" Target="../ink/ink1709.xml"/><Relationship Id="rId121" Type="http://schemas.openxmlformats.org/officeDocument/2006/relationships/image" Target="../media/image1647.png"/><Relationship Id="rId163" Type="http://schemas.openxmlformats.org/officeDocument/2006/relationships/image" Target="../media/image1668.png"/><Relationship Id="rId219" Type="http://schemas.openxmlformats.org/officeDocument/2006/relationships/image" Target="../media/image1695.png"/><Relationship Id="rId370" Type="http://schemas.openxmlformats.org/officeDocument/2006/relationships/customXml" Target="../ink/ink1847.xml"/><Relationship Id="rId426" Type="http://schemas.openxmlformats.org/officeDocument/2006/relationships/image" Target="../media/image1797.png"/><Relationship Id="rId230" Type="http://schemas.openxmlformats.org/officeDocument/2006/relationships/customXml" Target="../ink/ink1776.xml"/><Relationship Id="rId468" Type="http://schemas.openxmlformats.org/officeDocument/2006/relationships/image" Target="../media/image1818.png"/><Relationship Id="rId25" Type="http://schemas.openxmlformats.org/officeDocument/2006/relationships/image" Target="../media/image1600.png"/><Relationship Id="rId67" Type="http://schemas.openxmlformats.org/officeDocument/2006/relationships/image" Target="../media/image1621.png"/><Relationship Id="rId272" Type="http://schemas.openxmlformats.org/officeDocument/2006/relationships/image" Target="../media/image1721.png"/><Relationship Id="rId328" Type="http://schemas.openxmlformats.org/officeDocument/2006/relationships/image" Target="../media/image1749.png"/><Relationship Id="rId535" Type="http://schemas.openxmlformats.org/officeDocument/2006/relationships/customXml" Target="../ink/ink1930.xml"/><Relationship Id="rId577" Type="http://schemas.openxmlformats.org/officeDocument/2006/relationships/image" Target="../media/image1872.png"/><Relationship Id="rId132" Type="http://schemas.openxmlformats.org/officeDocument/2006/relationships/customXml" Target="../ink/ink1726.xml"/><Relationship Id="rId174" Type="http://schemas.openxmlformats.org/officeDocument/2006/relationships/customXml" Target="../ink/ink1747.xml"/><Relationship Id="rId381" Type="http://schemas.openxmlformats.org/officeDocument/2006/relationships/image" Target="../media/image1775.png"/><Relationship Id="rId602" Type="http://schemas.openxmlformats.org/officeDocument/2006/relationships/customXml" Target="../ink/ink1964.xml"/><Relationship Id="rId241" Type="http://schemas.openxmlformats.org/officeDocument/2006/relationships/customXml" Target="../ink/ink1782.xml"/><Relationship Id="rId437" Type="http://schemas.openxmlformats.org/officeDocument/2006/relationships/customXml" Target="../ink/ink1881.xml"/><Relationship Id="rId479" Type="http://schemas.openxmlformats.org/officeDocument/2006/relationships/customXml" Target="../ink/ink1902.xml"/><Relationship Id="rId36" Type="http://schemas.openxmlformats.org/officeDocument/2006/relationships/customXml" Target="../ink/ink1678.xml"/><Relationship Id="rId283" Type="http://schemas.openxmlformats.org/officeDocument/2006/relationships/customXml" Target="../ink/ink1803.xml"/><Relationship Id="rId339" Type="http://schemas.openxmlformats.org/officeDocument/2006/relationships/customXml" Target="../ink/ink1831.xml"/><Relationship Id="rId490" Type="http://schemas.openxmlformats.org/officeDocument/2006/relationships/image" Target="../media/image1829.png"/><Relationship Id="rId504" Type="http://schemas.openxmlformats.org/officeDocument/2006/relationships/image" Target="../media/image1836.png"/><Relationship Id="rId546" Type="http://schemas.openxmlformats.org/officeDocument/2006/relationships/image" Target="../media/image1857.png"/><Relationship Id="rId78" Type="http://schemas.openxmlformats.org/officeDocument/2006/relationships/customXml" Target="../ink/ink1699.xml"/><Relationship Id="rId101" Type="http://schemas.openxmlformats.org/officeDocument/2006/relationships/image" Target="../media/image1637.png"/><Relationship Id="rId143" Type="http://schemas.openxmlformats.org/officeDocument/2006/relationships/image" Target="../media/image1658.png"/><Relationship Id="rId185" Type="http://schemas.openxmlformats.org/officeDocument/2006/relationships/image" Target="../media/image1679.png"/><Relationship Id="rId350" Type="http://schemas.openxmlformats.org/officeDocument/2006/relationships/image" Target="../media/image1760.png"/><Relationship Id="rId406" Type="http://schemas.openxmlformats.org/officeDocument/2006/relationships/image" Target="../media/image1787.png"/><Relationship Id="rId588" Type="http://schemas.openxmlformats.org/officeDocument/2006/relationships/customXml" Target="../ink/ink1957.xml"/><Relationship Id="rId9" Type="http://schemas.openxmlformats.org/officeDocument/2006/relationships/image" Target="../media/image1592.png"/><Relationship Id="rId210" Type="http://schemas.openxmlformats.org/officeDocument/2006/relationships/image" Target="../media/image1691.png"/><Relationship Id="rId392" Type="http://schemas.openxmlformats.org/officeDocument/2006/relationships/customXml" Target="../ink/ink1858.xml"/><Relationship Id="rId448" Type="http://schemas.openxmlformats.org/officeDocument/2006/relationships/image" Target="../media/image1808.png"/><Relationship Id="rId613" Type="http://schemas.openxmlformats.org/officeDocument/2006/relationships/image" Target="../media/image1890.png"/><Relationship Id="rId252" Type="http://schemas.openxmlformats.org/officeDocument/2006/relationships/image" Target="../media/image1711.png"/><Relationship Id="rId294" Type="http://schemas.openxmlformats.org/officeDocument/2006/relationships/image" Target="../media/image1732.png"/><Relationship Id="rId308" Type="http://schemas.openxmlformats.org/officeDocument/2006/relationships/image" Target="../media/image1739.png"/><Relationship Id="rId515" Type="http://schemas.openxmlformats.org/officeDocument/2006/relationships/customXml" Target="../ink/ink1920.xml"/><Relationship Id="rId47" Type="http://schemas.openxmlformats.org/officeDocument/2006/relationships/image" Target="../media/image1611.png"/><Relationship Id="rId89" Type="http://schemas.openxmlformats.org/officeDocument/2006/relationships/image" Target="../media/image1632.png"/><Relationship Id="rId112" Type="http://schemas.openxmlformats.org/officeDocument/2006/relationships/customXml" Target="../ink/ink1716.xml"/><Relationship Id="rId154" Type="http://schemas.openxmlformats.org/officeDocument/2006/relationships/customXml" Target="../ink/ink1737.xml"/><Relationship Id="rId361" Type="http://schemas.openxmlformats.org/officeDocument/2006/relationships/customXml" Target="../ink/ink1842.xml"/><Relationship Id="rId557" Type="http://schemas.openxmlformats.org/officeDocument/2006/relationships/customXml" Target="../ink/ink1941.xml"/><Relationship Id="rId599" Type="http://schemas.openxmlformats.org/officeDocument/2006/relationships/image" Target="../media/image1883.png"/><Relationship Id="rId196" Type="http://schemas.openxmlformats.org/officeDocument/2006/relationships/customXml" Target="../ink/ink1758.xml"/><Relationship Id="rId417" Type="http://schemas.openxmlformats.org/officeDocument/2006/relationships/customXml" Target="../ink/ink1871.xml"/><Relationship Id="rId459" Type="http://schemas.openxmlformats.org/officeDocument/2006/relationships/customXml" Target="../ink/ink1892.xml"/><Relationship Id="rId624" Type="http://schemas.openxmlformats.org/officeDocument/2006/relationships/image" Target="../media/image1895.png"/><Relationship Id="rId16" Type="http://schemas.openxmlformats.org/officeDocument/2006/relationships/customXml" Target="../ink/ink1668.xml"/><Relationship Id="rId221" Type="http://schemas.openxmlformats.org/officeDocument/2006/relationships/image" Target="../media/image1696.png"/><Relationship Id="rId263" Type="http://schemas.openxmlformats.org/officeDocument/2006/relationships/customXml" Target="../ink/ink1793.xml"/><Relationship Id="rId319" Type="http://schemas.openxmlformats.org/officeDocument/2006/relationships/customXml" Target="../ink/ink1821.xml"/><Relationship Id="rId470" Type="http://schemas.openxmlformats.org/officeDocument/2006/relationships/image" Target="../media/image1819.png"/><Relationship Id="rId526" Type="http://schemas.openxmlformats.org/officeDocument/2006/relationships/image" Target="../media/image1847.png"/><Relationship Id="rId58" Type="http://schemas.openxmlformats.org/officeDocument/2006/relationships/customXml" Target="../ink/ink1689.xml"/><Relationship Id="rId123" Type="http://schemas.openxmlformats.org/officeDocument/2006/relationships/image" Target="../media/image1648.png"/><Relationship Id="rId330" Type="http://schemas.openxmlformats.org/officeDocument/2006/relationships/image" Target="../media/image1750.png"/><Relationship Id="rId568" Type="http://schemas.openxmlformats.org/officeDocument/2006/relationships/image" Target="../media/image1868.png"/><Relationship Id="rId165" Type="http://schemas.openxmlformats.org/officeDocument/2006/relationships/image" Target="../media/image1669.png"/><Relationship Id="rId372" Type="http://schemas.openxmlformats.org/officeDocument/2006/relationships/customXml" Target="../ink/ink1848.xml"/><Relationship Id="rId428" Type="http://schemas.openxmlformats.org/officeDocument/2006/relationships/image" Target="../media/image1798.png"/><Relationship Id="rId232" Type="http://schemas.openxmlformats.org/officeDocument/2006/relationships/customXml" Target="../ink/ink1777.xml"/><Relationship Id="rId274" Type="http://schemas.openxmlformats.org/officeDocument/2006/relationships/image" Target="../media/image1722.png"/><Relationship Id="rId481" Type="http://schemas.openxmlformats.org/officeDocument/2006/relationships/customXml" Target="../ink/ink1903.xml"/><Relationship Id="rId27" Type="http://schemas.openxmlformats.org/officeDocument/2006/relationships/image" Target="../media/image1601.png"/><Relationship Id="rId69" Type="http://schemas.openxmlformats.org/officeDocument/2006/relationships/image" Target="../media/image1622.png"/><Relationship Id="rId134" Type="http://schemas.openxmlformats.org/officeDocument/2006/relationships/customXml" Target="../ink/ink1727.xml"/><Relationship Id="rId537" Type="http://schemas.openxmlformats.org/officeDocument/2006/relationships/customXml" Target="../ink/ink1931.xml"/><Relationship Id="rId579" Type="http://schemas.openxmlformats.org/officeDocument/2006/relationships/image" Target="../media/image1873.png"/><Relationship Id="rId80" Type="http://schemas.openxmlformats.org/officeDocument/2006/relationships/customXml" Target="../ink/ink1700.xml"/><Relationship Id="rId155" Type="http://schemas.openxmlformats.org/officeDocument/2006/relationships/image" Target="../media/image1664.png"/><Relationship Id="rId176" Type="http://schemas.openxmlformats.org/officeDocument/2006/relationships/customXml" Target="../ink/ink1748.xml"/><Relationship Id="rId197" Type="http://schemas.openxmlformats.org/officeDocument/2006/relationships/image" Target="../media/image1685.png"/><Relationship Id="rId341" Type="http://schemas.openxmlformats.org/officeDocument/2006/relationships/customXml" Target="../ink/ink1832.xml"/><Relationship Id="rId362" Type="http://schemas.openxmlformats.org/officeDocument/2006/relationships/customXml" Target="../ink/ink1843.xml"/><Relationship Id="rId383" Type="http://schemas.openxmlformats.org/officeDocument/2006/relationships/image" Target="../media/image1776.png"/><Relationship Id="rId418" Type="http://schemas.openxmlformats.org/officeDocument/2006/relationships/image" Target="../media/image1793.png"/><Relationship Id="rId439" Type="http://schemas.openxmlformats.org/officeDocument/2006/relationships/customXml" Target="../ink/ink1882.xml"/><Relationship Id="rId590" Type="http://schemas.openxmlformats.org/officeDocument/2006/relationships/customXml" Target="../ink/ink1958.xml"/><Relationship Id="rId604" Type="http://schemas.openxmlformats.org/officeDocument/2006/relationships/customXml" Target="../ink/ink1965.xml"/><Relationship Id="rId201" Type="http://schemas.openxmlformats.org/officeDocument/2006/relationships/customXml" Target="../ink/ink1761.xml"/><Relationship Id="rId222" Type="http://schemas.openxmlformats.org/officeDocument/2006/relationships/customXml" Target="../ink/ink1772.xml"/><Relationship Id="rId243" Type="http://schemas.openxmlformats.org/officeDocument/2006/relationships/customXml" Target="../ink/ink1783.xml"/><Relationship Id="rId264" Type="http://schemas.openxmlformats.org/officeDocument/2006/relationships/image" Target="../media/image1717.png"/><Relationship Id="rId285" Type="http://schemas.openxmlformats.org/officeDocument/2006/relationships/customXml" Target="../ink/ink1804.xml"/><Relationship Id="rId450" Type="http://schemas.openxmlformats.org/officeDocument/2006/relationships/image" Target="../media/image1809.png"/><Relationship Id="rId471" Type="http://schemas.openxmlformats.org/officeDocument/2006/relationships/customXml" Target="../ink/ink1898.xml"/><Relationship Id="rId506" Type="http://schemas.openxmlformats.org/officeDocument/2006/relationships/image" Target="../media/image1837.png"/><Relationship Id="rId17" Type="http://schemas.openxmlformats.org/officeDocument/2006/relationships/image" Target="../media/image1596.png"/><Relationship Id="rId38" Type="http://schemas.openxmlformats.org/officeDocument/2006/relationships/customXml" Target="../ink/ink1679.xml"/><Relationship Id="rId59" Type="http://schemas.openxmlformats.org/officeDocument/2006/relationships/image" Target="../media/image1617.png"/><Relationship Id="rId103" Type="http://schemas.openxmlformats.org/officeDocument/2006/relationships/image" Target="../media/image1638.png"/><Relationship Id="rId124" Type="http://schemas.openxmlformats.org/officeDocument/2006/relationships/customXml" Target="../ink/ink1722.xml"/><Relationship Id="rId310" Type="http://schemas.openxmlformats.org/officeDocument/2006/relationships/image" Target="../media/image1740.png"/><Relationship Id="rId492" Type="http://schemas.openxmlformats.org/officeDocument/2006/relationships/image" Target="../media/image1830.png"/><Relationship Id="rId527" Type="http://schemas.openxmlformats.org/officeDocument/2006/relationships/customXml" Target="../ink/ink1926.xml"/><Relationship Id="rId548" Type="http://schemas.openxmlformats.org/officeDocument/2006/relationships/image" Target="../media/image1858.png"/><Relationship Id="rId569" Type="http://schemas.openxmlformats.org/officeDocument/2006/relationships/customXml" Target="../ink/ink1947.xml"/><Relationship Id="rId70" Type="http://schemas.openxmlformats.org/officeDocument/2006/relationships/customXml" Target="../ink/ink1695.xml"/><Relationship Id="rId91" Type="http://schemas.openxmlformats.org/officeDocument/2006/relationships/image" Target="../media/image8.png"/><Relationship Id="rId145" Type="http://schemas.openxmlformats.org/officeDocument/2006/relationships/image" Target="../media/image1659.png"/><Relationship Id="rId166" Type="http://schemas.openxmlformats.org/officeDocument/2006/relationships/customXml" Target="../ink/ink1743.xml"/><Relationship Id="rId187" Type="http://schemas.openxmlformats.org/officeDocument/2006/relationships/image" Target="../media/image1680.png"/><Relationship Id="rId331" Type="http://schemas.openxmlformats.org/officeDocument/2006/relationships/customXml" Target="../ink/ink1827.xml"/><Relationship Id="rId352" Type="http://schemas.openxmlformats.org/officeDocument/2006/relationships/image" Target="../media/image1761.png"/><Relationship Id="rId373" Type="http://schemas.openxmlformats.org/officeDocument/2006/relationships/image" Target="../media/image1771.png"/><Relationship Id="rId394" Type="http://schemas.openxmlformats.org/officeDocument/2006/relationships/customXml" Target="../ink/ink1859.xml"/><Relationship Id="rId408" Type="http://schemas.openxmlformats.org/officeDocument/2006/relationships/image" Target="../media/image1788.png"/><Relationship Id="rId429" Type="http://schemas.openxmlformats.org/officeDocument/2006/relationships/customXml" Target="../ink/ink1877.xml"/><Relationship Id="rId580" Type="http://schemas.openxmlformats.org/officeDocument/2006/relationships/customXml" Target="../ink/ink1953.xml"/><Relationship Id="rId615" Type="http://schemas.openxmlformats.org/officeDocument/2006/relationships/image" Target="../media/image1891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692.png"/><Relationship Id="rId233" Type="http://schemas.openxmlformats.org/officeDocument/2006/relationships/image" Target="../media/image1702.png"/><Relationship Id="rId254" Type="http://schemas.openxmlformats.org/officeDocument/2006/relationships/image" Target="../media/image1712.png"/><Relationship Id="rId440" Type="http://schemas.openxmlformats.org/officeDocument/2006/relationships/image" Target="../media/image1804.png"/><Relationship Id="rId28" Type="http://schemas.openxmlformats.org/officeDocument/2006/relationships/customXml" Target="../ink/ink1674.xml"/><Relationship Id="rId49" Type="http://schemas.openxmlformats.org/officeDocument/2006/relationships/image" Target="../media/image1612.png"/><Relationship Id="rId114" Type="http://schemas.openxmlformats.org/officeDocument/2006/relationships/customXml" Target="../ink/ink1717.xml"/><Relationship Id="rId275" Type="http://schemas.openxmlformats.org/officeDocument/2006/relationships/customXml" Target="../ink/ink1799.xml"/><Relationship Id="rId296" Type="http://schemas.openxmlformats.org/officeDocument/2006/relationships/image" Target="../media/image1733.png"/><Relationship Id="rId300" Type="http://schemas.openxmlformats.org/officeDocument/2006/relationships/image" Target="../media/image1735.png"/><Relationship Id="rId461" Type="http://schemas.openxmlformats.org/officeDocument/2006/relationships/customXml" Target="../ink/ink1893.xml"/><Relationship Id="rId482" Type="http://schemas.openxmlformats.org/officeDocument/2006/relationships/image" Target="../media/image1825.png"/><Relationship Id="rId517" Type="http://schemas.openxmlformats.org/officeDocument/2006/relationships/customXml" Target="../ink/ink1921.xml"/><Relationship Id="rId538" Type="http://schemas.openxmlformats.org/officeDocument/2006/relationships/image" Target="../media/image1853.png"/><Relationship Id="rId559" Type="http://schemas.openxmlformats.org/officeDocument/2006/relationships/customXml" Target="../ink/ink1942.xml"/><Relationship Id="rId60" Type="http://schemas.openxmlformats.org/officeDocument/2006/relationships/customXml" Target="../ink/ink1690.xml"/><Relationship Id="rId81" Type="http://schemas.openxmlformats.org/officeDocument/2006/relationships/image" Target="../media/image1628.png"/><Relationship Id="rId135" Type="http://schemas.openxmlformats.org/officeDocument/2006/relationships/image" Target="../media/image1654.png"/><Relationship Id="rId156" Type="http://schemas.openxmlformats.org/officeDocument/2006/relationships/customXml" Target="../ink/ink1738.xml"/><Relationship Id="rId177" Type="http://schemas.openxmlformats.org/officeDocument/2006/relationships/image" Target="../media/image1675.png"/><Relationship Id="rId198" Type="http://schemas.openxmlformats.org/officeDocument/2006/relationships/customXml" Target="../ink/ink1759.xml"/><Relationship Id="rId321" Type="http://schemas.openxmlformats.org/officeDocument/2006/relationships/customXml" Target="../ink/ink1822.xml"/><Relationship Id="rId342" Type="http://schemas.openxmlformats.org/officeDocument/2006/relationships/image" Target="../media/image1756.png"/><Relationship Id="rId363" Type="http://schemas.openxmlformats.org/officeDocument/2006/relationships/image" Target="../media/image1766.png"/><Relationship Id="rId384" Type="http://schemas.openxmlformats.org/officeDocument/2006/relationships/customXml" Target="../ink/ink1854.xml"/><Relationship Id="rId419" Type="http://schemas.openxmlformats.org/officeDocument/2006/relationships/customXml" Target="../ink/ink1872.xml"/><Relationship Id="rId570" Type="http://schemas.openxmlformats.org/officeDocument/2006/relationships/image" Target="../media/image1869.png"/><Relationship Id="rId591" Type="http://schemas.openxmlformats.org/officeDocument/2006/relationships/image" Target="../media/image1879.png"/><Relationship Id="rId605" Type="http://schemas.openxmlformats.org/officeDocument/2006/relationships/image" Target="../media/image1886.png"/><Relationship Id="rId202" Type="http://schemas.openxmlformats.org/officeDocument/2006/relationships/image" Target="../media/image1687.png"/><Relationship Id="rId223" Type="http://schemas.openxmlformats.org/officeDocument/2006/relationships/image" Target="../media/image1697.png"/><Relationship Id="rId244" Type="http://schemas.openxmlformats.org/officeDocument/2006/relationships/image" Target="../media/image1707.png"/><Relationship Id="rId430" Type="http://schemas.openxmlformats.org/officeDocument/2006/relationships/image" Target="../media/image1799.png"/><Relationship Id="rId18" Type="http://schemas.openxmlformats.org/officeDocument/2006/relationships/customXml" Target="../ink/ink1669.xml"/><Relationship Id="rId39" Type="http://schemas.openxmlformats.org/officeDocument/2006/relationships/image" Target="../media/image1607.png"/><Relationship Id="rId265" Type="http://schemas.openxmlformats.org/officeDocument/2006/relationships/customXml" Target="../ink/ink1794.xml"/><Relationship Id="rId286" Type="http://schemas.openxmlformats.org/officeDocument/2006/relationships/image" Target="../media/image1728.png"/><Relationship Id="rId451" Type="http://schemas.openxmlformats.org/officeDocument/2006/relationships/customXml" Target="../ink/ink1888.xml"/><Relationship Id="rId472" Type="http://schemas.openxmlformats.org/officeDocument/2006/relationships/image" Target="../media/image1820.png"/><Relationship Id="rId493" Type="http://schemas.openxmlformats.org/officeDocument/2006/relationships/customXml" Target="../ink/ink1909.xml"/><Relationship Id="rId507" Type="http://schemas.openxmlformats.org/officeDocument/2006/relationships/customXml" Target="../ink/ink1916.xml"/><Relationship Id="rId528" Type="http://schemas.openxmlformats.org/officeDocument/2006/relationships/image" Target="../media/image1848.png"/><Relationship Id="rId549" Type="http://schemas.openxmlformats.org/officeDocument/2006/relationships/customXml" Target="../ink/ink1937.xml"/><Relationship Id="rId50" Type="http://schemas.openxmlformats.org/officeDocument/2006/relationships/customXml" Target="../ink/ink1685.xml"/><Relationship Id="rId104" Type="http://schemas.openxmlformats.org/officeDocument/2006/relationships/customXml" Target="../ink/ink1712.xml"/><Relationship Id="rId125" Type="http://schemas.openxmlformats.org/officeDocument/2006/relationships/image" Target="../media/image1649.png"/><Relationship Id="rId146" Type="http://schemas.openxmlformats.org/officeDocument/2006/relationships/customXml" Target="../ink/ink1733.xml"/><Relationship Id="rId167" Type="http://schemas.openxmlformats.org/officeDocument/2006/relationships/image" Target="../media/image1670.png"/><Relationship Id="rId188" Type="http://schemas.openxmlformats.org/officeDocument/2006/relationships/customXml" Target="../ink/ink1754.xml"/><Relationship Id="rId311" Type="http://schemas.openxmlformats.org/officeDocument/2006/relationships/customXml" Target="../ink/ink1817.xml"/><Relationship Id="rId332" Type="http://schemas.openxmlformats.org/officeDocument/2006/relationships/image" Target="../media/image1751.png"/><Relationship Id="rId353" Type="http://schemas.openxmlformats.org/officeDocument/2006/relationships/customXml" Target="../ink/ink1838.xml"/><Relationship Id="rId374" Type="http://schemas.openxmlformats.org/officeDocument/2006/relationships/customXml" Target="../ink/ink1849.xml"/><Relationship Id="rId395" Type="http://schemas.openxmlformats.org/officeDocument/2006/relationships/image" Target="../media/image1782.png"/><Relationship Id="rId409" Type="http://schemas.openxmlformats.org/officeDocument/2006/relationships/customXml" Target="../ink/ink1867.xml"/><Relationship Id="rId560" Type="http://schemas.openxmlformats.org/officeDocument/2006/relationships/image" Target="../media/image1864.png"/><Relationship Id="rId581" Type="http://schemas.openxmlformats.org/officeDocument/2006/relationships/image" Target="../media/image1874.png"/><Relationship Id="rId71" Type="http://schemas.openxmlformats.org/officeDocument/2006/relationships/image" Target="../media/image1623.png"/><Relationship Id="rId92" Type="http://schemas.openxmlformats.org/officeDocument/2006/relationships/customXml" Target="../ink/ink1706.xml"/><Relationship Id="rId213" Type="http://schemas.openxmlformats.org/officeDocument/2006/relationships/customXml" Target="../ink/ink1767.xml"/><Relationship Id="rId234" Type="http://schemas.openxmlformats.org/officeDocument/2006/relationships/customXml" Target="../ink/ink1778.xml"/><Relationship Id="rId420" Type="http://schemas.openxmlformats.org/officeDocument/2006/relationships/image" Target="../media/image1794.png"/><Relationship Id="rId616" Type="http://schemas.openxmlformats.org/officeDocument/2006/relationships/customXml" Target="../ink/ink1971.xml"/><Relationship Id="rId2" Type="http://schemas.openxmlformats.org/officeDocument/2006/relationships/customXml" Target="../ink/ink1661.xml"/><Relationship Id="rId29" Type="http://schemas.openxmlformats.org/officeDocument/2006/relationships/image" Target="../media/image1602.png"/><Relationship Id="rId255" Type="http://schemas.openxmlformats.org/officeDocument/2006/relationships/customXml" Target="../ink/ink1789.xml"/><Relationship Id="rId276" Type="http://schemas.openxmlformats.org/officeDocument/2006/relationships/image" Target="../media/image1723.png"/><Relationship Id="rId297" Type="http://schemas.openxmlformats.org/officeDocument/2006/relationships/customXml" Target="../ink/ink1810.xml"/><Relationship Id="rId441" Type="http://schemas.openxmlformats.org/officeDocument/2006/relationships/customXml" Target="../ink/ink1883.xml"/><Relationship Id="rId462" Type="http://schemas.openxmlformats.org/officeDocument/2006/relationships/image" Target="../media/image1815.png"/><Relationship Id="rId483" Type="http://schemas.openxmlformats.org/officeDocument/2006/relationships/customXml" Target="../ink/ink1904.xml"/><Relationship Id="rId518" Type="http://schemas.openxmlformats.org/officeDocument/2006/relationships/image" Target="../media/image1843.png"/><Relationship Id="rId539" Type="http://schemas.openxmlformats.org/officeDocument/2006/relationships/customXml" Target="../ink/ink1932.xml"/><Relationship Id="rId40" Type="http://schemas.openxmlformats.org/officeDocument/2006/relationships/customXml" Target="../ink/ink1680.xml"/><Relationship Id="rId115" Type="http://schemas.openxmlformats.org/officeDocument/2006/relationships/image" Target="../media/image1644.png"/><Relationship Id="rId136" Type="http://schemas.openxmlformats.org/officeDocument/2006/relationships/customXml" Target="../ink/ink1728.xml"/><Relationship Id="rId157" Type="http://schemas.openxmlformats.org/officeDocument/2006/relationships/image" Target="../media/image1665.png"/><Relationship Id="rId178" Type="http://schemas.openxmlformats.org/officeDocument/2006/relationships/customXml" Target="../ink/ink1749.xml"/><Relationship Id="rId301" Type="http://schemas.openxmlformats.org/officeDocument/2006/relationships/customXml" Target="../ink/ink1812.xml"/><Relationship Id="rId322" Type="http://schemas.openxmlformats.org/officeDocument/2006/relationships/image" Target="../media/image1746.png"/><Relationship Id="rId343" Type="http://schemas.openxmlformats.org/officeDocument/2006/relationships/customXml" Target="../ink/ink1833.xml"/><Relationship Id="rId364" Type="http://schemas.openxmlformats.org/officeDocument/2006/relationships/customXml" Target="../ink/ink1844.xml"/><Relationship Id="rId550" Type="http://schemas.openxmlformats.org/officeDocument/2006/relationships/image" Target="../media/image1859.png"/><Relationship Id="rId61" Type="http://schemas.openxmlformats.org/officeDocument/2006/relationships/image" Target="../media/image1618.png"/><Relationship Id="rId82" Type="http://schemas.openxmlformats.org/officeDocument/2006/relationships/customXml" Target="../ink/ink1701.xml"/><Relationship Id="rId199" Type="http://schemas.openxmlformats.org/officeDocument/2006/relationships/image" Target="../media/image1686.png"/><Relationship Id="rId203" Type="http://schemas.openxmlformats.org/officeDocument/2006/relationships/customXml" Target="../ink/ink1762.xml"/><Relationship Id="rId385" Type="http://schemas.openxmlformats.org/officeDocument/2006/relationships/image" Target="../media/image1777.png"/><Relationship Id="rId571" Type="http://schemas.openxmlformats.org/officeDocument/2006/relationships/customXml" Target="../ink/ink1948.xml"/><Relationship Id="rId592" Type="http://schemas.openxmlformats.org/officeDocument/2006/relationships/customXml" Target="../ink/ink1959.xml"/><Relationship Id="rId606" Type="http://schemas.openxmlformats.org/officeDocument/2006/relationships/customXml" Target="../ink/ink1966.xml"/><Relationship Id="rId19" Type="http://schemas.openxmlformats.org/officeDocument/2006/relationships/image" Target="../media/image1597.png"/><Relationship Id="rId224" Type="http://schemas.openxmlformats.org/officeDocument/2006/relationships/customXml" Target="../ink/ink1773.xml"/><Relationship Id="rId245" Type="http://schemas.openxmlformats.org/officeDocument/2006/relationships/customXml" Target="../ink/ink1784.xml"/><Relationship Id="rId266" Type="http://schemas.openxmlformats.org/officeDocument/2006/relationships/image" Target="../media/image1718.png"/><Relationship Id="rId287" Type="http://schemas.openxmlformats.org/officeDocument/2006/relationships/customXml" Target="../ink/ink1805.xml"/><Relationship Id="rId410" Type="http://schemas.openxmlformats.org/officeDocument/2006/relationships/image" Target="../media/image1789.png"/><Relationship Id="rId431" Type="http://schemas.openxmlformats.org/officeDocument/2006/relationships/customXml" Target="../ink/ink1878.xml"/><Relationship Id="rId452" Type="http://schemas.openxmlformats.org/officeDocument/2006/relationships/image" Target="../media/image1810.png"/><Relationship Id="rId473" Type="http://schemas.openxmlformats.org/officeDocument/2006/relationships/customXml" Target="../ink/ink1899.xml"/><Relationship Id="rId494" Type="http://schemas.openxmlformats.org/officeDocument/2006/relationships/image" Target="../media/image1831.png"/><Relationship Id="rId508" Type="http://schemas.openxmlformats.org/officeDocument/2006/relationships/image" Target="../media/image1838.png"/><Relationship Id="rId529" Type="http://schemas.openxmlformats.org/officeDocument/2006/relationships/customXml" Target="../ink/ink1927.xml"/><Relationship Id="rId30" Type="http://schemas.openxmlformats.org/officeDocument/2006/relationships/customXml" Target="../ink/ink1675.xml"/><Relationship Id="rId105" Type="http://schemas.openxmlformats.org/officeDocument/2006/relationships/image" Target="../media/image1639.png"/><Relationship Id="rId126" Type="http://schemas.openxmlformats.org/officeDocument/2006/relationships/customXml" Target="../ink/ink1723.xml"/><Relationship Id="rId147" Type="http://schemas.openxmlformats.org/officeDocument/2006/relationships/image" Target="../media/image1660.png"/><Relationship Id="rId168" Type="http://schemas.openxmlformats.org/officeDocument/2006/relationships/customXml" Target="../ink/ink1744.xml"/><Relationship Id="rId312" Type="http://schemas.openxmlformats.org/officeDocument/2006/relationships/image" Target="../media/image1741.png"/><Relationship Id="rId333" Type="http://schemas.openxmlformats.org/officeDocument/2006/relationships/customXml" Target="../ink/ink1828.xml"/><Relationship Id="rId354" Type="http://schemas.openxmlformats.org/officeDocument/2006/relationships/image" Target="../media/image1762.png"/><Relationship Id="rId540" Type="http://schemas.openxmlformats.org/officeDocument/2006/relationships/image" Target="../media/image1854.png"/><Relationship Id="rId51" Type="http://schemas.openxmlformats.org/officeDocument/2006/relationships/image" Target="../media/image1613.png"/><Relationship Id="rId72" Type="http://schemas.openxmlformats.org/officeDocument/2006/relationships/customXml" Target="../ink/ink1696.xml"/><Relationship Id="rId93" Type="http://schemas.openxmlformats.org/officeDocument/2006/relationships/image" Target="../media/image1633.png"/><Relationship Id="rId189" Type="http://schemas.openxmlformats.org/officeDocument/2006/relationships/image" Target="../media/image1681.png"/><Relationship Id="rId375" Type="http://schemas.openxmlformats.org/officeDocument/2006/relationships/image" Target="../media/image1772.png"/><Relationship Id="rId396" Type="http://schemas.openxmlformats.org/officeDocument/2006/relationships/customXml" Target="../ink/ink1860.xml"/><Relationship Id="rId561" Type="http://schemas.openxmlformats.org/officeDocument/2006/relationships/customXml" Target="../ink/ink1943.xml"/><Relationship Id="rId582" Type="http://schemas.openxmlformats.org/officeDocument/2006/relationships/customXml" Target="../ink/ink1954.xml"/><Relationship Id="rId617" Type="http://schemas.openxmlformats.org/officeDocument/2006/relationships/image" Target="../media/image1892.png"/><Relationship Id="rId3" Type="http://schemas.openxmlformats.org/officeDocument/2006/relationships/image" Target="../media/image1589.png"/><Relationship Id="rId214" Type="http://schemas.openxmlformats.org/officeDocument/2006/relationships/customXml" Target="../ink/ink1768.xml"/><Relationship Id="rId235" Type="http://schemas.openxmlformats.org/officeDocument/2006/relationships/image" Target="../media/image1703.png"/><Relationship Id="rId256" Type="http://schemas.openxmlformats.org/officeDocument/2006/relationships/image" Target="../media/image1713.png"/><Relationship Id="rId277" Type="http://schemas.openxmlformats.org/officeDocument/2006/relationships/customXml" Target="../ink/ink1800.xml"/><Relationship Id="rId298" Type="http://schemas.openxmlformats.org/officeDocument/2006/relationships/image" Target="../media/image1734.png"/><Relationship Id="rId400" Type="http://schemas.openxmlformats.org/officeDocument/2006/relationships/image" Target="../media/image1784.png"/><Relationship Id="rId421" Type="http://schemas.openxmlformats.org/officeDocument/2006/relationships/customXml" Target="../ink/ink1873.xml"/><Relationship Id="rId442" Type="http://schemas.openxmlformats.org/officeDocument/2006/relationships/image" Target="../media/image1805.png"/><Relationship Id="rId463" Type="http://schemas.openxmlformats.org/officeDocument/2006/relationships/customXml" Target="../ink/ink1894.xml"/><Relationship Id="rId484" Type="http://schemas.openxmlformats.org/officeDocument/2006/relationships/image" Target="../media/image1826.png"/><Relationship Id="rId519" Type="http://schemas.openxmlformats.org/officeDocument/2006/relationships/customXml" Target="../ink/ink1922.xml"/><Relationship Id="rId116" Type="http://schemas.openxmlformats.org/officeDocument/2006/relationships/customXml" Target="../ink/ink1718.xml"/><Relationship Id="rId137" Type="http://schemas.openxmlformats.org/officeDocument/2006/relationships/image" Target="../media/image1655.png"/><Relationship Id="rId158" Type="http://schemas.openxmlformats.org/officeDocument/2006/relationships/customXml" Target="../ink/ink1739.xml"/><Relationship Id="rId302" Type="http://schemas.openxmlformats.org/officeDocument/2006/relationships/image" Target="../media/image1736.png"/><Relationship Id="rId323" Type="http://schemas.openxmlformats.org/officeDocument/2006/relationships/customXml" Target="../ink/ink1823.xml"/><Relationship Id="rId344" Type="http://schemas.openxmlformats.org/officeDocument/2006/relationships/image" Target="../media/image1757.png"/><Relationship Id="rId530" Type="http://schemas.openxmlformats.org/officeDocument/2006/relationships/image" Target="../media/image1849.png"/><Relationship Id="rId20" Type="http://schemas.openxmlformats.org/officeDocument/2006/relationships/customXml" Target="../ink/ink1670.xml"/><Relationship Id="rId41" Type="http://schemas.openxmlformats.org/officeDocument/2006/relationships/image" Target="../media/image1608.png"/><Relationship Id="rId62" Type="http://schemas.openxmlformats.org/officeDocument/2006/relationships/customXml" Target="../ink/ink1691.xml"/><Relationship Id="rId83" Type="http://schemas.openxmlformats.org/officeDocument/2006/relationships/image" Target="../media/image1629.png"/><Relationship Id="rId179" Type="http://schemas.openxmlformats.org/officeDocument/2006/relationships/image" Target="../media/image1676.png"/><Relationship Id="rId365" Type="http://schemas.openxmlformats.org/officeDocument/2006/relationships/image" Target="../media/image1767.png"/><Relationship Id="rId386" Type="http://schemas.openxmlformats.org/officeDocument/2006/relationships/customXml" Target="../ink/ink1855.xml"/><Relationship Id="rId551" Type="http://schemas.openxmlformats.org/officeDocument/2006/relationships/customXml" Target="../ink/ink1938.xml"/><Relationship Id="rId572" Type="http://schemas.openxmlformats.org/officeDocument/2006/relationships/image" Target="../media/image1870.png"/><Relationship Id="rId593" Type="http://schemas.openxmlformats.org/officeDocument/2006/relationships/image" Target="../media/image1880.png"/><Relationship Id="rId607" Type="http://schemas.openxmlformats.org/officeDocument/2006/relationships/image" Target="../media/image1887.png"/><Relationship Id="rId190" Type="http://schemas.openxmlformats.org/officeDocument/2006/relationships/customXml" Target="../ink/ink1755.xml"/><Relationship Id="rId204" Type="http://schemas.openxmlformats.org/officeDocument/2006/relationships/image" Target="../media/image1688.png"/><Relationship Id="rId225" Type="http://schemas.openxmlformats.org/officeDocument/2006/relationships/image" Target="../media/image1698.png"/><Relationship Id="rId246" Type="http://schemas.openxmlformats.org/officeDocument/2006/relationships/image" Target="../media/image1708.png"/><Relationship Id="rId267" Type="http://schemas.openxmlformats.org/officeDocument/2006/relationships/customXml" Target="../ink/ink1795.xml"/><Relationship Id="rId288" Type="http://schemas.openxmlformats.org/officeDocument/2006/relationships/image" Target="../media/image1729.png"/><Relationship Id="rId411" Type="http://schemas.openxmlformats.org/officeDocument/2006/relationships/customXml" Target="../ink/ink1868.xml"/><Relationship Id="rId432" Type="http://schemas.openxmlformats.org/officeDocument/2006/relationships/image" Target="../media/image1800.png"/><Relationship Id="rId453" Type="http://schemas.openxmlformats.org/officeDocument/2006/relationships/customXml" Target="../ink/ink1889.xml"/><Relationship Id="rId474" Type="http://schemas.openxmlformats.org/officeDocument/2006/relationships/image" Target="../media/image1821.png"/><Relationship Id="rId509" Type="http://schemas.openxmlformats.org/officeDocument/2006/relationships/customXml" Target="../ink/ink1917.xml"/><Relationship Id="rId106" Type="http://schemas.openxmlformats.org/officeDocument/2006/relationships/customXml" Target="../ink/ink1713.xml"/><Relationship Id="rId127" Type="http://schemas.openxmlformats.org/officeDocument/2006/relationships/image" Target="../media/image1650.png"/><Relationship Id="rId313" Type="http://schemas.openxmlformats.org/officeDocument/2006/relationships/customXml" Target="../ink/ink1818.xml"/><Relationship Id="rId495" Type="http://schemas.openxmlformats.org/officeDocument/2006/relationships/customXml" Target="../ink/ink1910.xml"/><Relationship Id="rId10" Type="http://schemas.openxmlformats.org/officeDocument/2006/relationships/customXml" Target="../ink/ink1665.xml"/><Relationship Id="rId31" Type="http://schemas.openxmlformats.org/officeDocument/2006/relationships/image" Target="../media/image1603.png"/><Relationship Id="rId52" Type="http://schemas.openxmlformats.org/officeDocument/2006/relationships/customXml" Target="../ink/ink1686.xml"/><Relationship Id="rId73" Type="http://schemas.openxmlformats.org/officeDocument/2006/relationships/image" Target="../media/image1624.png"/><Relationship Id="rId94" Type="http://schemas.openxmlformats.org/officeDocument/2006/relationships/customXml" Target="../ink/ink1707.xml"/><Relationship Id="rId148" Type="http://schemas.openxmlformats.org/officeDocument/2006/relationships/customXml" Target="../ink/ink1734.xml"/><Relationship Id="rId169" Type="http://schemas.openxmlformats.org/officeDocument/2006/relationships/image" Target="../media/image1671.png"/><Relationship Id="rId334" Type="http://schemas.openxmlformats.org/officeDocument/2006/relationships/image" Target="../media/image1752.png"/><Relationship Id="rId355" Type="http://schemas.openxmlformats.org/officeDocument/2006/relationships/customXml" Target="../ink/ink1839.xml"/><Relationship Id="rId376" Type="http://schemas.openxmlformats.org/officeDocument/2006/relationships/customXml" Target="../ink/ink1850.xml"/><Relationship Id="rId397" Type="http://schemas.openxmlformats.org/officeDocument/2006/relationships/image" Target="../media/image1783.png"/><Relationship Id="rId520" Type="http://schemas.openxmlformats.org/officeDocument/2006/relationships/image" Target="../media/image1844.png"/><Relationship Id="rId541" Type="http://schemas.openxmlformats.org/officeDocument/2006/relationships/customXml" Target="../ink/ink1933.xml"/><Relationship Id="rId562" Type="http://schemas.openxmlformats.org/officeDocument/2006/relationships/image" Target="../media/image1865.png"/><Relationship Id="rId583" Type="http://schemas.openxmlformats.org/officeDocument/2006/relationships/image" Target="../media/image1875.png"/><Relationship Id="rId618" Type="http://schemas.openxmlformats.org/officeDocument/2006/relationships/customXml" Target="../ink/ink1972.xml"/><Relationship Id="rId4" Type="http://schemas.openxmlformats.org/officeDocument/2006/relationships/customXml" Target="../ink/ink1662.xml"/><Relationship Id="rId180" Type="http://schemas.openxmlformats.org/officeDocument/2006/relationships/customXml" Target="../ink/ink1750.xml"/><Relationship Id="rId215" Type="http://schemas.openxmlformats.org/officeDocument/2006/relationships/image" Target="../media/image1693.png"/><Relationship Id="rId236" Type="http://schemas.openxmlformats.org/officeDocument/2006/relationships/customXml" Target="../ink/ink1779.xml"/><Relationship Id="rId257" Type="http://schemas.openxmlformats.org/officeDocument/2006/relationships/customXml" Target="../ink/ink1790.xml"/><Relationship Id="rId278" Type="http://schemas.openxmlformats.org/officeDocument/2006/relationships/image" Target="../media/image1724.png"/><Relationship Id="rId401" Type="http://schemas.openxmlformats.org/officeDocument/2006/relationships/customXml" Target="../ink/ink1863.xml"/><Relationship Id="rId422" Type="http://schemas.openxmlformats.org/officeDocument/2006/relationships/image" Target="../media/image1795.png"/><Relationship Id="rId443" Type="http://schemas.openxmlformats.org/officeDocument/2006/relationships/customXml" Target="../ink/ink1884.xml"/><Relationship Id="rId464" Type="http://schemas.openxmlformats.org/officeDocument/2006/relationships/image" Target="../media/image1816.png"/><Relationship Id="rId303" Type="http://schemas.openxmlformats.org/officeDocument/2006/relationships/customXml" Target="../ink/ink1813.xml"/><Relationship Id="rId485" Type="http://schemas.openxmlformats.org/officeDocument/2006/relationships/customXml" Target="../ink/ink1905.xml"/><Relationship Id="rId42" Type="http://schemas.openxmlformats.org/officeDocument/2006/relationships/customXml" Target="../ink/ink1681.xml"/><Relationship Id="rId84" Type="http://schemas.openxmlformats.org/officeDocument/2006/relationships/customXml" Target="../ink/ink1702.xml"/><Relationship Id="rId138" Type="http://schemas.openxmlformats.org/officeDocument/2006/relationships/customXml" Target="../ink/ink1729.xml"/><Relationship Id="rId345" Type="http://schemas.openxmlformats.org/officeDocument/2006/relationships/customXml" Target="../ink/ink1834.xml"/><Relationship Id="rId387" Type="http://schemas.openxmlformats.org/officeDocument/2006/relationships/image" Target="../media/image1778.png"/><Relationship Id="rId510" Type="http://schemas.openxmlformats.org/officeDocument/2006/relationships/image" Target="../media/image1839.png"/><Relationship Id="rId552" Type="http://schemas.openxmlformats.org/officeDocument/2006/relationships/image" Target="../media/image1860.png"/><Relationship Id="rId594" Type="http://schemas.openxmlformats.org/officeDocument/2006/relationships/customXml" Target="../ink/ink1960.xml"/><Relationship Id="rId608" Type="http://schemas.openxmlformats.org/officeDocument/2006/relationships/customXml" Target="../ink/ink1967.xml"/><Relationship Id="rId191" Type="http://schemas.openxmlformats.org/officeDocument/2006/relationships/image" Target="../media/image1682.png"/><Relationship Id="rId205" Type="http://schemas.openxmlformats.org/officeDocument/2006/relationships/customXml" Target="../ink/ink1763.xml"/><Relationship Id="rId247" Type="http://schemas.openxmlformats.org/officeDocument/2006/relationships/customXml" Target="../ink/ink1785.xml"/><Relationship Id="rId412" Type="http://schemas.openxmlformats.org/officeDocument/2006/relationships/image" Target="../media/image1790.png"/><Relationship Id="rId107" Type="http://schemas.openxmlformats.org/officeDocument/2006/relationships/image" Target="../media/image1640.png"/><Relationship Id="rId289" Type="http://schemas.openxmlformats.org/officeDocument/2006/relationships/customXml" Target="../ink/ink1806.xml"/><Relationship Id="rId454" Type="http://schemas.openxmlformats.org/officeDocument/2006/relationships/image" Target="../media/image1811.png"/><Relationship Id="rId496" Type="http://schemas.openxmlformats.org/officeDocument/2006/relationships/image" Target="../media/image1832.png"/><Relationship Id="rId11" Type="http://schemas.openxmlformats.org/officeDocument/2006/relationships/image" Target="../media/image1593.png"/><Relationship Id="rId53" Type="http://schemas.openxmlformats.org/officeDocument/2006/relationships/image" Target="../media/image1614.png"/><Relationship Id="rId149" Type="http://schemas.openxmlformats.org/officeDocument/2006/relationships/image" Target="../media/image1661.png"/><Relationship Id="rId314" Type="http://schemas.openxmlformats.org/officeDocument/2006/relationships/image" Target="../media/image1742.png"/><Relationship Id="rId356" Type="http://schemas.openxmlformats.org/officeDocument/2006/relationships/image" Target="../media/image1763.png"/><Relationship Id="rId398" Type="http://schemas.openxmlformats.org/officeDocument/2006/relationships/customXml" Target="../ink/ink1861.xml"/><Relationship Id="rId521" Type="http://schemas.openxmlformats.org/officeDocument/2006/relationships/customXml" Target="../ink/ink1923.xml"/><Relationship Id="rId563" Type="http://schemas.openxmlformats.org/officeDocument/2006/relationships/customXml" Target="../ink/ink1944.xml"/><Relationship Id="rId619" Type="http://schemas.openxmlformats.org/officeDocument/2006/relationships/customXml" Target="../ink/ink1973.xml"/><Relationship Id="rId95" Type="http://schemas.openxmlformats.org/officeDocument/2006/relationships/image" Target="../media/image1634.png"/><Relationship Id="rId160" Type="http://schemas.openxmlformats.org/officeDocument/2006/relationships/customXml" Target="../ink/ink1740.xml"/><Relationship Id="rId216" Type="http://schemas.openxmlformats.org/officeDocument/2006/relationships/customXml" Target="../ink/ink1769.xml"/><Relationship Id="rId423" Type="http://schemas.openxmlformats.org/officeDocument/2006/relationships/customXml" Target="../ink/ink1874.xml"/><Relationship Id="rId258" Type="http://schemas.openxmlformats.org/officeDocument/2006/relationships/image" Target="../media/image1714.png"/><Relationship Id="rId465" Type="http://schemas.openxmlformats.org/officeDocument/2006/relationships/customXml" Target="../ink/ink1895.xml"/><Relationship Id="rId22" Type="http://schemas.openxmlformats.org/officeDocument/2006/relationships/customXml" Target="../ink/ink1671.xml"/><Relationship Id="rId64" Type="http://schemas.openxmlformats.org/officeDocument/2006/relationships/customXml" Target="../ink/ink1692.xml"/><Relationship Id="rId118" Type="http://schemas.openxmlformats.org/officeDocument/2006/relationships/customXml" Target="../ink/ink1719.xml"/><Relationship Id="rId325" Type="http://schemas.openxmlformats.org/officeDocument/2006/relationships/customXml" Target="../ink/ink1824.xml"/><Relationship Id="rId367" Type="http://schemas.openxmlformats.org/officeDocument/2006/relationships/image" Target="../media/image1768.png"/><Relationship Id="rId532" Type="http://schemas.openxmlformats.org/officeDocument/2006/relationships/image" Target="../media/image1850.png"/><Relationship Id="rId574" Type="http://schemas.openxmlformats.org/officeDocument/2006/relationships/customXml" Target="../ink/ink1950.xml"/><Relationship Id="rId171" Type="http://schemas.openxmlformats.org/officeDocument/2006/relationships/image" Target="../media/image1672.png"/><Relationship Id="rId227" Type="http://schemas.openxmlformats.org/officeDocument/2006/relationships/image" Target="../media/image1699.png"/><Relationship Id="rId269" Type="http://schemas.openxmlformats.org/officeDocument/2006/relationships/customXml" Target="../ink/ink1796.xml"/><Relationship Id="rId434" Type="http://schemas.openxmlformats.org/officeDocument/2006/relationships/image" Target="../media/image1801.png"/><Relationship Id="rId476" Type="http://schemas.openxmlformats.org/officeDocument/2006/relationships/image" Target="../media/image1822.png"/><Relationship Id="rId33" Type="http://schemas.openxmlformats.org/officeDocument/2006/relationships/image" Target="../media/image1604.png"/><Relationship Id="rId129" Type="http://schemas.openxmlformats.org/officeDocument/2006/relationships/image" Target="../media/image1651.png"/><Relationship Id="rId280" Type="http://schemas.openxmlformats.org/officeDocument/2006/relationships/image" Target="../media/image1725.png"/><Relationship Id="rId336" Type="http://schemas.openxmlformats.org/officeDocument/2006/relationships/image" Target="../media/image1753.png"/><Relationship Id="rId501" Type="http://schemas.openxmlformats.org/officeDocument/2006/relationships/customXml" Target="../ink/ink1913.xml"/><Relationship Id="rId543" Type="http://schemas.openxmlformats.org/officeDocument/2006/relationships/customXml" Target="../ink/ink1934.xml"/><Relationship Id="rId75" Type="http://schemas.openxmlformats.org/officeDocument/2006/relationships/image" Target="../media/image1625.png"/><Relationship Id="rId140" Type="http://schemas.openxmlformats.org/officeDocument/2006/relationships/customXml" Target="../ink/ink1730.xml"/><Relationship Id="rId182" Type="http://schemas.openxmlformats.org/officeDocument/2006/relationships/customXml" Target="../ink/ink1751.xml"/><Relationship Id="rId378" Type="http://schemas.openxmlformats.org/officeDocument/2006/relationships/customXml" Target="../ink/ink1851.xml"/><Relationship Id="rId403" Type="http://schemas.openxmlformats.org/officeDocument/2006/relationships/customXml" Target="../ink/ink1864.xml"/><Relationship Id="rId585" Type="http://schemas.openxmlformats.org/officeDocument/2006/relationships/image" Target="../media/image1876.png"/><Relationship Id="rId6" Type="http://schemas.openxmlformats.org/officeDocument/2006/relationships/customXml" Target="../ink/ink1663.xml"/><Relationship Id="rId238" Type="http://schemas.openxmlformats.org/officeDocument/2006/relationships/customXml" Target="../ink/ink1780.xml"/><Relationship Id="rId445" Type="http://schemas.openxmlformats.org/officeDocument/2006/relationships/customXml" Target="../ink/ink1885.xml"/><Relationship Id="rId487" Type="http://schemas.openxmlformats.org/officeDocument/2006/relationships/customXml" Target="../ink/ink1906.xml"/><Relationship Id="rId610" Type="http://schemas.openxmlformats.org/officeDocument/2006/relationships/customXml" Target="../ink/ink1968.xml"/><Relationship Id="rId291" Type="http://schemas.openxmlformats.org/officeDocument/2006/relationships/customXml" Target="../ink/ink1807.xml"/><Relationship Id="rId305" Type="http://schemas.openxmlformats.org/officeDocument/2006/relationships/customXml" Target="../ink/ink1814.xml"/><Relationship Id="rId347" Type="http://schemas.openxmlformats.org/officeDocument/2006/relationships/customXml" Target="../ink/ink1835.xml"/><Relationship Id="rId512" Type="http://schemas.openxmlformats.org/officeDocument/2006/relationships/image" Target="../media/image1840.png"/><Relationship Id="rId44" Type="http://schemas.openxmlformats.org/officeDocument/2006/relationships/customXml" Target="../ink/ink1682.xml"/><Relationship Id="rId86" Type="http://schemas.openxmlformats.org/officeDocument/2006/relationships/customXml" Target="../ink/ink1703.xml"/><Relationship Id="rId151" Type="http://schemas.openxmlformats.org/officeDocument/2006/relationships/image" Target="../media/image1662.png"/><Relationship Id="rId389" Type="http://schemas.openxmlformats.org/officeDocument/2006/relationships/image" Target="../media/image1779.png"/><Relationship Id="rId554" Type="http://schemas.openxmlformats.org/officeDocument/2006/relationships/image" Target="../media/image1861.png"/><Relationship Id="rId596" Type="http://schemas.openxmlformats.org/officeDocument/2006/relationships/customXml" Target="../ink/ink1961.xml"/><Relationship Id="rId193" Type="http://schemas.openxmlformats.org/officeDocument/2006/relationships/image" Target="../media/image1683.png"/><Relationship Id="rId207" Type="http://schemas.openxmlformats.org/officeDocument/2006/relationships/customXml" Target="../ink/ink1764.xml"/><Relationship Id="rId249" Type="http://schemas.openxmlformats.org/officeDocument/2006/relationships/customXml" Target="../ink/ink1786.xml"/><Relationship Id="rId414" Type="http://schemas.openxmlformats.org/officeDocument/2006/relationships/image" Target="../media/image1791.png"/><Relationship Id="rId456" Type="http://schemas.openxmlformats.org/officeDocument/2006/relationships/image" Target="../media/image1812.png"/><Relationship Id="rId498" Type="http://schemas.openxmlformats.org/officeDocument/2006/relationships/image" Target="../media/image1833.png"/><Relationship Id="rId621" Type="http://schemas.openxmlformats.org/officeDocument/2006/relationships/customXml" Target="../ink/ink1974.xml"/><Relationship Id="rId13" Type="http://schemas.openxmlformats.org/officeDocument/2006/relationships/image" Target="../media/image1594.png"/><Relationship Id="rId109" Type="http://schemas.openxmlformats.org/officeDocument/2006/relationships/image" Target="../media/image1641.png"/><Relationship Id="rId260" Type="http://schemas.openxmlformats.org/officeDocument/2006/relationships/image" Target="../media/image1715.png"/><Relationship Id="rId316" Type="http://schemas.openxmlformats.org/officeDocument/2006/relationships/image" Target="../media/image1743.png"/><Relationship Id="rId523" Type="http://schemas.openxmlformats.org/officeDocument/2006/relationships/customXml" Target="../ink/ink1924.xml"/><Relationship Id="rId55" Type="http://schemas.openxmlformats.org/officeDocument/2006/relationships/image" Target="../media/image1615.png"/><Relationship Id="rId97" Type="http://schemas.openxmlformats.org/officeDocument/2006/relationships/image" Target="../media/image1635.png"/><Relationship Id="rId120" Type="http://schemas.openxmlformats.org/officeDocument/2006/relationships/customXml" Target="../ink/ink1720.xml"/><Relationship Id="rId358" Type="http://schemas.openxmlformats.org/officeDocument/2006/relationships/image" Target="../media/image1764.png"/><Relationship Id="rId565" Type="http://schemas.openxmlformats.org/officeDocument/2006/relationships/customXml" Target="../ink/ink1945.xml"/><Relationship Id="rId162" Type="http://schemas.openxmlformats.org/officeDocument/2006/relationships/customXml" Target="../ink/ink1741.xml"/><Relationship Id="rId218" Type="http://schemas.openxmlformats.org/officeDocument/2006/relationships/customXml" Target="../ink/ink1770.xml"/><Relationship Id="rId425" Type="http://schemas.openxmlformats.org/officeDocument/2006/relationships/customXml" Target="../ink/ink1875.xml"/><Relationship Id="rId467" Type="http://schemas.openxmlformats.org/officeDocument/2006/relationships/customXml" Target="../ink/ink1896.xml"/><Relationship Id="rId271" Type="http://schemas.openxmlformats.org/officeDocument/2006/relationships/customXml" Target="../ink/ink1797.xml"/><Relationship Id="rId24" Type="http://schemas.openxmlformats.org/officeDocument/2006/relationships/customXml" Target="../ink/ink1672.xml"/><Relationship Id="rId66" Type="http://schemas.openxmlformats.org/officeDocument/2006/relationships/customXml" Target="../ink/ink1693.xml"/><Relationship Id="rId131" Type="http://schemas.openxmlformats.org/officeDocument/2006/relationships/image" Target="../media/image1652.png"/><Relationship Id="rId327" Type="http://schemas.openxmlformats.org/officeDocument/2006/relationships/customXml" Target="../ink/ink1825.xml"/><Relationship Id="rId369" Type="http://schemas.openxmlformats.org/officeDocument/2006/relationships/image" Target="../media/image1769.png"/><Relationship Id="rId534" Type="http://schemas.openxmlformats.org/officeDocument/2006/relationships/image" Target="../media/image1851.png"/><Relationship Id="rId576" Type="http://schemas.openxmlformats.org/officeDocument/2006/relationships/customXml" Target="../ink/ink1951.xml"/><Relationship Id="rId173" Type="http://schemas.openxmlformats.org/officeDocument/2006/relationships/image" Target="../media/image1673.png"/><Relationship Id="rId229" Type="http://schemas.openxmlformats.org/officeDocument/2006/relationships/image" Target="../media/image1700.png"/><Relationship Id="rId380" Type="http://schemas.openxmlformats.org/officeDocument/2006/relationships/customXml" Target="../ink/ink1852.xml"/><Relationship Id="rId436" Type="http://schemas.openxmlformats.org/officeDocument/2006/relationships/image" Target="../media/image1802.png"/><Relationship Id="rId601" Type="http://schemas.openxmlformats.org/officeDocument/2006/relationships/image" Target="../media/image1884.png"/><Relationship Id="rId240" Type="http://schemas.openxmlformats.org/officeDocument/2006/relationships/image" Target="../media/image1705.png"/><Relationship Id="rId478" Type="http://schemas.openxmlformats.org/officeDocument/2006/relationships/image" Target="../media/image1823.png"/><Relationship Id="rId35" Type="http://schemas.openxmlformats.org/officeDocument/2006/relationships/image" Target="../media/image1605.png"/><Relationship Id="rId77" Type="http://schemas.openxmlformats.org/officeDocument/2006/relationships/image" Target="../media/image1626.png"/><Relationship Id="rId100" Type="http://schemas.openxmlformats.org/officeDocument/2006/relationships/customXml" Target="../ink/ink1710.xml"/><Relationship Id="rId282" Type="http://schemas.openxmlformats.org/officeDocument/2006/relationships/image" Target="../media/image1726.png"/><Relationship Id="rId338" Type="http://schemas.openxmlformats.org/officeDocument/2006/relationships/image" Target="../media/image1754.png"/><Relationship Id="rId503" Type="http://schemas.openxmlformats.org/officeDocument/2006/relationships/customXml" Target="../ink/ink1914.xml"/><Relationship Id="rId545" Type="http://schemas.openxmlformats.org/officeDocument/2006/relationships/customXml" Target="../ink/ink1935.xml"/><Relationship Id="rId587" Type="http://schemas.openxmlformats.org/officeDocument/2006/relationships/image" Target="../media/image1877.png"/><Relationship Id="rId8" Type="http://schemas.openxmlformats.org/officeDocument/2006/relationships/customXml" Target="../ink/ink1664.xml"/><Relationship Id="rId142" Type="http://schemas.openxmlformats.org/officeDocument/2006/relationships/customXml" Target="../ink/ink1731.xml"/><Relationship Id="rId184" Type="http://schemas.openxmlformats.org/officeDocument/2006/relationships/customXml" Target="../ink/ink1752.xml"/><Relationship Id="rId391" Type="http://schemas.openxmlformats.org/officeDocument/2006/relationships/image" Target="../media/image1780.png"/><Relationship Id="rId405" Type="http://schemas.openxmlformats.org/officeDocument/2006/relationships/customXml" Target="../ink/ink1865.xml"/><Relationship Id="rId447" Type="http://schemas.openxmlformats.org/officeDocument/2006/relationships/customXml" Target="../ink/ink1886.xml"/><Relationship Id="rId612" Type="http://schemas.openxmlformats.org/officeDocument/2006/relationships/customXml" Target="../ink/ink1969.xml"/><Relationship Id="rId251" Type="http://schemas.openxmlformats.org/officeDocument/2006/relationships/customXml" Target="../ink/ink1787.xml"/><Relationship Id="rId489" Type="http://schemas.openxmlformats.org/officeDocument/2006/relationships/customXml" Target="../ink/ink1907.xml"/><Relationship Id="rId46" Type="http://schemas.openxmlformats.org/officeDocument/2006/relationships/customXml" Target="../ink/ink1683.xml"/><Relationship Id="rId293" Type="http://schemas.openxmlformats.org/officeDocument/2006/relationships/customXml" Target="../ink/ink1808.xml"/><Relationship Id="rId307" Type="http://schemas.openxmlformats.org/officeDocument/2006/relationships/customXml" Target="../ink/ink1815.xml"/><Relationship Id="rId349" Type="http://schemas.openxmlformats.org/officeDocument/2006/relationships/customXml" Target="../ink/ink1836.xml"/><Relationship Id="rId514" Type="http://schemas.openxmlformats.org/officeDocument/2006/relationships/image" Target="../media/image1841.png"/><Relationship Id="rId556" Type="http://schemas.openxmlformats.org/officeDocument/2006/relationships/image" Target="../media/image1862.png"/><Relationship Id="rId88" Type="http://schemas.openxmlformats.org/officeDocument/2006/relationships/customXml" Target="../ink/ink1704.xml"/><Relationship Id="rId111" Type="http://schemas.openxmlformats.org/officeDocument/2006/relationships/image" Target="../media/image1642.png"/><Relationship Id="rId153" Type="http://schemas.openxmlformats.org/officeDocument/2006/relationships/image" Target="../media/image1663.png"/><Relationship Id="rId195" Type="http://schemas.openxmlformats.org/officeDocument/2006/relationships/image" Target="../media/image1684.png"/><Relationship Id="rId209" Type="http://schemas.openxmlformats.org/officeDocument/2006/relationships/customXml" Target="../ink/ink1765.xml"/><Relationship Id="rId360" Type="http://schemas.openxmlformats.org/officeDocument/2006/relationships/image" Target="../media/image1765.png"/><Relationship Id="rId416" Type="http://schemas.openxmlformats.org/officeDocument/2006/relationships/image" Target="../media/image1792.png"/><Relationship Id="rId598" Type="http://schemas.openxmlformats.org/officeDocument/2006/relationships/customXml" Target="../ink/ink1962.xml"/><Relationship Id="rId220" Type="http://schemas.openxmlformats.org/officeDocument/2006/relationships/customXml" Target="../ink/ink1771.xml"/><Relationship Id="rId458" Type="http://schemas.openxmlformats.org/officeDocument/2006/relationships/image" Target="../media/image1813.png"/><Relationship Id="rId623" Type="http://schemas.openxmlformats.org/officeDocument/2006/relationships/customXml" Target="../ink/ink1975.xml"/><Relationship Id="rId15" Type="http://schemas.openxmlformats.org/officeDocument/2006/relationships/image" Target="../media/image1595.png"/><Relationship Id="rId57" Type="http://schemas.openxmlformats.org/officeDocument/2006/relationships/image" Target="../media/image1616.png"/><Relationship Id="rId262" Type="http://schemas.openxmlformats.org/officeDocument/2006/relationships/image" Target="../media/image1716.png"/><Relationship Id="rId318" Type="http://schemas.openxmlformats.org/officeDocument/2006/relationships/image" Target="../media/image1744.png"/><Relationship Id="rId525" Type="http://schemas.openxmlformats.org/officeDocument/2006/relationships/customXml" Target="../ink/ink1925.xml"/><Relationship Id="rId567" Type="http://schemas.openxmlformats.org/officeDocument/2006/relationships/customXml" Target="../ink/ink1946.xml"/><Relationship Id="rId99" Type="http://schemas.openxmlformats.org/officeDocument/2006/relationships/image" Target="../media/image1636.png"/><Relationship Id="rId122" Type="http://schemas.openxmlformats.org/officeDocument/2006/relationships/customXml" Target="../ink/ink1721.xml"/><Relationship Id="rId164" Type="http://schemas.openxmlformats.org/officeDocument/2006/relationships/customXml" Target="../ink/ink1742.xml"/><Relationship Id="rId371" Type="http://schemas.openxmlformats.org/officeDocument/2006/relationships/image" Target="../media/image1770.png"/><Relationship Id="rId427" Type="http://schemas.openxmlformats.org/officeDocument/2006/relationships/customXml" Target="../ink/ink1876.xml"/><Relationship Id="rId469" Type="http://schemas.openxmlformats.org/officeDocument/2006/relationships/customXml" Target="../ink/ink1897.xml"/><Relationship Id="rId26" Type="http://schemas.openxmlformats.org/officeDocument/2006/relationships/customXml" Target="../ink/ink1673.xml"/><Relationship Id="rId231" Type="http://schemas.openxmlformats.org/officeDocument/2006/relationships/image" Target="../media/image1701.png"/><Relationship Id="rId273" Type="http://schemas.openxmlformats.org/officeDocument/2006/relationships/customXml" Target="../ink/ink1798.xml"/><Relationship Id="rId329" Type="http://schemas.openxmlformats.org/officeDocument/2006/relationships/customXml" Target="../ink/ink1826.xml"/><Relationship Id="rId480" Type="http://schemas.openxmlformats.org/officeDocument/2006/relationships/image" Target="../media/image1824.png"/><Relationship Id="rId536" Type="http://schemas.openxmlformats.org/officeDocument/2006/relationships/image" Target="../media/image1852.png"/><Relationship Id="rId68" Type="http://schemas.openxmlformats.org/officeDocument/2006/relationships/customXml" Target="../ink/ink1694.xml"/><Relationship Id="rId133" Type="http://schemas.openxmlformats.org/officeDocument/2006/relationships/image" Target="../media/image1653.png"/><Relationship Id="rId175" Type="http://schemas.openxmlformats.org/officeDocument/2006/relationships/image" Target="../media/image1674.png"/><Relationship Id="rId340" Type="http://schemas.openxmlformats.org/officeDocument/2006/relationships/image" Target="../media/image1755.png"/><Relationship Id="rId578" Type="http://schemas.openxmlformats.org/officeDocument/2006/relationships/customXml" Target="../ink/ink1952.xml"/><Relationship Id="rId200" Type="http://schemas.openxmlformats.org/officeDocument/2006/relationships/customXml" Target="../ink/ink1760.xml"/><Relationship Id="rId382" Type="http://schemas.openxmlformats.org/officeDocument/2006/relationships/customXml" Target="../ink/ink1853.xml"/><Relationship Id="rId438" Type="http://schemas.openxmlformats.org/officeDocument/2006/relationships/image" Target="../media/image1803.png"/><Relationship Id="rId603" Type="http://schemas.openxmlformats.org/officeDocument/2006/relationships/image" Target="../media/image1885.png"/><Relationship Id="rId242" Type="http://schemas.openxmlformats.org/officeDocument/2006/relationships/image" Target="../media/image1706.png"/><Relationship Id="rId284" Type="http://schemas.openxmlformats.org/officeDocument/2006/relationships/image" Target="../media/image1727.png"/><Relationship Id="rId491" Type="http://schemas.openxmlformats.org/officeDocument/2006/relationships/customXml" Target="../ink/ink1908.xml"/><Relationship Id="rId505" Type="http://schemas.openxmlformats.org/officeDocument/2006/relationships/customXml" Target="../ink/ink1915.xml"/><Relationship Id="rId37" Type="http://schemas.openxmlformats.org/officeDocument/2006/relationships/image" Target="../media/image1606.png"/><Relationship Id="rId79" Type="http://schemas.openxmlformats.org/officeDocument/2006/relationships/image" Target="../media/image1627.png"/><Relationship Id="rId102" Type="http://schemas.openxmlformats.org/officeDocument/2006/relationships/customXml" Target="../ink/ink1711.xml"/><Relationship Id="rId144" Type="http://schemas.openxmlformats.org/officeDocument/2006/relationships/customXml" Target="../ink/ink1732.xml"/><Relationship Id="rId547" Type="http://schemas.openxmlformats.org/officeDocument/2006/relationships/customXml" Target="../ink/ink1936.xml"/><Relationship Id="rId589" Type="http://schemas.openxmlformats.org/officeDocument/2006/relationships/image" Target="../media/image1878.png"/><Relationship Id="rId90" Type="http://schemas.openxmlformats.org/officeDocument/2006/relationships/customXml" Target="../ink/ink1705.xml"/><Relationship Id="rId186" Type="http://schemas.openxmlformats.org/officeDocument/2006/relationships/customXml" Target="../ink/ink1753.xml"/><Relationship Id="rId351" Type="http://schemas.openxmlformats.org/officeDocument/2006/relationships/customXml" Target="../ink/ink1837.xml"/><Relationship Id="rId393" Type="http://schemas.openxmlformats.org/officeDocument/2006/relationships/image" Target="../media/image1781.png"/><Relationship Id="rId407" Type="http://schemas.openxmlformats.org/officeDocument/2006/relationships/customXml" Target="../ink/ink1866.xml"/><Relationship Id="rId449" Type="http://schemas.openxmlformats.org/officeDocument/2006/relationships/customXml" Target="../ink/ink1887.xml"/><Relationship Id="rId614" Type="http://schemas.openxmlformats.org/officeDocument/2006/relationships/customXml" Target="../ink/ink1970.xml"/><Relationship Id="rId211" Type="http://schemas.openxmlformats.org/officeDocument/2006/relationships/customXml" Target="../ink/ink1766.xml"/><Relationship Id="rId253" Type="http://schemas.openxmlformats.org/officeDocument/2006/relationships/customXml" Target="../ink/ink1788.xml"/><Relationship Id="rId295" Type="http://schemas.openxmlformats.org/officeDocument/2006/relationships/customXml" Target="../ink/ink1809.xml"/><Relationship Id="rId309" Type="http://schemas.openxmlformats.org/officeDocument/2006/relationships/customXml" Target="../ink/ink1816.xml"/><Relationship Id="rId460" Type="http://schemas.openxmlformats.org/officeDocument/2006/relationships/image" Target="../media/image1814.png"/><Relationship Id="rId516" Type="http://schemas.openxmlformats.org/officeDocument/2006/relationships/image" Target="../media/image1842.png"/><Relationship Id="rId48" Type="http://schemas.openxmlformats.org/officeDocument/2006/relationships/customXml" Target="../ink/ink1684.xml"/><Relationship Id="rId113" Type="http://schemas.openxmlformats.org/officeDocument/2006/relationships/image" Target="../media/image1643.png"/><Relationship Id="rId320" Type="http://schemas.openxmlformats.org/officeDocument/2006/relationships/image" Target="../media/image1745.png"/><Relationship Id="rId558" Type="http://schemas.openxmlformats.org/officeDocument/2006/relationships/image" Target="../media/image18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3446-19F3-49E4-BC52-1BF024257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BCNF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96214-21BB-4A85-80AE-C95D50403D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PARUL MADAN(CSE)</a:t>
            </a:r>
          </a:p>
          <a:p>
            <a:r>
              <a:rPr lang="en-US" dirty="0"/>
              <a:t>GEU</a:t>
            </a:r>
          </a:p>
        </p:txBody>
      </p:sp>
    </p:spTree>
    <p:extLst>
      <p:ext uri="{BB962C8B-B14F-4D97-AF65-F5344CB8AC3E}">
        <p14:creationId xmlns:p14="http://schemas.microsoft.com/office/powerpoint/2010/main" val="401435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405CB53B-02FC-4D9C-BAF5-86A27633F8BA}"/>
              </a:ext>
            </a:extLst>
          </p:cNvPr>
          <p:cNvGrpSpPr/>
          <p:nvPr/>
        </p:nvGrpSpPr>
        <p:grpSpPr>
          <a:xfrm>
            <a:off x="114460" y="78944"/>
            <a:ext cx="11891520" cy="3553200"/>
            <a:chOff x="114460" y="78944"/>
            <a:chExt cx="11891520" cy="355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096326-4BA5-4F76-A361-24F47BC15BBF}"/>
                    </a:ext>
                  </a:extLst>
                </p14:cNvPr>
                <p14:cNvContentPartPr/>
                <p14:nvPr/>
              </p14:nvContentPartPr>
              <p14:xfrm>
                <a:off x="10149820" y="123584"/>
                <a:ext cx="307080" cy="380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096326-4BA5-4F76-A361-24F47BC15B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32180" y="105584"/>
                  <a:ext cx="3427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C2E9F2-E604-4550-A35D-ED9151E8D2BB}"/>
                    </a:ext>
                  </a:extLst>
                </p14:cNvPr>
                <p14:cNvContentPartPr/>
                <p14:nvPr/>
              </p14:nvContentPartPr>
              <p14:xfrm>
                <a:off x="10805380" y="148784"/>
                <a:ext cx="536040" cy="350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C2E9F2-E604-4550-A35D-ED9151E8D2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87740" y="131144"/>
                  <a:ext cx="571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5FFD30-D0E1-4006-A60B-7CF325C2DA7A}"/>
                    </a:ext>
                  </a:extLst>
                </p14:cNvPr>
                <p14:cNvContentPartPr/>
                <p14:nvPr/>
              </p14:nvContentPartPr>
              <p14:xfrm>
                <a:off x="11395420" y="368384"/>
                <a:ext cx="59040" cy="61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5FFD30-D0E1-4006-A60B-7CF325C2DA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77420" y="350744"/>
                  <a:ext cx="94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933D74-164D-4210-8D95-25671FD3E4E4}"/>
                    </a:ext>
                  </a:extLst>
                </p14:cNvPr>
                <p14:cNvContentPartPr/>
                <p14:nvPr/>
              </p14:nvContentPartPr>
              <p14:xfrm>
                <a:off x="11523580" y="196304"/>
                <a:ext cx="243360" cy="243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933D74-164D-4210-8D95-25671FD3E4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05940" y="178664"/>
                  <a:ext cx="279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25EC8C-4204-4E5B-8569-188E3AD85CC2}"/>
                    </a:ext>
                  </a:extLst>
                </p14:cNvPr>
                <p14:cNvContentPartPr/>
                <p14:nvPr/>
              </p14:nvContentPartPr>
              <p14:xfrm>
                <a:off x="11787100" y="228704"/>
                <a:ext cx="218880" cy="258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25EC8C-4204-4E5B-8569-188E3AD85C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69100" y="210704"/>
                  <a:ext cx="254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D31AB4-703A-4F1B-9E28-AFD5E8EE6293}"/>
                    </a:ext>
                  </a:extLst>
                </p14:cNvPr>
                <p14:cNvContentPartPr/>
                <p14:nvPr/>
              </p14:nvContentPartPr>
              <p14:xfrm>
                <a:off x="380140" y="308624"/>
                <a:ext cx="15120" cy="240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D31AB4-703A-4F1B-9E28-AFD5E8EE62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2140" y="290984"/>
                  <a:ext cx="50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517D60D-AE72-40B4-B2FC-C3D13A72304F}"/>
                    </a:ext>
                  </a:extLst>
                </p14:cNvPr>
                <p14:cNvContentPartPr/>
                <p14:nvPr/>
              </p14:nvContentPartPr>
              <p14:xfrm>
                <a:off x="384460" y="188384"/>
                <a:ext cx="243000" cy="347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517D60D-AE72-40B4-B2FC-C3D13A7230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6820" y="170384"/>
                  <a:ext cx="2786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3588DAB-34C2-474A-AD0D-388A5FFFD572}"/>
                    </a:ext>
                  </a:extLst>
                </p14:cNvPr>
                <p14:cNvContentPartPr/>
                <p14:nvPr/>
              </p14:nvContentPartPr>
              <p14:xfrm>
                <a:off x="714940" y="284504"/>
                <a:ext cx="186480" cy="234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3588DAB-34C2-474A-AD0D-388A5FFFD5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6940" y="266504"/>
                  <a:ext cx="222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4B3BFD-8B83-44FC-A5F4-84ED93EA4935}"/>
                    </a:ext>
                  </a:extLst>
                </p14:cNvPr>
                <p14:cNvContentPartPr/>
                <p14:nvPr/>
              </p14:nvContentPartPr>
              <p14:xfrm>
                <a:off x="1027420" y="292424"/>
                <a:ext cx="257040" cy="237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4B3BFD-8B83-44FC-A5F4-84ED93EA49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9420" y="274784"/>
                  <a:ext cx="292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D76313E-FF95-4FAB-926F-91B26BC46D21}"/>
                    </a:ext>
                  </a:extLst>
                </p14:cNvPr>
                <p14:cNvContentPartPr/>
                <p14:nvPr/>
              </p14:nvContentPartPr>
              <p14:xfrm>
                <a:off x="1420180" y="226544"/>
                <a:ext cx="104760" cy="220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D76313E-FF95-4FAB-926F-91B26BC46D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02540" y="208904"/>
                  <a:ext cx="140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E99090-D970-4EB2-B3D1-C593485759D4}"/>
                    </a:ext>
                  </a:extLst>
                </p14:cNvPr>
                <p14:cNvContentPartPr/>
                <p14:nvPr/>
              </p14:nvContentPartPr>
              <p14:xfrm>
                <a:off x="1476340" y="369464"/>
                <a:ext cx="115200" cy="23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E99090-D970-4EB2-B3D1-C593485759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8700" y="351824"/>
                  <a:ext cx="150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BC389BB-495C-4CBA-9B8B-98686430A126}"/>
                    </a:ext>
                  </a:extLst>
                </p14:cNvPr>
                <p14:cNvContentPartPr/>
                <p14:nvPr/>
              </p14:nvContentPartPr>
              <p14:xfrm>
                <a:off x="1697020" y="290624"/>
                <a:ext cx="23040" cy="243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BC389BB-495C-4CBA-9B8B-98686430A1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79020" y="272624"/>
                  <a:ext cx="58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779CA9-78BD-4185-B21E-2E8F72E86B7A}"/>
                    </a:ext>
                  </a:extLst>
                </p14:cNvPr>
                <p14:cNvContentPartPr/>
                <p14:nvPr/>
              </p14:nvContentPartPr>
              <p14:xfrm>
                <a:off x="127780" y="609584"/>
                <a:ext cx="1486800" cy="21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B779CA9-78BD-4185-B21E-2E8F72E86B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0140" y="591584"/>
                  <a:ext cx="1522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741387-4DBE-43EB-A2CA-BB2103CD7BDF}"/>
                    </a:ext>
                  </a:extLst>
                </p14:cNvPr>
                <p14:cNvContentPartPr/>
                <p14:nvPr/>
              </p14:nvContentPartPr>
              <p14:xfrm>
                <a:off x="114460" y="743144"/>
                <a:ext cx="1422000" cy="61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741387-4DBE-43EB-A2CA-BB2103CD7B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460" y="725504"/>
                  <a:ext cx="1457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7E3B89-EBEA-447C-B352-7DC2DB47F10B}"/>
                    </a:ext>
                  </a:extLst>
                </p14:cNvPr>
                <p14:cNvContentPartPr/>
                <p14:nvPr/>
              </p14:nvContentPartPr>
              <p14:xfrm>
                <a:off x="2347180" y="182264"/>
                <a:ext cx="357480" cy="689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7E3B89-EBEA-447C-B352-7DC2DB47F1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29540" y="164264"/>
                  <a:ext cx="39312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92270A-0EFD-4A79-AB53-99B9ED472256}"/>
                    </a:ext>
                  </a:extLst>
                </p14:cNvPr>
                <p14:cNvContentPartPr/>
                <p14:nvPr/>
              </p14:nvContentPartPr>
              <p14:xfrm>
                <a:off x="2890060" y="208184"/>
                <a:ext cx="878400" cy="302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92270A-0EFD-4A79-AB53-99B9ED4722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72420" y="190544"/>
                  <a:ext cx="9140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504840-4F07-47E9-95DC-EB4D980A3CCB}"/>
                    </a:ext>
                  </a:extLst>
                </p14:cNvPr>
                <p14:cNvContentPartPr/>
                <p14:nvPr/>
              </p14:nvContentPartPr>
              <p14:xfrm>
                <a:off x="2744980" y="354344"/>
                <a:ext cx="606960" cy="2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504840-4F07-47E9-95DC-EB4D980A3CC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26980" y="336704"/>
                  <a:ext cx="642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47EF2A-980E-4061-BB84-CD381312D201}"/>
                    </a:ext>
                  </a:extLst>
                </p14:cNvPr>
                <p14:cNvContentPartPr/>
                <p14:nvPr/>
              </p14:nvContentPartPr>
              <p14:xfrm>
                <a:off x="4127380" y="406184"/>
                <a:ext cx="7200" cy="75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47EF2A-980E-4061-BB84-CD381312D20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09380" y="388184"/>
                  <a:ext cx="42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223E1E7-B279-4D64-BCE7-0365CE8801B3}"/>
                    </a:ext>
                  </a:extLst>
                </p14:cNvPr>
                <p14:cNvContentPartPr/>
                <p14:nvPr/>
              </p14:nvContentPartPr>
              <p14:xfrm>
                <a:off x="4074460" y="301784"/>
                <a:ext cx="41040" cy="38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223E1E7-B279-4D64-BCE7-0365CE8801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56460" y="283784"/>
                  <a:ext cx="76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0DCF2C-98CD-4B58-8CEC-582422F12AC7}"/>
                    </a:ext>
                  </a:extLst>
                </p14:cNvPr>
                <p14:cNvContentPartPr/>
                <p14:nvPr/>
              </p14:nvContentPartPr>
              <p14:xfrm>
                <a:off x="4207300" y="391784"/>
                <a:ext cx="140760" cy="95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0DCF2C-98CD-4B58-8CEC-582422F12A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89300" y="374144"/>
                  <a:ext cx="176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60436F-E602-4A68-ABEF-C9D50589B67D}"/>
                    </a:ext>
                  </a:extLst>
                </p14:cNvPr>
                <p14:cNvContentPartPr/>
                <p14:nvPr/>
              </p14:nvContentPartPr>
              <p14:xfrm>
                <a:off x="4750900" y="156344"/>
                <a:ext cx="947160" cy="613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60436F-E602-4A68-ABEF-C9D50589B6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32900" y="138344"/>
                  <a:ext cx="98280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F272E51-272E-40EF-AD11-16FA0EA043CE}"/>
                    </a:ext>
                  </a:extLst>
                </p14:cNvPr>
                <p14:cNvContentPartPr/>
                <p14:nvPr/>
              </p14:nvContentPartPr>
              <p14:xfrm>
                <a:off x="5708500" y="178664"/>
                <a:ext cx="576000" cy="308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F272E51-272E-40EF-AD11-16FA0EA043C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90500" y="161024"/>
                  <a:ext cx="6116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07B91E-8204-48AC-96AA-2ECAB70C025C}"/>
                    </a:ext>
                  </a:extLst>
                </p14:cNvPr>
                <p14:cNvContentPartPr/>
                <p14:nvPr/>
              </p14:nvContentPartPr>
              <p14:xfrm>
                <a:off x="6342820" y="366584"/>
                <a:ext cx="221760" cy="373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07B91E-8204-48AC-96AA-2ECAB70C02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25180" y="348584"/>
                  <a:ext cx="2574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FCAFB1-5169-4124-BC7E-59160E74ECC2}"/>
                    </a:ext>
                  </a:extLst>
                </p14:cNvPr>
                <p14:cNvContentPartPr/>
                <p14:nvPr/>
              </p14:nvContentPartPr>
              <p14:xfrm>
                <a:off x="268540" y="1087304"/>
                <a:ext cx="602280" cy="347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FCAFB1-5169-4124-BC7E-59160E74EC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0900" y="1069664"/>
                  <a:ext cx="637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FC6581-4FAF-4F0E-A8C9-E246D1CFC2F6}"/>
                    </a:ext>
                  </a:extLst>
                </p14:cNvPr>
                <p14:cNvContentPartPr/>
                <p14:nvPr/>
              </p14:nvContentPartPr>
              <p14:xfrm>
                <a:off x="966220" y="1236344"/>
                <a:ext cx="562320" cy="57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FC6581-4FAF-4F0E-A8C9-E246D1CFC2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8580" y="1218344"/>
                  <a:ext cx="59796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9CAF0E-82F3-4BA6-B1D1-FFB888A80133}"/>
                    </a:ext>
                  </a:extLst>
                </p14:cNvPr>
                <p14:cNvContentPartPr/>
                <p14:nvPr/>
              </p14:nvContentPartPr>
              <p14:xfrm>
                <a:off x="1833100" y="1097024"/>
                <a:ext cx="604800" cy="383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9CAF0E-82F3-4BA6-B1D1-FFB888A801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15460" y="1079024"/>
                  <a:ext cx="6404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524EE5-FF8C-464C-93D9-7B6C5A395C5B}"/>
                    </a:ext>
                  </a:extLst>
                </p14:cNvPr>
                <p14:cNvContentPartPr/>
                <p14:nvPr/>
              </p14:nvContentPartPr>
              <p14:xfrm>
                <a:off x="2608900" y="1291784"/>
                <a:ext cx="221040" cy="128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524EE5-FF8C-464C-93D9-7B6C5A395C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90900" y="1274144"/>
                  <a:ext cx="256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2A50B6D-7A92-42CE-A914-71993258935C}"/>
                    </a:ext>
                  </a:extLst>
                </p14:cNvPr>
                <p14:cNvContentPartPr/>
                <p14:nvPr/>
              </p14:nvContentPartPr>
              <p14:xfrm>
                <a:off x="3352660" y="1180544"/>
                <a:ext cx="215640" cy="226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2A50B6D-7A92-42CE-A914-7199325893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35020" y="1162904"/>
                  <a:ext cx="251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6B05B0-C6DC-48CF-A6E9-8AA90EF15AD6}"/>
                    </a:ext>
                  </a:extLst>
                </p14:cNvPr>
                <p14:cNvContentPartPr/>
                <p14:nvPr/>
              </p14:nvContentPartPr>
              <p14:xfrm>
                <a:off x="3644260" y="1120784"/>
                <a:ext cx="684720" cy="541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6B05B0-C6DC-48CF-A6E9-8AA90EF15A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26620" y="1103144"/>
                  <a:ext cx="7203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A49A14B-C0B4-4D42-9F25-99B0F8E5A1B4}"/>
                    </a:ext>
                  </a:extLst>
                </p14:cNvPr>
                <p14:cNvContentPartPr/>
                <p14:nvPr/>
              </p14:nvContentPartPr>
              <p14:xfrm>
                <a:off x="4440220" y="1149224"/>
                <a:ext cx="20520" cy="239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A49A14B-C0B4-4D42-9F25-99B0F8E5A1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22220" y="1131224"/>
                  <a:ext cx="56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C679D16-346B-4C33-AFB1-95FC979019BC}"/>
                    </a:ext>
                  </a:extLst>
                </p14:cNvPr>
                <p14:cNvContentPartPr/>
                <p14:nvPr/>
              </p14:nvContentPartPr>
              <p14:xfrm>
                <a:off x="4483780" y="1225184"/>
                <a:ext cx="467640" cy="432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C679D16-346B-4C33-AFB1-95FC979019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66140" y="1207184"/>
                  <a:ext cx="5032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AE24273-B20F-4923-97D4-7A962BDB23D5}"/>
                    </a:ext>
                  </a:extLst>
                </p14:cNvPr>
                <p14:cNvContentPartPr/>
                <p14:nvPr/>
              </p14:nvContentPartPr>
              <p14:xfrm>
                <a:off x="5285860" y="1308704"/>
                <a:ext cx="437760" cy="141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AE24273-B20F-4923-97D4-7A962BDB23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68220" y="1290704"/>
                  <a:ext cx="473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3F5BE14-BF36-493E-97B9-8CA0054D9BB3}"/>
                    </a:ext>
                  </a:extLst>
                </p14:cNvPr>
                <p14:cNvContentPartPr/>
                <p14:nvPr/>
              </p14:nvContentPartPr>
              <p14:xfrm>
                <a:off x="5918740" y="1291784"/>
                <a:ext cx="243000" cy="147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3F5BE14-BF36-493E-97B9-8CA0054D9B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00740" y="1273784"/>
                  <a:ext cx="278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9B3968-40AB-4DC5-B351-9C8E51F3F1F4}"/>
                    </a:ext>
                  </a:extLst>
                </p14:cNvPr>
                <p14:cNvContentPartPr/>
                <p14:nvPr/>
              </p14:nvContentPartPr>
              <p14:xfrm>
                <a:off x="6275860" y="1314104"/>
                <a:ext cx="447120" cy="107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9B3968-40AB-4DC5-B351-9C8E51F3F1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58220" y="1296464"/>
                  <a:ext cx="482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8DF003-4813-458F-AF4C-52CD78AAD333}"/>
                    </a:ext>
                  </a:extLst>
                </p14:cNvPr>
                <p14:cNvContentPartPr/>
                <p14:nvPr/>
              </p14:nvContentPartPr>
              <p14:xfrm>
                <a:off x="6731260" y="1179464"/>
                <a:ext cx="275760" cy="226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8DF003-4813-458F-AF4C-52CD78AAD3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13260" y="1161824"/>
                  <a:ext cx="311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5C78991-AB30-4E6D-B0F7-AC18316256B5}"/>
                    </a:ext>
                  </a:extLst>
                </p14:cNvPr>
                <p14:cNvContentPartPr/>
                <p14:nvPr/>
              </p14:nvContentPartPr>
              <p14:xfrm>
                <a:off x="6987580" y="1232384"/>
                <a:ext cx="7200" cy="2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5C78991-AB30-4E6D-B0F7-AC18316256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69580" y="1214384"/>
                  <a:ext cx="42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47A6E7-549E-4D01-A3C0-EE3ED86795DA}"/>
                    </a:ext>
                  </a:extLst>
                </p14:cNvPr>
                <p14:cNvContentPartPr/>
                <p14:nvPr/>
              </p14:nvContentPartPr>
              <p14:xfrm>
                <a:off x="7129060" y="1117544"/>
                <a:ext cx="341640" cy="297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47A6E7-549E-4D01-A3C0-EE3ED86795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11060" y="1099544"/>
                  <a:ext cx="3772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48BC870-E632-4895-BD96-B10625F70B8D}"/>
                    </a:ext>
                  </a:extLst>
                </p14:cNvPr>
                <p14:cNvContentPartPr/>
                <p14:nvPr/>
              </p14:nvContentPartPr>
              <p14:xfrm>
                <a:off x="7518580" y="1144184"/>
                <a:ext cx="610560" cy="257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48BC870-E632-4895-BD96-B10625F70B8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00940" y="1126184"/>
                  <a:ext cx="646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4CDAF80-A249-4E0D-A86E-6FA44DF73275}"/>
                    </a:ext>
                  </a:extLst>
                </p14:cNvPr>
                <p14:cNvContentPartPr/>
                <p14:nvPr/>
              </p14:nvContentPartPr>
              <p14:xfrm>
                <a:off x="7680940" y="1226984"/>
                <a:ext cx="353880" cy="11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4CDAF80-A249-4E0D-A86E-6FA44DF7327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62940" y="1209344"/>
                  <a:ext cx="389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C7280A-CB2D-4A83-8A73-FB0B2715A118}"/>
                    </a:ext>
                  </a:extLst>
                </p14:cNvPr>
                <p14:cNvContentPartPr/>
                <p14:nvPr/>
              </p14:nvContentPartPr>
              <p14:xfrm>
                <a:off x="8271700" y="1176584"/>
                <a:ext cx="37440" cy="224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C7280A-CB2D-4A83-8A73-FB0B2715A11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54060" y="1158584"/>
                  <a:ext cx="73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74527B6-205A-4B69-AD31-1CA9707451B4}"/>
                    </a:ext>
                  </a:extLst>
                </p14:cNvPr>
                <p14:cNvContentPartPr/>
                <p14:nvPr/>
              </p14:nvContentPartPr>
              <p14:xfrm>
                <a:off x="8295460" y="1183784"/>
                <a:ext cx="692640" cy="766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74527B6-205A-4B69-AD31-1CA9707451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7820" y="1165784"/>
                  <a:ext cx="72828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B0546D-2D4C-4E55-992F-12304D084073}"/>
                    </a:ext>
                  </a:extLst>
                </p14:cNvPr>
                <p14:cNvContentPartPr/>
                <p14:nvPr/>
              </p14:nvContentPartPr>
              <p14:xfrm>
                <a:off x="7154620" y="125384"/>
                <a:ext cx="299160" cy="363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B0546D-2D4C-4E55-992F-12304D0840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36980" y="107744"/>
                  <a:ext cx="3348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97F6A71-0200-47A7-A2B5-D22FFD704C07}"/>
                    </a:ext>
                  </a:extLst>
                </p14:cNvPr>
                <p14:cNvContentPartPr/>
                <p14:nvPr/>
              </p14:nvContentPartPr>
              <p14:xfrm>
                <a:off x="7668340" y="211424"/>
                <a:ext cx="506160" cy="239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97F6A71-0200-47A7-A2B5-D22FFD704C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50700" y="193424"/>
                  <a:ext cx="541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304A64-AD59-433E-9806-382D87620623}"/>
                    </a:ext>
                  </a:extLst>
                </p14:cNvPr>
                <p14:cNvContentPartPr/>
                <p14:nvPr/>
              </p14:nvContentPartPr>
              <p14:xfrm>
                <a:off x="8421100" y="180104"/>
                <a:ext cx="299880" cy="322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304A64-AD59-433E-9806-382D876206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03460" y="162104"/>
                  <a:ext cx="3355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06A7EB-87F8-4475-92A1-213B70545D60}"/>
                    </a:ext>
                  </a:extLst>
                </p14:cNvPr>
                <p14:cNvContentPartPr/>
                <p14:nvPr/>
              </p14:nvContentPartPr>
              <p14:xfrm>
                <a:off x="8917900" y="350384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06A7EB-87F8-4475-92A1-213B70545D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99900" y="3323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728EBE5-F793-49A8-A669-979041FCAF13}"/>
                    </a:ext>
                  </a:extLst>
                </p14:cNvPr>
                <p14:cNvContentPartPr/>
                <p14:nvPr/>
              </p14:nvContentPartPr>
              <p14:xfrm>
                <a:off x="9204820" y="191624"/>
                <a:ext cx="285120" cy="339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728EBE5-F793-49A8-A669-979041FCAF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87180" y="173984"/>
                  <a:ext cx="3207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B3CA09-4442-4945-B80D-25AD7997F63D}"/>
                    </a:ext>
                  </a:extLst>
                </p14:cNvPr>
                <p14:cNvContentPartPr/>
                <p14:nvPr/>
              </p14:nvContentPartPr>
              <p14:xfrm>
                <a:off x="9612700" y="351464"/>
                <a:ext cx="117360" cy="83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B3CA09-4442-4945-B80D-25AD7997F6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94700" y="333464"/>
                  <a:ext cx="153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099B38B-F623-4992-B15F-35942B6A6B97}"/>
                    </a:ext>
                  </a:extLst>
                </p14:cNvPr>
                <p14:cNvContentPartPr/>
                <p14:nvPr/>
              </p14:nvContentPartPr>
              <p14:xfrm>
                <a:off x="6989380" y="158504"/>
                <a:ext cx="39960" cy="428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099B38B-F623-4992-B15F-35942B6A6B9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71740" y="140864"/>
                  <a:ext cx="75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872F0C-580A-447E-B456-54A8DC94D6FD}"/>
                    </a:ext>
                  </a:extLst>
                </p14:cNvPr>
                <p14:cNvContentPartPr/>
                <p14:nvPr/>
              </p14:nvContentPartPr>
              <p14:xfrm>
                <a:off x="6950140" y="78944"/>
                <a:ext cx="642600" cy="542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872F0C-580A-447E-B456-54A8DC94D6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32500" y="60944"/>
                  <a:ext cx="6782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A467E4D-4F84-4245-8054-C5D659F7EE79}"/>
                    </a:ext>
                  </a:extLst>
                </p14:cNvPr>
                <p14:cNvContentPartPr/>
                <p14:nvPr/>
              </p14:nvContentPartPr>
              <p14:xfrm>
                <a:off x="7033300" y="728024"/>
                <a:ext cx="110160" cy="204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A467E4D-4F84-4245-8054-C5D659F7EE7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15660" y="710024"/>
                  <a:ext cx="145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C48AB5-2BF5-4C55-B16F-21B421736DC0}"/>
                    </a:ext>
                  </a:extLst>
                </p14:cNvPr>
                <p14:cNvContentPartPr/>
                <p14:nvPr/>
              </p14:nvContentPartPr>
              <p14:xfrm>
                <a:off x="7212220" y="748184"/>
                <a:ext cx="114480" cy="154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C48AB5-2BF5-4C55-B16F-21B421736DC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94580" y="730544"/>
                  <a:ext cx="150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1DBB9C2-4F11-4FDF-8455-583836B85391}"/>
                    </a:ext>
                  </a:extLst>
                </p14:cNvPr>
                <p14:cNvContentPartPr/>
                <p14:nvPr/>
              </p14:nvContentPartPr>
              <p14:xfrm>
                <a:off x="7195660" y="844304"/>
                <a:ext cx="124200" cy="5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1DBB9C2-4F11-4FDF-8455-583836B8539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77660" y="826664"/>
                  <a:ext cx="159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9658FED-3270-4B8B-97D5-71F344BFC7B9}"/>
                    </a:ext>
                  </a:extLst>
                </p14:cNvPr>
                <p14:cNvContentPartPr/>
                <p14:nvPr/>
              </p14:nvContentPartPr>
              <p14:xfrm>
                <a:off x="7415260" y="860504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9658FED-3270-4B8B-97D5-71F344BFC7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97260" y="8428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09DF59-E149-45C2-8D9C-3D587D144666}"/>
                    </a:ext>
                  </a:extLst>
                </p14:cNvPr>
                <p14:cNvContentPartPr/>
                <p14:nvPr/>
              </p14:nvContentPartPr>
              <p14:xfrm>
                <a:off x="7435060" y="708944"/>
                <a:ext cx="135720" cy="257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09DF59-E149-45C2-8D9C-3D587D14466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17060" y="691304"/>
                  <a:ext cx="1713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886D09-4060-46DA-9CEB-911147F52394}"/>
                    </a:ext>
                  </a:extLst>
                </p14:cNvPr>
                <p14:cNvContentPartPr/>
                <p14:nvPr/>
              </p14:nvContentPartPr>
              <p14:xfrm>
                <a:off x="7634500" y="749264"/>
                <a:ext cx="14040" cy="164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886D09-4060-46DA-9CEB-911147F5239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16860" y="731264"/>
                  <a:ext cx="49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95DCBD9-6219-422F-91BB-8002C1C2BAB2}"/>
                    </a:ext>
                  </a:extLst>
                </p14:cNvPr>
                <p14:cNvContentPartPr/>
                <p14:nvPr/>
              </p14:nvContentPartPr>
              <p14:xfrm>
                <a:off x="7689580" y="745304"/>
                <a:ext cx="321840" cy="233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95DCBD9-6219-422F-91BB-8002C1C2BAB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71940" y="727304"/>
                  <a:ext cx="357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005099-6BBB-40DD-9EDF-263B56ABBC8F}"/>
                    </a:ext>
                  </a:extLst>
                </p14:cNvPr>
                <p14:cNvContentPartPr/>
                <p14:nvPr/>
              </p14:nvContentPartPr>
              <p14:xfrm>
                <a:off x="8066860" y="702824"/>
                <a:ext cx="45360" cy="300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005099-6BBB-40DD-9EDF-263B56ABBC8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49220" y="684824"/>
                  <a:ext cx="81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9AA666A-11F0-4C37-83CB-886CB75AF2E0}"/>
                    </a:ext>
                  </a:extLst>
                </p14:cNvPr>
                <p14:cNvContentPartPr/>
                <p14:nvPr/>
              </p14:nvContentPartPr>
              <p14:xfrm>
                <a:off x="8308780" y="920264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9AA666A-11F0-4C37-83CB-886CB75AF2E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1140" y="9026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917A93-4C9C-45DF-9383-593423DAE4CB}"/>
                    </a:ext>
                  </a:extLst>
                </p14:cNvPr>
                <p14:cNvContentPartPr/>
                <p14:nvPr/>
              </p14:nvContentPartPr>
              <p14:xfrm>
                <a:off x="2459140" y="2787584"/>
                <a:ext cx="29520" cy="228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917A93-4C9C-45DF-9383-593423DAE4C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41140" y="2769584"/>
                  <a:ext cx="65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9D9804A-82DA-4E36-ABAF-51731A5BC243}"/>
                    </a:ext>
                  </a:extLst>
                </p14:cNvPr>
                <p14:cNvContentPartPr/>
                <p14:nvPr/>
              </p14:nvContentPartPr>
              <p14:xfrm>
                <a:off x="2478940" y="2775344"/>
                <a:ext cx="513000" cy="371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9D9804A-82DA-4E36-ABAF-51731A5BC2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60940" y="2757344"/>
                  <a:ext cx="5486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DE68DC9-4CEB-49E6-9EAB-3EA441B65B2A}"/>
                    </a:ext>
                  </a:extLst>
                </p14:cNvPr>
                <p14:cNvContentPartPr/>
                <p14:nvPr/>
              </p14:nvContentPartPr>
              <p14:xfrm>
                <a:off x="2400460" y="3024464"/>
                <a:ext cx="787320" cy="73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DE68DC9-4CEB-49E6-9EAB-3EA441B65B2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82820" y="3006464"/>
                  <a:ext cx="822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777FFB8-1872-4ECC-A3BE-2113CBF52D47}"/>
                    </a:ext>
                  </a:extLst>
                </p14:cNvPr>
                <p14:cNvContentPartPr/>
                <p14:nvPr/>
              </p14:nvContentPartPr>
              <p14:xfrm>
                <a:off x="2318380" y="3150104"/>
                <a:ext cx="892800" cy="117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777FFB8-1872-4ECC-A3BE-2113CBF52D4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00380" y="3132104"/>
                  <a:ext cx="928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CC3C296-004E-4A1E-8FF8-5801010C5A72}"/>
                    </a:ext>
                  </a:extLst>
                </p14:cNvPr>
                <p14:cNvContentPartPr/>
                <p14:nvPr/>
              </p14:nvContentPartPr>
              <p14:xfrm>
                <a:off x="2705020" y="1922864"/>
                <a:ext cx="307080" cy="361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CC3C296-004E-4A1E-8FF8-5801010C5A7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87020" y="1904864"/>
                  <a:ext cx="3427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62F6E53-C10F-483D-9042-5ACB96BB1308}"/>
                    </a:ext>
                  </a:extLst>
                </p14:cNvPr>
                <p14:cNvContentPartPr/>
                <p14:nvPr/>
              </p14:nvContentPartPr>
              <p14:xfrm>
                <a:off x="3198580" y="2187104"/>
                <a:ext cx="558720" cy="27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62F6E53-C10F-483D-9042-5ACB96BB130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80580" y="2169104"/>
                  <a:ext cx="594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413FCAE-E5F5-48D3-812B-214F7846815E}"/>
                    </a:ext>
                  </a:extLst>
                </p14:cNvPr>
                <p14:cNvContentPartPr/>
                <p14:nvPr/>
              </p14:nvContentPartPr>
              <p14:xfrm>
                <a:off x="3520420" y="2026184"/>
                <a:ext cx="239040" cy="338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413FCAE-E5F5-48D3-812B-214F784681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02780" y="2008184"/>
                  <a:ext cx="2746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6FEF69B-6906-4C3A-BF79-0B6FA6BE4418}"/>
                    </a:ext>
                  </a:extLst>
                </p14:cNvPr>
                <p14:cNvContentPartPr/>
                <p14:nvPr/>
              </p14:nvContentPartPr>
              <p14:xfrm>
                <a:off x="4029100" y="2035904"/>
                <a:ext cx="258480" cy="320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6FEF69B-6906-4C3A-BF79-0B6FA6BE44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11100" y="2018264"/>
                  <a:ext cx="2941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BC09A6D-2DCB-4A5F-BDDE-336AAC1644DD}"/>
                    </a:ext>
                  </a:extLst>
                </p14:cNvPr>
                <p14:cNvContentPartPr/>
                <p14:nvPr/>
              </p14:nvContentPartPr>
              <p14:xfrm>
                <a:off x="4468300" y="2245784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BC09A6D-2DCB-4A5F-BDDE-336AAC1644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50300" y="22277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CF4F89B-9D61-4D11-B209-9EBEC19B36A7}"/>
                    </a:ext>
                  </a:extLst>
                </p14:cNvPr>
                <p14:cNvContentPartPr/>
                <p14:nvPr/>
              </p14:nvContentPartPr>
              <p14:xfrm>
                <a:off x="2212900" y="2388704"/>
                <a:ext cx="975960" cy="204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CF4F89B-9D61-4D11-B209-9EBEC19B36A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195260" y="2370704"/>
                  <a:ext cx="1011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A1A755-D263-4DC8-A826-003010C053E7}"/>
                    </a:ext>
                  </a:extLst>
                </p14:cNvPr>
                <p14:cNvContentPartPr/>
                <p14:nvPr/>
              </p14:nvContentPartPr>
              <p14:xfrm>
                <a:off x="4042780" y="2421104"/>
                <a:ext cx="340200" cy="3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A1A755-D263-4DC8-A826-003010C053E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25140" y="2403104"/>
                  <a:ext cx="375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1EA7F04-531F-449B-8B1E-BED49C80A72E}"/>
                    </a:ext>
                  </a:extLst>
                </p14:cNvPr>
                <p14:cNvContentPartPr/>
                <p14:nvPr/>
              </p14:nvContentPartPr>
              <p14:xfrm>
                <a:off x="4128460" y="2650424"/>
                <a:ext cx="147960" cy="21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1EA7F04-531F-449B-8B1E-BED49C80A72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10460" y="2632424"/>
                  <a:ext cx="183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0B94F9-6DE7-4572-83BD-18FF89246DAF}"/>
                    </a:ext>
                  </a:extLst>
                </p14:cNvPr>
                <p14:cNvContentPartPr/>
                <p14:nvPr/>
              </p14:nvContentPartPr>
              <p14:xfrm>
                <a:off x="4261660" y="2660504"/>
                <a:ext cx="180000" cy="366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0B94F9-6DE7-4572-83BD-18FF89246DA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43660" y="2642864"/>
                  <a:ext cx="2156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0A64AE1-D15F-44F7-B670-21DDAFC37E9B}"/>
                    </a:ext>
                  </a:extLst>
                </p14:cNvPr>
                <p14:cNvContentPartPr/>
                <p14:nvPr/>
              </p14:nvContentPartPr>
              <p14:xfrm>
                <a:off x="4523020" y="2765984"/>
                <a:ext cx="248400" cy="173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0A64AE1-D15F-44F7-B670-21DDAFC37E9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05020" y="2748344"/>
                  <a:ext cx="284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C426201-F93D-4AE1-9C3B-49094E08359A}"/>
                    </a:ext>
                  </a:extLst>
                </p14:cNvPr>
                <p14:cNvContentPartPr/>
                <p14:nvPr/>
              </p14:nvContentPartPr>
              <p14:xfrm>
                <a:off x="4868260" y="2755904"/>
                <a:ext cx="100080" cy="176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C426201-F93D-4AE1-9C3B-49094E08359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50620" y="2738264"/>
                  <a:ext cx="135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7DD1482-A01A-4301-B4E7-C587E321D009}"/>
                    </a:ext>
                  </a:extLst>
                </p14:cNvPr>
                <p14:cNvContentPartPr/>
                <p14:nvPr/>
              </p14:nvContentPartPr>
              <p14:xfrm>
                <a:off x="5065900" y="2726024"/>
                <a:ext cx="170280" cy="196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7DD1482-A01A-4301-B4E7-C587E321D00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048260" y="2708024"/>
                  <a:ext cx="205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67BF16D-FE8B-4521-A5D2-718EF10009E8}"/>
                    </a:ext>
                  </a:extLst>
                </p14:cNvPr>
                <p14:cNvContentPartPr/>
                <p14:nvPr/>
              </p14:nvContentPartPr>
              <p14:xfrm>
                <a:off x="5136820" y="2821784"/>
                <a:ext cx="330120" cy="50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67BF16D-FE8B-4521-A5D2-718EF10009E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19180" y="2804144"/>
                  <a:ext cx="365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83D5FE0-A969-424F-AC4C-22FBAEF53C41}"/>
                    </a:ext>
                  </a:extLst>
                </p14:cNvPr>
                <p14:cNvContentPartPr/>
                <p14:nvPr/>
              </p14:nvContentPartPr>
              <p14:xfrm>
                <a:off x="1835620" y="1901624"/>
                <a:ext cx="142920" cy="1447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83D5FE0-A969-424F-AC4C-22FBAEF53C4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17620" y="1883624"/>
                  <a:ext cx="178560" cy="14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718051F-6BCD-4634-94B3-0897DEB466D8}"/>
                    </a:ext>
                  </a:extLst>
                </p14:cNvPr>
                <p14:cNvContentPartPr/>
                <p14:nvPr/>
              </p14:nvContentPartPr>
              <p14:xfrm>
                <a:off x="1833100" y="1782104"/>
                <a:ext cx="3488760" cy="1850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718051F-6BCD-4634-94B3-0897DEB466D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15460" y="1764104"/>
                  <a:ext cx="3524400" cy="188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926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1B50AAE-DFC2-4C57-B785-6101B63D0257}"/>
              </a:ext>
            </a:extLst>
          </p:cNvPr>
          <p:cNvGrpSpPr/>
          <p:nvPr/>
        </p:nvGrpSpPr>
        <p:grpSpPr>
          <a:xfrm>
            <a:off x="353140" y="164264"/>
            <a:ext cx="557640" cy="798840"/>
            <a:chOff x="353140" y="164264"/>
            <a:chExt cx="557640" cy="79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ABA0FE-40A4-4A01-8FE5-5234BA728DB0}"/>
                    </a:ext>
                  </a:extLst>
                </p14:cNvPr>
                <p14:cNvContentPartPr/>
                <p14:nvPr/>
              </p14:nvContentPartPr>
              <p14:xfrm>
                <a:off x="457900" y="164264"/>
                <a:ext cx="256680" cy="510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ABA0FE-40A4-4A01-8FE5-5234BA728D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900" y="146624"/>
                  <a:ext cx="29232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8A6B948-235F-4780-AF67-919CB3A7F093}"/>
                    </a:ext>
                  </a:extLst>
                </p14:cNvPr>
                <p14:cNvContentPartPr/>
                <p14:nvPr/>
              </p14:nvContentPartPr>
              <p14:xfrm>
                <a:off x="353140" y="749264"/>
                <a:ext cx="493560" cy="81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8A6B948-235F-4780-AF67-919CB3A7F0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5140" y="731264"/>
                  <a:ext cx="529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2A60BA8-9FB5-4021-B90E-20FAB7DAB5D7}"/>
                    </a:ext>
                  </a:extLst>
                </p14:cNvPr>
                <p14:cNvContentPartPr/>
                <p14:nvPr/>
              </p14:nvContentPartPr>
              <p14:xfrm>
                <a:off x="503980" y="887864"/>
                <a:ext cx="406800" cy="75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2A60BA8-9FB5-4021-B90E-20FAB7DAB5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80" y="870224"/>
                  <a:ext cx="44244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14D431D-F13A-4302-85B1-06DD7654E06F}"/>
                  </a:ext>
                </a:extLst>
              </p14:cNvPr>
              <p14:cNvContentPartPr/>
              <p14:nvPr/>
            </p14:nvContentPartPr>
            <p14:xfrm>
              <a:off x="1980700" y="1855904"/>
              <a:ext cx="360" cy="2019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14D431D-F13A-4302-85B1-06DD7654E0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2700" y="1838264"/>
                <a:ext cx="360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AF4510E-12D8-4E7D-8F78-C4207A08E3A5}"/>
                  </a:ext>
                </a:extLst>
              </p14:cNvPr>
              <p14:cNvContentPartPr/>
              <p14:nvPr/>
            </p14:nvContentPartPr>
            <p14:xfrm>
              <a:off x="1996540" y="1788944"/>
              <a:ext cx="199800" cy="2750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AF4510E-12D8-4E7D-8F78-C4207A08E3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8540" y="1771304"/>
                <a:ext cx="23544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0A8496B-E555-45DA-A86F-3FC92EE2AD1A}"/>
                  </a:ext>
                </a:extLst>
              </p14:cNvPr>
              <p14:cNvContentPartPr/>
              <p14:nvPr/>
            </p14:nvContentPartPr>
            <p14:xfrm>
              <a:off x="2275540" y="1898384"/>
              <a:ext cx="5040" cy="151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0A8496B-E555-45DA-A86F-3FC92EE2AD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57900" y="1880744"/>
                <a:ext cx="406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494C81E-65DD-4D15-8476-3FDD2C51AF93}"/>
                  </a:ext>
                </a:extLst>
              </p14:cNvPr>
              <p14:cNvContentPartPr/>
              <p14:nvPr/>
            </p14:nvContentPartPr>
            <p14:xfrm>
              <a:off x="2260060" y="1854464"/>
              <a:ext cx="159840" cy="196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494C81E-65DD-4D15-8476-3FDD2C51AF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42060" y="1836464"/>
                <a:ext cx="195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2814543-B0A8-4EF8-878E-996FE5B064FB}"/>
                  </a:ext>
                </a:extLst>
              </p14:cNvPr>
              <p14:cNvContentPartPr/>
              <p14:nvPr/>
            </p14:nvContentPartPr>
            <p14:xfrm>
              <a:off x="2600980" y="1927904"/>
              <a:ext cx="369720" cy="31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2814543-B0A8-4EF8-878E-996FE5B064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82980" y="1909904"/>
                <a:ext cx="4053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F417012-7DAD-4857-86CD-050DC5349528}"/>
                  </a:ext>
                </a:extLst>
              </p14:cNvPr>
              <p14:cNvContentPartPr/>
              <p14:nvPr/>
            </p14:nvContentPartPr>
            <p14:xfrm>
              <a:off x="2784220" y="1853744"/>
              <a:ext cx="176400" cy="2250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F417012-7DAD-4857-86CD-050DC53495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66580" y="1836104"/>
                <a:ext cx="2120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5E8B508-7F25-464A-8B1E-2A8EAC1B03ED}"/>
                  </a:ext>
                </a:extLst>
              </p14:cNvPr>
              <p14:cNvContentPartPr/>
              <p14:nvPr/>
            </p14:nvContentPartPr>
            <p14:xfrm>
              <a:off x="3263740" y="1872104"/>
              <a:ext cx="2520" cy="179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5E8B508-7F25-464A-8B1E-2A8EAC1B03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46100" y="1854464"/>
                <a:ext cx="381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946150A-3919-4344-BA92-AAEAB99AF5C7}"/>
                  </a:ext>
                </a:extLst>
              </p14:cNvPr>
              <p14:cNvContentPartPr/>
              <p14:nvPr/>
            </p14:nvContentPartPr>
            <p14:xfrm>
              <a:off x="3244660" y="1884344"/>
              <a:ext cx="214200" cy="7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946150A-3919-4344-BA92-AAEAB99AF5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27020" y="1866344"/>
                <a:ext cx="249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BBCE4A3-FFAF-47C2-AAE4-BCFC6AD3834E}"/>
                  </a:ext>
                </a:extLst>
              </p14:cNvPr>
              <p14:cNvContentPartPr/>
              <p14:nvPr/>
            </p14:nvContentPartPr>
            <p14:xfrm>
              <a:off x="3268420" y="1983344"/>
              <a:ext cx="198360" cy="99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BBCE4A3-FFAF-47C2-AAE4-BCFC6AD383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50420" y="1965704"/>
                <a:ext cx="2340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A8807AD-B41E-4B9D-95C6-207287EE6D19}"/>
                  </a:ext>
                </a:extLst>
              </p14:cNvPr>
              <p14:cNvContentPartPr/>
              <p14:nvPr/>
            </p14:nvContentPartPr>
            <p14:xfrm>
              <a:off x="3581620" y="1913504"/>
              <a:ext cx="21600" cy="158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A8807AD-B41E-4B9D-95C6-207287EE6D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3620" y="1895864"/>
                <a:ext cx="572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B514B36-EA3C-4090-BCC1-C665F9D318E3}"/>
                  </a:ext>
                </a:extLst>
              </p14:cNvPr>
              <p14:cNvContentPartPr/>
              <p14:nvPr/>
            </p14:nvContentPartPr>
            <p14:xfrm>
              <a:off x="3566500" y="1908464"/>
              <a:ext cx="228960" cy="896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B514B36-EA3C-4090-BCC1-C665F9D318E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48860" y="1890824"/>
                <a:ext cx="2646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6982C57-2A07-4134-A845-13D7526299EA}"/>
                  </a:ext>
                </a:extLst>
              </p14:cNvPr>
              <p14:cNvContentPartPr/>
              <p14:nvPr/>
            </p14:nvContentPartPr>
            <p14:xfrm>
              <a:off x="2103100" y="3055424"/>
              <a:ext cx="173880" cy="2833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6982C57-2A07-4134-A845-13D7526299E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85460" y="3037424"/>
                <a:ext cx="2095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B52AF0D-13A5-4BC9-B1F5-4010E8828BEF}"/>
                  </a:ext>
                </a:extLst>
              </p14:cNvPr>
              <p14:cNvContentPartPr/>
              <p14:nvPr/>
            </p14:nvContentPartPr>
            <p14:xfrm>
              <a:off x="2140540" y="3204464"/>
              <a:ext cx="161280" cy="14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B52AF0D-13A5-4BC9-B1F5-4010E8828BE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22540" y="3186824"/>
                <a:ext cx="196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5E3E77F-0D29-4EC8-9B37-BC5365262D46}"/>
                  </a:ext>
                </a:extLst>
              </p14:cNvPr>
              <p14:cNvContentPartPr/>
              <p14:nvPr/>
            </p14:nvContentPartPr>
            <p14:xfrm>
              <a:off x="2550220" y="3083144"/>
              <a:ext cx="339120" cy="2624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5E3E77F-0D29-4EC8-9B37-BC5365262D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32220" y="3065144"/>
                <a:ext cx="3747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947D4A3-8F70-4CEB-9D34-DA2E8462EAC2}"/>
                  </a:ext>
                </a:extLst>
              </p14:cNvPr>
              <p14:cNvContentPartPr/>
              <p14:nvPr/>
            </p14:nvContentPartPr>
            <p14:xfrm>
              <a:off x="3155740" y="3064784"/>
              <a:ext cx="376200" cy="410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947D4A3-8F70-4CEB-9D34-DA2E8462EAC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38100" y="3047144"/>
                <a:ext cx="4118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4AFC635-21A4-4014-8F4E-34A4A60C2AED}"/>
                  </a:ext>
                </a:extLst>
              </p14:cNvPr>
              <p14:cNvContentPartPr/>
              <p14:nvPr/>
            </p14:nvContentPartPr>
            <p14:xfrm>
              <a:off x="3288580" y="3069824"/>
              <a:ext cx="26280" cy="2232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4AFC635-21A4-4014-8F4E-34A4A60C2AE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70940" y="3052184"/>
                <a:ext cx="619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A7FD135-179E-434F-9E88-7ABC56663759}"/>
                  </a:ext>
                </a:extLst>
              </p14:cNvPr>
              <p14:cNvContentPartPr/>
              <p14:nvPr/>
            </p14:nvContentPartPr>
            <p14:xfrm>
              <a:off x="3179500" y="3272504"/>
              <a:ext cx="514440" cy="262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A7FD135-179E-434F-9E88-7ABC566637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61860" y="3254504"/>
                <a:ext cx="5500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A78090C-F5BF-43AD-B87F-DD10777CFFF4}"/>
                  </a:ext>
                </a:extLst>
              </p14:cNvPr>
              <p14:cNvContentPartPr/>
              <p14:nvPr/>
            </p14:nvContentPartPr>
            <p14:xfrm>
              <a:off x="3968980" y="1087304"/>
              <a:ext cx="462960" cy="24292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A78090C-F5BF-43AD-B87F-DD10777CFFF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51340" y="1069304"/>
                <a:ext cx="498600" cy="246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F938C9B-A6B7-423E-9B8F-93DA7D62FF0D}"/>
              </a:ext>
            </a:extLst>
          </p:cNvPr>
          <p:cNvGrpSpPr/>
          <p:nvPr/>
        </p:nvGrpSpPr>
        <p:grpSpPr>
          <a:xfrm>
            <a:off x="676060" y="3770024"/>
            <a:ext cx="1121040" cy="694440"/>
            <a:chOff x="676060" y="3770024"/>
            <a:chExt cx="1121040" cy="69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06C3CD7-7CF1-49E0-BBA7-4F0F991549D8}"/>
                    </a:ext>
                  </a:extLst>
                </p14:cNvPr>
                <p14:cNvContentPartPr/>
                <p14:nvPr/>
              </p14:nvContentPartPr>
              <p14:xfrm>
                <a:off x="719260" y="3770024"/>
                <a:ext cx="209520" cy="358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06C3CD7-7CF1-49E0-BBA7-4F0F991549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1260" y="3752024"/>
                  <a:ext cx="2451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F4B7B71-A85A-4DA3-BE92-7F9AAF32C297}"/>
                    </a:ext>
                  </a:extLst>
                </p14:cNvPr>
                <p14:cNvContentPartPr/>
                <p14:nvPr/>
              </p14:nvContentPartPr>
              <p14:xfrm>
                <a:off x="1004740" y="3830504"/>
                <a:ext cx="30600" cy="246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F4B7B71-A85A-4DA3-BE92-7F9AAF32C29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7100" y="3812504"/>
                  <a:ext cx="66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18F713-011D-4CFE-83EC-198985D8B50E}"/>
                    </a:ext>
                  </a:extLst>
                </p14:cNvPr>
                <p14:cNvContentPartPr/>
                <p14:nvPr/>
              </p14:nvContentPartPr>
              <p14:xfrm>
                <a:off x="971980" y="4036064"/>
                <a:ext cx="168120" cy="13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18F713-011D-4CFE-83EC-198985D8B5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4340" y="4018064"/>
                  <a:ext cx="20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0A1264B-FC77-4170-859D-B042C406693A}"/>
                    </a:ext>
                  </a:extLst>
                </p14:cNvPr>
                <p14:cNvContentPartPr/>
                <p14:nvPr/>
              </p14:nvContentPartPr>
              <p14:xfrm>
                <a:off x="1160980" y="3922664"/>
                <a:ext cx="276840" cy="420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0A1264B-FC77-4170-859D-B042C40669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3340" y="3904664"/>
                  <a:ext cx="3124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BA5D469-AF7B-4C6D-AEC0-CBBCD35EA037}"/>
                    </a:ext>
                  </a:extLst>
                </p14:cNvPr>
                <p14:cNvContentPartPr/>
                <p14:nvPr/>
              </p14:nvContentPartPr>
              <p14:xfrm>
                <a:off x="1537180" y="3944624"/>
                <a:ext cx="50040" cy="129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BA5D469-AF7B-4C6D-AEC0-CBBCD35EA03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19180" y="3926984"/>
                  <a:ext cx="85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6863293-5D4C-401B-94B9-1C601E56A517}"/>
                    </a:ext>
                  </a:extLst>
                </p14:cNvPr>
                <p14:cNvContentPartPr/>
                <p14:nvPr/>
              </p14:nvContentPartPr>
              <p14:xfrm>
                <a:off x="1510180" y="3930584"/>
                <a:ext cx="212040" cy="247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6863293-5D4C-401B-94B9-1C601E56A5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2180" y="3912944"/>
                  <a:ext cx="247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ADA3F7D-A3B9-465F-B744-5F83392BA83E}"/>
                    </a:ext>
                  </a:extLst>
                </p14:cNvPr>
                <p14:cNvContentPartPr/>
                <p14:nvPr/>
              </p14:nvContentPartPr>
              <p14:xfrm>
                <a:off x="680740" y="4310384"/>
                <a:ext cx="1116360" cy="18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ADA3F7D-A3B9-465F-B744-5F83392BA8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2740" y="4292384"/>
                  <a:ext cx="1152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1643422-6177-4CFC-910E-4CD8F4F7791E}"/>
                    </a:ext>
                  </a:extLst>
                </p14:cNvPr>
                <p14:cNvContentPartPr/>
                <p14:nvPr/>
              </p14:nvContentPartPr>
              <p14:xfrm>
                <a:off x="676060" y="4414424"/>
                <a:ext cx="1104840" cy="50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1643422-6177-4CFC-910E-4CD8F4F779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8420" y="4396784"/>
                  <a:ext cx="114048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F4BE91D-F776-4B4D-BCAC-A1439C518B75}"/>
              </a:ext>
            </a:extLst>
          </p:cNvPr>
          <p:cNvGrpSpPr/>
          <p:nvPr/>
        </p:nvGrpSpPr>
        <p:grpSpPr>
          <a:xfrm>
            <a:off x="2273380" y="3756344"/>
            <a:ext cx="1878840" cy="646200"/>
            <a:chOff x="2273380" y="3756344"/>
            <a:chExt cx="1878840" cy="64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48EEEDC-0F6F-4636-A73D-352355998B91}"/>
                    </a:ext>
                  </a:extLst>
                </p14:cNvPr>
                <p14:cNvContentPartPr/>
                <p14:nvPr/>
              </p14:nvContentPartPr>
              <p14:xfrm>
                <a:off x="2526460" y="3876944"/>
                <a:ext cx="185040" cy="221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48EEEDC-0F6F-4636-A73D-352355998B9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08820" y="3858944"/>
                  <a:ext cx="220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6920ADC-DC9D-4B8F-85A0-81E27BD3F08C}"/>
                    </a:ext>
                  </a:extLst>
                </p14:cNvPr>
                <p14:cNvContentPartPr/>
                <p14:nvPr/>
              </p14:nvContentPartPr>
              <p14:xfrm>
                <a:off x="2507380" y="4009424"/>
                <a:ext cx="260280" cy="22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6920ADC-DC9D-4B8F-85A0-81E27BD3F0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89740" y="3991784"/>
                  <a:ext cx="295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73769B8-7CEF-4692-8A59-F7F9A62B3449}"/>
                    </a:ext>
                  </a:extLst>
                </p14:cNvPr>
                <p14:cNvContentPartPr/>
                <p14:nvPr/>
              </p14:nvContentPartPr>
              <p14:xfrm>
                <a:off x="2840740" y="3865064"/>
                <a:ext cx="160200" cy="273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73769B8-7CEF-4692-8A59-F7F9A62B344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22740" y="3847424"/>
                  <a:ext cx="1958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0B462F5-9BFC-4E89-BC69-AE6412A03772}"/>
                    </a:ext>
                  </a:extLst>
                </p14:cNvPr>
                <p14:cNvContentPartPr/>
                <p14:nvPr/>
              </p14:nvContentPartPr>
              <p14:xfrm>
                <a:off x="3117580" y="3933464"/>
                <a:ext cx="12600" cy="111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0B462F5-9BFC-4E89-BC69-AE6412A0377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99580" y="3915824"/>
                  <a:ext cx="48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F99E1F6-B498-4D42-9B1D-928C3946E47F}"/>
                    </a:ext>
                  </a:extLst>
                </p14:cNvPr>
                <p14:cNvContentPartPr/>
                <p14:nvPr/>
              </p14:nvContentPartPr>
              <p14:xfrm>
                <a:off x="3120820" y="3857864"/>
                <a:ext cx="141120" cy="226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F99E1F6-B498-4D42-9B1D-928C3946E47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03180" y="3839864"/>
                  <a:ext cx="1767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89774FC-6F1F-4C98-B537-6B72C829B291}"/>
                    </a:ext>
                  </a:extLst>
                </p14:cNvPr>
                <p14:cNvContentPartPr/>
                <p14:nvPr/>
              </p14:nvContentPartPr>
              <p14:xfrm>
                <a:off x="2957740" y="3880904"/>
                <a:ext cx="475200" cy="470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89774FC-6F1F-4C98-B537-6B72C829B2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39740" y="3863264"/>
                  <a:ext cx="5108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7503706-A582-46E8-BDAB-64C0E2E3111C}"/>
                    </a:ext>
                  </a:extLst>
                </p14:cNvPr>
                <p14:cNvContentPartPr/>
                <p14:nvPr/>
              </p14:nvContentPartPr>
              <p14:xfrm>
                <a:off x="2273380" y="3756344"/>
                <a:ext cx="288360" cy="646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7503706-A582-46E8-BDAB-64C0E2E311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55380" y="3738704"/>
                  <a:ext cx="32400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AB585E7-47DE-4B2B-8359-B699C7BC7060}"/>
                    </a:ext>
                  </a:extLst>
                </p14:cNvPr>
                <p14:cNvContentPartPr/>
                <p14:nvPr/>
              </p14:nvContentPartPr>
              <p14:xfrm>
                <a:off x="3571180" y="3783704"/>
                <a:ext cx="43200" cy="1922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AB585E7-47DE-4B2B-8359-B699C7BC70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53180" y="3766064"/>
                  <a:ext cx="78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4218DF6-BBD5-486C-A7F2-B292B8FA6CB6}"/>
                    </a:ext>
                  </a:extLst>
                </p14:cNvPr>
                <p14:cNvContentPartPr/>
                <p14:nvPr/>
              </p14:nvContentPartPr>
              <p14:xfrm>
                <a:off x="3476500" y="3900344"/>
                <a:ext cx="278280" cy="8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4218DF6-BBD5-486C-A7F2-B292B8FA6C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58860" y="3882344"/>
                  <a:ext cx="313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650C9FD-7FDC-4172-A496-E58285A2B68C}"/>
                    </a:ext>
                  </a:extLst>
                </p14:cNvPr>
                <p14:cNvContentPartPr/>
                <p14:nvPr/>
              </p14:nvContentPartPr>
              <p14:xfrm>
                <a:off x="3869620" y="3993224"/>
                <a:ext cx="270360" cy="54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650C9FD-7FDC-4172-A496-E58285A2B68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51620" y="3975584"/>
                  <a:ext cx="306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7E643F0-4ADC-4777-9F72-F251085991EC}"/>
                    </a:ext>
                  </a:extLst>
                </p14:cNvPr>
                <p14:cNvContentPartPr/>
                <p14:nvPr/>
              </p14:nvContentPartPr>
              <p14:xfrm>
                <a:off x="3911020" y="4118864"/>
                <a:ext cx="241200" cy="15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7E643F0-4ADC-4777-9F72-F251085991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93380" y="4101224"/>
                  <a:ext cx="2768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8CCCD1C-A3D5-4105-9BAA-550AB90B7673}"/>
              </a:ext>
            </a:extLst>
          </p:cNvPr>
          <p:cNvGrpSpPr/>
          <p:nvPr/>
        </p:nvGrpSpPr>
        <p:grpSpPr>
          <a:xfrm>
            <a:off x="4432660" y="3681464"/>
            <a:ext cx="1975320" cy="618840"/>
            <a:chOff x="4432660" y="3681464"/>
            <a:chExt cx="1975320" cy="61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A18BE38-FCB8-402B-9B21-93754D611220}"/>
                    </a:ext>
                  </a:extLst>
                </p14:cNvPr>
                <p14:cNvContentPartPr/>
                <p14:nvPr/>
              </p14:nvContentPartPr>
              <p14:xfrm>
                <a:off x="4432660" y="3681464"/>
                <a:ext cx="228600" cy="618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A18BE38-FCB8-402B-9B21-93754D6112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15020" y="3663824"/>
                  <a:ext cx="26424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EA40E8-DE08-4C14-BC78-37A5EB968AFB}"/>
                    </a:ext>
                  </a:extLst>
                </p14:cNvPr>
                <p14:cNvContentPartPr/>
                <p14:nvPr/>
              </p14:nvContentPartPr>
              <p14:xfrm>
                <a:off x="4796980" y="3854984"/>
                <a:ext cx="177120" cy="236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EA40E8-DE08-4C14-BC78-37A5EB968AF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78980" y="3836984"/>
                  <a:ext cx="212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D228039-CCF8-417E-99EE-88A5BC2652EB}"/>
                    </a:ext>
                  </a:extLst>
                </p14:cNvPr>
                <p14:cNvContentPartPr/>
                <p14:nvPr/>
              </p14:nvContentPartPr>
              <p14:xfrm>
                <a:off x="4783300" y="3986384"/>
                <a:ext cx="260280" cy="187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D228039-CCF8-417E-99EE-88A5BC2652E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65660" y="3968384"/>
                  <a:ext cx="295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950D74C-F341-4143-BFA7-22F45DCA378E}"/>
                    </a:ext>
                  </a:extLst>
                </p14:cNvPr>
                <p14:cNvContentPartPr/>
                <p14:nvPr/>
              </p14:nvContentPartPr>
              <p14:xfrm>
                <a:off x="5209900" y="3835544"/>
                <a:ext cx="164520" cy="252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950D74C-F341-4143-BFA7-22F45DCA37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92260" y="3817544"/>
                  <a:ext cx="2001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049B78B-F552-4D0C-9DC7-9DB986CD4F11}"/>
                    </a:ext>
                  </a:extLst>
                </p14:cNvPr>
                <p14:cNvContentPartPr/>
                <p14:nvPr/>
              </p14:nvContentPartPr>
              <p14:xfrm>
                <a:off x="5542180" y="3914024"/>
                <a:ext cx="244440" cy="183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049B78B-F552-4D0C-9DC7-9DB986CD4F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24180" y="3896024"/>
                  <a:ext cx="280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4185AB2-0F91-418A-B524-2DF0469E8B65}"/>
                    </a:ext>
                  </a:extLst>
                </p14:cNvPr>
                <p14:cNvContentPartPr/>
                <p14:nvPr/>
              </p14:nvContentPartPr>
              <p14:xfrm>
                <a:off x="6047620" y="3904304"/>
                <a:ext cx="258840" cy="22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4185AB2-0F91-418A-B524-2DF0469E8B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29620" y="3886304"/>
                  <a:ext cx="294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208A383-0E60-42BD-AE95-EA416141662E}"/>
                    </a:ext>
                  </a:extLst>
                </p14:cNvPr>
                <p14:cNvContentPartPr/>
                <p14:nvPr/>
              </p14:nvContentPartPr>
              <p14:xfrm>
                <a:off x="6106300" y="3947864"/>
                <a:ext cx="301680" cy="172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208A383-0E60-42BD-AE95-EA41614166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88660" y="3929864"/>
                  <a:ext cx="337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C94E6D9-511C-4F5E-A43C-3163FF3C99D3}"/>
                    </a:ext>
                  </a:extLst>
                </p14:cNvPr>
                <p14:cNvContentPartPr/>
                <p14:nvPr/>
              </p14:nvContentPartPr>
              <p14:xfrm>
                <a:off x="5425180" y="3916544"/>
                <a:ext cx="12600" cy="171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C94E6D9-511C-4F5E-A43C-3163FF3C99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07180" y="3898544"/>
                  <a:ext cx="48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731C92B-A5F8-4B26-841E-AE3010E2B6D3}"/>
                    </a:ext>
                  </a:extLst>
                </p14:cNvPr>
                <p14:cNvContentPartPr/>
                <p14:nvPr/>
              </p14:nvContentPartPr>
              <p14:xfrm>
                <a:off x="5390260" y="3912944"/>
                <a:ext cx="154800" cy="209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731C92B-A5F8-4B26-841E-AE3010E2B6D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72260" y="3895304"/>
                  <a:ext cx="19044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1153ECD-49E0-45DB-A3A8-650D6C7E08BF}"/>
              </a:ext>
            </a:extLst>
          </p:cNvPr>
          <p:cNvGrpSpPr/>
          <p:nvPr/>
        </p:nvGrpSpPr>
        <p:grpSpPr>
          <a:xfrm>
            <a:off x="6567460" y="3793064"/>
            <a:ext cx="2560680" cy="542160"/>
            <a:chOff x="6567460" y="3793064"/>
            <a:chExt cx="256068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761B118-1EBE-47FD-8CB0-1C3AD1811EA7}"/>
                    </a:ext>
                  </a:extLst>
                </p14:cNvPr>
                <p14:cNvContentPartPr/>
                <p14:nvPr/>
              </p14:nvContentPartPr>
              <p14:xfrm>
                <a:off x="6589060" y="3901064"/>
                <a:ext cx="360" cy="141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761B118-1EBE-47FD-8CB0-1C3AD1811EA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71060" y="3883424"/>
                  <a:ext cx="36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0DC99A9-744E-4945-A0E1-FB03CA059334}"/>
                    </a:ext>
                  </a:extLst>
                </p14:cNvPr>
                <p14:cNvContentPartPr/>
                <p14:nvPr/>
              </p14:nvContentPartPr>
              <p14:xfrm>
                <a:off x="6567460" y="3838424"/>
                <a:ext cx="248040" cy="63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0DC99A9-744E-4945-A0E1-FB03CA0593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49820" y="3820784"/>
                  <a:ext cx="283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1E3D1F6-2033-4370-B48A-7BCB9E0ED1B2}"/>
                    </a:ext>
                  </a:extLst>
                </p14:cNvPr>
                <p14:cNvContentPartPr/>
                <p14:nvPr/>
              </p14:nvContentPartPr>
              <p14:xfrm>
                <a:off x="6585460" y="3974144"/>
                <a:ext cx="260280" cy="91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1E3D1F6-2033-4370-B48A-7BCB9E0ED1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67820" y="3956144"/>
                  <a:ext cx="29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82A2A1F-FDF4-459C-8298-AE0B0EBD180C}"/>
                    </a:ext>
                  </a:extLst>
                </p14:cNvPr>
                <p14:cNvContentPartPr/>
                <p14:nvPr/>
              </p14:nvContentPartPr>
              <p14:xfrm>
                <a:off x="6974980" y="3925544"/>
                <a:ext cx="14040" cy="123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82A2A1F-FDF4-459C-8298-AE0B0EBD180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57340" y="3907544"/>
                  <a:ext cx="49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22A1C1A-5D2C-48AD-9FFF-BAB2D38A5EC2}"/>
                    </a:ext>
                  </a:extLst>
                </p14:cNvPr>
                <p14:cNvContentPartPr/>
                <p14:nvPr/>
              </p14:nvContentPartPr>
              <p14:xfrm>
                <a:off x="6990820" y="3847424"/>
                <a:ext cx="234360" cy="118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22A1C1A-5D2C-48AD-9FFF-BAB2D38A5EC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72820" y="3829784"/>
                  <a:ext cx="270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0806E91-A78F-4F9D-8BC8-7D4A5BCA950B}"/>
                    </a:ext>
                  </a:extLst>
                </p14:cNvPr>
                <p14:cNvContentPartPr/>
                <p14:nvPr/>
              </p14:nvContentPartPr>
              <p14:xfrm>
                <a:off x="7385740" y="3827984"/>
                <a:ext cx="299880" cy="263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0806E91-A78F-4F9D-8BC8-7D4A5BCA95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7740" y="3810344"/>
                  <a:ext cx="335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BBC0153-5CCF-4F07-8FCE-2F7821BF354C}"/>
                    </a:ext>
                  </a:extLst>
                </p14:cNvPr>
                <p14:cNvContentPartPr/>
                <p14:nvPr/>
              </p14:nvContentPartPr>
              <p14:xfrm>
                <a:off x="7862020" y="3890984"/>
                <a:ext cx="17280" cy="189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BBC0153-5CCF-4F07-8FCE-2F7821BF354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44380" y="3873344"/>
                  <a:ext cx="52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6D2E6B3-4061-4807-978B-B4869277488E}"/>
                    </a:ext>
                  </a:extLst>
                </p14:cNvPr>
                <p14:cNvContentPartPr/>
                <p14:nvPr/>
              </p14:nvContentPartPr>
              <p14:xfrm>
                <a:off x="7886860" y="3883064"/>
                <a:ext cx="181440" cy="146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6D2E6B3-4061-4807-978B-B486927748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68860" y="3865064"/>
                  <a:ext cx="21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4A5BE4E-BDD1-4BB8-99E4-7F64F3CEE049}"/>
                    </a:ext>
                  </a:extLst>
                </p14:cNvPr>
                <p14:cNvContentPartPr/>
                <p14:nvPr/>
              </p14:nvContentPartPr>
              <p14:xfrm>
                <a:off x="8251540" y="3793064"/>
                <a:ext cx="186120" cy="542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4A5BE4E-BDD1-4BB8-99E4-7F64F3CEE0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33540" y="3775064"/>
                  <a:ext cx="22176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92C9205-7CA7-4826-9047-9E5298E2C027}"/>
                    </a:ext>
                  </a:extLst>
                </p14:cNvPr>
                <p14:cNvContentPartPr/>
                <p14:nvPr/>
              </p14:nvContentPartPr>
              <p14:xfrm>
                <a:off x="8617300" y="3891344"/>
                <a:ext cx="510840" cy="138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92C9205-7CA7-4826-9047-9E5298E2C02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99660" y="3873344"/>
                  <a:ext cx="54648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3FE0DF8-85FF-4C1D-AE2E-FCBB58DE5413}"/>
                  </a:ext>
                </a:extLst>
              </p14:cNvPr>
              <p14:cNvContentPartPr/>
              <p14:nvPr/>
            </p14:nvContentPartPr>
            <p14:xfrm>
              <a:off x="2075380" y="1441544"/>
              <a:ext cx="375120" cy="450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3FE0DF8-85FF-4C1D-AE2E-FCBB58DE541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057380" y="1423544"/>
                <a:ext cx="41076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0653639-5F15-4E40-94F2-0B52DF5C279C}"/>
              </a:ext>
            </a:extLst>
          </p:cNvPr>
          <p:cNvGrpSpPr/>
          <p:nvPr/>
        </p:nvGrpSpPr>
        <p:grpSpPr>
          <a:xfrm>
            <a:off x="1228660" y="10544"/>
            <a:ext cx="9011160" cy="1662840"/>
            <a:chOff x="1228660" y="10544"/>
            <a:chExt cx="9011160" cy="166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E3EB465-F857-430C-BC95-F8E568B229B8}"/>
                    </a:ext>
                  </a:extLst>
                </p14:cNvPr>
                <p14:cNvContentPartPr/>
                <p14:nvPr/>
              </p14:nvContentPartPr>
              <p14:xfrm>
                <a:off x="8784340" y="1418504"/>
                <a:ext cx="434520" cy="115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E3EB465-F857-430C-BC95-F8E568B229B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66700" y="1400864"/>
                  <a:ext cx="470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8E61303-B522-49E1-AB52-9FED34FAD6EC}"/>
                    </a:ext>
                  </a:extLst>
                </p14:cNvPr>
                <p14:cNvContentPartPr/>
                <p14:nvPr/>
              </p14:nvContentPartPr>
              <p14:xfrm>
                <a:off x="9353500" y="1369184"/>
                <a:ext cx="279360" cy="172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8E61303-B522-49E1-AB52-9FED34FAD6E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35500" y="1351544"/>
                  <a:ext cx="315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55C3B1B-86B9-4B25-8B0D-B7D55F67BCC0}"/>
                    </a:ext>
                  </a:extLst>
                </p14:cNvPr>
                <p14:cNvContentPartPr/>
                <p14:nvPr/>
              </p14:nvContentPartPr>
              <p14:xfrm>
                <a:off x="9718900" y="1419224"/>
                <a:ext cx="112320" cy="77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5C3B1B-86B9-4B25-8B0D-B7D55F67BC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00900" y="1401584"/>
                  <a:ext cx="147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6BE3530-23DA-442A-BA30-178417BEAB1B}"/>
                    </a:ext>
                  </a:extLst>
                </p14:cNvPr>
                <p14:cNvContentPartPr/>
                <p14:nvPr/>
              </p14:nvContentPartPr>
              <p14:xfrm>
                <a:off x="9910780" y="1320224"/>
                <a:ext cx="172440" cy="196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6BE3530-23DA-442A-BA30-178417BEAB1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92780" y="1302584"/>
                  <a:ext cx="208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5CDDE7E-813D-45F7-8A71-99B14ED29CE0}"/>
                    </a:ext>
                  </a:extLst>
                </p14:cNvPr>
                <p14:cNvContentPartPr/>
                <p14:nvPr/>
              </p14:nvContentPartPr>
              <p14:xfrm>
                <a:off x="10239460" y="1458104"/>
                <a:ext cx="36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5CDDE7E-813D-45F7-8A71-99B14ED29C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21460" y="14401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7B65B9-D82A-4623-82BB-2F0FD8BB221B}"/>
                    </a:ext>
                  </a:extLst>
                </p14:cNvPr>
                <p14:cNvContentPartPr/>
                <p14:nvPr/>
              </p14:nvContentPartPr>
              <p14:xfrm>
                <a:off x="7557100" y="1355864"/>
                <a:ext cx="177840" cy="189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7B65B9-D82A-4623-82BB-2F0FD8BB221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39100" y="1337864"/>
                  <a:ext cx="213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5A1C4E2-64E7-4A84-B911-C0F8D82413D9}"/>
                    </a:ext>
                  </a:extLst>
                </p14:cNvPr>
                <p14:cNvContentPartPr/>
                <p14:nvPr/>
              </p14:nvContentPartPr>
              <p14:xfrm>
                <a:off x="7517500" y="1367744"/>
                <a:ext cx="27720" cy="180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5A1C4E2-64E7-4A84-B911-C0F8D82413D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99500" y="1350104"/>
                  <a:ext cx="63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356401-469E-4333-88BF-F762C268FD76}"/>
                    </a:ext>
                  </a:extLst>
                </p14:cNvPr>
                <p14:cNvContentPartPr/>
                <p14:nvPr/>
              </p14:nvContentPartPr>
              <p14:xfrm>
                <a:off x="7804780" y="1361624"/>
                <a:ext cx="189360" cy="155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356401-469E-4333-88BF-F762C268FD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86780" y="1343984"/>
                  <a:ext cx="225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E924119-8E27-4262-ACC4-AA6FFACBF11A}"/>
                    </a:ext>
                  </a:extLst>
                </p14:cNvPr>
                <p14:cNvContentPartPr/>
                <p14:nvPr/>
              </p14:nvContentPartPr>
              <p14:xfrm>
                <a:off x="8060020" y="1355864"/>
                <a:ext cx="171720" cy="168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E924119-8E27-4262-ACC4-AA6FFACBF11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42380" y="1337864"/>
                  <a:ext cx="207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D8AB0F-EE16-4F1C-AE64-771D51583CFE}"/>
                    </a:ext>
                  </a:extLst>
                </p14:cNvPr>
                <p14:cNvContentPartPr/>
                <p14:nvPr/>
              </p14:nvContentPartPr>
              <p14:xfrm>
                <a:off x="8330380" y="1313024"/>
                <a:ext cx="133560" cy="213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D8AB0F-EE16-4F1C-AE64-771D51583C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12380" y="1295024"/>
                  <a:ext cx="169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B001305-37D3-42A8-B6C9-D8FA752ABAD9}"/>
                    </a:ext>
                  </a:extLst>
                </p14:cNvPr>
                <p14:cNvContentPartPr/>
                <p14:nvPr/>
              </p14:nvContentPartPr>
              <p14:xfrm>
                <a:off x="8393380" y="1421744"/>
                <a:ext cx="117360" cy="12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B001305-37D3-42A8-B6C9-D8FA752ABAD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75380" y="1403744"/>
                  <a:ext cx="153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288E6E-A96D-4BF8-A5D9-DEA50DA5F985}"/>
                    </a:ext>
                  </a:extLst>
                </p14:cNvPr>
                <p14:cNvContentPartPr/>
                <p14:nvPr/>
              </p14:nvContentPartPr>
              <p14:xfrm>
                <a:off x="6075700" y="358304"/>
                <a:ext cx="320040" cy="238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288E6E-A96D-4BF8-A5D9-DEA50DA5F9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57700" y="340664"/>
                  <a:ext cx="3556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92E94D-9C03-4088-89AA-A73A73BCBD5C}"/>
                    </a:ext>
                  </a:extLst>
                </p14:cNvPr>
                <p14:cNvContentPartPr/>
                <p14:nvPr/>
              </p14:nvContentPartPr>
              <p14:xfrm>
                <a:off x="6644140" y="400064"/>
                <a:ext cx="65520" cy="171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92E94D-9C03-4088-89AA-A73A73BCBD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26140" y="382064"/>
                  <a:ext cx="101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E6DC2A-080D-4476-B585-AE4D89B09CA5}"/>
                    </a:ext>
                  </a:extLst>
                </p14:cNvPr>
                <p14:cNvContentPartPr/>
                <p14:nvPr/>
              </p14:nvContentPartPr>
              <p14:xfrm>
                <a:off x="6871300" y="389984"/>
                <a:ext cx="38160" cy="182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E6DC2A-080D-4476-B585-AE4D89B09C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53660" y="371984"/>
                  <a:ext cx="73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E9E3BB8-E646-457C-98E2-F8F070EB807C}"/>
                    </a:ext>
                  </a:extLst>
                </p14:cNvPr>
                <p14:cNvContentPartPr/>
                <p14:nvPr/>
              </p14:nvContentPartPr>
              <p14:xfrm>
                <a:off x="6700300" y="207464"/>
                <a:ext cx="516960" cy="554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E9E3BB8-E646-457C-98E2-F8F070EB807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82660" y="189824"/>
                  <a:ext cx="5526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4A0494-A329-438F-ADFF-DE0D4AEA7394}"/>
                    </a:ext>
                  </a:extLst>
                </p14:cNvPr>
                <p14:cNvContentPartPr/>
                <p14:nvPr/>
              </p14:nvContentPartPr>
              <p14:xfrm>
                <a:off x="7007740" y="423104"/>
                <a:ext cx="165600" cy="7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4A0494-A329-438F-ADFF-DE0D4AEA739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89740" y="405464"/>
                  <a:ext cx="201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694FA4-F89E-4E26-9CCC-CFF4A433D0B9}"/>
                    </a:ext>
                  </a:extLst>
                </p14:cNvPr>
                <p14:cNvContentPartPr/>
                <p14:nvPr/>
              </p14:nvContentPartPr>
              <p14:xfrm>
                <a:off x="7050580" y="419144"/>
                <a:ext cx="103680" cy="164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694FA4-F89E-4E26-9CCC-CFF4A433D0B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32580" y="401504"/>
                  <a:ext cx="139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60BB9A-15A7-47B2-B4F2-04E3E7101EBD}"/>
                    </a:ext>
                  </a:extLst>
                </p14:cNvPr>
                <p14:cNvContentPartPr/>
                <p14:nvPr/>
              </p14:nvContentPartPr>
              <p14:xfrm>
                <a:off x="4771420" y="1355504"/>
                <a:ext cx="190080" cy="180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60BB9A-15A7-47B2-B4F2-04E3E7101EB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53780" y="1337504"/>
                  <a:ext cx="225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756738F-B82C-4D59-9E9F-871F6C8790C5}"/>
                    </a:ext>
                  </a:extLst>
                </p14:cNvPr>
                <p14:cNvContentPartPr/>
                <p14:nvPr/>
              </p14:nvContentPartPr>
              <p14:xfrm>
                <a:off x="5044300" y="1327424"/>
                <a:ext cx="289080" cy="210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756738F-B82C-4D59-9E9F-871F6C8790C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26300" y="1309424"/>
                  <a:ext cx="324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08A9315-8E5F-49C3-9195-97C2DEF49CE7}"/>
                    </a:ext>
                  </a:extLst>
                </p14:cNvPr>
                <p14:cNvContentPartPr/>
                <p14:nvPr/>
              </p14:nvContentPartPr>
              <p14:xfrm>
                <a:off x="5374420" y="1476104"/>
                <a:ext cx="125280" cy="70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08A9315-8E5F-49C3-9195-97C2DEF49C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56420" y="1458464"/>
                  <a:ext cx="160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CC2076C-D51B-412B-9E59-BEBD8BE6AD53}"/>
                    </a:ext>
                  </a:extLst>
                </p14:cNvPr>
                <p14:cNvContentPartPr/>
                <p14:nvPr/>
              </p14:nvContentPartPr>
              <p14:xfrm>
                <a:off x="5564140" y="1374944"/>
                <a:ext cx="17640" cy="165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CC2076C-D51B-412B-9E59-BEBD8BE6AD5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46500" y="1357304"/>
                  <a:ext cx="53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9AD4377-E88C-4F64-B738-F35EA49E6DCC}"/>
                    </a:ext>
                  </a:extLst>
                </p14:cNvPr>
                <p14:cNvContentPartPr/>
                <p14:nvPr/>
              </p14:nvContentPartPr>
              <p14:xfrm>
                <a:off x="5595100" y="1409504"/>
                <a:ext cx="187200" cy="103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9AD4377-E88C-4F64-B738-F35EA49E6D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77100" y="1391504"/>
                  <a:ext cx="222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4492FF8-61F1-4741-B71F-DD0611DD0DF4}"/>
                    </a:ext>
                  </a:extLst>
                </p14:cNvPr>
                <p14:cNvContentPartPr/>
                <p14:nvPr/>
              </p14:nvContentPartPr>
              <p14:xfrm>
                <a:off x="6042580" y="1373864"/>
                <a:ext cx="196920" cy="13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4492FF8-61F1-4741-B71F-DD0611DD0DF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24580" y="1356224"/>
                  <a:ext cx="232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08E2499-7691-4C85-ACEA-EE5F01DB6F3C}"/>
                    </a:ext>
                  </a:extLst>
                </p14:cNvPr>
                <p14:cNvContentPartPr/>
                <p14:nvPr/>
              </p14:nvContentPartPr>
              <p14:xfrm>
                <a:off x="6105940" y="1372064"/>
                <a:ext cx="47520" cy="162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08E2499-7691-4C85-ACEA-EE5F01DB6F3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88300" y="1354064"/>
                  <a:ext cx="83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8CF9544-86BA-4D52-91DE-FCBBE7A7D23D}"/>
                    </a:ext>
                  </a:extLst>
                </p14:cNvPr>
                <p14:cNvContentPartPr/>
                <p14:nvPr/>
              </p14:nvContentPartPr>
              <p14:xfrm>
                <a:off x="6062020" y="1521824"/>
                <a:ext cx="231120" cy="15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8CF9544-86BA-4D52-91DE-FCBBE7A7D23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44380" y="1503824"/>
                  <a:ext cx="266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145EAAA-85AF-4745-914D-22025E2D68D1}"/>
                    </a:ext>
                  </a:extLst>
                </p14:cNvPr>
                <p14:cNvContentPartPr/>
                <p14:nvPr/>
              </p14:nvContentPartPr>
              <p14:xfrm>
                <a:off x="6291700" y="1398344"/>
                <a:ext cx="107280" cy="161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145EAAA-85AF-4745-914D-22025E2D68D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74060" y="1380704"/>
                  <a:ext cx="142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D69C42F-A7DC-4DB8-B9B0-18AF246FD3D3}"/>
                    </a:ext>
                  </a:extLst>
                </p14:cNvPr>
                <p14:cNvContentPartPr/>
                <p14:nvPr/>
              </p14:nvContentPartPr>
              <p14:xfrm>
                <a:off x="6605980" y="1460984"/>
                <a:ext cx="10440" cy="60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D69C42F-A7DC-4DB8-B9B0-18AF246FD3D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87980" y="1443344"/>
                  <a:ext cx="46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8755F53-85F6-4CA6-A849-36C0B8CFCADC}"/>
                    </a:ext>
                  </a:extLst>
                </p14:cNvPr>
                <p14:cNvContentPartPr/>
                <p14:nvPr/>
              </p14:nvContentPartPr>
              <p14:xfrm>
                <a:off x="6612460" y="1357664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8755F53-85F6-4CA6-A849-36C0B8CFCA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94820" y="13400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4FBCABF-67DD-42BC-A377-BEEB8E9C8371}"/>
                    </a:ext>
                  </a:extLst>
                </p14:cNvPr>
                <p14:cNvContentPartPr/>
                <p14:nvPr/>
              </p14:nvContentPartPr>
              <p14:xfrm>
                <a:off x="6688060" y="1404464"/>
                <a:ext cx="111240" cy="146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4FBCABF-67DD-42BC-A377-BEEB8E9C837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70060" y="1386464"/>
                  <a:ext cx="146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6E430F3-642B-4CF6-BF1B-F075E7C5A923}"/>
                    </a:ext>
                  </a:extLst>
                </p14:cNvPr>
                <p14:cNvContentPartPr/>
                <p14:nvPr/>
              </p14:nvContentPartPr>
              <p14:xfrm>
                <a:off x="7061740" y="1353704"/>
                <a:ext cx="6120" cy="156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6E430F3-642B-4CF6-BF1B-F075E7C5A92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043740" y="1336064"/>
                  <a:ext cx="41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04273C6-8B44-4674-8BAE-5FCC4C63E301}"/>
                    </a:ext>
                  </a:extLst>
                </p14:cNvPr>
                <p14:cNvContentPartPr/>
                <p14:nvPr/>
              </p14:nvContentPartPr>
              <p14:xfrm>
                <a:off x="7165420" y="1442984"/>
                <a:ext cx="125280" cy="61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04273C6-8B44-4674-8BAE-5FCC4C63E30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47420" y="1424984"/>
                  <a:ext cx="160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842F72-8A22-4808-BEE0-2C1D4F7C461F}"/>
                    </a:ext>
                  </a:extLst>
                </p14:cNvPr>
                <p14:cNvContentPartPr/>
                <p14:nvPr/>
              </p14:nvContentPartPr>
              <p14:xfrm>
                <a:off x="4091020" y="345344"/>
                <a:ext cx="2520" cy="226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842F72-8A22-4808-BEE0-2C1D4F7C46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073380" y="327344"/>
                  <a:ext cx="38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015A78-EC0A-45FC-876F-237F7129AF8C}"/>
                    </a:ext>
                  </a:extLst>
                </p14:cNvPr>
                <p14:cNvContentPartPr/>
                <p14:nvPr/>
              </p14:nvContentPartPr>
              <p14:xfrm>
                <a:off x="4127380" y="353624"/>
                <a:ext cx="159120" cy="216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015A78-EC0A-45FC-876F-237F7129AF8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109380" y="335984"/>
                  <a:ext cx="194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69640A-C18E-4AEE-B1D4-AB93A7BB1AD7}"/>
                    </a:ext>
                  </a:extLst>
                </p14:cNvPr>
                <p14:cNvContentPartPr/>
                <p14:nvPr/>
              </p14:nvContentPartPr>
              <p14:xfrm>
                <a:off x="4675300" y="343184"/>
                <a:ext cx="56520" cy="189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69640A-C18E-4AEE-B1D4-AB93A7BB1AD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57660" y="325544"/>
                  <a:ext cx="92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EF7A905-5B78-4E33-9ADB-83AC7D3F9AAB}"/>
                    </a:ext>
                  </a:extLst>
                </p14:cNvPr>
                <p14:cNvContentPartPr/>
                <p14:nvPr/>
              </p14:nvContentPartPr>
              <p14:xfrm>
                <a:off x="4708060" y="334184"/>
                <a:ext cx="228600" cy="18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EF7A905-5B78-4E33-9ADB-83AC7D3F9AA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690060" y="316184"/>
                  <a:ext cx="264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790DFB-F1D9-46D9-B169-778D8802192D}"/>
                    </a:ext>
                  </a:extLst>
                </p14:cNvPr>
                <p14:cNvContentPartPr/>
                <p14:nvPr/>
              </p14:nvContentPartPr>
              <p14:xfrm>
                <a:off x="4767100" y="452264"/>
                <a:ext cx="248760" cy="124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790DFB-F1D9-46D9-B169-778D8802192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49100" y="434624"/>
                  <a:ext cx="284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3AAAC7F-58AF-40A9-906E-A6AA88B3435D}"/>
                    </a:ext>
                  </a:extLst>
                </p14:cNvPr>
                <p14:cNvContentPartPr/>
                <p14:nvPr/>
              </p14:nvContentPartPr>
              <p14:xfrm>
                <a:off x="5384500" y="400064"/>
                <a:ext cx="2520" cy="145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3AAAC7F-58AF-40A9-906E-A6AA88B3435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366860" y="382064"/>
                  <a:ext cx="38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2E5BAD-033A-447F-A4C0-79D213B1FE91}"/>
                    </a:ext>
                  </a:extLst>
                </p14:cNvPr>
                <p14:cNvContentPartPr/>
                <p14:nvPr/>
              </p14:nvContentPartPr>
              <p14:xfrm>
                <a:off x="5386660" y="355424"/>
                <a:ext cx="232200" cy="115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2E5BAD-033A-447F-A4C0-79D213B1FE9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369020" y="337424"/>
                  <a:ext cx="267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E657ED7-608B-4D2A-9D23-8C3F7E0245B6}"/>
                    </a:ext>
                  </a:extLst>
                </p14:cNvPr>
                <p14:cNvContentPartPr/>
                <p14:nvPr/>
              </p14:nvContentPartPr>
              <p14:xfrm>
                <a:off x="1228660" y="221864"/>
                <a:ext cx="345960" cy="389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E657ED7-608B-4D2A-9D23-8C3F7E0245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10660" y="203864"/>
                  <a:ext cx="3816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A71BD6-A2A5-42F5-B9B7-16BECDF4EA6A}"/>
                    </a:ext>
                  </a:extLst>
                </p14:cNvPr>
                <p14:cNvContentPartPr/>
                <p14:nvPr/>
              </p14:nvContentPartPr>
              <p14:xfrm>
                <a:off x="1659940" y="177224"/>
                <a:ext cx="241200" cy="494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A71BD6-A2A5-42F5-B9B7-16BECDF4EA6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641940" y="159224"/>
                  <a:ext cx="2768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092E3B-60A1-433B-8F1F-0C40CEB5A22E}"/>
                    </a:ext>
                  </a:extLst>
                </p14:cNvPr>
                <p14:cNvContentPartPr/>
                <p14:nvPr/>
              </p14:nvContentPartPr>
              <p14:xfrm>
                <a:off x="2001940" y="312584"/>
                <a:ext cx="246960" cy="304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092E3B-60A1-433B-8F1F-0C40CEB5A22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983940" y="294944"/>
                  <a:ext cx="282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70C88-F9B1-4993-B519-AB5B6DF8F2E4}"/>
                    </a:ext>
                  </a:extLst>
                </p14:cNvPr>
                <p14:cNvContentPartPr/>
                <p14:nvPr/>
              </p14:nvContentPartPr>
              <p14:xfrm>
                <a:off x="2093380" y="439304"/>
                <a:ext cx="236880" cy="36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70C88-F9B1-4993-B519-AB5B6DF8F2E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075380" y="421664"/>
                  <a:ext cx="272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8DA3BC-6FD6-4A7E-8353-4396C7E6901C}"/>
                    </a:ext>
                  </a:extLst>
                </p14:cNvPr>
                <p14:cNvContentPartPr/>
                <p14:nvPr/>
              </p14:nvContentPartPr>
              <p14:xfrm>
                <a:off x="2753980" y="333824"/>
                <a:ext cx="250200" cy="268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8DA3BC-6FD6-4A7E-8353-4396C7E6901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35980" y="316184"/>
                  <a:ext cx="285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642DCDF-A320-4DDC-8A52-B90F537FE66F}"/>
                    </a:ext>
                  </a:extLst>
                </p14:cNvPr>
                <p14:cNvContentPartPr/>
                <p14:nvPr/>
              </p14:nvContentPartPr>
              <p14:xfrm>
                <a:off x="3400900" y="373424"/>
                <a:ext cx="392400" cy="165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642DCDF-A320-4DDC-8A52-B90F537FE66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83260" y="355424"/>
                  <a:ext cx="428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B6166AA-DFF4-4ED4-AB04-B49D4ADBA56A}"/>
                    </a:ext>
                  </a:extLst>
                </p14:cNvPr>
                <p14:cNvContentPartPr/>
                <p14:nvPr/>
              </p14:nvContentPartPr>
              <p14:xfrm>
                <a:off x="2128660" y="10544"/>
                <a:ext cx="668520" cy="255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B6166AA-DFF4-4ED4-AB04-B49D4ADBA56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111020" y="-7096"/>
                  <a:ext cx="704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C02B188-4296-4C12-8AC6-415BF4A649A4}"/>
                    </a:ext>
                  </a:extLst>
                </p14:cNvPr>
                <p14:cNvContentPartPr/>
                <p14:nvPr/>
              </p14:nvContentPartPr>
              <p14:xfrm>
                <a:off x="2779900" y="23504"/>
                <a:ext cx="754920" cy="204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C02B188-4296-4C12-8AC6-415BF4A649A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761900" y="5864"/>
                  <a:ext cx="790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89FF968-B8FB-463E-9642-DC2DF35C73E2}"/>
                    </a:ext>
                  </a:extLst>
                </p14:cNvPr>
                <p14:cNvContentPartPr/>
                <p14:nvPr/>
              </p14:nvContentPartPr>
              <p14:xfrm>
                <a:off x="2918140" y="672584"/>
                <a:ext cx="1224360" cy="166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89FF968-B8FB-463E-9642-DC2DF35C73E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900500" y="654944"/>
                  <a:ext cx="1260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98D1F5F-CCC1-4ACB-BD6E-0A296A3018AA}"/>
                    </a:ext>
                  </a:extLst>
                </p14:cNvPr>
                <p14:cNvContentPartPr/>
                <p14:nvPr/>
              </p14:nvContentPartPr>
              <p14:xfrm>
                <a:off x="4134940" y="689504"/>
                <a:ext cx="810000" cy="167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98D1F5F-CCC1-4ACB-BD6E-0A296A3018A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16940" y="671504"/>
                  <a:ext cx="845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7B78186-827D-4657-96E7-CE5FD7B11639}"/>
                    </a:ext>
                  </a:extLst>
                </p14:cNvPr>
                <p14:cNvContentPartPr/>
                <p14:nvPr/>
              </p14:nvContentPartPr>
              <p14:xfrm>
                <a:off x="4916140" y="676184"/>
                <a:ext cx="577800" cy="185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7B78186-827D-4657-96E7-CE5FD7B1163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98500" y="658544"/>
                  <a:ext cx="613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1B9245D-4B0A-4861-A63C-A87E7D8E7AD3}"/>
                    </a:ext>
                  </a:extLst>
                </p14:cNvPr>
                <p14:cNvContentPartPr/>
                <p14:nvPr/>
              </p14:nvContentPartPr>
              <p14:xfrm>
                <a:off x="2177620" y="756464"/>
                <a:ext cx="1949760" cy="308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1B9245D-4B0A-4861-A63C-A87E7D8E7A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159980" y="738464"/>
                  <a:ext cx="19854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391FA6E-2593-4472-8CD6-2B26A6D0A9F6}"/>
                    </a:ext>
                  </a:extLst>
                </p14:cNvPr>
                <p14:cNvContentPartPr/>
                <p14:nvPr/>
              </p14:nvContentPartPr>
              <p14:xfrm>
                <a:off x="4043860" y="719744"/>
                <a:ext cx="2274480" cy="367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391FA6E-2593-4472-8CD6-2B26A6D0A9F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025860" y="702104"/>
                  <a:ext cx="23101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258DFA0-8EFA-4679-80D9-8527E8BA7153}"/>
                    </a:ext>
                  </a:extLst>
                </p14:cNvPr>
                <p14:cNvContentPartPr/>
                <p14:nvPr/>
              </p14:nvContentPartPr>
              <p14:xfrm>
                <a:off x="6286300" y="733784"/>
                <a:ext cx="653400" cy="300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258DFA0-8EFA-4679-80D9-8527E8BA715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268300" y="716144"/>
                  <a:ext cx="6890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7D663D6-1887-4B62-97B2-2D7540AC14B8}"/>
                    </a:ext>
                  </a:extLst>
                </p14:cNvPr>
                <p14:cNvContentPartPr/>
                <p14:nvPr/>
              </p14:nvContentPartPr>
              <p14:xfrm>
                <a:off x="6785980" y="811184"/>
                <a:ext cx="485640" cy="237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7D663D6-1887-4B62-97B2-2D7540AC14B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67980" y="793184"/>
                  <a:ext cx="521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8E197F9-F309-44AB-AB00-E00C558FF154}"/>
                    </a:ext>
                  </a:extLst>
                </p14:cNvPr>
                <p14:cNvContentPartPr/>
                <p14:nvPr/>
              </p14:nvContentPartPr>
              <p14:xfrm>
                <a:off x="2245300" y="654224"/>
                <a:ext cx="18360" cy="7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8E197F9-F309-44AB-AB00-E00C558FF15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227300" y="636224"/>
                  <a:ext cx="54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DC89DE-630D-45C1-BAAF-AA5324CBAC1B}"/>
                    </a:ext>
                  </a:extLst>
                </p14:cNvPr>
                <p14:cNvContentPartPr/>
                <p14:nvPr/>
              </p14:nvContentPartPr>
              <p14:xfrm>
                <a:off x="3520420" y="586184"/>
                <a:ext cx="10440" cy="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DC89DE-630D-45C1-BAAF-AA5324CBAC1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502780" y="568544"/>
                  <a:ext cx="46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C7D5350-758D-4E39-96EB-650033729314}"/>
                    </a:ext>
                  </a:extLst>
                </p14:cNvPr>
                <p14:cNvContentPartPr/>
                <p14:nvPr/>
              </p14:nvContentPartPr>
              <p14:xfrm>
                <a:off x="2879980" y="699584"/>
                <a:ext cx="17280" cy="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C7D5350-758D-4E39-96EB-65003372931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862340" y="681944"/>
                  <a:ext cx="52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2090967-140C-4580-904A-64FCFD07B04E}"/>
                    </a:ext>
                  </a:extLst>
                </p14:cNvPr>
                <p14:cNvContentPartPr/>
                <p14:nvPr/>
              </p14:nvContentPartPr>
              <p14:xfrm>
                <a:off x="3749020" y="1187024"/>
                <a:ext cx="173520" cy="217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2090967-140C-4580-904A-64FCFD07B0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31020" y="1169384"/>
                  <a:ext cx="209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1F59475-DCB0-4738-9E74-918BAB4913EC}"/>
                    </a:ext>
                  </a:extLst>
                </p14:cNvPr>
                <p14:cNvContentPartPr/>
                <p14:nvPr/>
              </p14:nvContentPartPr>
              <p14:xfrm>
                <a:off x="3959620" y="1247504"/>
                <a:ext cx="135360" cy="122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1F59475-DCB0-4738-9E74-918BAB4913E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941620" y="1229504"/>
                  <a:ext cx="171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E7EC967-2563-4F14-8D19-1337A50F80A6}"/>
                    </a:ext>
                  </a:extLst>
                </p14:cNvPr>
                <p14:cNvContentPartPr/>
                <p14:nvPr/>
              </p14:nvContentPartPr>
              <p14:xfrm>
                <a:off x="4122700" y="1243184"/>
                <a:ext cx="134280" cy="108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E7EC967-2563-4F14-8D19-1337A50F80A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105060" y="1225544"/>
                  <a:ext cx="169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E0E5767-1272-4CFD-8279-12E8A2CBBA0B}"/>
                    </a:ext>
                  </a:extLst>
                </p14:cNvPr>
                <p14:cNvContentPartPr/>
                <p14:nvPr/>
              </p14:nvContentPartPr>
              <p14:xfrm>
                <a:off x="4355980" y="1173704"/>
                <a:ext cx="95760" cy="176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E0E5767-1272-4CFD-8279-12E8A2CBBA0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337980" y="1156064"/>
                  <a:ext cx="131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83D75E2-5AD4-4F6D-B9B8-3A5256990F2B}"/>
                    </a:ext>
                  </a:extLst>
                </p14:cNvPr>
                <p14:cNvContentPartPr/>
                <p14:nvPr/>
              </p14:nvContentPartPr>
              <p14:xfrm>
                <a:off x="4376140" y="1273784"/>
                <a:ext cx="123120" cy="2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83D75E2-5AD4-4F6D-B9B8-3A5256990F2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358140" y="1255784"/>
                  <a:ext cx="158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349A03A-9864-4F0D-820B-89D3E4D13CDF}"/>
                    </a:ext>
                  </a:extLst>
                </p14:cNvPr>
                <p14:cNvContentPartPr/>
                <p14:nvPr/>
              </p14:nvContentPartPr>
              <p14:xfrm>
                <a:off x="4603660" y="1194584"/>
                <a:ext cx="131040" cy="1054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349A03A-9864-4F0D-820B-89D3E4D13CD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586020" y="1176944"/>
                  <a:ext cx="166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C6875F6-4179-4644-ADEC-9B30596B6AC6}"/>
                    </a:ext>
                  </a:extLst>
                </p14:cNvPr>
                <p14:cNvContentPartPr/>
                <p14:nvPr/>
              </p14:nvContentPartPr>
              <p14:xfrm>
                <a:off x="4622380" y="1156424"/>
                <a:ext cx="79200" cy="147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C6875F6-4179-4644-ADEC-9B30596B6AC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04740" y="1138424"/>
                  <a:ext cx="114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CA4F5AB-7722-436F-AEDB-DF24553606F4}"/>
                    </a:ext>
                  </a:extLst>
                </p14:cNvPr>
                <p14:cNvContentPartPr/>
                <p14:nvPr/>
              </p14:nvContentPartPr>
              <p14:xfrm>
                <a:off x="5155900" y="1171904"/>
                <a:ext cx="173160" cy="133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CA4F5AB-7722-436F-AEDB-DF24553606F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138260" y="1154264"/>
                  <a:ext cx="208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601E382-6FB1-4777-9C30-9194092DEE5E}"/>
                    </a:ext>
                  </a:extLst>
                </p14:cNvPr>
                <p14:cNvContentPartPr/>
                <p14:nvPr/>
              </p14:nvContentPartPr>
              <p14:xfrm>
                <a:off x="5400340" y="1163264"/>
                <a:ext cx="134280" cy="122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601E382-6FB1-4777-9C30-9194092DEE5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382340" y="1145624"/>
                  <a:ext cx="169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9F6188E-43A2-49CB-A484-EDE973498729}"/>
                    </a:ext>
                  </a:extLst>
                </p14:cNvPr>
                <p14:cNvContentPartPr/>
                <p14:nvPr/>
              </p14:nvContentPartPr>
              <p14:xfrm>
                <a:off x="5621020" y="1140584"/>
                <a:ext cx="90360" cy="150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9F6188E-43A2-49CB-A484-EDE97349872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603020" y="1122944"/>
                  <a:ext cx="126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7D87EE8-706E-4B1C-80CB-D7F9DED993B9}"/>
                    </a:ext>
                  </a:extLst>
                </p14:cNvPr>
                <p14:cNvContentPartPr/>
                <p14:nvPr/>
              </p14:nvContentPartPr>
              <p14:xfrm>
                <a:off x="5633260" y="1210064"/>
                <a:ext cx="102960" cy="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7D87EE8-706E-4B1C-80CB-D7F9DED993B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615620" y="1192064"/>
                  <a:ext cx="138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C838352-8AE7-4B7A-9F71-9AE32D8CD105}"/>
                    </a:ext>
                  </a:extLst>
                </p14:cNvPr>
                <p14:cNvContentPartPr/>
                <p14:nvPr/>
              </p14:nvContentPartPr>
              <p14:xfrm>
                <a:off x="5867260" y="1139144"/>
                <a:ext cx="133200" cy="100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C838352-8AE7-4B7A-9F71-9AE32D8CD10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849620" y="1121144"/>
                  <a:ext cx="168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DB3FD00-6ECE-475B-8F00-87E01612105A}"/>
                    </a:ext>
                  </a:extLst>
                </p14:cNvPr>
                <p14:cNvContentPartPr/>
                <p14:nvPr/>
              </p14:nvContentPartPr>
              <p14:xfrm>
                <a:off x="5876260" y="1129784"/>
                <a:ext cx="109440" cy="1047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DB3FD00-6ECE-475B-8F00-87E01612105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858620" y="1112144"/>
                  <a:ext cx="145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FD898EA-BF7A-46A8-843B-C5F5EE1C3BF6}"/>
                    </a:ext>
                  </a:extLst>
                </p14:cNvPr>
                <p14:cNvContentPartPr/>
                <p14:nvPr/>
              </p14:nvContentPartPr>
              <p14:xfrm>
                <a:off x="1977100" y="1131224"/>
                <a:ext cx="200880" cy="293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FD898EA-BF7A-46A8-843B-C5F5EE1C3BF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959460" y="1113584"/>
                  <a:ext cx="2365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6AC7AB1-D8A8-44F6-8F43-BA010800BF17}"/>
                    </a:ext>
                  </a:extLst>
                </p14:cNvPr>
                <p14:cNvContentPartPr/>
                <p14:nvPr/>
              </p14:nvContentPartPr>
              <p14:xfrm>
                <a:off x="2045860" y="1253624"/>
                <a:ext cx="137520" cy="8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6AC7AB1-D8A8-44F6-8F43-BA010800BF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28220" y="1235624"/>
                  <a:ext cx="173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D1056B-457F-4E58-A8D2-00719453F71A}"/>
                    </a:ext>
                  </a:extLst>
                </p14:cNvPr>
                <p14:cNvContentPartPr/>
                <p14:nvPr/>
              </p14:nvContentPartPr>
              <p14:xfrm>
                <a:off x="2315860" y="1120784"/>
                <a:ext cx="220320" cy="252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D1056B-457F-4E58-A8D2-00719453F71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298220" y="1102784"/>
                  <a:ext cx="255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C2CF76-A8DA-4B64-9AAC-7C95F2AA57AB}"/>
                    </a:ext>
                  </a:extLst>
                </p14:cNvPr>
                <p14:cNvContentPartPr/>
                <p14:nvPr/>
              </p14:nvContentPartPr>
              <p14:xfrm>
                <a:off x="2618980" y="1239224"/>
                <a:ext cx="339120" cy="34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C2CF76-A8DA-4B64-9AAC-7C95F2AA57A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600980" y="1221584"/>
                  <a:ext cx="374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B9D06C-4371-45C7-82F2-19F4D198ACAE}"/>
                    </a:ext>
                  </a:extLst>
                </p14:cNvPr>
                <p14:cNvContentPartPr/>
                <p14:nvPr/>
              </p14:nvContentPartPr>
              <p14:xfrm>
                <a:off x="2847220" y="1144184"/>
                <a:ext cx="117720" cy="219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B9D06C-4371-45C7-82F2-19F4D198ACA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829580" y="1126184"/>
                  <a:ext cx="153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13F373D-918C-489D-881F-5E4D18438A16}"/>
                    </a:ext>
                  </a:extLst>
                </p14:cNvPr>
                <p14:cNvContentPartPr/>
                <p14:nvPr/>
              </p14:nvContentPartPr>
              <p14:xfrm>
                <a:off x="3184900" y="1169384"/>
                <a:ext cx="287280" cy="209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13F373D-918C-489D-881F-5E4D18438A1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167260" y="1151744"/>
                  <a:ext cx="3229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9C026F3-0EA5-4642-BE8A-F129E1FA0AFF}"/>
                    </a:ext>
                  </a:extLst>
                </p14:cNvPr>
                <p14:cNvContentPartPr/>
                <p14:nvPr/>
              </p14:nvContentPartPr>
              <p14:xfrm>
                <a:off x="1994020" y="1467104"/>
                <a:ext cx="8280" cy="32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9C026F3-0EA5-4642-BE8A-F129E1FA0AF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976380" y="1449464"/>
                  <a:ext cx="43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3B2DFD3-6498-4B91-99F8-5FE4D4AC053D}"/>
                    </a:ext>
                  </a:extLst>
                </p14:cNvPr>
                <p14:cNvContentPartPr/>
                <p14:nvPr/>
              </p14:nvContentPartPr>
              <p14:xfrm>
                <a:off x="2487220" y="1460984"/>
                <a:ext cx="2520" cy="1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3B2DFD3-6498-4B91-99F8-5FE4D4AC053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469220" y="1443344"/>
                  <a:ext cx="38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A4BE5D6-D872-439E-AEC5-FFD02624905F}"/>
                    </a:ext>
                  </a:extLst>
                </p14:cNvPr>
                <p14:cNvContentPartPr/>
                <p14:nvPr/>
              </p14:nvContentPartPr>
              <p14:xfrm>
                <a:off x="3225580" y="1532984"/>
                <a:ext cx="106200" cy="140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A4BE5D6-D872-439E-AEC5-FFD02624905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207940" y="1514984"/>
                  <a:ext cx="141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4AC6068-FF25-4B11-AC76-938517A7C3C1}"/>
                    </a:ext>
                  </a:extLst>
                </p14:cNvPr>
                <p14:cNvContentPartPr/>
                <p14:nvPr/>
              </p14:nvContentPartPr>
              <p14:xfrm>
                <a:off x="3382900" y="1520744"/>
                <a:ext cx="69120" cy="109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4AC6068-FF25-4B11-AC76-938517A7C3C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365260" y="1503104"/>
                  <a:ext cx="104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0576712-5F23-4466-AE8C-0E499A4DABF4}"/>
                    </a:ext>
                  </a:extLst>
                </p14:cNvPr>
                <p14:cNvContentPartPr/>
                <p14:nvPr/>
              </p14:nvContentPartPr>
              <p14:xfrm>
                <a:off x="3524020" y="1508144"/>
                <a:ext cx="117360" cy="1202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0576712-5F23-4466-AE8C-0E499A4DABF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506020" y="1490144"/>
                  <a:ext cx="153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E4F8A03-A9A7-4B5E-A66F-6D450C42DE20}"/>
                    </a:ext>
                  </a:extLst>
                </p14:cNvPr>
                <p14:cNvContentPartPr/>
                <p14:nvPr/>
              </p14:nvContentPartPr>
              <p14:xfrm>
                <a:off x="3502420" y="1565384"/>
                <a:ext cx="62280" cy="1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E4F8A03-A9A7-4B5E-A66F-6D450C42DE2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484780" y="1547384"/>
                  <a:ext cx="97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D5B2461-BE37-4958-AE85-EB9378696CED}"/>
                    </a:ext>
                  </a:extLst>
                </p14:cNvPr>
                <p14:cNvContentPartPr/>
                <p14:nvPr/>
              </p14:nvContentPartPr>
              <p14:xfrm>
                <a:off x="6272620" y="1131224"/>
                <a:ext cx="164880" cy="139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D5B2461-BE37-4958-AE85-EB9378696CE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254980" y="1113584"/>
                  <a:ext cx="200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B538925-5343-4E81-9368-43AF257EEA28}"/>
                    </a:ext>
                  </a:extLst>
                </p14:cNvPr>
                <p14:cNvContentPartPr/>
                <p14:nvPr/>
              </p14:nvContentPartPr>
              <p14:xfrm>
                <a:off x="6530380" y="1111784"/>
                <a:ext cx="137520" cy="121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B538925-5343-4E81-9368-43AF257EEA2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12740" y="1093784"/>
                  <a:ext cx="173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70C3810-46C7-4346-82D4-F507CA80A8EB}"/>
                    </a:ext>
                  </a:extLst>
                </p14:cNvPr>
                <p14:cNvContentPartPr/>
                <p14:nvPr/>
              </p14:nvContentPartPr>
              <p14:xfrm>
                <a:off x="6769060" y="1089104"/>
                <a:ext cx="68040" cy="1461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70C3810-46C7-4346-82D4-F507CA80A8E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51060" y="1071464"/>
                  <a:ext cx="103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3CE8E69-1960-45E6-BFFA-58AD2E3F9756}"/>
                    </a:ext>
                  </a:extLst>
                </p14:cNvPr>
                <p14:cNvContentPartPr/>
                <p14:nvPr/>
              </p14:nvContentPartPr>
              <p14:xfrm>
                <a:off x="6769060" y="1107824"/>
                <a:ext cx="99360" cy="75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3CE8E69-1960-45E6-BFFA-58AD2E3F975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751060" y="1089824"/>
                  <a:ext cx="135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879E4A5-30CA-439B-B62F-8647AE10E813}"/>
                    </a:ext>
                  </a:extLst>
                </p14:cNvPr>
                <p14:cNvContentPartPr/>
                <p14:nvPr/>
              </p14:nvContentPartPr>
              <p14:xfrm>
                <a:off x="7121500" y="1143104"/>
                <a:ext cx="106200" cy="964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879E4A5-30CA-439B-B62F-8647AE10E81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03500" y="1125464"/>
                  <a:ext cx="141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E7937FD-D713-40F4-A44D-E8203DA9EC5B}"/>
                    </a:ext>
                  </a:extLst>
                </p14:cNvPr>
                <p14:cNvContentPartPr/>
                <p14:nvPr/>
              </p14:nvContentPartPr>
              <p14:xfrm>
                <a:off x="7108180" y="1138064"/>
                <a:ext cx="77760" cy="95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E7937FD-D713-40F4-A44D-E8203DA9EC5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090180" y="1120064"/>
                  <a:ext cx="113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409ADCC-8E3A-4D34-9DF6-F496DA19C1A5}"/>
                    </a:ext>
                  </a:extLst>
                </p14:cNvPr>
                <p14:cNvContentPartPr/>
                <p14:nvPr/>
              </p14:nvContentPartPr>
              <p14:xfrm>
                <a:off x="7630900" y="1046264"/>
                <a:ext cx="10800" cy="1386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409ADCC-8E3A-4D34-9DF6-F496DA19C1A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612900" y="1028624"/>
                  <a:ext cx="46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256CBCC-E5A4-4D86-921C-1C7545F10BAD}"/>
                    </a:ext>
                  </a:extLst>
                </p14:cNvPr>
                <p14:cNvContentPartPr/>
                <p14:nvPr/>
              </p14:nvContentPartPr>
              <p14:xfrm>
                <a:off x="7781020" y="1069664"/>
                <a:ext cx="137520" cy="1101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256CBCC-E5A4-4D86-921C-1C7545F10BA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763020" y="1051664"/>
                  <a:ext cx="173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8412036-F554-4856-A7FD-8CB56B40C14C}"/>
                    </a:ext>
                  </a:extLst>
                </p14:cNvPr>
                <p14:cNvContentPartPr/>
                <p14:nvPr/>
              </p14:nvContentPartPr>
              <p14:xfrm>
                <a:off x="8041660" y="1019264"/>
                <a:ext cx="162720" cy="169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8412036-F554-4856-A7FD-8CB56B40C14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24020" y="1001264"/>
                  <a:ext cx="198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901E89F-FED9-41DC-A3D5-1A8F9ABBE0AC}"/>
                    </a:ext>
                  </a:extLst>
                </p14:cNvPr>
                <p14:cNvContentPartPr/>
                <p14:nvPr/>
              </p14:nvContentPartPr>
              <p14:xfrm>
                <a:off x="8099620" y="1104584"/>
                <a:ext cx="142200" cy="2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901E89F-FED9-41DC-A3D5-1A8F9ABBE0A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81620" y="1086944"/>
                  <a:ext cx="177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0BF2101-0EE2-4B63-BE2D-B2A850093686}"/>
                    </a:ext>
                  </a:extLst>
                </p14:cNvPr>
                <p14:cNvContentPartPr/>
                <p14:nvPr/>
              </p14:nvContentPartPr>
              <p14:xfrm>
                <a:off x="8342620" y="1021784"/>
                <a:ext cx="303120" cy="113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0BF2101-0EE2-4B63-BE2D-B2A85009368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324980" y="1003784"/>
                  <a:ext cx="338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F42A7BE-F24E-4889-B659-049EBAD199FB}"/>
                    </a:ext>
                  </a:extLst>
                </p14:cNvPr>
                <p14:cNvContentPartPr/>
                <p14:nvPr/>
              </p14:nvContentPartPr>
              <p14:xfrm>
                <a:off x="3737140" y="1433624"/>
                <a:ext cx="712440" cy="56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F42A7BE-F24E-4889-B659-049EBAD199F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719140" y="1415624"/>
                  <a:ext cx="74808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245FB93-1481-4EAB-95AB-D3D2F97C93C5}"/>
              </a:ext>
            </a:extLst>
          </p:cNvPr>
          <p:cNvGrpSpPr/>
          <p:nvPr/>
        </p:nvGrpSpPr>
        <p:grpSpPr>
          <a:xfrm>
            <a:off x="1872700" y="2380064"/>
            <a:ext cx="1882080" cy="376200"/>
            <a:chOff x="1872700" y="2380064"/>
            <a:chExt cx="188208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D19E98-033B-4951-9C33-68C3B50B66DC}"/>
                    </a:ext>
                  </a:extLst>
                </p14:cNvPr>
                <p14:cNvContentPartPr/>
                <p14:nvPr/>
              </p14:nvContentPartPr>
              <p14:xfrm>
                <a:off x="1887820" y="2380064"/>
                <a:ext cx="210240" cy="279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D19E98-033B-4951-9C33-68C3B50B66D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869820" y="2362064"/>
                  <a:ext cx="2458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2A80A2F-6F38-4410-8706-3CB8C59B8408}"/>
                    </a:ext>
                  </a:extLst>
                </p14:cNvPr>
                <p14:cNvContentPartPr/>
                <p14:nvPr/>
              </p14:nvContentPartPr>
              <p14:xfrm>
                <a:off x="1935700" y="2513984"/>
                <a:ext cx="99360" cy="8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2A80A2F-6F38-4410-8706-3CB8C59B840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917700" y="2496344"/>
                  <a:ext cx="135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3E31AFC-0E44-423A-83ED-CD28F55B0099}"/>
                    </a:ext>
                  </a:extLst>
                </p14:cNvPr>
                <p14:cNvContentPartPr/>
                <p14:nvPr/>
              </p14:nvContentPartPr>
              <p14:xfrm>
                <a:off x="2199940" y="2403104"/>
                <a:ext cx="155520" cy="234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3E31AFC-0E44-423A-83ED-CD28F55B009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181940" y="2385104"/>
                  <a:ext cx="1911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2CE46A-DDA3-413F-893C-4803B89586C7}"/>
                    </a:ext>
                  </a:extLst>
                </p14:cNvPr>
                <p14:cNvContentPartPr/>
                <p14:nvPr/>
              </p14:nvContentPartPr>
              <p14:xfrm>
                <a:off x="2561380" y="2548544"/>
                <a:ext cx="378000" cy="28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2CE46A-DDA3-413F-893C-4803B89586C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543740" y="2530544"/>
                  <a:ext cx="413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E4DEBD-6DA8-4713-A2DF-E5F3AD2ACD70}"/>
                    </a:ext>
                  </a:extLst>
                </p14:cNvPr>
                <p14:cNvContentPartPr/>
                <p14:nvPr/>
              </p14:nvContentPartPr>
              <p14:xfrm>
                <a:off x="2780980" y="2450264"/>
                <a:ext cx="152280" cy="305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E4DEBD-6DA8-4713-A2DF-E5F3AD2ACD7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62980" y="2432624"/>
                  <a:ext cx="187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FFB0A37-D072-426D-B356-4E45B4DD479A}"/>
                    </a:ext>
                  </a:extLst>
                </p14:cNvPr>
                <p14:cNvContentPartPr/>
                <p14:nvPr/>
              </p14:nvContentPartPr>
              <p14:xfrm>
                <a:off x="3187420" y="2439104"/>
                <a:ext cx="236880" cy="263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FFB0A37-D072-426D-B356-4E45B4DD479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169420" y="2421464"/>
                  <a:ext cx="272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AC5A934-8A24-4861-ABAC-522D20128EA3}"/>
                    </a:ext>
                  </a:extLst>
                </p14:cNvPr>
                <p14:cNvContentPartPr/>
                <p14:nvPr/>
              </p14:nvContentPartPr>
              <p14:xfrm>
                <a:off x="3548500" y="2488784"/>
                <a:ext cx="1440" cy="203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AC5A934-8A24-4861-ABAC-522D20128EA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530860" y="2470784"/>
                  <a:ext cx="37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FCE58F1-7552-4A92-8360-3DC96070E453}"/>
                    </a:ext>
                  </a:extLst>
                </p14:cNvPr>
                <p14:cNvContentPartPr/>
                <p14:nvPr/>
              </p14:nvContentPartPr>
              <p14:xfrm>
                <a:off x="3575500" y="2472584"/>
                <a:ext cx="179280" cy="200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FCE58F1-7552-4A92-8360-3DC96070E45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57860" y="2454584"/>
                  <a:ext cx="214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C788F02-C02F-43FD-94F9-9223DDD4DFA6}"/>
                    </a:ext>
                  </a:extLst>
                </p14:cNvPr>
                <p14:cNvContentPartPr/>
                <p14:nvPr/>
              </p14:nvContentPartPr>
              <p14:xfrm>
                <a:off x="1872700" y="2730704"/>
                <a:ext cx="401040" cy="255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C788F02-C02F-43FD-94F9-9223DDD4DFA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854700" y="2713064"/>
                  <a:ext cx="43668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D7D7113-5F14-4CE8-9DD4-178CBA07796B}"/>
                  </a:ext>
                </a:extLst>
              </p14:cNvPr>
              <p14:cNvContentPartPr/>
              <p14:nvPr/>
            </p14:nvContentPartPr>
            <p14:xfrm>
              <a:off x="4665220" y="4553384"/>
              <a:ext cx="225360" cy="19224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D7D7113-5F14-4CE8-9DD4-178CBA07796B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647580" y="4535744"/>
                <a:ext cx="2610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ECA4435-60B8-4656-8E60-66A53B0F61F9}"/>
                  </a:ext>
                </a:extLst>
              </p14:cNvPr>
              <p14:cNvContentPartPr/>
              <p14:nvPr/>
            </p14:nvContentPartPr>
            <p14:xfrm>
              <a:off x="5052580" y="4516664"/>
              <a:ext cx="132120" cy="34776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ECA4435-60B8-4656-8E60-66A53B0F61F9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5034580" y="4499024"/>
                <a:ext cx="1677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387D083-981B-4992-9104-017286C869FA}"/>
                  </a:ext>
                </a:extLst>
              </p14:cNvPr>
              <p14:cNvContentPartPr/>
              <p14:nvPr/>
            </p14:nvContentPartPr>
            <p14:xfrm>
              <a:off x="3115780" y="4465544"/>
              <a:ext cx="54000" cy="20966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387D083-981B-4992-9104-017286C869FA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097780" y="4447904"/>
                <a:ext cx="89640" cy="21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163340E-0708-4244-93BE-386DBF8C2C1C}"/>
                  </a:ext>
                </a:extLst>
              </p14:cNvPr>
              <p14:cNvContentPartPr/>
              <p14:nvPr/>
            </p14:nvContentPartPr>
            <p14:xfrm>
              <a:off x="3175900" y="4792424"/>
              <a:ext cx="248400" cy="288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163340E-0708-4244-93BE-386DBF8C2C1C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158260" y="4774424"/>
                <a:ext cx="2840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AEDA994-28DC-41FC-AE54-7A10B0C26806}"/>
                  </a:ext>
                </a:extLst>
              </p14:cNvPr>
              <p14:cNvContentPartPr/>
              <p14:nvPr/>
            </p14:nvContentPartPr>
            <p14:xfrm>
              <a:off x="3293260" y="4700984"/>
              <a:ext cx="170640" cy="2271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AEDA994-28DC-41FC-AE54-7A10B0C26806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275260" y="4682984"/>
                <a:ext cx="206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D5B976F-9ABD-4B59-B878-587C3D48060D}"/>
                  </a:ext>
                </a:extLst>
              </p14:cNvPr>
              <p14:cNvContentPartPr/>
              <p14:nvPr/>
            </p14:nvContentPartPr>
            <p14:xfrm>
              <a:off x="3695380" y="4580384"/>
              <a:ext cx="248040" cy="22644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D5B976F-9ABD-4B59-B878-587C3D48060D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677380" y="4562744"/>
                <a:ext cx="2836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9A5D353-0013-4ACA-9AC7-34B47578FE94}"/>
                  </a:ext>
                </a:extLst>
              </p14:cNvPr>
              <p14:cNvContentPartPr/>
              <p14:nvPr/>
            </p14:nvContentPartPr>
            <p14:xfrm>
              <a:off x="3743260" y="4695944"/>
              <a:ext cx="234360" cy="75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9A5D353-0013-4ACA-9AC7-34B47578FE94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3725620" y="4678304"/>
                <a:ext cx="2700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4A116289-796E-4492-9F07-CE43A7122ED6}"/>
                  </a:ext>
                </a:extLst>
              </p14:cNvPr>
              <p14:cNvContentPartPr/>
              <p14:nvPr/>
            </p14:nvContentPartPr>
            <p14:xfrm>
              <a:off x="4141420" y="4551944"/>
              <a:ext cx="139320" cy="2037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4A116289-796E-4492-9F07-CE43A7122ED6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4123780" y="4534304"/>
                <a:ext cx="1749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0566BA75-CF80-456A-999D-27B90AD067E5}"/>
                  </a:ext>
                </a:extLst>
              </p14:cNvPr>
              <p14:cNvContentPartPr/>
              <p14:nvPr/>
            </p14:nvContentPartPr>
            <p14:xfrm>
              <a:off x="3612940" y="4502624"/>
              <a:ext cx="144360" cy="36900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0566BA75-CF80-456A-999D-27B90AD067E5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594940" y="4484984"/>
                <a:ext cx="1800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7C058A7-9A14-46AE-BB61-A5E8C50079F7}"/>
                  </a:ext>
                </a:extLst>
              </p14:cNvPr>
              <p14:cNvContentPartPr/>
              <p14:nvPr/>
            </p14:nvContentPartPr>
            <p14:xfrm>
              <a:off x="3244660" y="4415144"/>
              <a:ext cx="132120" cy="1756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7C058A7-9A14-46AE-BB61-A5E8C50079F7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3227020" y="4397504"/>
                <a:ext cx="1677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6C80FA65-BBFA-4C4E-B671-71EFA8B01034}"/>
                  </a:ext>
                </a:extLst>
              </p14:cNvPr>
              <p14:cNvContentPartPr/>
              <p14:nvPr/>
            </p14:nvContentPartPr>
            <p14:xfrm>
              <a:off x="3433660" y="4518824"/>
              <a:ext cx="14040" cy="11268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6C80FA65-BBFA-4C4E-B671-71EFA8B01034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3416020" y="4501184"/>
                <a:ext cx="496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4B95673-8175-4B04-AB2D-3C07591E5B5C}"/>
                  </a:ext>
                </a:extLst>
              </p14:cNvPr>
              <p14:cNvContentPartPr/>
              <p14:nvPr/>
            </p14:nvContentPartPr>
            <p14:xfrm>
              <a:off x="3741100" y="4827704"/>
              <a:ext cx="443880" cy="1522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4B95673-8175-4B04-AB2D-3C07591E5B5C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723460" y="4809704"/>
                <a:ext cx="4795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400AD97-948B-4479-9DBC-2CA2DEBE68F4}"/>
                  </a:ext>
                </a:extLst>
              </p14:cNvPr>
              <p14:cNvContentPartPr/>
              <p14:nvPr/>
            </p14:nvContentPartPr>
            <p14:xfrm>
              <a:off x="4142860" y="4856144"/>
              <a:ext cx="796320" cy="16272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400AD97-948B-4479-9DBC-2CA2DEBE68F4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4124860" y="4838504"/>
                <a:ext cx="8319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B5E53C7-DF2C-49FC-84BE-10131CEE1FF1}"/>
                  </a:ext>
                </a:extLst>
              </p14:cNvPr>
              <p14:cNvContentPartPr/>
              <p14:nvPr/>
            </p14:nvContentPartPr>
            <p14:xfrm>
              <a:off x="3877540" y="5046584"/>
              <a:ext cx="90360" cy="1504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B5E53C7-DF2C-49FC-84BE-10131CEE1FF1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859540" y="5028584"/>
                <a:ext cx="1260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9230D72-EEB0-4359-AE66-CB09FD620B29}"/>
                  </a:ext>
                </a:extLst>
              </p14:cNvPr>
              <p14:cNvContentPartPr/>
              <p14:nvPr/>
            </p14:nvContentPartPr>
            <p14:xfrm>
              <a:off x="4052860" y="5074664"/>
              <a:ext cx="1440" cy="10152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9230D72-EEB0-4359-AE66-CB09FD620B29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4035220" y="5057024"/>
                <a:ext cx="370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6C23E33-A146-4F1B-A9EF-42E783BE844B}"/>
                  </a:ext>
                </a:extLst>
              </p14:cNvPr>
              <p14:cNvContentPartPr/>
              <p14:nvPr/>
            </p14:nvContentPartPr>
            <p14:xfrm>
              <a:off x="4052500" y="5071784"/>
              <a:ext cx="133920" cy="10044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6C23E33-A146-4F1B-A9EF-42E783BE844B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4034500" y="5053784"/>
                <a:ext cx="1695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9F70FD5-FC7B-46DA-BB94-474C995186D3}"/>
                  </a:ext>
                </a:extLst>
              </p14:cNvPr>
              <p14:cNvContentPartPr/>
              <p14:nvPr/>
            </p14:nvContentPartPr>
            <p14:xfrm>
              <a:off x="3848020" y="5238104"/>
              <a:ext cx="303480" cy="4968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9F70FD5-FC7B-46DA-BB94-474C995186D3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830380" y="5220464"/>
                <a:ext cx="3391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3E12FFD2-BE75-499C-885A-CDDD8FAD503A}"/>
                  </a:ext>
                </a:extLst>
              </p14:cNvPr>
              <p14:cNvContentPartPr/>
              <p14:nvPr/>
            </p14:nvContentPartPr>
            <p14:xfrm>
              <a:off x="3827860" y="5268704"/>
              <a:ext cx="353160" cy="525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3E12FFD2-BE75-499C-885A-CDDD8FAD503A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809860" y="5250704"/>
                <a:ext cx="388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1DED106D-52AC-4B02-84F0-FCF643DDB888}"/>
                  </a:ext>
                </a:extLst>
              </p14:cNvPr>
              <p14:cNvContentPartPr/>
              <p14:nvPr/>
            </p14:nvContentPartPr>
            <p14:xfrm>
              <a:off x="5545420" y="4566344"/>
              <a:ext cx="143280" cy="1864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1DED106D-52AC-4B02-84F0-FCF643DDB888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5527780" y="4548704"/>
                <a:ext cx="1789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096D3FF-1271-4D85-88BD-0468FBD1ED66}"/>
                  </a:ext>
                </a:extLst>
              </p14:cNvPr>
              <p14:cNvContentPartPr/>
              <p14:nvPr/>
            </p14:nvContentPartPr>
            <p14:xfrm>
              <a:off x="5808940" y="4603064"/>
              <a:ext cx="124200" cy="12816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096D3FF-1271-4D85-88BD-0468FBD1ED66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5790940" y="4585064"/>
                <a:ext cx="1598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D49059E-4263-453C-8CC6-DB97F533D3C7}"/>
                  </a:ext>
                </a:extLst>
              </p14:cNvPr>
              <p14:cNvContentPartPr/>
              <p14:nvPr/>
            </p14:nvContentPartPr>
            <p14:xfrm>
              <a:off x="6024580" y="4622504"/>
              <a:ext cx="172080" cy="1206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D49059E-4263-453C-8CC6-DB97F533D3C7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6006580" y="4604504"/>
                <a:ext cx="2077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2AB8A3B-6FA5-49FA-9F45-47ECA0BEB8F0}"/>
                  </a:ext>
                </a:extLst>
              </p14:cNvPr>
              <p14:cNvContentPartPr/>
              <p14:nvPr/>
            </p14:nvContentPartPr>
            <p14:xfrm>
              <a:off x="6289180" y="4585784"/>
              <a:ext cx="88560" cy="1785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2AB8A3B-6FA5-49FA-9F45-47ECA0BEB8F0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6271540" y="4567784"/>
                <a:ext cx="1242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43C8F35-EE34-428D-9750-1E4EB8A8DCA2}"/>
                  </a:ext>
                </a:extLst>
              </p14:cNvPr>
              <p14:cNvContentPartPr/>
              <p14:nvPr/>
            </p14:nvContentPartPr>
            <p14:xfrm>
              <a:off x="6297460" y="4623224"/>
              <a:ext cx="84960" cy="601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43C8F35-EE34-428D-9750-1E4EB8A8DCA2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6279460" y="4605224"/>
                <a:ext cx="1206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39E9770-84E8-4413-8BBE-32DCDB70D783}"/>
                  </a:ext>
                </a:extLst>
              </p14:cNvPr>
              <p14:cNvContentPartPr/>
              <p14:nvPr/>
            </p14:nvContentPartPr>
            <p14:xfrm>
              <a:off x="6515620" y="4614584"/>
              <a:ext cx="335880" cy="11448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39E9770-84E8-4413-8BBE-32DCDB70D783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6497980" y="4596944"/>
                <a:ext cx="3715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069BD01B-DCB6-4A22-8D41-731994609353}"/>
                  </a:ext>
                </a:extLst>
              </p14:cNvPr>
              <p14:cNvContentPartPr/>
              <p14:nvPr/>
            </p14:nvContentPartPr>
            <p14:xfrm>
              <a:off x="3066820" y="5562824"/>
              <a:ext cx="286200" cy="32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069BD01B-DCB6-4A22-8D41-731994609353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3049180" y="5544824"/>
                <a:ext cx="3218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D0C1F5E-339D-47F5-BA7C-D8B9F52D31BE}"/>
                  </a:ext>
                </a:extLst>
              </p14:cNvPr>
              <p14:cNvContentPartPr/>
              <p14:nvPr/>
            </p14:nvContentPartPr>
            <p14:xfrm>
              <a:off x="3324580" y="5480744"/>
              <a:ext cx="140760" cy="1695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D0C1F5E-339D-47F5-BA7C-D8B9F52D31BE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3306940" y="5463104"/>
                <a:ext cx="1764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9B98D9CB-5A2A-4F3D-ABA4-9370ECA65985}"/>
                  </a:ext>
                </a:extLst>
              </p14:cNvPr>
              <p14:cNvContentPartPr/>
              <p14:nvPr/>
            </p14:nvContentPartPr>
            <p14:xfrm>
              <a:off x="3534100" y="5429264"/>
              <a:ext cx="189360" cy="20520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9B98D9CB-5A2A-4F3D-ABA4-9370ECA65985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3516100" y="5411264"/>
                <a:ext cx="2250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42BD583-B764-4DF0-A362-63FFF8374BC7}"/>
                  </a:ext>
                </a:extLst>
              </p14:cNvPr>
              <p14:cNvContentPartPr/>
              <p14:nvPr/>
            </p14:nvContentPartPr>
            <p14:xfrm>
              <a:off x="3787180" y="5631224"/>
              <a:ext cx="131040" cy="1090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42BD583-B764-4DF0-A362-63FFF8374BC7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3769540" y="5613224"/>
                <a:ext cx="1666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9D6424B-ADBC-4126-AD3F-1204F29522AB}"/>
                  </a:ext>
                </a:extLst>
              </p14:cNvPr>
              <p14:cNvContentPartPr/>
              <p14:nvPr/>
            </p14:nvContentPartPr>
            <p14:xfrm>
              <a:off x="4084540" y="5409824"/>
              <a:ext cx="226440" cy="35064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9D6424B-ADBC-4126-AD3F-1204F29522AB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4066540" y="5392184"/>
                <a:ext cx="2620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AA98AC1-2CCD-4E4B-B85A-AFE6C523C5EE}"/>
                  </a:ext>
                </a:extLst>
              </p14:cNvPr>
              <p14:cNvContentPartPr/>
              <p14:nvPr/>
            </p14:nvContentPartPr>
            <p14:xfrm>
              <a:off x="4500700" y="5508104"/>
              <a:ext cx="10800" cy="16884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AA98AC1-2CCD-4E4B-B85A-AFE6C523C5EE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4483060" y="5490464"/>
                <a:ext cx="46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1028750-A3A2-4680-8879-E651F83D4BAD}"/>
                  </a:ext>
                </a:extLst>
              </p14:cNvPr>
              <p14:cNvContentPartPr/>
              <p14:nvPr/>
            </p14:nvContentPartPr>
            <p14:xfrm>
              <a:off x="4502140" y="5452304"/>
              <a:ext cx="190800" cy="2192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1028750-A3A2-4680-8879-E651F83D4BAD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4484140" y="5434304"/>
                <a:ext cx="2264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C8D80014-FBED-487D-8425-CB49335B5FD6}"/>
                  </a:ext>
                </a:extLst>
              </p14:cNvPr>
              <p14:cNvContentPartPr/>
              <p14:nvPr/>
            </p14:nvContentPartPr>
            <p14:xfrm>
              <a:off x="4858900" y="5528264"/>
              <a:ext cx="11520" cy="15336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C8D80014-FBED-487D-8425-CB49335B5FD6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4840900" y="5510624"/>
                <a:ext cx="471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BCE08B41-91F6-40C7-A706-AB6B1E80953A}"/>
                  </a:ext>
                </a:extLst>
              </p14:cNvPr>
              <p14:cNvContentPartPr/>
              <p14:nvPr/>
            </p14:nvContentPartPr>
            <p14:xfrm>
              <a:off x="4858540" y="5496584"/>
              <a:ext cx="177480" cy="18504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BCE08B41-91F6-40C7-A706-AB6B1E80953A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4840540" y="5478944"/>
                <a:ext cx="2131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F6C43AC-D640-426D-9EDF-67ADBBF00051}"/>
                  </a:ext>
                </a:extLst>
              </p14:cNvPr>
              <p14:cNvContentPartPr/>
              <p14:nvPr/>
            </p14:nvContentPartPr>
            <p14:xfrm>
              <a:off x="5295580" y="5486864"/>
              <a:ext cx="29880" cy="15120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F6C43AC-D640-426D-9EDF-67ADBBF00051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5277940" y="5468864"/>
                <a:ext cx="655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9B3F4D50-3131-43FB-8ABC-B17C46BF2EE2}"/>
                  </a:ext>
                </a:extLst>
              </p14:cNvPr>
              <p14:cNvContentPartPr/>
              <p14:nvPr/>
            </p14:nvContentPartPr>
            <p14:xfrm>
              <a:off x="5302420" y="5469584"/>
              <a:ext cx="210600" cy="306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9B3F4D50-3131-43FB-8ABC-B17C46BF2EE2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5284420" y="5451944"/>
                <a:ext cx="2462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79645D30-7203-4208-B16C-EDF1BA809B71}"/>
                  </a:ext>
                </a:extLst>
              </p14:cNvPr>
              <p14:cNvContentPartPr/>
              <p14:nvPr/>
            </p14:nvContentPartPr>
            <p14:xfrm>
              <a:off x="5310340" y="5577944"/>
              <a:ext cx="270360" cy="7740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79645D30-7203-4208-B16C-EDF1BA809B71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5292340" y="5560304"/>
                <a:ext cx="3060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768B75F-514D-4DE7-A730-4195126BD278}"/>
                  </a:ext>
                </a:extLst>
              </p14:cNvPr>
              <p14:cNvContentPartPr/>
              <p14:nvPr/>
            </p14:nvContentPartPr>
            <p14:xfrm>
              <a:off x="5695180" y="5532584"/>
              <a:ext cx="24120" cy="14616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768B75F-514D-4DE7-A730-4195126BD278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5677540" y="5514584"/>
                <a:ext cx="597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955C5D4E-0FCD-4C9F-89F5-9D8C63F95D3B}"/>
                  </a:ext>
                </a:extLst>
              </p14:cNvPr>
              <p14:cNvContentPartPr/>
              <p14:nvPr/>
            </p14:nvContentPartPr>
            <p14:xfrm>
              <a:off x="5690140" y="5469944"/>
              <a:ext cx="182880" cy="630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955C5D4E-0FCD-4C9F-89F5-9D8C63F95D3B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5672140" y="5451944"/>
                <a:ext cx="2185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E275A01-BF8C-4994-852C-A21383297DB9}"/>
                  </a:ext>
                </a:extLst>
              </p14:cNvPr>
              <p14:cNvContentPartPr/>
              <p14:nvPr/>
            </p14:nvContentPartPr>
            <p14:xfrm>
              <a:off x="5700940" y="5589104"/>
              <a:ext cx="149040" cy="432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E275A01-BF8C-4994-852C-A21383297DB9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5682940" y="5571464"/>
                <a:ext cx="184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037AE4C7-649C-455B-90EA-61AAA4E27C53}"/>
                  </a:ext>
                </a:extLst>
              </p14:cNvPr>
              <p14:cNvContentPartPr/>
              <p14:nvPr/>
            </p14:nvContentPartPr>
            <p14:xfrm>
              <a:off x="6099460" y="5395784"/>
              <a:ext cx="178200" cy="31212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037AE4C7-649C-455B-90EA-61AAA4E27C53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6081460" y="5377784"/>
                <a:ext cx="2138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9C76988-42D7-45B1-91FE-2B7E24547151}"/>
                  </a:ext>
                </a:extLst>
              </p14:cNvPr>
              <p14:cNvContentPartPr/>
              <p14:nvPr/>
            </p14:nvContentPartPr>
            <p14:xfrm>
              <a:off x="4481620" y="5765144"/>
              <a:ext cx="480960" cy="17748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9C76988-42D7-45B1-91FE-2B7E24547151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4463980" y="5747504"/>
                <a:ext cx="5166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07D328E4-2AF2-4A4D-8866-29807D3138A3}"/>
                  </a:ext>
                </a:extLst>
              </p14:cNvPr>
              <p14:cNvContentPartPr/>
              <p14:nvPr/>
            </p14:nvContentPartPr>
            <p14:xfrm>
              <a:off x="4979140" y="5762264"/>
              <a:ext cx="584640" cy="19044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07D328E4-2AF2-4A4D-8866-29807D3138A3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4961500" y="5744264"/>
                <a:ext cx="620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ECE9BF0F-BB9D-4BE9-999D-E814A2DF44FE}"/>
                  </a:ext>
                </a:extLst>
              </p14:cNvPr>
              <p14:cNvContentPartPr/>
              <p14:nvPr/>
            </p14:nvContentPartPr>
            <p14:xfrm>
              <a:off x="5505100" y="5785304"/>
              <a:ext cx="420120" cy="16740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ECE9BF0F-BB9D-4BE9-999D-E814A2DF44FE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5487100" y="5767304"/>
                <a:ext cx="4557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7F4B8B9B-DF3B-43AF-8565-E91308CC339D}"/>
                  </a:ext>
                </a:extLst>
              </p14:cNvPr>
              <p14:cNvContentPartPr/>
              <p14:nvPr/>
            </p14:nvContentPartPr>
            <p14:xfrm>
              <a:off x="5993620" y="5829944"/>
              <a:ext cx="360" cy="3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7F4B8B9B-DF3B-43AF-8565-E91308CC339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75620" y="581230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DFBB4461-1F73-4EC7-8382-5D04A951CB15}"/>
                  </a:ext>
                </a:extLst>
              </p14:cNvPr>
              <p14:cNvContentPartPr/>
              <p14:nvPr/>
            </p14:nvContentPartPr>
            <p14:xfrm>
              <a:off x="3124420" y="6313064"/>
              <a:ext cx="419040" cy="3384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DFBB4461-1F73-4EC7-8382-5D04A951CB15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3106420" y="6295424"/>
                <a:ext cx="4546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C06A650-1E3D-47FD-ABE5-1B3667460E16}"/>
                  </a:ext>
                </a:extLst>
              </p14:cNvPr>
              <p14:cNvContentPartPr/>
              <p14:nvPr/>
            </p14:nvContentPartPr>
            <p14:xfrm>
              <a:off x="3379660" y="6258344"/>
              <a:ext cx="171360" cy="20088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C06A650-1E3D-47FD-ABE5-1B3667460E16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3362020" y="6240704"/>
                <a:ext cx="2070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D0B411FE-0BA9-4EF8-A35A-563AA46F1F95}"/>
                  </a:ext>
                </a:extLst>
              </p14:cNvPr>
              <p14:cNvContentPartPr/>
              <p14:nvPr/>
            </p14:nvContentPartPr>
            <p14:xfrm>
              <a:off x="3791500" y="6202904"/>
              <a:ext cx="186480" cy="29484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D0B411FE-0BA9-4EF8-A35A-563AA46F1F95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3773860" y="6185264"/>
                <a:ext cx="2221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B7AD7-E199-4771-A8F5-DCD707050129}"/>
                  </a:ext>
                </a:extLst>
              </p14:cNvPr>
              <p14:cNvContentPartPr/>
              <p14:nvPr/>
            </p14:nvContentPartPr>
            <p14:xfrm>
              <a:off x="4037020" y="6394064"/>
              <a:ext cx="155880" cy="1494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B7AD7-E199-4771-A8F5-DCD707050129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019380" y="6376424"/>
                <a:ext cx="1915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32F30A46-D750-4826-B885-A47CE4A59BD9}"/>
                  </a:ext>
                </a:extLst>
              </p14:cNvPr>
              <p14:cNvContentPartPr/>
              <p14:nvPr/>
            </p14:nvContentPartPr>
            <p14:xfrm>
              <a:off x="4352380" y="6171224"/>
              <a:ext cx="225360" cy="41040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32F30A46-D750-4826-B885-A47CE4A59BD9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334380" y="6153584"/>
                <a:ext cx="2610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1F4ECDB1-D2AA-498C-B64F-43024EAEC857}"/>
                  </a:ext>
                </a:extLst>
              </p14:cNvPr>
              <p14:cNvContentPartPr/>
              <p14:nvPr/>
            </p14:nvContentPartPr>
            <p14:xfrm>
              <a:off x="4825420" y="6219104"/>
              <a:ext cx="184680" cy="22212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1F4ECDB1-D2AA-498C-B64F-43024EAEC857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4807420" y="6201104"/>
                <a:ext cx="2203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3F546BB9-65D5-4517-8DF1-FC9A0B8F248A}"/>
                  </a:ext>
                </a:extLst>
              </p14:cNvPr>
              <p14:cNvContentPartPr/>
              <p14:nvPr/>
            </p14:nvContentPartPr>
            <p14:xfrm>
              <a:off x="4858900" y="6339344"/>
              <a:ext cx="161280" cy="252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3F546BB9-65D5-4517-8DF1-FC9A0B8F248A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840900" y="6321704"/>
                <a:ext cx="196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4FCEFA62-7C6E-4F5C-BF98-B523C2E1C3FD}"/>
                  </a:ext>
                </a:extLst>
              </p14:cNvPr>
              <p14:cNvContentPartPr/>
              <p14:nvPr/>
            </p14:nvContentPartPr>
            <p14:xfrm>
              <a:off x="5433100" y="6294704"/>
              <a:ext cx="41040" cy="15516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4FCEFA62-7C6E-4F5C-BF98-B523C2E1C3F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5415100" y="6277064"/>
                <a:ext cx="766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37DA71C-58AE-435F-A449-FE3E09E9F8E3}"/>
                  </a:ext>
                </a:extLst>
              </p14:cNvPr>
              <p14:cNvContentPartPr/>
              <p14:nvPr/>
            </p14:nvContentPartPr>
            <p14:xfrm>
              <a:off x="5427340" y="6271664"/>
              <a:ext cx="210240" cy="21816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37DA71C-58AE-435F-A449-FE3E09E9F8E3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5409340" y="6253664"/>
                <a:ext cx="2458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A53DC305-530A-4212-94A6-3AD631864446}"/>
                  </a:ext>
                </a:extLst>
              </p14:cNvPr>
              <p14:cNvContentPartPr/>
              <p14:nvPr/>
            </p14:nvContentPartPr>
            <p14:xfrm>
              <a:off x="5914420" y="6253304"/>
              <a:ext cx="195480" cy="23328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A53DC305-530A-4212-94A6-3AD631864446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5896420" y="6235664"/>
                <a:ext cx="2311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715F99FF-11DE-4A7A-B82A-DAD1CB3BB1A9}"/>
                  </a:ext>
                </a:extLst>
              </p14:cNvPr>
              <p14:cNvContentPartPr/>
              <p14:nvPr/>
            </p14:nvContentPartPr>
            <p14:xfrm>
              <a:off x="6473140" y="6263384"/>
              <a:ext cx="32040" cy="1663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715F99FF-11DE-4A7A-B82A-DAD1CB3BB1A9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6455140" y="6245744"/>
                <a:ext cx="676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F9963C28-3534-4951-AEA3-1A2D1F1C76AE}"/>
                  </a:ext>
                </a:extLst>
              </p14:cNvPr>
              <p14:cNvContentPartPr/>
              <p14:nvPr/>
            </p14:nvContentPartPr>
            <p14:xfrm>
              <a:off x="6659980" y="6272744"/>
              <a:ext cx="18000" cy="19044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F9963C28-3534-4951-AEA3-1A2D1F1C76AE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6641980" y="6254744"/>
                <a:ext cx="53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C5B9F8C6-7AF3-4586-B633-3311C565C0A5}"/>
                  </a:ext>
                </a:extLst>
              </p14:cNvPr>
              <p14:cNvContentPartPr/>
              <p14:nvPr/>
            </p14:nvContentPartPr>
            <p14:xfrm>
              <a:off x="6462700" y="6364544"/>
              <a:ext cx="189360" cy="36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C5B9F8C6-7AF3-4586-B633-3311C565C0A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6445060" y="6346904"/>
                <a:ext cx="22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4B186BC-0B80-4257-BFEA-DBBA5ABADD11}"/>
                  </a:ext>
                </a:extLst>
              </p14:cNvPr>
              <p14:cNvContentPartPr/>
              <p14:nvPr/>
            </p14:nvContentPartPr>
            <p14:xfrm>
              <a:off x="4835140" y="6497744"/>
              <a:ext cx="778320" cy="22608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4B186BC-0B80-4257-BFEA-DBBA5ABADD11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817500" y="6479744"/>
                <a:ext cx="8139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5B25908F-5F57-4FB3-98B7-6FAE62A29358}"/>
                  </a:ext>
                </a:extLst>
              </p14:cNvPr>
              <p14:cNvContentPartPr/>
              <p14:nvPr/>
            </p14:nvContentPartPr>
            <p14:xfrm>
              <a:off x="5561260" y="6587024"/>
              <a:ext cx="558720" cy="1317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5B25908F-5F57-4FB3-98B7-6FAE62A29358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5543260" y="6569024"/>
                <a:ext cx="5943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C661C0AF-BB6A-440A-801A-2CEE365EC2CB}"/>
                  </a:ext>
                </a:extLst>
              </p14:cNvPr>
              <p14:cNvContentPartPr/>
              <p14:nvPr/>
            </p14:nvContentPartPr>
            <p14:xfrm>
              <a:off x="6032860" y="6558224"/>
              <a:ext cx="553320" cy="1512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C661C0AF-BB6A-440A-801A-2CEE365EC2CB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015220" y="6540224"/>
                <a:ext cx="5889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F37F827F-2C51-4EF5-997B-D496F8078618}"/>
                  </a:ext>
                </a:extLst>
              </p14:cNvPr>
              <p14:cNvContentPartPr/>
              <p14:nvPr/>
            </p14:nvContentPartPr>
            <p14:xfrm>
              <a:off x="4880140" y="6023624"/>
              <a:ext cx="2381400" cy="16848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F37F827F-2C51-4EF5-997B-D496F8078618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862500" y="6005624"/>
                <a:ext cx="24170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07D45BF9-17CF-4DC4-9B14-0657118AB9A1}"/>
                  </a:ext>
                </a:extLst>
              </p14:cNvPr>
              <p14:cNvContentPartPr/>
              <p14:nvPr/>
            </p14:nvContentPartPr>
            <p14:xfrm>
              <a:off x="7081900" y="6254384"/>
              <a:ext cx="204840" cy="1656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07D45BF9-17CF-4DC4-9B14-0657118AB9A1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7064260" y="6236384"/>
                <a:ext cx="240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DDEBF35A-6DD4-49CF-B6C6-43562D5A2318}"/>
                  </a:ext>
                </a:extLst>
              </p14:cNvPr>
              <p14:cNvContentPartPr/>
              <p14:nvPr/>
            </p14:nvContentPartPr>
            <p14:xfrm>
              <a:off x="7072900" y="6206864"/>
              <a:ext cx="538560" cy="31320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DDEBF35A-6DD4-49CF-B6C6-43562D5A2318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7055260" y="6188864"/>
                <a:ext cx="574200" cy="3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BC102C76-7E4A-4524-9F55-81742500D05C}"/>
              </a:ext>
            </a:extLst>
          </p:cNvPr>
          <p:cNvGrpSpPr/>
          <p:nvPr/>
        </p:nvGrpSpPr>
        <p:grpSpPr>
          <a:xfrm>
            <a:off x="7719100" y="4385984"/>
            <a:ext cx="4480200" cy="2093400"/>
            <a:chOff x="7719100" y="4385984"/>
            <a:chExt cx="4480200" cy="20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36360CF-1E15-45F1-96CD-D11EDE533F27}"/>
                    </a:ext>
                  </a:extLst>
                </p14:cNvPr>
                <p14:cNvContentPartPr/>
                <p14:nvPr/>
              </p14:nvContentPartPr>
              <p14:xfrm>
                <a:off x="7719100" y="6375704"/>
                <a:ext cx="189360" cy="208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36360CF-1E15-45F1-96CD-D11EDE533F2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01100" y="6357704"/>
                  <a:ext cx="225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9DCCC02-622F-44C0-97BF-7206808098AE}"/>
                    </a:ext>
                  </a:extLst>
                </p14:cNvPr>
                <p14:cNvContentPartPr/>
                <p14:nvPr/>
              </p14:nvContentPartPr>
              <p14:xfrm>
                <a:off x="7823860" y="6317024"/>
                <a:ext cx="104760" cy="1623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9DCCC02-622F-44C0-97BF-7206808098A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05860" y="6299384"/>
                  <a:ext cx="140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22461FE-DBD4-41B0-9361-27ED3EE8DC51}"/>
                    </a:ext>
                  </a:extLst>
                </p14:cNvPr>
                <p14:cNvContentPartPr/>
                <p14:nvPr/>
              </p14:nvContentPartPr>
              <p14:xfrm>
                <a:off x="8031220" y="6278504"/>
                <a:ext cx="141840" cy="1800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22461FE-DBD4-41B0-9361-27ED3EE8DC5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13580" y="6260864"/>
                  <a:ext cx="177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96F77D4-C890-40D8-B5AE-B3F7879C0716}"/>
                    </a:ext>
                  </a:extLst>
                </p14:cNvPr>
                <p14:cNvContentPartPr/>
                <p14:nvPr/>
              </p14:nvContentPartPr>
              <p14:xfrm>
                <a:off x="8262700" y="6335024"/>
                <a:ext cx="149040" cy="1072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96F77D4-C890-40D8-B5AE-B3F7879C071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244700" y="6317024"/>
                  <a:ext cx="184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D745398-45FC-4F7C-BCC2-82069CBCD1F8}"/>
                    </a:ext>
                  </a:extLst>
                </p14:cNvPr>
                <p14:cNvContentPartPr/>
                <p14:nvPr/>
              </p14:nvContentPartPr>
              <p14:xfrm>
                <a:off x="8477620" y="6319544"/>
                <a:ext cx="147960" cy="1152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D745398-45FC-4F7C-BCC2-82069CBCD1F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459980" y="6301904"/>
                  <a:ext cx="183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E5B74F8-1A8A-4EE2-A057-534294F802F3}"/>
                    </a:ext>
                  </a:extLst>
                </p14:cNvPr>
                <p14:cNvContentPartPr/>
                <p14:nvPr/>
              </p14:nvContentPartPr>
              <p14:xfrm>
                <a:off x="8716300" y="6303344"/>
                <a:ext cx="132120" cy="126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E5B74F8-1A8A-4EE2-A057-534294F802F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698660" y="6285344"/>
                  <a:ext cx="167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7FE519D-E0ED-48B5-9258-F088AB80C750}"/>
                    </a:ext>
                  </a:extLst>
                </p14:cNvPr>
                <p14:cNvContentPartPr/>
                <p14:nvPr/>
              </p14:nvContentPartPr>
              <p14:xfrm>
                <a:off x="8746900" y="6389024"/>
                <a:ext cx="142200" cy="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7FE519D-E0ED-48B5-9258-F088AB80C75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28900" y="6371024"/>
                  <a:ext cx="177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CE637B6-6EAE-4BBB-9373-8465989FE226}"/>
                    </a:ext>
                  </a:extLst>
                </p14:cNvPr>
                <p14:cNvContentPartPr/>
                <p14:nvPr/>
              </p14:nvContentPartPr>
              <p14:xfrm>
                <a:off x="7905220" y="5105264"/>
                <a:ext cx="1434960" cy="8074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CE637B6-6EAE-4BBB-9373-8465989FE22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887580" y="5087264"/>
                  <a:ext cx="147060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7459C57-9C20-4DBC-948A-B9D9C1440FEE}"/>
                    </a:ext>
                  </a:extLst>
                </p14:cNvPr>
                <p14:cNvContentPartPr/>
                <p14:nvPr/>
              </p14:nvContentPartPr>
              <p14:xfrm>
                <a:off x="8026540" y="5898704"/>
                <a:ext cx="1284840" cy="110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7459C57-9C20-4DBC-948A-B9D9C1440FE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008540" y="5880704"/>
                  <a:ext cx="1320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3480062-89EB-452C-B3BB-0719B2E4E847}"/>
                    </a:ext>
                  </a:extLst>
                </p14:cNvPr>
                <p14:cNvContentPartPr/>
                <p14:nvPr/>
              </p14:nvContentPartPr>
              <p14:xfrm>
                <a:off x="9487420" y="4770824"/>
                <a:ext cx="174960" cy="2725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3480062-89EB-452C-B3BB-0719B2E4E84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469420" y="4752824"/>
                  <a:ext cx="210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2049382-1955-48D5-8E48-8FFED4EA00E4}"/>
                    </a:ext>
                  </a:extLst>
                </p14:cNvPr>
                <p14:cNvContentPartPr/>
                <p14:nvPr/>
              </p14:nvContentPartPr>
              <p14:xfrm>
                <a:off x="9695500" y="4979624"/>
                <a:ext cx="131040" cy="135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2049382-1955-48D5-8E48-8FFED4EA00E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77860" y="4961624"/>
                  <a:ext cx="166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89B2E9F-35D3-4281-AB13-8F210A354D94}"/>
                    </a:ext>
                  </a:extLst>
                </p14:cNvPr>
                <p14:cNvContentPartPr/>
                <p14:nvPr/>
              </p14:nvContentPartPr>
              <p14:xfrm>
                <a:off x="9888100" y="5005904"/>
                <a:ext cx="33120" cy="903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89B2E9F-35D3-4281-AB13-8F210A354D9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870460" y="4987904"/>
                  <a:ext cx="68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D26D723-8E0A-4246-A701-FEA51BC5A9B0}"/>
                    </a:ext>
                  </a:extLst>
                </p14:cNvPr>
                <p14:cNvContentPartPr/>
                <p14:nvPr/>
              </p14:nvContentPartPr>
              <p14:xfrm>
                <a:off x="9551500" y="5804744"/>
                <a:ext cx="152640" cy="2512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D26D723-8E0A-4246-A701-FEA51BC5A9B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533860" y="5787104"/>
                  <a:ext cx="1882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7913520-CE8B-47D0-B31C-7F4381C41F94}"/>
                    </a:ext>
                  </a:extLst>
                </p14:cNvPr>
                <p14:cNvContentPartPr/>
                <p14:nvPr/>
              </p14:nvContentPartPr>
              <p14:xfrm>
                <a:off x="9627100" y="5912024"/>
                <a:ext cx="122040" cy="896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7913520-CE8B-47D0-B31C-7F4381C41F9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609100" y="5894384"/>
                  <a:ext cx="157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4DF3BE5-9A75-4191-BA48-7E42DC50644F}"/>
                    </a:ext>
                  </a:extLst>
                </p14:cNvPr>
                <p14:cNvContentPartPr/>
                <p14:nvPr/>
              </p14:nvContentPartPr>
              <p14:xfrm>
                <a:off x="9833020" y="5936504"/>
                <a:ext cx="72000" cy="153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4DF3BE5-9A75-4191-BA48-7E42DC50644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815020" y="5918504"/>
                  <a:ext cx="107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070531A-2F61-4F84-978E-0FD543D17201}"/>
                    </a:ext>
                  </a:extLst>
                </p14:cNvPr>
                <p14:cNvContentPartPr/>
                <p14:nvPr/>
              </p14:nvContentPartPr>
              <p14:xfrm>
                <a:off x="9989620" y="5996984"/>
                <a:ext cx="133200" cy="946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070531A-2F61-4F84-978E-0FD543D1720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971620" y="5979344"/>
                  <a:ext cx="168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7B90421-1BB0-4639-B0A6-18497F616F10}"/>
                    </a:ext>
                  </a:extLst>
                </p14:cNvPr>
                <p14:cNvContentPartPr/>
                <p14:nvPr/>
              </p14:nvContentPartPr>
              <p14:xfrm>
                <a:off x="10261780" y="5714744"/>
                <a:ext cx="210960" cy="4366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7B90421-1BB0-4639-B0A6-18497F616F1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244140" y="5696744"/>
                  <a:ext cx="2466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4C8A6A3-57C4-4583-9DB5-A44402283366}"/>
                    </a:ext>
                  </a:extLst>
                </p14:cNvPr>
                <p14:cNvContentPartPr/>
                <p14:nvPr/>
              </p14:nvContentPartPr>
              <p14:xfrm>
                <a:off x="10679740" y="5751464"/>
                <a:ext cx="204480" cy="2343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4C8A6A3-57C4-4583-9DB5-A4440228336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662100" y="5733464"/>
                  <a:ext cx="240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10DFEC3-CC8C-46CC-8A67-BAA7F87FE5AE}"/>
                    </a:ext>
                  </a:extLst>
                </p14:cNvPr>
                <p14:cNvContentPartPr/>
                <p14:nvPr/>
              </p14:nvContentPartPr>
              <p14:xfrm>
                <a:off x="10731220" y="5877824"/>
                <a:ext cx="172440" cy="252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10DFEC3-CC8C-46CC-8A67-BAA7F87FE5A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713580" y="5859824"/>
                  <a:ext cx="208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9415F53-83E1-4687-A310-E7EFA41C5339}"/>
                    </a:ext>
                  </a:extLst>
                </p14:cNvPr>
                <p14:cNvContentPartPr/>
                <p14:nvPr/>
              </p14:nvContentPartPr>
              <p14:xfrm>
                <a:off x="11388580" y="5722664"/>
                <a:ext cx="164880" cy="14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9415F53-83E1-4687-A310-E7EFA41C533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370940" y="5705024"/>
                  <a:ext cx="200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3162F668-2D1B-47A8-BC78-C263E99630D9}"/>
                    </a:ext>
                  </a:extLst>
                </p14:cNvPr>
                <p14:cNvContentPartPr/>
                <p14:nvPr/>
              </p14:nvContentPartPr>
              <p14:xfrm>
                <a:off x="11444020" y="5730944"/>
                <a:ext cx="207000" cy="2199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3162F668-2D1B-47A8-BC78-C263E99630D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426380" y="5712944"/>
                  <a:ext cx="242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A0A7BAB-A060-4EBC-88B2-4701AC448AFF}"/>
                    </a:ext>
                  </a:extLst>
                </p14:cNvPr>
                <p14:cNvContentPartPr/>
                <p14:nvPr/>
              </p14:nvContentPartPr>
              <p14:xfrm>
                <a:off x="11739940" y="5644904"/>
                <a:ext cx="116280" cy="4651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A0A7BAB-A060-4EBC-88B2-4701AC448AF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721940" y="5626904"/>
                  <a:ext cx="1519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8E6065C-2B04-4068-A3EA-74997425D904}"/>
                    </a:ext>
                  </a:extLst>
                </p14:cNvPr>
                <p14:cNvContentPartPr/>
                <p14:nvPr/>
              </p14:nvContentPartPr>
              <p14:xfrm>
                <a:off x="10691260" y="6104264"/>
                <a:ext cx="69480" cy="1908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8E6065C-2B04-4068-A3EA-74997425D90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673620" y="6086264"/>
                  <a:ext cx="1051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664C980-EFBD-4B2E-887C-2FBC3FAA6687}"/>
                    </a:ext>
                  </a:extLst>
                </p14:cNvPr>
                <p14:cNvContentPartPr/>
                <p14:nvPr/>
              </p14:nvContentPartPr>
              <p14:xfrm>
                <a:off x="10846060" y="6157184"/>
                <a:ext cx="9360" cy="1047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664C980-EFBD-4B2E-887C-2FBC3FAA668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828060" y="6139184"/>
                  <a:ext cx="45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036111D-A6D1-41A4-85E1-500C2FFA095F}"/>
                    </a:ext>
                  </a:extLst>
                </p14:cNvPr>
                <p14:cNvContentPartPr/>
                <p14:nvPr/>
              </p14:nvContentPartPr>
              <p14:xfrm>
                <a:off x="10868380" y="6170144"/>
                <a:ext cx="122040" cy="662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036111D-A6D1-41A4-85E1-500C2FFA095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850740" y="6152504"/>
                  <a:ext cx="157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5B6B2C5-B7E6-4AEF-B355-F78E8AA3079D}"/>
                    </a:ext>
                  </a:extLst>
                </p14:cNvPr>
                <p14:cNvContentPartPr/>
                <p14:nvPr/>
              </p14:nvContentPartPr>
              <p14:xfrm>
                <a:off x="10897900" y="6324224"/>
                <a:ext cx="360" cy="3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5B6B2C5-B7E6-4AEF-B355-F78E8AA3079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79900" y="63062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AF466A0-2042-4386-9EFF-F035BE48CB70}"/>
                    </a:ext>
                  </a:extLst>
                </p14:cNvPr>
                <p14:cNvContentPartPr/>
                <p14:nvPr/>
              </p14:nvContentPartPr>
              <p14:xfrm>
                <a:off x="10612060" y="6373904"/>
                <a:ext cx="45360" cy="176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AF466A0-2042-4386-9EFF-F035BE48CB7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594060" y="6355904"/>
                  <a:ext cx="81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95D49CE-7835-49E3-A558-882310883D95}"/>
                    </a:ext>
                  </a:extLst>
                </p14:cNvPr>
                <p14:cNvContentPartPr/>
                <p14:nvPr/>
              </p14:nvContentPartPr>
              <p14:xfrm>
                <a:off x="10626460" y="6315224"/>
                <a:ext cx="860400" cy="74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95D49CE-7835-49E3-A558-882310883D9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608820" y="6297224"/>
                  <a:ext cx="896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E34226D-D322-4F9B-812F-B5D7E94868C0}"/>
                    </a:ext>
                  </a:extLst>
                </p14:cNvPr>
                <p14:cNvContentPartPr/>
                <p14:nvPr/>
              </p14:nvContentPartPr>
              <p14:xfrm>
                <a:off x="11342140" y="4733024"/>
                <a:ext cx="226800" cy="2296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E34226D-D322-4F9B-812F-B5D7E94868C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324500" y="4715024"/>
                  <a:ext cx="262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3E2249C-1D95-49CF-9024-95AFE7D6BE73}"/>
                    </a:ext>
                  </a:extLst>
                </p14:cNvPr>
                <p14:cNvContentPartPr/>
                <p14:nvPr/>
              </p14:nvContentPartPr>
              <p14:xfrm>
                <a:off x="11775940" y="4754624"/>
                <a:ext cx="44280" cy="1594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3E2249C-1D95-49CF-9024-95AFE7D6BE7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757940" y="4736984"/>
                  <a:ext cx="79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6D73D86-93E4-4A4A-8BBA-8CDE7AECEB4D}"/>
                    </a:ext>
                  </a:extLst>
                </p14:cNvPr>
                <p14:cNvContentPartPr/>
                <p14:nvPr/>
              </p14:nvContentPartPr>
              <p14:xfrm>
                <a:off x="11940100" y="4755704"/>
                <a:ext cx="42480" cy="1652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6D73D86-93E4-4A4A-8BBA-8CDE7AECEB4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922460" y="4738064"/>
                  <a:ext cx="78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D05EA6C-F922-4759-97DF-7F069C4FB9E9}"/>
                    </a:ext>
                  </a:extLst>
                </p14:cNvPr>
                <p14:cNvContentPartPr/>
                <p14:nvPr/>
              </p14:nvContentPartPr>
              <p14:xfrm>
                <a:off x="11781340" y="4652384"/>
                <a:ext cx="417960" cy="3690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D05EA6C-F922-4759-97DF-7F069C4FB9E9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763700" y="4634744"/>
                  <a:ext cx="4536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17DB535-F772-40EA-B270-EC98DFCCB380}"/>
                    </a:ext>
                  </a:extLst>
                </p14:cNvPr>
                <p14:cNvContentPartPr/>
                <p14:nvPr/>
              </p14:nvContentPartPr>
              <p14:xfrm>
                <a:off x="10191940" y="4721504"/>
                <a:ext cx="132120" cy="3708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17DB535-F772-40EA-B270-EC98DFCCB38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174300" y="4703504"/>
                  <a:ext cx="167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2B7509A-33E9-4361-9321-8C6F944FCE0D}"/>
                    </a:ext>
                  </a:extLst>
                </p14:cNvPr>
                <p14:cNvContentPartPr/>
                <p14:nvPr/>
              </p14:nvContentPartPr>
              <p14:xfrm>
                <a:off x="10397860" y="4786304"/>
                <a:ext cx="184320" cy="2160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2B7509A-33E9-4361-9321-8C6F944FCE0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380220" y="4768304"/>
                  <a:ext cx="219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ED9206B-2C30-45EB-A9EF-CFE2415AE77F}"/>
                    </a:ext>
                  </a:extLst>
                </p14:cNvPr>
                <p14:cNvContentPartPr/>
                <p14:nvPr/>
              </p14:nvContentPartPr>
              <p14:xfrm>
                <a:off x="10382380" y="4898624"/>
                <a:ext cx="173880" cy="115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ED9206B-2C30-45EB-A9EF-CFE2415AE77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364380" y="4880624"/>
                  <a:ext cx="209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A17D1AB-8DA6-4FC7-8DB6-93580D702BAE}"/>
                    </a:ext>
                  </a:extLst>
                </p14:cNvPr>
                <p14:cNvContentPartPr/>
                <p14:nvPr/>
              </p14:nvContentPartPr>
              <p14:xfrm>
                <a:off x="10912300" y="4806464"/>
                <a:ext cx="30600" cy="1533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A17D1AB-8DA6-4FC7-8DB6-93580D702BA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894660" y="4788464"/>
                  <a:ext cx="66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A6809A4-9AF3-4150-89FE-E7C294164472}"/>
                    </a:ext>
                  </a:extLst>
                </p14:cNvPr>
                <p14:cNvContentPartPr/>
                <p14:nvPr/>
              </p14:nvContentPartPr>
              <p14:xfrm>
                <a:off x="10876300" y="4784144"/>
                <a:ext cx="179280" cy="1800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A6809A4-9AF3-4150-89FE-E7C29416447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858660" y="4766504"/>
                  <a:ext cx="214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7281048-52AE-46F4-A3CE-1114CE4405CA}"/>
                    </a:ext>
                  </a:extLst>
                </p14:cNvPr>
                <p14:cNvContentPartPr/>
                <p14:nvPr/>
              </p14:nvContentPartPr>
              <p14:xfrm>
                <a:off x="10432060" y="5075744"/>
                <a:ext cx="678240" cy="1188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7281048-52AE-46F4-A3CE-1114CE4405C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414060" y="5058104"/>
                  <a:ext cx="713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F15B8A4-B971-4E62-BBBC-707CC63D1F2C}"/>
                    </a:ext>
                  </a:extLst>
                </p14:cNvPr>
                <p14:cNvContentPartPr/>
                <p14:nvPr/>
              </p14:nvContentPartPr>
              <p14:xfrm>
                <a:off x="10464460" y="4385984"/>
                <a:ext cx="99000" cy="2106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F15B8A4-B971-4E62-BBBC-707CC63D1F2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446460" y="4367984"/>
                  <a:ext cx="134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2BEBB620-48AB-4C17-8E0D-5DA681B6D8BD}"/>
                    </a:ext>
                  </a:extLst>
                </p14:cNvPr>
                <p14:cNvContentPartPr/>
                <p14:nvPr/>
              </p14:nvContentPartPr>
              <p14:xfrm>
                <a:off x="10652380" y="4441064"/>
                <a:ext cx="15120" cy="1116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2BEBB620-48AB-4C17-8E0D-5DA681B6D8B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634740" y="4423064"/>
                  <a:ext cx="50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B26810AF-A6B8-43BF-8F04-6E560834FC7B}"/>
                    </a:ext>
                  </a:extLst>
                </p14:cNvPr>
                <p14:cNvContentPartPr/>
                <p14:nvPr/>
              </p14:nvContentPartPr>
              <p14:xfrm>
                <a:off x="10699540" y="4455104"/>
                <a:ext cx="108360" cy="842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B26810AF-A6B8-43BF-8F04-6E560834FC7B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681900" y="4437104"/>
                  <a:ext cx="144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784C23E-0FDA-4B27-A1BC-0BF4A7E373B2}"/>
                    </a:ext>
                  </a:extLst>
                </p14:cNvPr>
                <p14:cNvContentPartPr/>
                <p14:nvPr/>
              </p14:nvContentPartPr>
              <p14:xfrm>
                <a:off x="10871260" y="4396424"/>
                <a:ext cx="15480" cy="14616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784C23E-0FDA-4B27-A1BC-0BF4A7E373B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853620" y="4378424"/>
                  <a:ext cx="51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5C35AB8-632F-4A7D-803D-FDB9839A0641}"/>
                    </a:ext>
                  </a:extLst>
                </p14:cNvPr>
                <p14:cNvContentPartPr/>
                <p14:nvPr/>
              </p14:nvContentPartPr>
              <p14:xfrm>
                <a:off x="10376620" y="5277344"/>
                <a:ext cx="70200" cy="1497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5C35AB8-632F-4A7D-803D-FDB9839A064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358620" y="5259344"/>
                  <a:ext cx="105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2CD9117-E196-4DCC-9DCC-1D87510843DB}"/>
                    </a:ext>
                  </a:extLst>
                </p14:cNvPr>
                <p14:cNvContentPartPr/>
                <p14:nvPr/>
              </p14:nvContentPartPr>
              <p14:xfrm>
                <a:off x="10376620" y="5346104"/>
                <a:ext cx="70200" cy="3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2CD9117-E196-4DCC-9DCC-1D87510843D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358980" y="5328464"/>
                  <a:ext cx="105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7C55EC9-D53D-4F7F-86FD-6FF1D949CB7C}"/>
                    </a:ext>
                  </a:extLst>
                </p14:cNvPr>
                <p14:cNvContentPartPr/>
                <p14:nvPr/>
              </p14:nvContentPartPr>
              <p14:xfrm>
                <a:off x="10523140" y="5290304"/>
                <a:ext cx="12600" cy="10764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7C55EC9-D53D-4F7F-86FD-6FF1D949CB7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505140" y="5272664"/>
                  <a:ext cx="48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1259394-A8E9-46F4-ACDD-65AFE01C7484}"/>
                    </a:ext>
                  </a:extLst>
                </p14:cNvPr>
                <p14:cNvContentPartPr/>
                <p14:nvPr/>
              </p14:nvContentPartPr>
              <p14:xfrm>
                <a:off x="10538980" y="5324864"/>
                <a:ext cx="106920" cy="601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1259394-A8E9-46F4-ACDD-65AFE01C7484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521340" y="5306864"/>
                  <a:ext cx="142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89EB7D86-7029-45D1-9059-645D60BE6F7C}"/>
                    </a:ext>
                  </a:extLst>
                </p14:cNvPr>
                <p14:cNvContentPartPr/>
                <p14:nvPr/>
              </p14:nvContentPartPr>
              <p14:xfrm>
                <a:off x="10630060" y="5248904"/>
                <a:ext cx="266040" cy="4791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89EB7D86-7029-45D1-9059-645D60BE6F7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612060" y="5231264"/>
                  <a:ext cx="3016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66DBBF0-0749-4A68-9832-D7BAA194C8A8}"/>
                    </a:ext>
                  </a:extLst>
                </p14:cNvPr>
                <p14:cNvContentPartPr/>
                <p14:nvPr/>
              </p14:nvContentPartPr>
              <p14:xfrm>
                <a:off x="10614940" y="5214704"/>
                <a:ext cx="115200" cy="15984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66DBBF0-0749-4A68-9832-D7BAA194C8A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597300" y="5197064"/>
                  <a:ext cx="1508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A39837FB-8AA1-4BD1-9205-8562D2CD12FB}"/>
              </a:ext>
            </a:extLst>
          </p:cNvPr>
          <p:cNvGrpSpPr/>
          <p:nvPr/>
        </p:nvGrpSpPr>
        <p:grpSpPr>
          <a:xfrm>
            <a:off x="4586380" y="5194904"/>
            <a:ext cx="360720" cy="145800"/>
            <a:chOff x="4586380" y="5194904"/>
            <a:chExt cx="360720" cy="14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F8A0A74-2CDA-43C0-AC8F-77952FBD8A24}"/>
                    </a:ext>
                  </a:extLst>
                </p14:cNvPr>
                <p14:cNvContentPartPr/>
                <p14:nvPr/>
              </p14:nvContentPartPr>
              <p14:xfrm>
                <a:off x="4586380" y="5194904"/>
                <a:ext cx="95040" cy="1393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F8A0A74-2CDA-43C0-AC8F-77952FBD8A24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568380" y="5176904"/>
                  <a:ext cx="130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F1AA0C37-338C-4A3B-97AF-2E74CE83F1F3}"/>
                    </a:ext>
                  </a:extLst>
                </p14:cNvPr>
                <p14:cNvContentPartPr/>
                <p14:nvPr/>
              </p14:nvContentPartPr>
              <p14:xfrm>
                <a:off x="4740820" y="5225504"/>
                <a:ext cx="33120" cy="1152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F1AA0C37-338C-4A3B-97AF-2E74CE83F1F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722820" y="5207864"/>
                  <a:ext cx="68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8C7A47C-3435-4F6F-9BCF-19356C82C618}"/>
                    </a:ext>
                  </a:extLst>
                </p14:cNvPr>
                <p14:cNvContentPartPr/>
                <p14:nvPr/>
              </p14:nvContentPartPr>
              <p14:xfrm>
                <a:off x="4794820" y="5206424"/>
                <a:ext cx="152280" cy="936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8C7A47C-3435-4F6F-9BCF-19356C82C61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776820" y="5188424"/>
                  <a:ext cx="187920" cy="12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61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3C4679-76C1-4954-8155-9BEF0F76ECA2}"/>
              </a:ext>
            </a:extLst>
          </p:cNvPr>
          <p:cNvGrpSpPr/>
          <p:nvPr/>
        </p:nvGrpSpPr>
        <p:grpSpPr>
          <a:xfrm>
            <a:off x="564460" y="154544"/>
            <a:ext cx="392040" cy="765360"/>
            <a:chOff x="564460" y="154544"/>
            <a:chExt cx="392040" cy="76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3663F97-1866-4F53-B12D-062C127DEC42}"/>
                    </a:ext>
                  </a:extLst>
                </p14:cNvPr>
                <p14:cNvContentPartPr/>
                <p14:nvPr/>
              </p14:nvContentPartPr>
              <p14:xfrm>
                <a:off x="600460" y="154544"/>
                <a:ext cx="213120" cy="429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3663F97-1866-4F53-B12D-062C127DEC4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2820" y="136904"/>
                  <a:ext cx="2487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C05488-E2B5-4F07-9392-67B7E0E51925}"/>
                    </a:ext>
                  </a:extLst>
                </p14:cNvPr>
                <p14:cNvContentPartPr/>
                <p14:nvPr/>
              </p14:nvContentPartPr>
              <p14:xfrm>
                <a:off x="564460" y="681584"/>
                <a:ext cx="342720" cy="98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C05488-E2B5-4F07-9392-67B7E0E519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820" y="663584"/>
                  <a:ext cx="378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5FD2776-A5A4-4C5A-B77C-A5406F2EB48D}"/>
                    </a:ext>
                  </a:extLst>
                </p14:cNvPr>
                <p14:cNvContentPartPr/>
                <p14:nvPr/>
              </p14:nvContentPartPr>
              <p14:xfrm>
                <a:off x="601900" y="816584"/>
                <a:ext cx="354600" cy="103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5FD2776-A5A4-4C5A-B77C-A5406F2EB4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3900" y="798944"/>
                  <a:ext cx="39024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D9EAC9-DF97-4C19-8B67-2449799B68F6}"/>
              </a:ext>
            </a:extLst>
          </p:cNvPr>
          <p:cNvGrpSpPr/>
          <p:nvPr/>
        </p:nvGrpSpPr>
        <p:grpSpPr>
          <a:xfrm>
            <a:off x="1272940" y="194504"/>
            <a:ext cx="1094400" cy="492480"/>
            <a:chOff x="1272940" y="194504"/>
            <a:chExt cx="109440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C0334-CC6B-4E60-8937-C2414DA0083B}"/>
                    </a:ext>
                  </a:extLst>
                </p14:cNvPr>
                <p14:cNvContentPartPr/>
                <p14:nvPr/>
              </p14:nvContentPartPr>
              <p14:xfrm>
                <a:off x="1272940" y="199544"/>
                <a:ext cx="287280" cy="352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C0334-CC6B-4E60-8937-C2414DA008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4940" y="181904"/>
                  <a:ext cx="3229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C4D4B3-069B-4521-9B49-CE87EB1197BD}"/>
                    </a:ext>
                  </a:extLst>
                </p14:cNvPr>
                <p14:cNvContentPartPr/>
                <p14:nvPr/>
              </p14:nvContentPartPr>
              <p14:xfrm>
                <a:off x="1720420" y="194504"/>
                <a:ext cx="297720" cy="49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C4D4B3-069B-4521-9B49-CE87EB1197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2420" y="176504"/>
                  <a:ext cx="3333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DE48CB-F7B4-4C75-9185-AAFB8D51683C}"/>
                    </a:ext>
                  </a:extLst>
                </p14:cNvPr>
                <p14:cNvContentPartPr/>
                <p14:nvPr/>
              </p14:nvContentPartPr>
              <p14:xfrm>
                <a:off x="2117140" y="333464"/>
                <a:ext cx="196920" cy="211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DE48CB-F7B4-4C75-9185-AAFB8D5168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9500" y="315464"/>
                  <a:ext cx="232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CB3F975-7986-4534-80FF-8D76B859CA0C}"/>
                    </a:ext>
                  </a:extLst>
                </p14:cNvPr>
                <p14:cNvContentPartPr/>
                <p14:nvPr/>
              </p14:nvContentPartPr>
              <p14:xfrm>
                <a:off x="2157460" y="426344"/>
                <a:ext cx="209880" cy="11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CB3F975-7986-4534-80FF-8D76B859CA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39460" y="408344"/>
                  <a:ext cx="24552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FC5206-C7D1-4EFD-8034-DFEAF3981155}"/>
                  </a:ext>
                </a:extLst>
              </p14:cNvPr>
              <p14:cNvContentPartPr/>
              <p14:nvPr/>
            </p14:nvContentPartPr>
            <p14:xfrm>
              <a:off x="2860540" y="301784"/>
              <a:ext cx="195840" cy="243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FC5206-C7D1-4EFD-8034-DFEAF398115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42900" y="283784"/>
                <a:ext cx="2314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2EFC78-705E-418A-86CC-73ECE79EB03B}"/>
                  </a:ext>
                </a:extLst>
              </p14:cNvPr>
              <p14:cNvContentPartPr/>
              <p14:nvPr/>
            </p14:nvContentPartPr>
            <p14:xfrm>
              <a:off x="3497740" y="351464"/>
              <a:ext cx="288720" cy="195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2EFC78-705E-418A-86CC-73ECE79EB0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80100" y="333464"/>
                <a:ext cx="3243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0F10CA-E131-4614-87C0-643CCEA673F8}"/>
                  </a:ext>
                </a:extLst>
              </p14:cNvPr>
              <p14:cNvContentPartPr/>
              <p14:nvPr/>
            </p14:nvContentPartPr>
            <p14:xfrm>
              <a:off x="4122700" y="331304"/>
              <a:ext cx="131400" cy="205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0F10CA-E131-4614-87C0-643CCEA673F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04700" y="313304"/>
                <a:ext cx="16704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0618BB7-691C-4FD2-A6EE-B988F5A70942}"/>
              </a:ext>
            </a:extLst>
          </p:cNvPr>
          <p:cNvGrpSpPr/>
          <p:nvPr/>
        </p:nvGrpSpPr>
        <p:grpSpPr>
          <a:xfrm>
            <a:off x="4632460" y="192344"/>
            <a:ext cx="620640" cy="543960"/>
            <a:chOff x="4632460" y="192344"/>
            <a:chExt cx="62064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D42B98C-29EE-4413-B65F-62F232A620EA}"/>
                    </a:ext>
                  </a:extLst>
                </p14:cNvPr>
                <p14:cNvContentPartPr/>
                <p14:nvPr/>
              </p14:nvContentPartPr>
              <p14:xfrm>
                <a:off x="4632460" y="373424"/>
                <a:ext cx="11520" cy="151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D42B98C-29EE-4413-B65F-62F232A620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14820" y="355784"/>
                  <a:ext cx="47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72A140-CB36-4A2E-84CB-856810FF0C47}"/>
                    </a:ext>
                  </a:extLst>
                </p14:cNvPr>
                <p14:cNvContentPartPr/>
                <p14:nvPr/>
              </p14:nvContentPartPr>
              <p14:xfrm>
                <a:off x="4657300" y="327704"/>
                <a:ext cx="191880" cy="7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72A140-CB36-4A2E-84CB-856810FF0C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39660" y="310064"/>
                  <a:ext cx="227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29262-8755-4776-B1A7-BB586BB62468}"/>
                    </a:ext>
                  </a:extLst>
                </p14:cNvPr>
                <p14:cNvContentPartPr/>
                <p14:nvPr/>
              </p14:nvContentPartPr>
              <p14:xfrm>
                <a:off x="4656220" y="421304"/>
                <a:ext cx="278280" cy="144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29262-8755-4776-B1A7-BB586BB624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38580" y="403304"/>
                  <a:ext cx="313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3D580FE-BD3E-4A41-88BD-A2C5767A1E59}"/>
                    </a:ext>
                  </a:extLst>
                </p14:cNvPr>
                <p14:cNvContentPartPr/>
                <p14:nvPr/>
              </p14:nvContentPartPr>
              <p14:xfrm>
                <a:off x="5110900" y="192344"/>
                <a:ext cx="142200" cy="54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3D580FE-BD3E-4A41-88BD-A2C5767A1E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93260" y="174704"/>
                  <a:ext cx="177840" cy="57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DF4CA44-0303-4BB7-BC1F-F329AFCC410D}"/>
              </a:ext>
            </a:extLst>
          </p:cNvPr>
          <p:cNvGrpSpPr/>
          <p:nvPr/>
        </p:nvGrpSpPr>
        <p:grpSpPr>
          <a:xfrm>
            <a:off x="9414340" y="3389144"/>
            <a:ext cx="348120" cy="401040"/>
            <a:chOff x="9414340" y="3389144"/>
            <a:chExt cx="348120" cy="4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B045AB1-22B7-481E-8F8A-4AEB77EB25A0}"/>
                    </a:ext>
                  </a:extLst>
                </p14:cNvPr>
                <p14:cNvContentPartPr/>
                <p14:nvPr/>
              </p14:nvContentPartPr>
              <p14:xfrm>
                <a:off x="9414340" y="3389144"/>
                <a:ext cx="28440" cy="296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B045AB1-22B7-481E-8F8A-4AEB77EB25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96340" y="3371504"/>
                  <a:ext cx="640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5A7FDE6-C0E3-402C-B073-0B5F0A03F9D5}"/>
                    </a:ext>
                  </a:extLst>
                </p14:cNvPr>
                <p14:cNvContentPartPr/>
                <p14:nvPr/>
              </p14:nvContentPartPr>
              <p14:xfrm>
                <a:off x="9435580" y="3410384"/>
                <a:ext cx="183600" cy="308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5A7FDE6-C0E3-402C-B073-0B5F0A03F9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17940" y="3392744"/>
                  <a:ext cx="219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4C2F8EB-1A5A-4A46-9FD3-48E582584A59}"/>
                    </a:ext>
                  </a:extLst>
                </p14:cNvPr>
                <p14:cNvContentPartPr/>
                <p14:nvPr/>
              </p14:nvContentPartPr>
              <p14:xfrm>
                <a:off x="9638260" y="3704864"/>
                <a:ext cx="124200" cy="85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4C2F8EB-1A5A-4A46-9FD3-48E582584A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20260" y="3686864"/>
                  <a:ext cx="1598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B50ED4C-857B-42A9-91F2-B996C33A2E51}"/>
              </a:ext>
            </a:extLst>
          </p:cNvPr>
          <p:cNvGrpSpPr/>
          <p:nvPr/>
        </p:nvGrpSpPr>
        <p:grpSpPr>
          <a:xfrm>
            <a:off x="9999340" y="3310664"/>
            <a:ext cx="499320" cy="544680"/>
            <a:chOff x="9999340" y="3310664"/>
            <a:chExt cx="499320" cy="5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12A9454-3A13-4021-B36F-3F01DE72CE1E}"/>
                    </a:ext>
                  </a:extLst>
                </p14:cNvPr>
                <p14:cNvContentPartPr/>
                <p14:nvPr/>
              </p14:nvContentPartPr>
              <p14:xfrm>
                <a:off x="9999340" y="3415784"/>
                <a:ext cx="330480" cy="282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12A9454-3A13-4021-B36F-3F01DE72CE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81340" y="3398144"/>
                  <a:ext cx="366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EF26A64-DECA-496F-BA14-2B77E252431E}"/>
                    </a:ext>
                  </a:extLst>
                </p14:cNvPr>
                <p14:cNvContentPartPr/>
                <p14:nvPr/>
              </p14:nvContentPartPr>
              <p14:xfrm>
                <a:off x="10319380" y="3310664"/>
                <a:ext cx="179280" cy="544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EF26A64-DECA-496F-BA14-2B77E25243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01380" y="3293024"/>
                  <a:ext cx="214920" cy="58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7473149-621C-486B-A33C-4D613BC52B2C}"/>
              </a:ext>
            </a:extLst>
          </p:cNvPr>
          <p:cNvGrpSpPr/>
          <p:nvPr/>
        </p:nvGrpSpPr>
        <p:grpSpPr>
          <a:xfrm>
            <a:off x="7432540" y="3191864"/>
            <a:ext cx="1718640" cy="1828440"/>
            <a:chOff x="7432540" y="3191864"/>
            <a:chExt cx="1718640" cy="18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590E01A-CA9D-463E-8B7D-5EF62A43B0ED}"/>
                    </a:ext>
                  </a:extLst>
                </p14:cNvPr>
                <p14:cNvContentPartPr/>
                <p14:nvPr/>
              </p14:nvContentPartPr>
              <p14:xfrm>
                <a:off x="7432540" y="3191864"/>
                <a:ext cx="568440" cy="1828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590E01A-CA9D-463E-8B7D-5EF62A43B0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14540" y="3174224"/>
                  <a:ext cx="604080" cy="18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1396DC1-643C-4429-A45E-CA98E3818D2F}"/>
                    </a:ext>
                  </a:extLst>
                </p14:cNvPr>
                <p14:cNvContentPartPr/>
                <p14:nvPr/>
              </p14:nvContentPartPr>
              <p14:xfrm>
                <a:off x="8037340" y="3362864"/>
                <a:ext cx="230400" cy="246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1396DC1-643C-4429-A45E-CA98E3818D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19700" y="3345224"/>
                  <a:ext cx="266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8B14B67-892D-4F74-B536-BD8CAE82FC82}"/>
                    </a:ext>
                  </a:extLst>
                </p14:cNvPr>
                <p14:cNvContentPartPr/>
                <p14:nvPr/>
              </p14:nvContentPartPr>
              <p14:xfrm>
                <a:off x="8084860" y="3505424"/>
                <a:ext cx="144360" cy="5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8B14B67-892D-4F74-B536-BD8CAE82FC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67220" y="3487424"/>
                  <a:ext cx="18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E4166B-0FB2-4D46-883A-B6BCF450E4E0}"/>
                    </a:ext>
                  </a:extLst>
                </p14:cNvPr>
                <p14:cNvContentPartPr/>
                <p14:nvPr/>
              </p14:nvContentPartPr>
              <p14:xfrm>
                <a:off x="8440540" y="3611624"/>
                <a:ext cx="120960" cy="114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E4166B-0FB2-4D46-883A-B6BCF450E4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22900" y="3593984"/>
                  <a:ext cx="156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FCFE112-592C-4A20-9437-CEF3B76BD2C7}"/>
                    </a:ext>
                  </a:extLst>
                </p14:cNvPr>
                <p14:cNvContentPartPr/>
                <p14:nvPr/>
              </p14:nvContentPartPr>
              <p14:xfrm>
                <a:off x="8718460" y="3399944"/>
                <a:ext cx="11520" cy="229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FCFE112-592C-4A20-9437-CEF3B76BD2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00820" y="3382304"/>
                  <a:ext cx="47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FADCA19-681E-4156-A4A8-76920F88B6F6}"/>
                    </a:ext>
                  </a:extLst>
                </p14:cNvPr>
                <p14:cNvContentPartPr/>
                <p14:nvPr/>
              </p14:nvContentPartPr>
              <p14:xfrm>
                <a:off x="8741140" y="3379424"/>
                <a:ext cx="410040" cy="397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FADCA19-681E-4156-A4A8-76920F88B6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23140" y="3361424"/>
                  <a:ext cx="4456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1B4A63F-EAE8-49A0-8D84-D3F08F99A8EA}"/>
                    </a:ext>
                  </a:extLst>
                </p14:cNvPr>
                <p14:cNvContentPartPr/>
                <p14:nvPr/>
              </p14:nvContentPartPr>
              <p14:xfrm>
                <a:off x="7792900" y="3220664"/>
                <a:ext cx="212400" cy="627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1B4A63F-EAE8-49A0-8D84-D3F08F99A8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75260" y="3202664"/>
                  <a:ext cx="248040" cy="66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70238A-58F2-4BA1-ABCC-3C4BCA6133ED}"/>
              </a:ext>
            </a:extLst>
          </p:cNvPr>
          <p:cNvGrpSpPr/>
          <p:nvPr/>
        </p:nvGrpSpPr>
        <p:grpSpPr>
          <a:xfrm>
            <a:off x="10702420" y="3478064"/>
            <a:ext cx="624600" cy="276840"/>
            <a:chOff x="10702420" y="3478064"/>
            <a:chExt cx="62460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F2BDB34-47E4-42CD-9BC8-0F065A878BBC}"/>
                    </a:ext>
                  </a:extLst>
                </p14:cNvPr>
                <p14:cNvContentPartPr/>
                <p14:nvPr/>
              </p14:nvContentPartPr>
              <p14:xfrm>
                <a:off x="10702420" y="3478064"/>
                <a:ext cx="124920" cy="276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F2BDB34-47E4-42CD-9BC8-0F065A878B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84780" y="3460424"/>
                  <a:ext cx="1605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FBB1A98-9DBD-4F78-995E-978D16B4CA81}"/>
                    </a:ext>
                  </a:extLst>
                </p14:cNvPr>
                <p14:cNvContentPartPr/>
                <p14:nvPr/>
              </p14:nvContentPartPr>
              <p14:xfrm>
                <a:off x="10958380" y="3534584"/>
                <a:ext cx="140760" cy="210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FBB1A98-9DBD-4F78-995E-978D16B4CA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40740" y="3516944"/>
                  <a:ext cx="176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465CFF8-0EF2-4871-AC72-C8499A34BCD6}"/>
                    </a:ext>
                  </a:extLst>
                </p14:cNvPr>
                <p14:cNvContentPartPr/>
                <p14:nvPr/>
              </p14:nvContentPartPr>
              <p14:xfrm>
                <a:off x="11028220" y="3653024"/>
                <a:ext cx="298800" cy="32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465CFF8-0EF2-4871-AC72-C8499A34BC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10580" y="3635384"/>
                  <a:ext cx="33444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52113AE-B126-4439-B23E-43DE0F41A78E}"/>
              </a:ext>
            </a:extLst>
          </p:cNvPr>
          <p:cNvGrpSpPr/>
          <p:nvPr/>
        </p:nvGrpSpPr>
        <p:grpSpPr>
          <a:xfrm>
            <a:off x="8270620" y="4203824"/>
            <a:ext cx="923040" cy="547200"/>
            <a:chOff x="8270620" y="4203824"/>
            <a:chExt cx="92304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1D42B3-1A5F-4A07-894B-1DC78244BFC3}"/>
                    </a:ext>
                  </a:extLst>
                </p14:cNvPr>
                <p14:cNvContentPartPr/>
                <p14:nvPr/>
              </p14:nvContentPartPr>
              <p14:xfrm>
                <a:off x="8677060" y="4358984"/>
                <a:ext cx="6120" cy="208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1D42B3-1A5F-4A07-894B-1DC78244BF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59060" y="4340984"/>
                  <a:ext cx="41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03CC24E-D357-48B2-A2D5-1EEC0EC30415}"/>
                    </a:ext>
                  </a:extLst>
                </p14:cNvPr>
                <p14:cNvContentPartPr/>
                <p14:nvPr/>
              </p14:nvContentPartPr>
              <p14:xfrm>
                <a:off x="8629540" y="4327664"/>
                <a:ext cx="280800" cy="16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03CC24E-D357-48B2-A2D5-1EEC0EC3041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11900" y="4309664"/>
                  <a:ext cx="31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9268C29-B9A7-460E-B499-182CCCB98FF1}"/>
                    </a:ext>
                  </a:extLst>
                </p14:cNvPr>
                <p14:cNvContentPartPr/>
                <p14:nvPr/>
              </p14:nvContentPartPr>
              <p14:xfrm>
                <a:off x="8637460" y="4455104"/>
                <a:ext cx="198360" cy="135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9268C29-B9A7-460E-B499-182CCCB98F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19820" y="4437104"/>
                  <a:ext cx="234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A3CC325-B82B-43FA-B632-EF9B50152A7E}"/>
                    </a:ext>
                  </a:extLst>
                </p14:cNvPr>
                <p14:cNvContentPartPr/>
                <p14:nvPr/>
              </p14:nvContentPartPr>
              <p14:xfrm>
                <a:off x="8270620" y="4203824"/>
                <a:ext cx="353880" cy="547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A3CC325-B82B-43FA-B632-EF9B50152A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52980" y="4185824"/>
                  <a:ext cx="38952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EF0B879-C5C2-48D3-AD25-D1F7562F043C}"/>
                    </a:ext>
                  </a:extLst>
                </p14:cNvPr>
                <p14:cNvContentPartPr/>
                <p14:nvPr/>
              </p14:nvContentPartPr>
              <p14:xfrm>
                <a:off x="9051820" y="4239464"/>
                <a:ext cx="141840" cy="436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EF0B879-C5C2-48D3-AD25-D1F7562F04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33820" y="4221824"/>
                  <a:ext cx="17748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CB096ED-EFDC-4554-AFDA-E007D9494AF0}"/>
              </a:ext>
            </a:extLst>
          </p:cNvPr>
          <p:cNvGrpSpPr/>
          <p:nvPr/>
        </p:nvGrpSpPr>
        <p:grpSpPr>
          <a:xfrm>
            <a:off x="9457180" y="4406504"/>
            <a:ext cx="1320480" cy="198720"/>
            <a:chOff x="9457180" y="4406504"/>
            <a:chExt cx="132048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A9959C-B37B-446C-B597-47EA9E7BEFFD}"/>
                    </a:ext>
                  </a:extLst>
                </p14:cNvPr>
                <p14:cNvContentPartPr/>
                <p14:nvPr/>
              </p14:nvContentPartPr>
              <p14:xfrm>
                <a:off x="9457180" y="4454024"/>
                <a:ext cx="260280" cy="25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A9959C-B37B-446C-B597-47EA9E7BEF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39180" y="4436384"/>
                  <a:ext cx="295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CB684E7-2179-4739-9586-224376AF9643}"/>
                    </a:ext>
                  </a:extLst>
                </p14:cNvPr>
                <p14:cNvContentPartPr/>
                <p14:nvPr/>
              </p14:nvContentPartPr>
              <p14:xfrm>
                <a:off x="9612340" y="4406504"/>
                <a:ext cx="96120" cy="186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CB684E7-2179-4739-9586-224376AF964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94700" y="4388504"/>
                  <a:ext cx="131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79AAB24-1D9B-4B1D-B4AC-1FBAD60E9507}"/>
                    </a:ext>
                  </a:extLst>
                </p14:cNvPr>
                <p14:cNvContentPartPr/>
                <p14:nvPr/>
              </p14:nvContentPartPr>
              <p14:xfrm>
                <a:off x="9885580" y="4411544"/>
                <a:ext cx="189720" cy="167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79AAB24-1D9B-4B1D-B4AC-1FBAD60E95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67940" y="4393544"/>
                  <a:ext cx="225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819966C-C866-4BC6-8953-65AF93FCEF17}"/>
                    </a:ext>
                  </a:extLst>
                </p14:cNvPr>
                <p14:cNvContentPartPr/>
                <p14:nvPr/>
              </p14:nvContentPartPr>
              <p14:xfrm>
                <a:off x="10162420" y="4409384"/>
                <a:ext cx="64800" cy="176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819966C-C866-4BC6-8953-65AF93FCEF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144780" y="4391744"/>
                  <a:ext cx="100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E5ED926-9DC3-443E-B8A1-ED99035BC28F}"/>
                    </a:ext>
                  </a:extLst>
                </p14:cNvPr>
                <p14:cNvContentPartPr/>
                <p14:nvPr/>
              </p14:nvContentPartPr>
              <p14:xfrm>
                <a:off x="10368700" y="4437104"/>
                <a:ext cx="128520" cy="168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E5ED926-9DC3-443E-B8A1-ED99035BC2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51060" y="4419104"/>
                  <a:ext cx="164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7C315D4-DFCC-4260-9E18-641B15D3B619}"/>
                    </a:ext>
                  </a:extLst>
                </p14:cNvPr>
                <p14:cNvContentPartPr/>
                <p14:nvPr/>
              </p14:nvContentPartPr>
              <p14:xfrm>
                <a:off x="10388860" y="4518824"/>
                <a:ext cx="388800" cy="18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7C315D4-DFCC-4260-9E18-641B15D3B6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71220" y="4501184"/>
                  <a:ext cx="42444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2539BBA-CB0F-4FEF-8037-E7228B29ED3F}"/>
                  </a:ext>
                </a:extLst>
              </p14:cNvPr>
              <p14:cNvContentPartPr/>
              <p14:nvPr/>
            </p14:nvContentPartPr>
            <p14:xfrm>
              <a:off x="2985820" y="4707104"/>
              <a:ext cx="523800" cy="1011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2539BBA-CB0F-4FEF-8037-E7228B29ED3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68180" y="4689464"/>
                <a:ext cx="55944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6803F46-996C-4C8D-B50B-E6B675F599B1}"/>
              </a:ext>
            </a:extLst>
          </p:cNvPr>
          <p:cNvGrpSpPr/>
          <p:nvPr/>
        </p:nvGrpSpPr>
        <p:grpSpPr>
          <a:xfrm>
            <a:off x="1641220" y="860504"/>
            <a:ext cx="5652000" cy="1890720"/>
            <a:chOff x="1641220" y="860504"/>
            <a:chExt cx="5652000" cy="189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AF2B54-53A1-4CAF-B43A-389079D394F9}"/>
                    </a:ext>
                  </a:extLst>
                </p14:cNvPr>
                <p14:cNvContentPartPr/>
                <p14:nvPr/>
              </p14:nvContentPartPr>
              <p14:xfrm>
                <a:off x="3084460" y="1161464"/>
                <a:ext cx="334440" cy="172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AF2B54-53A1-4CAF-B43A-389079D394F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66460" y="1143464"/>
                  <a:ext cx="370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7CA9B6-D3BD-4F04-8780-7BBDC496DC6F}"/>
                    </a:ext>
                  </a:extLst>
                </p14:cNvPr>
                <p14:cNvContentPartPr/>
                <p14:nvPr/>
              </p14:nvContentPartPr>
              <p14:xfrm>
                <a:off x="3521500" y="1212944"/>
                <a:ext cx="24120" cy="149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7CA9B6-D3BD-4F04-8780-7BBDC496DC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03860" y="1195304"/>
                  <a:ext cx="59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E4C107-0423-413A-96A2-47BCD97DE738}"/>
                    </a:ext>
                  </a:extLst>
                </p14:cNvPr>
                <p14:cNvContentPartPr/>
                <p14:nvPr/>
              </p14:nvContentPartPr>
              <p14:xfrm>
                <a:off x="3530500" y="1152104"/>
                <a:ext cx="218880" cy="227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E4C107-0423-413A-96A2-47BCD97DE7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12860" y="1134464"/>
                  <a:ext cx="254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E60AD-3969-451A-8E0C-CA498BED59D5}"/>
                    </a:ext>
                  </a:extLst>
                </p14:cNvPr>
                <p14:cNvContentPartPr/>
                <p14:nvPr/>
              </p14:nvContentPartPr>
              <p14:xfrm>
                <a:off x="2032540" y="1783904"/>
                <a:ext cx="14040" cy="229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E60AD-3969-451A-8E0C-CA498BED59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14540" y="1766264"/>
                  <a:ext cx="496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DB4034-DAC3-4D8A-B31D-4B34856B669B}"/>
                    </a:ext>
                  </a:extLst>
                </p14:cNvPr>
                <p14:cNvContentPartPr/>
                <p14:nvPr/>
              </p14:nvContentPartPr>
              <p14:xfrm>
                <a:off x="2032540" y="1706144"/>
                <a:ext cx="192960" cy="274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DB4034-DAC3-4D8A-B31D-4B34856B66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14540" y="1688504"/>
                  <a:ext cx="228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3D962C3-DC26-4954-9A68-5C3412798594}"/>
                    </a:ext>
                  </a:extLst>
                </p14:cNvPr>
                <p14:cNvContentPartPr/>
                <p14:nvPr/>
              </p14:nvContentPartPr>
              <p14:xfrm>
                <a:off x="2434300" y="1838624"/>
                <a:ext cx="333720" cy="41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3D962C3-DC26-4954-9A68-5C341279859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16300" y="1820984"/>
                  <a:ext cx="369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66B034-7826-4D20-B8D8-39F0EDF1CF93}"/>
                    </a:ext>
                  </a:extLst>
                </p14:cNvPr>
                <p14:cNvContentPartPr/>
                <p14:nvPr/>
              </p14:nvContentPartPr>
              <p14:xfrm>
                <a:off x="2667220" y="1732424"/>
                <a:ext cx="103680" cy="234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66B034-7826-4D20-B8D8-39F0EDF1CF9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49580" y="1714424"/>
                  <a:ext cx="139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49A003-6B5C-4F53-A64C-66462CA9DD06}"/>
                    </a:ext>
                  </a:extLst>
                </p14:cNvPr>
                <p14:cNvContentPartPr/>
                <p14:nvPr/>
              </p14:nvContentPartPr>
              <p14:xfrm>
                <a:off x="3076540" y="1700024"/>
                <a:ext cx="169920" cy="258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49A003-6B5C-4F53-A64C-66462CA9DD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58540" y="1682024"/>
                  <a:ext cx="205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ADEE12-56C8-453E-B079-564E6F305425}"/>
                    </a:ext>
                  </a:extLst>
                </p14:cNvPr>
                <p14:cNvContentPartPr/>
                <p14:nvPr/>
              </p14:nvContentPartPr>
              <p14:xfrm>
                <a:off x="3097420" y="1824584"/>
                <a:ext cx="374040" cy="13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ADEE12-56C8-453E-B079-564E6F30542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79420" y="1806584"/>
                  <a:ext cx="409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ED3F8C0-B3BC-4834-AE36-00BC6945D011}"/>
                    </a:ext>
                  </a:extLst>
                </p14:cNvPr>
                <p14:cNvContentPartPr/>
                <p14:nvPr/>
              </p14:nvContentPartPr>
              <p14:xfrm>
                <a:off x="1720780" y="1084424"/>
                <a:ext cx="250920" cy="318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ED3F8C0-B3BC-4834-AE36-00BC6945D01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03140" y="1066424"/>
                  <a:ext cx="2865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985818-F3EF-497D-99FE-6DF42E52ACF5}"/>
                    </a:ext>
                  </a:extLst>
                </p14:cNvPr>
                <p14:cNvContentPartPr/>
                <p14:nvPr/>
              </p14:nvContentPartPr>
              <p14:xfrm>
                <a:off x="1724020" y="1250384"/>
                <a:ext cx="286200" cy="47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985818-F3EF-497D-99FE-6DF42E52ACF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06020" y="1232744"/>
                  <a:ext cx="321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BF1C5F0-24EA-4328-939D-07EF5BC1BC72}"/>
                    </a:ext>
                  </a:extLst>
                </p14:cNvPr>
                <p14:cNvContentPartPr/>
                <p14:nvPr/>
              </p14:nvContentPartPr>
              <p14:xfrm>
                <a:off x="2064940" y="1100984"/>
                <a:ext cx="172800" cy="248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BF1C5F0-24EA-4328-939D-07EF5BC1BC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46940" y="1082984"/>
                  <a:ext cx="208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FCB1E6-A4F5-4362-8D14-88BB6DE4D9CA}"/>
                    </a:ext>
                  </a:extLst>
                </p14:cNvPr>
                <p14:cNvContentPartPr/>
                <p14:nvPr/>
              </p14:nvContentPartPr>
              <p14:xfrm>
                <a:off x="2406220" y="1196744"/>
                <a:ext cx="380880" cy="62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FCB1E6-A4F5-4362-8D14-88BB6DE4D9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88220" y="1179104"/>
                  <a:ext cx="416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4CDAF0-EA4E-45E6-AD21-1E2F008A8084}"/>
                    </a:ext>
                  </a:extLst>
                </p14:cNvPr>
                <p14:cNvContentPartPr/>
                <p14:nvPr/>
              </p14:nvContentPartPr>
              <p14:xfrm>
                <a:off x="2623300" y="1111784"/>
                <a:ext cx="115200" cy="250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4CDAF0-EA4E-45E6-AD21-1E2F008A808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05660" y="1093784"/>
                  <a:ext cx="150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4C4B9EE-ADE4-4E4F-A7CF-D2B380D711DB}"/>
                    </a:ext>
                  </a:extLst>
                </p14:cNvPr>
                <p14:cNvContentPartPr/>
                <p14:nvPr/>
              </p14:nvContentPartPr>
              <p14:xfrm>
                <a:off x="1641220" y="1422464"/>
                <a:ext cx="619560" cy="1771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4C4B9EE-ADE4-4E4F-A7CF-D2B380D711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23580" y="1404824"/>
                  <a:ext cx="65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EE3D2F-4F4E-4688-A198-670DD7874D0B}"/>
                    </a:ext>
                  </a:extLst>
                </p14:cNvPr>
                <p14:cNvContentPartPr/>
                <p14:nvPr/>
              </p14:nvContentPartPr>
              <p14:xfrm>
                <a:off x="2091940" y="873824"/>
                <a:ext cx="59040" cy="208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EE3D2F-4F4E-4688-A198-670DD7874D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74300" y="855824"/>
                  <a:ext cx="94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129FB3A-9129-4FF8-B837-B627129FC19C}"/>
                    </a:ext>
                  </a:extLst>
                </p14:cNvPr>
                <p14:cNvContentPartPr/>
                <p14:nvPr/>
              </p14:nvContentPartPr>
              <p14:xfrm>
                <a:off x="2135140" y="860504"/>
                <a:ext cx="455040" cy="157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129FB3A-9129-4FF8-B837-B627129FC1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17140" y="842864"/>
                  <a:ext cx="490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D40F738-2C70-488C-9C58-8E9A5DBC8523}"/>
                    </a:ext>
                  </a:extLst>
                </p14:cNvPr>
                <p14:cNvContentPartPr/>
                <p14:nvPr/>
              </p14:nvContentPartPr>
              <p14:xfrm>
                <a:off x="2352220" y="986144"/>
                <a:ext cx="239040" cy="64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D40F738-2C70-488C-9C58-8E9A5DBC852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34220" y="968504"/>
                  <a:ext cx="274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6E71AFF-705A-4B55-9BD0-9096805AB7A9}"/>
                    </a:ext>
                  </a:extLst>
                </p14:cNvPr>
                <p14:cNvContentPartPr/>
                <p14:nvPr/>
              </p14:nvContentPartPr>
              <p14:xfrm>
                <a:off x="2367700" y="1111784"/>
                <a:ext cx="119520" cy="20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6E71AFF-705A-4B55-9BD0-9096805AB7A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50060" y="1093784"/>
                  <a:ext cx="1551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21036B0-5541-4246-ADD5-214565E0C504}"/>
                    </a:ext>
                  </a:extLst>
                </p14:cNvPr>
                <p14:cNvContentPartPr/>
                <p14:nvPr/>
              </p14:nvContentPartPr>
              <p14:xfrm>
                <a:off x="4269220" y="1288904"/>
                <a:ext cx="5040" cy="1260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21036B0-5541-4246-ADD5-214565E0C5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51220" y="1271264"/>
                  <a:ext cx="40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5597DD2-EF7A-46C7-9BC9-3E903727C7A4}"/>
                    </a:ext>
                  </a:extLst>
                </p14:cNvPr>
                <p14:cNvContentPartPr/>
                <p14:nvPr/>
              </p14:nvContentPartPr>
              <p14:xfrm>
                <a:off x="4257700" y="1198184"/>
                <a:ext cx="136800" cy="207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5597DD2-EF7A-46C7-9BC9-3E903727C7A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40060" y="1180184"/>
                  <a:ext cx="1724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5BEA2C7-55BA-4F6E-97D6-47873C9EF67A}"/>
                    </a:ext>
                  </a:extLst>
                </p14:cNvPr>
                <p14:cNvContentPartPr/>
                <p14:nvPr/>
              </p14:nvContentPartPr>
              <p14:xfrm>
                <a:off x="4529500" y="1277744"/>
                <a:ext cx="114840" cy="140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5BEA2C7-55BA-4F6E-97D6-47873C9EF6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11860" y="1260104"/>
                  <a:ext cx="150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5CD24D-FB08-4BEE-A9A9-EB90E84DDC27}"/>
                    </a:ext>
                  </a:extLst>
                </p14:cNvPr>
                <p14:cNvContentPartPr/>
                <p14:nvPr/>
              </p14:nvContentPartPr>
              <p14:xfrm>
                <a:off x="4780060" y="1220504"/>
                <a:ext cx="218880" cy="1940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5CD24D-FB08-4BEE-A9A9-EB90E84DDC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62420" y="1202864"/>
                  <a:ext cx="254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490F7A7-5CE1-450B-900B-7F579157BED1}"/>
                    </a:ext>
                  </a:extLst>
                </p14:cNvPr>
                <p14:cNvContentPartPr/>
                <p14:nvPr/>
              </p14:nvContentPartPr>
              <p14:xfrm>
                <a:off x="5062660" y="1184504"/>
                <a:ext cx="109800" cy="211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490F7A7-5CE1-450B-900B-7F579157BE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44660" y="1166864"/>
                  <a:ext cx="145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35E09E0-8B09-4749-9C99-2A230045EFC0}"/>
                    </a:ext>
                  </a:extLst>
                </p14:cNvPr>
                <p14:cNvContentPartPr/>
                <p14:nvPr/>
              </p14:nvContentPartPr>
              <p14:xfrm>
                <a:off x="5070580" y="1256504"/>
                <a:ext cx="160200" cy="57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35E09E0-8B09-4749-9C99-2A230045EF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52580" y="1238864"/>
                  <a:ext cx="195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33B1748-9AD8-48F1-8406-BE6B0C15B57D}"/>
                    </a:ext>
                  </a:extLst>
                </p14:cNvPr>
                <p14:cNvContentPartPr/>
                <p14:nvPr/>
              </p14:nvContentPartPr>
              <p14:xfrm>
                <a:off x="5362180" y="1212944"/>
                <a:ext cx="420480" cy="126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33B1748-9AD8-48F1-8406-BE6B0C15B57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44180" y="1195304"/>
                  <a:ext cx="456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5B347E8-C1F3-400F-90D6-C7D82D14AF66}"/>
                    </a:ext>
                  </a:extLst>
                </p14:cNvPr>
                <p14:cNvContentPartPr/>
                <p14:nvPr/>
              </p14:nvContentPartPr>
              <p14:xfrm>
                <a:off x="3816700" y="1869944"/>
                <a:ext cx="20520" cy="189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5B347E8-C1F3-400F-90D6-C7D82D14AF6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98700" y="1852304"/>
                  <a:ext cx="56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E3EAA3F-5FEE-4733-82F5-F58E638573EE}"/>
                    </a:ext>
                  </a:extLst>
                </p14:cNvPr>
                <p14:cNvContentPartPr/>
                <p14:nvPr/>
              </p14:nvContentPartPr>
              <p14:xfrm>
                <a:off x="3816700" y="1771664"/>
                <a:ext cx="159840" cy="2152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E3EAA3F-5FEE-4733-82F5-F58E638573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98700" y="1753664"/>
                  <a:ext cx="195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AEDFFD5-8555-4F50-BC31-D17291EED842}"/>
                    </a:ext>
                  </a:extLst>
                </p14:cNvPr>
                <p14:cNvContentPartPr/>
                <p14:nvPr/>
              </p14:nvContentPartPr>
              <p14:xfrm>
                <a:off x="4058620" y="1829264"/>
                <a:ext cx="107280" cy="142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AEDFFD5-8555-4F50-BC31-D17291EED84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40620" y="1811624"/>
                  <a:ext cx="142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580696B-2DD3-4CCD-B5FB-363F74C93D80}"/>
                    </a:ext>
                  </a:extLst>
                </p14:cNvPr>
                <p14:cNvContentPartPr/>
                <p14:nvPr/>
              </p14:nvContentPartPr>
              <p14:xfrm>
                <a:off x="4238980" y="1865264"/>
                <a:ext cx="185760" cy="134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580696B-2DD3-4CCD-B5FB-363F74C93D8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20980" y="1847264"/>
                  <a:ext cx="221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D40D184-6169-4D69-91EB-5094A596EF3F}"/>
                    </a:ext>
                  </a:extLst>
                </p14:cNvPr>
                <p14:cNvContentPartPr/>
                <p14:nvPr/>
              </p14:nvContentPartPr>
              <p14:xfrm>
                <a:off x="4503220" y="1827464"/>
                <a:ext cx="155880" cy="228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D40D184-6169-4D69-91EB-5094A596EF3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85220" y="1809824"/>
                  <a:ext cx="191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3C015BD-62F4-478F-84C3-974C0AE11D1A}"/>
                    </a:ext>
                  </a:extLst>
                </p14:cNvPr>
                <p14:cNvContentPartPr/>
                <p14:nvPr/>
              </p14:nvContentPartPr>
              <p14:xfrm>
                <a:off x="4522300" y="1969304"/>
                <a:ext cx="143280" cy="6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3C015BD-62F4-478F-84C3-974C0AE11D1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04660" y="1951664"/>
                  <a:ext cx="178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2301F6F-E323-4119-9F76-A7FAB3B4DFC3}"/>
                    </a:ext>
                  </a:extLst>
                </p14:cNvPr>
                <p14:cNvContentPartPr/>
                <p14:nvPr/>
              </p14:nvContentPartPr>
              <p14:xfrm>
                <a:off x="4777900" y="1887224"/>
                <a:ext cx="151200" cy="106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2301F6F-E323-4119-9F76-A7FAB3B4DFC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59900" y="1869584"/>
                  <a:ext cx="186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7FC9580-9988-4DC3-9108-88E024AEFFD9}"/>
                    </a:ext>
                  </a:extLst>
                </p14:cNvPr>
                <p14:cNvContentPartPr/>
                <p14:nvPr/>
              </p14:nvContentPartPr>
              <p14:xfrm>
                <a:off x="4766740" y="1850864"/>
                <a:ext cx="116640" cy="173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7FC9580-9988-4DC3-9108-88E024AEFF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48740" y="1832864"/>
                  <a:ext cx="152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C50A2E-4A9B-466B-9E0D-DDF03E035E61}"/>
                    </a:ext>
                  </a:extLst>
                </p14:cNvPr>
                <p14:cNvContentPartPr/>
                <p14:nvPr/>
              </p14:nvContentPartPr>
              <p14:xfrm>
                <a:off x="1947940" y="2411744"/>
                <a:ext cx="18360" cy="249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C50A2E-4A9B-466B-9E0D-DDF03E035E6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30300" y="2394104"/>
                  <a:ext cx="54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16B466-279F-4B7C-861C-9F44661DC533}"/>
                    </a:ext>
                  </a:extLst>
                </p14:cNvPr>
                <p14:cNvContentPartPr/>
                <p14:nvPr/>
              </p14:nvContentPartPr>
              <p14:xfrm>
                <a:off x="1900780" y="2355584"/>
                <a:ext cx="258480" cy="312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16B466-279F-4B7C-861C-9F44661DC5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82780" y="2337584"/>
                  <a:ext cx="2941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DD83447-24BA-47A6-ABD0-AE7AEECFA20E}"/>
                    </a:ext>
                  </a:extLst>
                </p14:cNvPr>
                <p14:cNvContentPartPr/>
                <p14:nvPr/>
              </p14:nvContentPartPr>
              <p14:xfrm>
                <a:off x="2230540" y="2386544"/>
                <a:ext cx="204120" cy="223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DD83447-24BA-47A6-ABD0-AE7AEECFA20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12900" y="2368544"/>
                  <a:ext cx="239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1DFCD16-9006-4D7D-94AA-FD10DC61036C}"/>
                    </a:ext>
                  </a:extLst>
                </p14:cNvPr>
                <p14:cNvContentPartPr/>
                <p14:nvPr/>
              </p14:nvContentPartPr>
              <p14:xfrm>
                <a:off x="2570380" y="2512184"/>
                <a:ext cx="371880" cy="33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1DFCD16-9006-4D7D-94AA-FD10DC61036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52740" y="2494184"/>
                  <a:ext cx="407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005345E-E551-418E-BBB6-310396C435AC}"/>
                    </a:ext>
                  </a:extLst>
                </p14:cNvPr>
                <p14:cNvContentPartPr/>
                <p14:nvPr/>
              </p14:nvContentPartPr>
              <p14:xfrm>
                <a:off x="2813740" y="2431184"/>
                <a:ext cx="202680" cy="272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005345E-E551-418E-BBB6-310396C435A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95740" y="2413184"/>
                  <a:ext cx="238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52E47A8-EB1E-430D-8474-ADEF94065E02}"/>
                    </a:ext>
                  </a:extLst>
                </p14:cNvPr>
                <p14:cNvContentPartPr/>
                <p14:nvPr/>
              </p14:nvContentPartPr>
              <p14:xfrm>
                <a:off x="3204340" y="2416784"/>
                <a:ext cx="19440" cy="213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52E47A8-EB1E-430D-8474-ADEF94065E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86340" y="2399144"/>
                  <a:ext cx="550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8558D0A-9575-497B-9B4E-45460F940521}"/>
                    </a:ext>
                  </a:extLst>
                </p14:cNvPr>
                <p14:cNvContentPartPr/>
                <p14:nvPr/>
              </p14:nvContentPartPr>
              <p14:xfrm>
                <a:off x="3204700" y="2377544"/>
                <a:ext cx="275040" cy="254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8558D0A-9575-497B-9B4E-45460F94052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86700" y="2359544"/>
                  <a:ext cx="310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AF70988-9C8A-4609-BE1D-0FCD8A3E9B02}"/>
                    </a:ext>
                  </a:extLst>
                </p14:cNvPr>
                <p14:cNvContentPartPr/>
                <p14:nvPr/>
              </p14:nvContentPartPr>
              <p14:xfrm>
                <a:off x="3472180" y="2395544"/>
                <a:ext cx="221400" cy="23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AF70988-9C8A-4609-BE1D-0FCD8A3E9B0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54180" y="2377904"/>
                  <a:ext cx="257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D6DB1A3-E1B7-430C-A142-A7EBF8A05D84}"/>
                    </a:ext>
                  </a:extLst>
                </p14:cNvPr>
                <p14:cNvContentPartPr/>
                <p14:nvPr/>
              </p14:nvContentPartPr>
              <p14:xfrm>
                <a:off x="3510340" y="2538464"/>
                <a:ext cx="254880" cy="112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D6DB1A3-E1B7-430C-A142-A7EBF8A05D8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92700" y="2520464"/>
                  <a:ext cx="290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00FF23A-5A8A-4FB0-898B-708409DFB701}"/>
                    </a:ext>
                  </a:extLst>
                </p14:cNvPr>
                <p14:cNvContentPartPr/>
                <p14:nvPr/>
              </p14:nvContentPartPr>
              <p14:xfrm>
                <a:off x="3263740" y="2713424"/>
                <a:ext cx="12600" cy="6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00FF23A-5A8A-4FB0-898B-708409DFB70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46100" y="2695784"/>
                  <a:ext cx="48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FACBF96-6E34-4AE1-A2A1-E7DF1549A926}"/>
                    </a:ext>
                  </a:extLst>
                </p14:cNvPr>
                <p14:cNvContentPartPr/>
                <p14:nvPr/>
              </p14:nvContentPartPr>
              <p14:xfrm>
                <a:off x="3569020" y="2750864"/>
                <a:ext cx="11520" cy="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FACBF96-6E34-4AE1-A2A1-E7DF1549A9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51020" y="2733224"/>
                  <a:ext cx="47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D57979D-8A34-45AA-A407-99D409812885}"/>
                    </a:ext>
                  </a:extLst>
                </p14:cNvPr>
                <p14:cNvContentPartPr/>
                <p14:nvPr/>
              </p14:nvContentPartPr>
              <p14:xfrm>
                <a:off x="4042780" y="2397704"/>
                <a:ext cx="180720" cy="249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D57979D-8A34-45AA-A407-99D40981288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24780" y="2379704"/>
                  <a:ext cx="2163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276FE50-079C-458C-AB50-B5C8F8AFA5BC}"/>
                    </a:ext>
                  </a:extLst>
                </p14:cNvPr>
                <p14:cNvContentPartPr/>
                <p14:nvPr/>
              </p14:nvContentPartPr>
              <p14:xfrm>
                <a:off x="4374700" y="2460704"/>
                <a:ext cx="180720" cy="162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276FE50-079C-458C-AB50-B5C8F8AFA5B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57060" y="2442704"/>
                  <a:ext cx="216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220A175-6A6F-4C2B-9595-A323599361EB}"/>
                    </a:ext>
                  </a:extLst>
                </p14:cNvPr>
                <p14:cNvContentPartPr/>
                <p14:nvPr/>
              </p14:nvContentPartPr>
              <p14:xfrm>
                <a:off x="4668460" y="2411744"/>
                <a:ext cx="95040" cy="202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220A175-6A6F-4C2B-9595-A323599361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50820" y="2394104"/>
                  <a:ext cx="130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CCA3CE8-29BB-46AF-9838-5427C6FB865A}"/>
                    </a:ext>
                  </a:extLst>
                </p14:cNvPr>
                <p14:cNvContentPartPr/>
                <p14:nvPr/>
              </p14:nvContentPartPr>
              <p14:xfrm>
                <a:off x="4643980" y="2534504"/>
                <a:ext cx="235440" cy="205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CCA3CE8-29BB-46AF-9838-5427C6FB865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25980" y="2516504"/>
                  <a:ext cx="271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9E651DD-1832-432C-AAB5-E9527D38CB6E}"/>
                    </a:ext>
                  </a:extLst>
                </p14:cNvPr>
                <p14:cNvContentPartPr/>
                <p14:nvPr/>
              </p14:nvContentPartPr>
              <p14:xfrm>
                <a:off x="4951060" y="2435864"/>
                <a:ext cx="287280" cy="149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9E651DD-1832-432C-AAB5-E9527D38CB6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33420" y="2418224"/>
                  <a:ext cx="322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E71931A-D963-4BE7-BCB1-B191D106A3E2}"/>
                    </a:ext>
                  </a:extLst>
                </p14:cNvPr>
                <p14:cNvContentPartPr/>
                <p14:nvPr/>
              </p14:nvContentPartPr>
              <p14:xfrm>
                <a:off x="5063740" y="2529104"/>
                <a:ext cx="33120" cy="216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E71931A-D963-4BE7-BCB1-B191D106A3E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45740" y="2511464"/>
                  <a:ext cx="68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A1E7BA4-837B-487A-9DAA-C0E95A503BDE}"/>
                    </a:ext>
                  </a:extLst>
                </p14:cNvPr>
                <p14:cNvContentPartPr/>
                <p14:nvPr/>
              </p14:nvContentPartPr>
              <p14:xfrm>
                <a:off x="6082900" y="1167944"/>
                <a:ext cx="130320" cy="187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A1E7BA4-837B-487A-9DAA-C0E95A503BD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64900" y="1149944"/>
                  <a:ext cx="165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3F0350E-0266-432F-BD66-A4F2E89E84CC}"/>
                    </a:ext>
                  </a:extLst>
                </p14:cNvPr>
                <p14:cNvContentPartPr/>
                <p14:nvPr/>
              </p14:nvContentPartPr>
              <p14:xfrm>
                <a:off x="6306100" y="1192784"/>
                <a:ext cx="178920" cy="1382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3F0350E-0266-432F-BD66-A4F2E89E84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88460" y="1174784"/>
                  <a:ext cx="214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49BEBF0-40CB-49E9-B5A1-573ABCFF6DB9}"/>
                    </a:ext>
                  </a:extLst>
                </p14:cNvPr>
                <p14:cNvContentPartPr/>
                <p14:nvPr/>
              </p14:nvContentPartPr>
              <p14:xfrm>
                <a:off x="6594460" y="1143104"/>
                <a:ext cx="132120" cy="192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49BEBF0-40CB-49E9-B5A1-573ABCFF6DB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76820" y="1125104"/>
                  <a:ext cx="167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6EC1BC3-20E0-41B7-BEED-816FD8C1CD6B}"/>
                    </a:ext>
                  </a:extLst>
                </p14:cNvPr>
                <p14:cNvContentPartPr/>
                <p14:nvPr/>
              </p14:nvContentPartPr>
              <p14:xfrm>
                <a:off x="6594460" y="1229144"/>
                <a:ext cx="115200" cy="34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6EC1BC3-20E0-41B7-BEED-816FD8C1CD6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76820" y="1211504"/>
                  <a:ext cx="150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1D7119C-EF77-44EE-A5DB-615A162FDCDF}"/>
                    </a:ext>
                  </a:extLst>
                </p14:cNvPr>
                <p14:cNvContentPartPr/>
                <p14:nvPr/>
              </p14:nvContentPartPr>
              <p14:xfrm>
                <a:off x="6873820" y="1161104"/>
                <a:ext cx="320760" cy="120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1D7119C-EF77-44EE-A5DB-615A162FDCD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55820" y="1143104"/>
                  <a:ext cx="356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546F50D-A2CE-4456-9B2A-54B9E84FA5F3}"/>
                    </a:ext>
                  </a:extLst>
                </p14:cNvPr>
                <p14:cNvContentPartPr/>
                <p14:nvPr/>
              </p14:nvContentPartPr>
              <p14:xfrm>
                <a:off x="5287300" y="1799384"/>
                <a:ext cx="176400" cy="2253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546F50D-A2CE-4456-9B2A-54B9E84FA5F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69300" y="1781384"/>
                  <a:ext cx="212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3D5CADA-6AC0-4AC5-88E2-28BE0F2357F2}"/>
                    </a:ext>
                  </a:extLst>
                </p14:cNvPr>
                <p14:cNvContentPartPr/>
                <p14:nvPr/>
              </p14:nvContentPartPr>
              <p14:xfrm>
                <a:off x="5571340" y="1837544"/>
                <a:ext cx="189360" cy="138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3D5CADA-6AC0-4AC5-88E2-28BE0F2357F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53700" y="1819904"/>
                  <a:ext cx="225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4934EAA-C1AC-4348-8A33-8642B43486F9}"/>
                    </a:ext>
                  </a:extLst>
                </p14:cNvPr>
                <p14:cNvContentPartPr/>
                <p14:nvPr/>
              </p14:nvContentPartPr>
              <p14:xfrm>
                <a:off x="5862940" y="1751864"/>
                <a:ext cx="93960" cy="189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4934EAA-C1AC-4348-8A33-8642B43486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44940" y="1734224"/>
                  <a:ext cx="129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48397FD-6D39-4A33-B3F5-CF7E39B34226}"/>
                    </a:ext>
                  </a:extLst>
                </p14:cNvPr>
                <p14:cNvContentPartPr/>
                <p14:nvPr/>
              </p14:nvContentPartPr>
              <p14:xfrm>
                <a:off x="5870860" y="1862024"/>
                <a:ext cx="127440" cy="6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48397FD-6D39-4A33-B3F5-CF7E39B3422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52860" y="1844024"/>
                  <a:ext cx="163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3AD74F5-B6F9-42B2-937B-3818CC37E79E}"/>
                    </a:ext>
                  </a:extLst>
                </p14:cNvPr>
                <p14:cNvContentPartPr/>
                <p14:nvPr/>
              </p14:nvContentPartPr>
              <p14:xfrm>
                <a:off x="6125020" y="1788584"/>
                <a:ext cx="227880" cy="118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3AD74F5-B6F9-42B2-937B-3818CC37E7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07380" y="1770584"/>
                  <a:ext cx="263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A6F2CE0-36C8-4007-A56F-5C6F8197F5AF}"/>
                    </a:ext>
                  </a:extLst>
                </p14:cNvPr>
                <p14:cNvContentPartPr/>
                <p14:nvPr/>
              </p14:nvContentPartPr>
              <p14:xfrm>
                <a:off x="6198460" y="1889384"/>
                <a:ext cx="36360" cy="14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A6F2CE0-36C8-4007-A56F-5C6F8197F5A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80460" y="1871384"/>
                  <a:ext cx="72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038890A-1F2B-402B-8865-05968FF161CC}"/>
                    </a:ext>
                  </a:extLst>
                </p14:cNvPr>
                <p14:cNvContentPartPr/>
                <p14:nvPr/>
              </p14:nvContentPartPr>
              <p14:xfrm>
                <a:off x="6134020" y="1361984"/>
                <a:ext cx="1159200" cy="1178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038890A-1F2B-402B-8865-05968FF161C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16020" y="1344344"/>
                  <a:ext cx="1194840" cy="12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69894C6-0E07-4B1F-A767-F6CE38519BEE}"/>
              </a:ext>
            </a:extLst>
          </p:cNvPr>
          <p:cNvGrpSpPr/>
          <p:nvPr/>
        </p:nvGrpSpPr>
        <p:grpSpPr>
          <a:xfrm>
            <a:off x="5462620" y="302864"/>
            <a:ext cx="338760" cy="268560"/>
            <a:chOff x="5462620" y="302864"/>
            <a:chExt cx="33876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BFEE164-840F-4D94-83A8-43D3364753EF}"/>
                    </a:ext>
                  </a:extLst>
                </p14:cNvPr>
                <p14:cNvContentPartPr/>
                <p14:nvPr/>
              </p14:nvContentPartPr>
              <p14:xfrm>
                <a:off x="5462620" y="380624"/>
                <a:ext cx="334080" cy="219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BFEE164-840F-4D94-83A8-43D3364753E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44980" y="362984"/>
                  <a:ext cx="369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25C75BE-605B-4ED1-816A-70D6EDDE2064}"/>
                    </a:ext>
                  </a:extLst>
                </p14:cNvPr>
                <p14:cNvContentPartPr/>
                <p14:nvPr/>
              </p14:nvContentPartPr>
              <p14:xfrm>
                <a:off x="5624260" y="302864"/>
                <a:ext cx="177120" cy="268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25C75BE-605B-4ED1-816A-70D6EDDE206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06620" y="284864"/>
                  <a:ext cx="21276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4C0F5DC-CFF0-456A-A338-A17550C2477A}"/>
              </a:ext>
            </a:extLst>
          </p:cNvPr>
          <p:cNvGrpSpPr/>
          <p:nvPr/>
        </p:nvGrpSpPr>
        <p:grpSpPr>
          <a:xfrm>
            <a:off x="6188380" y="302864"/>
            <a:ext cx="1047960" cy="281520"/>
            <a:chOff x="6188380" y="302864"/>
            <a:chExt cx="104796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C6BE616-B162-47A3-8943-5F53CD6DF60A}"/>
                    </a:ext>
                  </a:extLst>
                </p14:cNvPr>
                <p14:cNvContentPartPr/>
                <p14:nvPr/>
              </p14:nvContentPartPr>
              <p14:xfrm>
                <a:off x="6188380" y="320864"/>
                <a:ext cx="131040" cy="2635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C6BE616-B162-47A3-8943-5F53CD6DF60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170380" y="302864"/>
                  <a:ext cx="166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6E60315-710C-4A50-9221-AD09B760B3A0}"/>
                    </a:ext>
                  </a:extLst>
                </p14:cNvPr>
                <p14:cNvContentPartPr/>
                <p14:nvPr/>
              </p14:nvContentPartPr>
              <p14:xfrm>
                <a:off x="6496900" y="375584"/>
                <a:ext cx="201600" cy="1389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6E60315-710C-4A50-9221-AD09B760B3A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78900" y="357944"/>
                  <a:ext cx="237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841F9CE-6EBF-4AE3-94AE-B71B9E8004DA}"/>
                    </a:ext>
                  </a:extLst>
                </p14:cNvPr>
                <p14:cNvContentPartPr/>
                <p14:nvPr/>
              </p14:nvContentPartPr>
              <p14:xfrm>
                <a:off x="6839980" y="302864"/>
                <a:ext cx="133200" cy="2242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841F9CE-6EBF-4AE3-94AE-B71B9E8004D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821980" y="285224"/>
                  <a:ext cx="168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E0B24F5-221C-49AF-A133-5A1816D4796B}"/>
                    </a:ext>
                  </a:extLst>
                </p14:cNvPr>
                <p14:cNvContentPartPr/>
                <p14:nvPr/>
              </p14:nvContentPartPr>
              <p14:xfrm>
                <a:off x="6881740" y="406904"/>
                <a:ext cx="152280" cy="41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E0B24F5-221C-49AF-A133-5A1816D4796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63740" y="389264"/>
                  <a:ext cx="187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510BD0E-3C0A-4310-A377-285997EDFBF5}"/>
                    </a:ext>
                  </a:extLst>
                </p14:cNvPr>
                <p14:cNvContentPartPr/>
                <p14:nvPr/>
              </p14:nvContentPartPr>
              <p14:xfrm>
                <a:off x="7232740" y="454784"/>
                <a:ext cx="3600" cy="20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510BD0E-3C0A-4310-A377-285997EDFBF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15100" y="436784"/>
                  <a:ext cx="3924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0AE5F87E-21D5-43C8-B0A8-5EA41AB5CA32}"/>
                  </a:ext>
                </a:extLst>
              </p14:cNvPr>
              <p14:cNvContentPartPr/>
              <p14:nvPr/>
            </p14:nvContentPartPr>
            <p14:xfrm>
              <a:off x="4212700" y="6025986"/>
              <a:ext cx="45360" cy="8532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0AE5F87E-21D5-43C8-B0A8-5EA41AB5CA3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195060" y="6008346"/>
                <a:ext cx="8100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88CE9B02-9A37-4687-91F1-92479970E708}"/>
              </a:ext>
            </a:extLst>
          </p:cNvPr>
          <p:cNvGrpSpPr/>
          <p:nvPr/>
        </p:nvGrpSpPr>
        <p:grpSpPr>
          <a:xfrm>
            <a:off x="772900" y="3117704"/>
            <a:ext cx="6354720" cy="4088002"/>
            <a:chOff x="772900" y="3117704"/>
            <a:chExt cx="6354720" cy="408800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F90B9A4-3277-4F22-A270-5E1F0E24F478}"/>
                    </a:ext>
                  </a:extLst>
                </p14:cNvPr>
                <p14:cNvContentPartPr/>
                <p14:nvPr/>
              </p14:nvContentPartPr>
              <p14:xfrm>
                <a:off x="861460" y="3155864"/>
                <a:ext cx="196200" cy="291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F90B9A4-3277-4F22-A270-5E1F0E24F47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3460" y="3138224"/>
                  <a:ext cx="231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7C81BAD-2FF8-4553-8CAC-AF1370257345}"/>
                    </a:ext>
                  </a:extLst>
                </p14:cNvPr>
                <p14:cNvContentPartPr/>
                <p14:nvPr/>
              </p14:nvContentPartPr>
              <p14:xfrm>
                <a:off x="1072420" y="3193304"/>
                <a:ext cx="517680" cy="408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7C81BAD-2FF8-4553-8CAC-AF137025734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4420" y="3175664"/>
                  <a:ext cx="553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32697E1-0A75-4391-8A65-33CEF12E1DC0}"/>
                    </a:ext>
                  </a:extLst>
                </p14:cNvPr>
                <p14:cNvContentPartPr/>
                <p14:nvPr/>
              </p14:nvContentPartPr>
              <p14:xfrm>
                <a:off x="1691260" y="3262424"/>
                <a:ext cx="16200" cy="164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32697E1-0A75-4391-8A65-33CEF12E1D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73620" y="3244424"/>
                  <a:ext cx="51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39D7924-04C7-430B-8B07-42EE05C17844}"/>
                    </a:ext>
                  </a:extLst>
                </p14:cNvPr>
                <p14:cNvContentPartPr/>
                <p14:nvPr/>
              </p14:nvContentPartPr>
              <p14:xfrm>
                <a:off x="1623940" y="3262424"/>
                <a:ext cx="204120" cy="221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39D7924-04C7-430B-8B07-42EE05C1784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05940" y="3244424"/>
                  <a:ext cx="2397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A3C619-1E60-4A5D-84F9-7CFC353F0381}"/>
                    </a:ext>
                  </a:extLst>
                </p14:cNvPr>
                <p14:cNvContentPartPr/>
                <p14:nvPr/>
              </p14:nvContentPartPr>
              <p14:xfrm>
                <a:off x="790900" y="3611984"/>
                <a:ext cx="1102680" cy="26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A3C619-1E60-4A5D-84F9-7CFC353F038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2900" y="3593984"/>
                  <a:ext cx="1138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9825A0-2B2D-4FBA-A3FE-97B64AF1015E}"/>
                    </a:ext>
                  </a:extLst>
                </p14:cNvPr>
                <p14:cNvContentPartPr/>
                <p14:nvPr/>
              </p14:nvContentPartPr>
              <p14:xfrm>
                <a:off x="772900" y="3710984"/>
                <a:ext cx="1133640" cy="40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9825A0-2B2D-4FBA-A3FE-97B64AF1015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4900" y="3693344"/>
                  <a:ext cx="1169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C0043D-EE7D-4841-B164-4117FB784796}"/>
                    </a:ext>
                  </a:extLst>
                </p14:cNvPr>
                <p14:cNvContentPartPr/>
                <p14:nvPr/>
              </p14:nvContentPartPr>
              <p14:xfrm>
                <a:off x="2768380" y="3235064"/>
                <a:ext cx="273960" cy="320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C0043D-EE7D-4841-B164-4117FB78479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50740" y="3217064"/>
                  <a:ext cx="309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FB8E027-365E-4401-B6DF-2880CB392A64}"/>
                    </a:ext>
                  </a:extLst>
                </p14:cNvPr>
                <p14:cNvContentPartPr/>
                <p14:nvPr/>
              </p14:nvContentPartPr>
              <p14:xfrm>
                <a:off x="2813740" y="3435584"/>
                <a:ext cx="192960" cy="9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FB8E027-365E-4401-B6DF-2880CB392A6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95740" y="3417584"/>
                  <a:ext cx="228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949A89-92C8-4613-B79E-09E969278B8B}"/>
                    </a:ext>
                  </a:extLst>
                </p14:cNvPr>
                <p14:cNvContentPartPr/>
                <p14:nvPr/>
              </p14:nvContentPartPr>
              <p14:xfrm>
                <a:off x="3129100" y="3222824"/>
                <a:ext cx="149760" cy="287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949A89-92C8-4613-B79E-09E969278B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11100" y="3205184"/>
                  <a:ext cx="1854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6B346C2-ACB3-4A46-ABF8-22404DF73769}"/>
                    </a:ext>
                  </a:extLst>
                </p14:cNvPr>
                <p14:cNvContentPartPr/>
                <p14:nvPr/>
              </p14:nvContentPartPr>
              <p14:xfrm>
                <a:off x="3217660" y="3231824"/>
                <a:ext cx="340200" cy="423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6B346C2-ACB3-4A46-ABF8-22404DF7376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200020" y="3214184"/>
                  <a:ext cx="3758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DB0BDF-7122-45F0-9B3B-F1BCE1DF7E55}"/>
                    </a:ext>
                  </a:extLst>
                </p14:cNvPr>
                <p14:cNvContentPartPr/>
                <p14:nvPr/>
              </p14:nvContentPartPr>
              <p14:xfrm>
                <a:off x="2498380" y="3171344"/>
                <a:ext cx="296280" cy="502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DB0BDF-7122-45F0-9B3B-F1BCE1DF7E5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80740" y="3153344"/>
                  <a:ext cx="3319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24E56B9-9BA0-48EC-8357-7099F62401A8}"/>
                    </a:ext>
                  </a:extLst>
                </p14:cNvPr>
                <p14:cNvContentPartPr/>
                <p14:nvPr/>
              </p14:nvContentPartPr>
              <p14:xfrm>
                <a:off x="3648940" y="3183224"/>
                <a:ext cx="15120" cy="173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24E56B9-9BA0-48EC-8357-7099F62401A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30940" y="3165584"/>
                  <a:ext cx="50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B69AB92-AA11-4E59-859E-14FFA9EA1B44}"/>
                    </a:ext>
                  </a:extLst>
                </p14:cNvPr>
                <p14:cNvContentPartPr/>
                <p14:nvPr/>
              </p14:nvContentPartPr>
              <p14:xfrm>
                <a:off x="3565420" y="3244064"/>
                <a:ext cx="214200" cy="27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B69AB92-AA11-4E59-859E-14FFA9EA1B4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47780" y="3226424"/>
                  <a:ext cx="249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6DD6C84-E104-4099-8814-151625B71D02}"/>
                    </a:ext>
                  </a:extLst>
                </p14:cNvPr>
                <p14:cNvContentPartPr/>
                <p14:nvPr/>
              </p14:nvContentPartPr>
              <p14:xfrm>
                <a:off x="3858100" y="3379784"/>
                <a:ext cx="205200" cy="111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6DD6C84-E104-4099-8814-151625B71D0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40460" y="3362144"/>
                  <a:ext cx="240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B818361-1A70-420A-A2BB-586E4393CF77}"/>
                    </a:ext>
                  </a:extLst>
                </p14:cNvPr>
                <p14:cNvContentPartPr/>
                <p14:nvPr/>
              </p14:nvContentPartPr>
              <p14:xfrm>
                <a:off x="6448300" y="3294824"/>
                <a:ext cx="34200" cy="227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B818361-1A70-420A-A2BB-586E4393CF7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30300" y="3276824"/>
                  <a:ext cx="69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D7C1E2D-B6A3-431C-BBD0-C0B3FE8C7BD9}"/>
                    </a:ext>
                  </a:extLst>
                </p14:cNvPr>
                <p14:cNvContentPartPr/>
                <p14:nvPr/>
              </p14:nvContentPartPr>
              <p14:xfrm>
                <a:off x="6423460" y="3264224"/>
                <a:ext cx="214200" cy="31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D7C1E2D-B6A3-431C-BBD0-C0B3FE8C7BD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05820" y="3246584"/>
                  <a:ext cx="249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F5E84D6-2F56-490E-8D4B-499B44FD84D3}"/>
                    </a:ext>
                  </a:extLst>
                </p14:cNvPr>
                <p14:cNvContentPartPr/>
                <p14:nvPr/>
              </p14:nvContentPartPr>
              <p14:xfrm>
                <a:off x="6460540" y="3385904"/>
                <a:ext cx="156960" cy="27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F5E84D6-2F56-490E-8D4B-499B44FD84D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42900" y="3367904"/>
                  <a:ext cx="192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E5722C0-EE25-4EAA-BBA3-8F3E2A54CC2B}"/>
                    </a:ext>
                  </a:extLst>
                </p14:cNvPr>
                <p14:cNvContentPartPr/>
                <p14:nvPr/>
              </p14:nvContentPartPr>
              <p14:xfrm>
                <a:off x="6520300" y="3137864"/>
                <a:ext cx="406800" cy="383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E5722C0-EE25-4EAA-BBA3-8F3E2A54CC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02300" y="3119864"/>
                  <a:ext cx="4424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8C376F7-1A12-4C8B-ACBE-F7B324123B4F}"/>
                    </a:ext>
                  </a:extLst>
                </p14:cNvPr>
                <p14:cNvContentPartPr/>
                <p14:nvPr/>
              </p14:nvContentPartPr>
              <p14:xfrm>
                <a:off x="5492500" y="3262424"/>
                <a:ext cx="227880" cy="184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8C376F7-1A12-4C8B-ACBE-F7B324123B4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74860" y="3244424"/>
                  <a:ext cx="263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10D6752-2547-4ED0-A32D-B85B95893AB5}"/>
                    </a:ext>
                  </a:extLst>
                </p14:cNvPr>
                <p14:cNvContentPartPr/>
                <p14:nvPr/>
              </p14:nvContentPartPr>
              <p14:xfrm>
                <a:off x="5963020" y="3270344"/>
                <a:ext cx="9360" cy="169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10D6752-2547-4ED0-A32D-B85B95893AB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45380" y="3252704"/>
                  <a:ext cx="45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C9EAD7-0F1D-49FB-BD0E-917B30730FDE}"/>
                    </a:ext>
                  </a:extLst>
                </p14:cNvPr>
                <p14:cNvContentPartPr/>
                <p14:nvPr/>
              </p14:nvContentPartPr>
              <p14:xfrm>
                <a:off x="5981020" y="3259904"/>
                <a:ext cx="169560" cy="193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C9EAD7-0F1D-49FB-BD0E-917B30730FD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63380" y="3241904"/>
                  <a:ext cx="205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413C4A-DB9A-4FB6-82B8-6A718B1AE433}"/>
                    </a:ext>
                  </a:extLst>
                </p14:cNvPr>
                <p14:cNvContentPartPr/>
                <p14:nvPr/>
              </p14:nvContentPartPr>
              <p14:xfrm>
                <a:off x="4445980" y="3231464"/>
                <a:ext cx="179280" cy="262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413C4A-DB9A-4FB6-82B8-6A718B1AE43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27980" y="3213824"/>
                  <a:ext cx="214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2D0F31-8138-449E-8CE4-203A2C671D6C}"/>
                    </a:ext>
                  </a:extLst>
                </p14:cNvPr>
                <p14:cNvContentPartPr/>
                <p14:nvPr/>
              </p14:nvContentPartPr>
              <p14:xfrm>
                <a:off x="4477300" y="3365744"/>
                <a:ext cx="181440" cy="3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2D0F31-8138-449E-8CE4-203A2C671D6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59300" y="3347744"/>
                  <a:ext cx="21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103760B-0521-473C-B06F-FD3978FDCAA3}"/>
                    </a:ext>
                  </a:extLst>
                </p14:cNvPr>
                <p14:cNvContentPartPr/>
                <p14:nvPr/>
              </p14:nvContentPartPr>
              <p14:xfrm>
                <a:off x="4957540" y="3213824"/>
                <a:ext cx="219600" cy="233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103760B-0521-473C-B06F-FD3978FDCAA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39900" y="3196184"/>
                  <a:ext cx="255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968C345-9772-4E73-B987-80A870CF8A2F}"/>
                    </a:ext>
                  </a:extLst>
                </p14:cNvPr>
                <p14:cNvContentPartPr/>
                <p14:nvPr/>
              </p14:nvContentPartPr>
              <p14:xfrm>
                <a:off x="4236460" y="3117704"/>
                <a:ext cx="312120" cy="613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968C345-9772-4E73-B987-80A870CF8A2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18460" y="3099704"/>
                  <a:ext cx="34776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51D0FB0-B25E-4227-8D1C-6A1F818724B8}"/>
                    </a:ext>
                  </a:extLst>
                </p14:cNvPr>
                <p14:cNvContentPartPr/>
                <p14:nvPr/>
              </p14:nvContentPartPr>
              <p14:xfrm>
                <a:off x="4493860" y="3840584"/>
                <a:ext cx="308160" cy="437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51D0FB0-B25E-4227-8D1C-6A1F818724B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75860" y="3822944"/>
                  <a:ext cx="3438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FBF6C27-A7AE-4D9B-A902-E3FA471764EB}"/>
                    </a:ext>
                  </a:extLst>
                </p14:cNvPr>
                <p14:cNvContentPartPr/>
                <p14:nvPr/>
              </p14:nvContentPartPr>
              <p14:xfrm>
                <a:off x="4988140" y="3957224"/>
                <a:ext cx="20520" cy="198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FBF6C27-A7AE-4D9B-A902-E3FA471764E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70500" y="3939224"/>
                  <a:ext cx="56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50937E6-EF09-4C98-915F-D2BA1CFF24C0}"/>
                    </a:ext>
                  </a:extLst>
                </p14:cNvPr>
                <p14:cNvContentPartPr/>
                <p14:nvPr/>
              </p14:nvContentPartPr>
              <p14:xfrm>
                <a:off x="4975900" y="3950024"/>
                <a:ext cx="177120" cy="247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50937E6-EF09-4C98-915F-D2BA1CFF24C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58260" y="3932024"/>
                  <a:ext cx="212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DFAC675-54B3-4009-9B96-837FA90A0C1E}"/>
                    </a:ext>
                  </a:extLst>
                </p14:cNvPr>
                <p14:cNvContentPartPr/>
                <p14:nvPr/>
              </p14:nvContentPartPr>
              <p14:xfrm>
                <a:off x="5287660" y="4007624"/>
                <a:ext cx="9360" cy="156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DFAC675-54B3-4009-9B96-837FA90A0C1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70020" y="3989624"/>
                  <a:ext cx="45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D25BA05-4DD9-41F3-B280-DDC42F23E030}"/>
                    </a:ext>
                  </a:extLst>
                </p14:cNvPr>
                <p14:cNvContentPartPr/>
                <p14:nvPr/>
              </p14:nvContentPartPr>
              <p14:xfrm>
                <a:off x="5292340" y="3979184"/>
                <a:ext cx="178560" cy="207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D25BA05-4DD9-41F3-B280-DDC42F23E03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74700" y="3961544"/>
                  <a:ext cx="214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C662213-467C-40C4-91D0-333B5BA0E182}"/>
                    </a:ext>
                  </a:extLst>
                </p14:cNvPr>
                <p14:cNvContentPartPr/>
                <p14:nvPr/>
              </p14:nvContentPartPr>
              <p14:xfrm>
                <a:off x="5640100" y="3973064"/>
                <a:ext cx="196200" cy="219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C662213-467C-40C4-91D0-333B5BA0E18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22100" y="3955424"/>
                  <a:ext cx="231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4DFC573-75F3-4507-9950-8E2A778BBC0C}"/>
                    </a:ext>
                  </a:extLst>
                </p14:cNvPr>
                <p14:cNvContentPartPr/>
                <p14:nvPr/>
              </p14:nvContentPartPr>
              <p14:xfrm>
                <a:off x="5685100" y="4110944"/>
                <a:ext cx="153360" cy="15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4DFC573-75F3-4507-9950-8E2A778BBC0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67100" y="4092944"/>
                  <a:ext cx="189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264C528-1F8D-4A5E-8A3E-5860A528BFD0}"/>
                    </a:ext>
                  </a:extLst>
                </p14:cNvPr>
                <p14:cNvContentPartPr/>
                <p14:nvPr/>
              </p14:nvContentPartPr>
              <p14:xfrm>
                <a:off x="5991820" y="3963704"/>
                <a:ext cx="311760" cy="232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264C528-1F8D-4A5E-8A3E-5860A528BFD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73820" y="3946064"/>
                  <a:ext cx="347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4B9B4A4-2789-4B79-9502-6A1EC5C590C6}"/>
                    </a:ext>
                  </a:extLst>
                </p14:cNvPr>
                <p14:cNvContentPartPr/>
                <p14:nvPr/>
              </p14:nvContentPartPr>
              <p14:xfrm>
                <a:off x="6605980" y="4026704"/>
                <a:ext cx="9000" cy="193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4B9B4A4-2789-4B79-9502-6A1EC5C590C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87980" y="4009064"/>
                  <a:ext cx="44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4526C64-A1D6-4CB2-89FE-529E5013307B}"/>
                    </a:ext>
                  </a:extLst>
                </p14:cNvPr>
                <p14:cNvContentPartPr/>
                <p14:nvPr/>
              </p14:nvContentPartPr>
              <p14:xfrm>
                <a:off x="6575380" y="4009424"/>
                <a:ext cx="246960" cy="6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4526C64-A1D6-4CB2-89FE-529E5013307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57740" y="3991784"/>
                  <a:ext cx="282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73F0E9-02B8-4794-B292-B2CC592A2266}"/>
                    </a:ext>
                  </a:extLst>
                </p14:cNvPr>
                <p14:cNvContentPartPr/>
                <p14:nvPr/>
              </p14:nvContentPartPr>
              <p14:xfrm>
                <a:off x="6608140" y="4127144"/>
                <a:ext cx="284040" cy="129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73F0E9-02B8-4794-B292-B2CC592A226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90140" y="4109144"/>
                  <a:ext cx="319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1150981-C146-42D2-86B9-5469826D181E}"/>
                    </a:ext>
                  </a:extLst>
                </p14:cNvPr>
                <p14:cNvContentPartPr/>
                <p14:nvPr/>
              </p14:nvContentPartPr>
              <p14:xfrm>
                <a:off x="6896140" y="3971984"/>
                <a:ext cx="159120" cy="401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1150981-C146-42D2-86B9-5469826D181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78500" y="3954344"/>
                  <a:ext cx="1947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DE4ED98-2274-4696-B498-75F61EF0CBEB}"/>
                    </a:ext>
                  </a:extLst>
                </p14:cNvPr>
                <p14:cNvContentPartPr/>
                <p14:nvPr/>
              </p14:nvContentPartPr>
              <p14:xfrm>
                <a:off x="4564060" y="4478504"/>
                <a:ext cx="359280" cy="386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DE4ED98-2274-4696-B498-75F61EF0CBE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546060" y="4460504"/>
                  <a:ext cx="3949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90B7928-A063-4F46-B058-D310F536BB44}"/>
                    </a:ext>
                  </a:extLst>
                </p14:cNvPr>
                <p14:cNvContentPartPr/>
                <p14:nvPr/>
              </p14:nvContentPartPr>
              <p14:xfrm>
                <a:off x="5172820" y="4561304"/>
                <a:ext cx="20880" cy="205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90B7928-A063-4F46-B058-D310F536BB4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54820" y="4543664"/>
                  <a:ext cx="56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794AB4A-485A-4AB0-83B3-213D6D3A422C}"/>
                    </a:ext>
                  </a:extLst>
                </p14:cNvPr>
                <p14:cNvContentPartPr/>
                <p14:nvPr/>
              </p14:nvContentPartPr>
              <p14:xfrm>
                <a:off x="5161300" y="4515944"/>
                <a:ext cx="180720" cy="280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794AB4A-485A-4AB0-83B3-213D6D3A422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43300" y="4497944"/>
                  <a:ext cx="2163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B8545B9-ABE5-47E1-AF55-88644A2C8598}"/>
                    </a:ext>
                  </a:extLst>
                </p14:cNvPr>
                <p14:cNvContentPartPr/>
                <p14:nvPr/>
              </p14:nvContentPartPr>
              <p14:xfrm>
                <a:off x="5438860" y="4634384"/>
                <a:ext cx="257400" cy="169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B8545B9-ABE5-47E1-AF55-88644A2C859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421220" y="4616744"/>
                  <a:ext cx="293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C5FBB34-A29E-4F42-8210-89772AC69395}"/>
                    </a:ext>
                  </a:extLst>
                </p14:cNvPr>
                <p14:cNvContentPartPr/>
                <p14:nvPr/>
              </p14:nvContentPartPr>
              <p14:xfrm>
                <a:off x="5931700" y="4608104"/>
                <a:ext cx="32040" cy="181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C5FBB34-A29E-4F42-8210-89772AC6939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13700" y="4590104"/>
                  <a:ext cx="67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5F7F454-6768-4A96-BEFE-F524CB02DDC8}"/>
                    </a:ext>
                  </a:extLst>
                </p14:cNvPr>
                <p14:cNvContentPartPr/>
                <p14:nvPr/>
              </p14:nvContentPartPr>
              <p14:xfrm>
                <a:off x="5934940" y="4627184"/>
                <a:ext cx="156960" cy="165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5F7F454-6768-4A96-BEFE-F524CB02DDC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17300" y="4609184"/>
                  <a:ext cx="192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9473358-5733-4CF6-BB6D-4DF711633F3D}"/>
                    </a:ext>
                  </a:extLst>
                </p14:cNvPr>
                <p14:cNvContentPartPr/>
                <p14:nvPr/>
              </p14:nvContentPartPr>
              <p14:xfrm>
                <a:off x="6264700" y="4636184"/>
                <a:ext cx="18360" cy="143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9473358-5733-4CF6-BB6D-4DF711633F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47060" y="4618544"/>
                  <a:ext cx="54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91788D4-79DE-444B-BCB5-F47199BFC605}"/>
                    </a:ext>
                  </a:extLst>
                </p14:cNvPr>
                <p14:cNvContentPartPr/>
                <p14:nvPr/>
              </p14:nvContentPartPr>
              <p14:xfrm>
                <a:off x="6297460" y="4630424"/>
                <a:ext cx="197280" cy="2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91788D4-79DE-444B-BCB5-F47199BFC60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279460" y="4612424"/>
                  <a:ext cx="232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8A9080D-07A4-4C4F-A475-CAB80F254450}"/>
                    </a:ext>
                  </a:extLst>
                </p14:cNvPr>
                <p14:cNvContentPartPr/>
                <p14:nvPr/>
              </p14:nvContentPartPr>
              <p14:xfrm>
                <a:off x="6312220" y="4737704"/>
                <a:ext cx="260280" cy="91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8A9080D-07A4-4C4F-A475-CAB80F25445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94220" y="4719704"/>
                  <a:ext cx="29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AEFCF18-55DE-45DE-BBB9-D36CCABD19FB}"/>
                    </a:ext>
                  </a:extLst>
                </p14:cNvPr>
                <p14:cNvContentPartPr/>
                <p14:nvPr/>
              </p14:nvContentPartPr>
              <p14:xfrm>
                <a:off x="6647380" y="4630424"/>
                <a:ext cx="177840" cy="183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AEFCF18-55DE-45DE-BBB9-D36CCABD19F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29380" y="4612424"/>
                  <a:ext cx="213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36491E3-82D6-43BC-9373-5825C2F9EBF3}"/>
                    </a:ext>
                  </a:extLst>
                </p14:cNvPr>
                <p14:cNvContentPartPr/>
                <p14:nvPr/>
              </p14:nvContentPartPr>
              <p14:xfrm>
                <a:off x="6700300" y="4698104"/>
                <a:ext cx="195120" cy="25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36491E3-82D6-43BC-9373-5825C2F9EBF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82660" y="4680104"/>
                  <a:ext cx="230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DAD7FB2-4A1A-44FE-A2CD-D8950F147CC8}"/>
                    </a:ext>
                  </a:extLst>
                </p14:cNvPr>
                <p14:cNvContentPartPr/>
                <p14:nvPr/>
              </p14:nvContentPartPr>
              <p14:xfrm>
                <a:off x="7014580" y="4591904"/>
                <a:ext cx="113040" cy="443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DAD7FB2-4A1A-44FE-A2CD-D8950F147CC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996580" y="4573904"/>
                  <a:ext cx="148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E8ED90-60D0-42E0-97B6-A60C7BFB2B5D}"/>
                    </a:ext>
                  </a:extLst>
                </p14:cNvPr>
                <p14:cNvContentPartPr/>
                <p14:nvPr/>
              </p14:nvContentPartPr>
              <p14:xfrm>
                <a:off x="2175460" y="3671384"/>
                <a:ext cx="205200" cy="57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E8ED90-60D0-42E0-97B6-A60C7BFB2B5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157460" y="3653744"/>
                  <a:ext cx="240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9B40FC6-4500-4858-B603-5C3E79E25B63}"/>
                    </a:ext>
                  </a:extLst>
                </p14:cNvPr>
                <p14:cNvContentPartPr/>
                <p14:nvPr/>
              </p14:nvContentPartPr>
              <p14:xfrm>
                <a:off x="2263300" y="4100864"/>
                <a:ext cx="137520" cy="66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9B40FC6-4500-4858-B603-5C3E79E25B6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45300" y="4082864"/>
                  <a:ext cx="173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158DA6-D7AE-4806-AED1-2EEB3ED5D2CA}"/>
                    </a:ext>
                  </a:extLst>
                </p14:cNvPr>
                <p14:cNvContentPartPr/>
                <p14:nvPr/>
              </p14:nvContentPartPr>
              <p14:xfrm>
                <a:off x="2245300" y="4454024"/>
                <a:ext cx="141120" cy="56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158DA6-D7AE-4806-AED1-2EEB3ED5D2C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27300" y="4436384"/>
                  <a:ext cx="176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E499EC-6518-47ED-814E-F8A1E17099A3}"/>
                    </a:ext>
                  </a:extLst>
                </p14:cNvPr>
                <p14:cNvContentPartPr/>
                <p14:nvPr/>
              </p14:nvContentPartPr>
              <p14:xfrm>
                <a:off x="2905900" y="3920144"/>
                <a:ext cx="18720" cy="258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E499EC-6518-47ED-814E-F8A1E17099A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888260" y="3902144"/>
                  <a:ext cx="54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F35608B-F588-464A-BAC6-2D523F48C2C8}"/>
                    </a:ext>
                  </a:extLst>
                </p14:cNvPr>
                <p14:cNvContentPartPr/>
                <p14:nvPr/>
              </p14:nvContentPartPr>
              <p14:xfrm>
                <a:off x="2847220" y="3878744"/>
                <a:ext cx="249480" cy="344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F35608B-F588-464A-BAC6-2D523F48C2C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29580" y="3861104"/>
                  <a:ext cx="2851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08F9BE-C362-42FA-B91B-6DFEFFD75BE1}"/>
                    </a:ext>
                  </a:extLst>
                </p14:cNvPr>
                <p14:cNvContentPartPr/>
                <p14:nvPr/>
              </p14:nvContentPartPr>
              <p14:xfrm>
                <a:off x="3160420" y="3946784"/>
                <a:ext cx="46440" cy="202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08F9BE-C362-42FA-B91B-6DFEFFD75BE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42420" y="3929144"/>
                  <a:ext cx="82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CAB96ED-A3E6-44BD-9BA0-23824C065D23}"/>
                    </a:ext>
                  </a:extLst>
                </p14:cNvPr>
                <p14:cNvContentPartPr/>
                <p14:nvPr/>
              </p14:nvContentPartPr>
              <p14:xfrm>
                <a:off x="3213340" y="3952904"/>
                <a:ext cx="175320" cy="224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CAB96ED-A3E6-44BD-9BA0-23824C065D2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195340" y="3934904"/>
                  <a:ext cx="210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0BD965-9D99-482D-8D34-CE899ECD69CD}"/>
                    </a:ext>
                  </a:extLst>
                </p14:cNvPr>
                <p14:cNvContentPartPr/>
                <p14:nvPr/>
              </p14:nvContentPartPr>
              <p14:xfrm>
                <a:off x="3136660" y="3959024"/>
                <a:ext cx="426960" cy="320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0BD965-9D99-482D-8D34-CE899ECD69C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119020" y="3941024"/>
                  <a:ext cx="462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D7944A8-E3F1-4567-BD52-1AF17ABC9180}"/>
                    </a:ext>
                  </a:extLst>
                </p14:cNvPr>
                <p14:cNvContentPartPr/>
                <p14:nvPr/>
              </p14:nvContentPartPr>
              <p14:xfrm>
                <a:off x="2635900" y="3866864"/>
                <a:ext cx="276120" cy="358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D7944A8-E3F1-4567-BD52-1AF17ABC918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17900" y="3848864"/>
                  <a:ext cx="3117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495557-C742-4C73-8122-A5A5E61B180F}"/>
                    </a:ext>
                  </a:extLst>
                </p14:cNvPr>
                <p14:cNvContentPartPr/>
                <p14:nvPr/>
              </p14:nvContentPartPr>
              <p14:xfrm>
                <a:off x="3697180" y="3881984"/>
                <a:ext cx="206280" cy="146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495557-C742-4C73-8122-A5A5E61B180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79540" y="3864344"/>
                  <a:ext cx="24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016104-3C72-4572-AD56-1E5A2EF8500E}"/>
                    </a:ext>
                  </a:extLst>
                </p14:cNvPr>
                <p14:cNvContentPartPr/>
                <p14:nvPr/>
              </p14:nvContentPartPr>
              <p14:xfrm>
                <a:off x="3042700" y="4355024"/>
                <a:ext cx="183240" cy="275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016104-3C72-4572-AD56-1E5A2EF8500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025060" y="4337024"/>
                  <a:ext cx="218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B195335-4B73-4D74-B560-3ED311CA169D}"/>
                    </a:ext>
                  </a:extLst>
                </p14:cNvPr>
                <p14:cNvContentPartPr/>
                <p14:nvPr/>
              </p14:nvContentPartPr>
              <p14:xfrm>
                <a:off x="3281740" y="4436024"/>
                <a:ext cx="145440" cy="161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B195335-4B73-4D74-B560-3ED311CA169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64100" y="4418024"/>
                  <a:ext cx="181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75E8542-9F0E-43BA-9D0D-5A3B926B6092}"/>
                    </a:ext>
                  </a:extLst>
                </p14:cNvPr>
                <p14:cNvContentPartPr/>
                <p14:nvPr/>
              </p14:nvContentPartPr>
              <p14:xfrm>
                <a:off x="3401260" y="4425584"/>
                <a:ext cx="245880" cy="256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75E8542-9F0E-43BA-9D0D-5A3B926B609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83260" y="4407944"/>
                  <a:ext cx="281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F4CADB-1964-48FA-8950-607BC84B0167}"/>
                    </a:ext>
                  </a:extLst>
                </p14:cNvPr>
                <p14:cNvContentPartPr/>
                <p14:nvPr/>
              </p14:nvContentPartPr>
              <p14:xfrm>
                <a:off x="2661820" y="4376264"/>
                <a:ext cx="399960" cy="391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F4CADB-1964-48FA-8950-607BC84B016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643820" y="4358264"/>
                  <a:ext cx="4356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846080-FC69-4A68-985D-A92CB8F534FB}"/>
                    </a:ext>
                  </a:extLst>
                </p14:cNvPr>
                <p14:cNvContentPartPr/>
                <p14:nvPr/>
              </p14:nvContentPartPr>
              <p14:xfrm>
                <a:off x="3597100" y="4338824"/>
                <a:ext cx="167040" cy="171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846080-FC69-4A68-985D-A92CB8F534F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579100" y="4320824"/>
                  <a:ext cx="202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9D5C6E0-2ACA-470F-865E-CD700D8D820F}"/>
                    </a:ext>
                  </a:extLst>
                </p14:cNvPr>
                <p14:cNvContentPartPr/>
                <p14:nvPr/>
              </p14:nvContentPartPr>
              <p14:xfrm>
                <a:off x="4017940" y="4482464"/>
                <a:ext cx="187200" cy="21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9D5C6E0-2ACA-470F-865E-CD700D8D820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00300" y="4464464"/>
                  <a:ext cx="222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A376501-1E5E-48AA-A9F7-2DC10FBF169E}"/>
                    </a:ext>
                  </a:extLst>
                </p14:cNvPr>
                <p14:cNvContentPartPr/>
                <p14:nvPr/>
              </p14:nvContentPartPr>
              <p14:xfrm>
                <a:off x="4030540" y="4579664"/>
                <a:ext cx="169200" cy="2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A376501-1E5E-48AA-A9F7-2DC10FBF169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012540" y="4561664"/>
                  <a:ext cx="204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46BFC1-3A9D-4CB3-B270-EDD823D9BD07}"/>
                    </a:ext>
                  </a:extLst>
                </p14:cNvPr>
                <p14:cNvContentPartPr/>
                <p14:nvPr/>
              </p14:nvContentPartPr>
              <p14:xfrm>
                <a:off x="3993100" y="3957944"/>
                <a:ext cx="177120" cy="13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46BFC1-3A9D-4CB3-B270-EDD823D9BD0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75460" y="3939944"/>
                  <a:ext cx="212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7AA4EB0-06FD-492D-AD3C-0C6A55144FC7}"/>
                    </a:ext>
                  </a:extLst>
                </p14:cNvPr>
                <p14:cNvContentPartPr/>
                <p14:nvPr/>
              </p14:nvContentPartPr>
              <p14:xfrm>
                <a:off x="4049620" y="4051184"/>
                <a:ext cx="231120" cy="8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7AA4EB0-06FD-492D-AD3C-0C6A55144FC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31620" y="4033184"/>
                  <a:ext cx="266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42C3357-1576-46BF-BF55-4A00019E6F68}"/>
                    </a:ext>
                  </a:extLst>
                </p14:cNvPr>
                <p14:cNvContentPartPr/>
                <p14:nvPr/>
              </p14:nvContentPartPr>
              <p14:xfrm>
                <a:off x="1813300" y="5095544"/>
                <a:ext cx="226440" cy="1562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42C3357-1576-46BF-BF55-4A00019E6F6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95300" y="5077904"/>
                  <a:ext cx="262080" cy="15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257FBEF-4FDB-4B84-B529-2F1F36175A22}"/>
                    </a:ext>
                  </a:extLst>
                </p14:cNvPr>
                <p14:cNvContentPartPr/>
                <p14:nvPr/>
              </p14:nvContentPartPr>
              <p14:xfrm>
                <a:off x="1948660" y="5377424"/>
                <a:ext cx="393840" cy="277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257FBEF-4FDB-4B84-B529-2F1F36175A2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930660" y="5359784"/>
                  <a:ext cx="429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54ECB49-6244-4C24-9A1F-AB95AD235F67}"/>
                    </a:ext>
                  </a:extLst>
                </p14:cNvPr>
                <p14:cNvContentPartPr/>
                <p14:nvPr/>
              </p14:nvContentPartPr>
              <p14:xfrm>
                <a:off x="2220460" y="5249984"/>
                <a:ext cx="83520" cy="251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54ECB49-6244-4C24-9A1F-AB95AD235F6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202460" y="5231984"/>
                  <a:ext cx="119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F81AC76-2B12-4DD7-BAE8-4D88B16FC989}"/>
                    </a:ext>
                  </a:extLst>
                </p14:cNvPr>
                <p14:cNvContentPartPr/>
                <p14:nvPr/>
              </p14:nvContentPartPr>
              <p14:xfrm>
                <a:off x="2513140" y="5154584"/>
                <a:ext cx="201960" cy="374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F81AC76-2B12-4DD7-BAE8-4D88B16FC98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95140" y="5136944"/>
                  <a:ext cx="2376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ECDA086-9F43-46B7-AC7D-7308888E4FC6}"/>
                    </a:ext>
                  </a:extLst>
                </p14:cNvPr>
                <p14:cNvContentPartPr/>
                <p14:nvPr/>
              </p14:nvContentPartPr>
              <p14:xfrm>
                <a:off x="2773060" y="5418104"/>
                <a:ext cx="30600" cy="145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ECDA086-9F43-46B7-AC7D-7308888E4FC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55420" y="5400104"/>
                  <a:ext cx="66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CF74940-FB7D-46F3-828B-B5AF02880AEA}"/>
                    </a:ext>
                  </a:extLst>
                </p14:cNvPr>
                <p14:cNvContentPartPr/>
                <p14:nvPr/>
              </p14:nvContentPartPr>
              <p14:xfrm>
                <a:off x="2887900" y="5145584"/>
                <a:ext cx="239040" cy="4629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CF74940-FB7D-46F3-828B-B5AF02880AE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870260" y="5127944"/>
                  <a:ext cx="2746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291A138-7A2A-485F-BC55-34F12C1CDD03}"/>
                    </a:ext>
                  </a:extLst>
                </p14:cNvPr>
                <p14:cNvContentPartPr/>
                <p14:nvPr/>
              </p14:nvContentPartPr>
              <p14:xfrm>
                <a:off x="4160860" y="5157104"/>
                <a:ext cx="193320" cy="2653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291A138-7A2A-485F-BC55-34F12C1CDD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143220" y="5139104"/>
                  <a:ext cx="228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B9B8B02-1A85-4793-B5F5-19F1AA978FF5}"/>
                    </a:ext>
                  </a:extLst>
                </p14:cNvPr>
                <p14:cNvContentPartPr/>
                <p14:nvPr/>
              </p14:nvContentPartPr>
              <p14:xfrm>
                <a:off x="4153300" y="5306504"/>
                <a:ext cx="153720" cy="15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B9B8B02-1A85-4793-B5F5-19F1AA978FF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135300" y="5288504"/>
                  <a:ext cx="189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D76A5CC-61FF-495E-B703-633E02D3FACC}"/>
                    </a:ext>
                  </a:extLst>
                </p14:cNvPr>
                <p14:cNvContentPartPr/>
                <p14:nvPr/>
              </p14:nvContentPartPr>
              <p14:xfrm>
                <a:off x="4510060" y="5061704"/>
                <a:ext cx="227160" cy="5295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D76A5CC-61FF-495E-B703-633E02D3FAC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92060" y="5044064"/>
                  <a:ext cx="2628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5691355-690B-4B87-92CB-A5A66416A347}"/>
                    </a:ext>
                  </a:extLst>
                </p14:cNvPr>
                <p14:cNvContentPartPr/>
                <p14:nvPr/>
              </p14:nvContentPartPr>
              <p14:xfrm>
                <a:off x="1916620" y="6100304"/>
                <a:ext cx="322200" cy="23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5691355-690B-4B87-92CB-A5A66416A34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898620" y="6082664"/>
                  <a:ext cx="357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CA8FFF5-D315-4835-A90E-AFBB6F82082A}"/>
                    </a:ext>
                  </a:extLst>
                </p14:cNvPr>
                <p14:cNvContentPartPr/>
                <p14:nvPr/>
              </p14:nvContentPartPr>
              <p14:xfrm>
                <a:off x="2184460" y="6010304"/>
                <a:ext cx="154440" cy="2149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CA8FFF5-D315-4835-A90E-AFBB6F82082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166460" y="5992664"/>
                  <a:ext cx="190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B227ABF-2EFF-45F2-AE31-D1E59C468912}"/>
                    </a:ext>
                  </a:extLst>
                </p14:cNvPr>
                <p14:cNvContentPartPr/>
                <p14:nvPr/>
              </p14:nvContentPartPr>
              <p14:xfrm>
                <a:off x="2586580" y="5951984"/>
                <a:ext cx="267840" cy="236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B227ABF-2EFF-45F2-AE31-D1E59C46891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568580" y="5934344"/>
                  <a:ext cx="303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0CC8406-4916-4042-96A7-A8D2A66E25A1}"/>
                    </a:ext>
                  </a:extLst>
                </p14:cNvPr>
                <p14:cNvContentPartPr/>
                <p14:nvPr/>
              </p14:nvContentPartPr>
              <p14:xfrm>
                <a:off x="2909140" y="6186344"/>
                <a:ext cx="164880" cy="1220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0CC8406-4916-4042-96A7-A8D2A66E25A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891500" y="6168704"/>
                  <a:ext cx="200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27E4CD4-391B-4FC9-83A4-B8241F074DEF}"/>
                    </a:ext>
                  </a:extLst>
                </p14:cNvPr>
                <p14:cNvContentPartPr/>
                <p14:nvPr/>
              </p14:nvContentPartPr>
              <p14:xfrm>
                <a:off x="3415660" y="5266184"/>
                <a:ext cx="19440" cy="217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27E4CD4-391B-4FC9-83A4-B8241F074DE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98020" y="5248184"/>
                  <a:ext cx="55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24A09B4-4842-4BBD-B2A1-54B39323AB21}"/>
                    </a:ext>
                  </a:extLst>
                </p14:cNvPr>
                <p14:cNvContentPartPr/>
                <p14:nvPr/>
              </p14:nvContentPartPr>
              <p14:xfrm>
                <a:off x="3420340" y="5201024"/>
                <a:ext cx="187560" cy="267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24A09B4-4842-4BBD-B2A1-54B39323AB2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02340" y="5183024"/>
                  <a:ext cx="223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1FBB2342-2918-4BFA-8B42-1EB9CF1E8090}"/>
                    </a:ext>
                  </a:extLst>
                </p14:cNvPr>
                <p14:cNvContentPartPr/>
                <p14:nvPr/>
              </p14:nvContentPartPr>
              <p14:xfrm>
                <a:off x="3430420" y="5523224"/>
                <a:ext cx="269280" cy="590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1FBB2342-2918-4BFA-8B42-1EB9CF1E809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12780" y="5505584"/>
                  <a:ext cx="304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8E6EE2E-F14B-4C5D-9335-7761EEDCE48B}"/>
                    </a:ext>
                  </a:extLst>
                </p14:cNvPr>
                <p14:cNvContentPartPr/>
                <p14:nvPr/>
              </p14:nvContentPartPr>
              <p14:xfrm>
                <a:off x="3376420" y="4898984"/>
                <a:ext cx="65880" cy="206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8E6EE2E-F14B-4C5D-9335-7761EEDCE48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358780" y="4880984"/>
                  <a:ext cx="101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744D6FF-B198-4C13-B3DC-FBB084F87890}"/>
                    </a:ext>
                  </a:extLst>
                </p14:cNvPr>
                <p14:cNvContentPartPr/>
                <p14:nvPr/>
              </p14:nvContentPartPr>
              <p14:xfrm>
                <a:off x="3519340" y="4957304"/>
                <a:ext cx="46440" cy="1400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744D6FF-B198-4C13-B3DC-FBB084F8789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501700" y="4939304"/>
                  <a:ext cx="82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2792D7B-3D18-4BEA-AAF3-74E8897EE17A}"/>
                    </a:ext>
                  </a:extLst>
                </p14:cNvPr>
                <p14:cNvContentPartPr/>
                <p14:nvPr/>
              </p14:nvContentPartPr>
              <p14:xfrm>
                <a:off x="3584500" y="4918784"/>
                <a:ext cx="186120" cy="1209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2792D7B-3D18-4BEA-AAF3-74E8897EE17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566860" y="4901144"/>
                  <a:ext cx="221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CCE2818-3CE6-4FF7-8A9B-2AE82E741729}"/>
                    </a:ext>
                  </a:extLst>
                </p14:cNvPr>
                <p14:cNvContentPartPr/>
                <p14:nvPr/>
              </p14:nvContentPartPr>
              <p14:xfrm>
                <a:off x="3553180" y="5151704"/>
                <a:ext cx="241200" cy="673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CCE2818-3CE6-4FF7-8A9B-2AE82E74172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535180" y="5133704"/>
                  <a:ext cx="276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438B16-DC06-4F3D-BE96-CAE397213941}"/>
                    </a:ext>
                  </a:extLst>
                </p14:cNvPr>
                <p14:cNvContentPartPr/>
                <p14:nvPr/>
              </p14:nvContentPartPr>
              <p14:xfrm>
                <a:off x="5021980" y="5260064"/>
                <a:ext cx="159120" cy="1760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438B16-DC06-4F3D-BE96-CAE39721394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004340" y="5242424"/>
                  <a:ext cx="194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8132951-845E-4204-B1B6-8DC0EB084A26}"/>
                    </a:ext>
                  </a:extLst>
                </p14:cNvPr>
                <p14:cNvContentPartPr/>
                <p14:nvPr/>
              </p14:nvContentPartPr>
              <p14:xfrm>
                <a:off x="5269300" y="5336024"/>
                <a:ext cx="151920" cy="105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8132951-845E-4204-B1B6-8DC0EB084A2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251300" y="5318024"/>
                  <a:ext cx="187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907614B-1BE1-4FCF-8C6C-008FF5A63A38}"/>
                    </a:ext>
                  </a:extLst>
                </p14:cNvPr>
                <p14:cNvContentPartPr/>
                <p14:nvPr/>
              </p14:nvContentPartPr>
              <p14:xfrm>
                <a:off x="5457220" y="5364104"/>
                <a:ext cx="154440" cy="954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907614B-1BE1-4FCF-8C6C-008FF5A63A3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439580" y="5346464"/>
                  <a:ext cx="190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698DA90-2975-42E2-A9C7-D8B4BEAB9282}"/>
                    </a:ext>
                  </a:extLst>
                </p14:cNvPr>
                <p14:cNvContentPartPr/>
                <p14:nvPr/>
              </p14:nvContentPartPr>
              <p14:xfrm>
                <a:off x="5686180" y="5330624"/>
                <a:ext cx="90720" cy="1519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698DA90-2975-42E2-A9C7-D8B4BEAB928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668540" y="5312984"/>
                  <a:ext cx="126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A192968-9613-44CE-8CE7-9B49177C786D}"/>
                    </a:ext>
                  </a:extLst>
                </p14:cNvPr>
                <p14:cNvContentPartPr/>
                <p14:nvPr/>
              </p14:nvContentPartPr>
              <p14:xfrm>
                <a:off x="5686180" y="5379584"/>
                <a:ext cx="356040" cy="673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A192968-9613-44CE-8CE7-9B49177C786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68540" y="5361584"/>
                  <a:ext cx="391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F80B811-0523-494C-8F99-9F1BD76F5A58}"/>
                    </a:ext>
                  </a:extLst>
                </p14:cNvPr>
                <p14:cNvContentPartPr/>
                <p14:nvPr/>
              </p14:nvContentPartPr>
              <p14:xfrm>
                <a:off x="3166180" y="5855504"/>
                <a:ext cx="259920" cy="4064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F80B811-0523-494C-8F99-9F1BD76F5A5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148540" y="5837504"/>
                  <a:ext cx="29556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F809512-79F7-4F94-8327-9D75F6739B8A}"/>
                    </a:ext>
                  </a:extLst>
                </p14:cNvPr>
                <p14:cNvContentPartPr/>
                <p14:nvPr/>
              </p14:nvContentPartPr>
              <p14:xfrm>
                <a:off x="3599260" y="5899424"/>
                <a:ext cx="215280" cy="2606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F809512-79F7-4F94-8327-9D75F6739B8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581620" y="5881784"/>
                  <a:ext cx="2509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524656B-5CD0-4009-AC7B-D39DE69F35E0}"/>
                    </a:ext>
                  </a:extLst>
                </p14:cNvPr>
                <p14:cNvContentPartPr/>
                <p14:nvPr/>
              </p14:nvContentPartPr>
              <p14:xfrm>
                <a:off x="3977980" y="5993384"/>
                <a:ext cx="212400" cy="170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524656B-5CD0-4009-AC7B-D39DE69F35E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960340" y="5975744"/>
                  <a:ext cx="248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D78F193-E719-42FF-9C77-C315F0EBDFD9}"/>
                    </a:ext>
                  </a:extLst>
                </p14:cNvPr>
                <p14:cNvContentPartPr/>
                <p14:nvPr/>
              </p14:nvContentPartPr>
              <p14:xfrm>
                <a:off x="4736140" y="5904104"/>
                <a:ext cx="25200" cy="219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D78F193-E719-42FF-9C77-C315F0EBDFD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718500" y="5886104"/>
                  <a:ext cx="60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DBF7ED0-6F4D-4A91-BF65-D1A5D78F52FB}"/>
                    </a:ext>
                  </a:extLst>
                </p14:cNvPr>
                <p14:cNvContentPartPr/>
                <p14:nvPr/>
              </p14:nvContentPartPr>
              <p14:xfrm>
                <a:off x="4771060" y="5895464"/>
                <a:ext cx="165600" cy="2131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DBF7ED0-6F4D-4A91-BF65-D1A5D78F52F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753420" y="5877824"/>
                  <a:ext cx="201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3854ED7-83AB-4ADE-9CD9-74D2D09FFA21}"/>
                    </a:ext>
                  </a:extLst>
                </p14:cNvPr>
                <p14:cNvContentPartPr/>
                <p14:nvPr/>
              </p14:nvContentPartPr>
              <p14:xfrm>
                <a:off x="5372620" y="5949464"/>
                <a:ext cx="22320" cy="1512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3854ED7-83AB-4ADE-9CD9-74D2D09FFA2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54980" y="5931824"/>
                  <a:ext cx="57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CF97762-6971-4EAD-83E0-FD83752D20E4}"/>
                    </a:ext>
                  </a:extLst>
                </p14:cNvPr>
                <p14:cNvContentPartPr/>
                <p14:nvPr/>
              </p14:nvContentPartPr>
              <p14:xfrm>
                <a:off x="5380180" y="5933264"/>
                <a:ext cx="222120" cy="144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CF97762-6971-4EAD-83E0-FD83752D20E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362180" y="5915624"/>
                  <a:ext cx="257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ABF3453-85DA-40B6-A42C-377AC0FC9CD9}"/>
                    </a:ext>
                  </a:extLst>
                </p14:cNvPr>
                <p14:cNvContentPartPr/>
                <p14:nvPr/>
              </p14:nvContentPartPr>
              <p14:xfrm>
                <a:off x="5418340" y="6035504"/>
                <a:ext cx="236880" cy="1350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ABF3453-85DA-40B6-A42C-377AC0FC9CD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400340" y="6017864"/>
                  <a:ext cx="272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CAD7865-D6A8-42B2-A893-F362ECB137B6}"/>
                    </a:ext>
                  </a:extLst>
                </p14:cNvPr>
                <p14:cNvContentPartPr/>
                <p14:nvPr/>
              </p14:nvContentPartPr>
              <p14:xfrm>
                <a:off x="5733340" y="5872784"/>
                <a:ext cx="171360" cy="3204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CAD7865-D6A8-42B2-A893-F362ECB137B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715700" y="5854784"/>
                  <a:ext cx="2070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2E32714-1021-4E2F-BE91-2DBE48664B1C}"/>
                    </a:ext>
                  </a:extLst>
                </p14:cNvPr>
                <p14:cNvContentPartPr/>
                <p14:nvPr/>
              </p14:nvContentPartPr>
              <p14:xfrm>
                <a:off x="3619420" y="6232064"/>
                <a:ext cx="573480" cy="248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2E32714-1021-4E2F-BE91-2DBE48664B1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601780" y="6214424"/>
                  <a:ext cx="609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FA4505B-E15D-42D6-AA78-18D18C29A363}"/>
                    </a:ext>
                  </a:extLst>
                </p14:cNvPr>
                <p14:cNvContentPartPr/>
                <p14:nvPr/>
              </p14:nvContentPartPr>
              <p14:xfrm>
                <a:off x="3749020" y="5658944"/>
                <a:ext cx="106920" cy="207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FA4505B-E15D-42D6-AA78-18D18C29A36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731020" y="5640944"/>
                  <a:ext cx="142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8EE7C41-7A4E-4730-BE38-08C16A8F3D23}"/>
                    </a:ext>
                  </a:extLst>
                </p14:cNvPr>
                <p14:cNvContentPartPr/>
                <p14:nvPr/>
              </p14:nvContentPartPr>
              <p14:xfrm>
                <a:off x="3936940" y="5733824"/>
                <a:ext cx="23040" cy="986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8EE7C41-7A4E-4730-BE38-08C16A8F3D2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919300" y="5716184"/>
                  <a:ext cx="58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BE32073-158B-47B5-8098-66E9AB72BBF1}"/>
                    </a:ext>
                  </a:extLst>
                </p14:cNvPr>
                <p14:cNvContentPartPr/>
                <p14:nvPr/>
              </p14:nvContentPartPr>
              <p14:xfrm>
                <a:off x="3936940" y="5733824"/>
                <a:ext cx="205200" cy="741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BE32073-158B-47B5-8098-66E9AB72BBF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919300" y="5716184"/>
                  <a:ext cx="240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AC3C485-99B5-43EE-96A2-B4F45FF5D1DF}"/>
                    </a:ext>
                  </a:extLst>
                </p14:cNvPr>
                <p14:cNvContentPartPr/>
                <p14:nvPr/>
              </p14:nvContentPartPr>
              <p14:xfrm>
                <a:off x="4229260" y="5574704"/>
                <a:ext cx="547560" cy="255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AC3C485-99B5-43EE-96A2-B4F45FF5D1D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211620" y="5556704"/>
                  <a:ext cx="583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091CE6D-BB85-487D-8937-09D548C649D5}"/>
                    </a:ext>
                  </a:extLst>
                </p14:cNvPr>
                <p14:cNvContentPartPr/>
                <p14:nvPr/>
              </p14:nvContentPartPr>
              <p14:xfrm>
                <a:off x="4712740" y="5588024"/>
                <a:ext cx="782640" cy="2178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091CE6D-BB85-487D-8937-09D548C649D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694740" y="5570384"/>
                  <a:ext cx="818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C4B44F5-6766-4187-B69F-B4059F6563D4}"/>
                    </a:ext>
                  </a:extLst>
                </p14:cNvPr>
                <p14:cNvContentPartPr/>
                <p14:nvPr/>
              </p14:nvContentPartPr>
              <p14:xfrm>
                <a:off x="2045860" y="6614744"/>
                <a:ext cx="261720" cy="169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C4B44F5-6766-4187-B69F-B4059F6563D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028220" y="6597104"/>
                  <a:ext cx="297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FA26B86-1B27-44BA-BB39-BA1B99F5F35C}"/>
                    </a:ext>
                  </a:extLst>
                </p14:cNvPr>
                <p14:cNvContentPartPr/>
                <p14:nvPr/>
              </p14:nvContentPartPr>
              <p14:xfrm>
                <a:off x="2242780" y="6569384"/>
                <a:ext cx="101880" cy="1987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FA26B86-1B27-44BA-BB39-BA1B99F5F35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225140" y="6551384"/>
                  <a:ext cx="137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9BB7A74-6C23-490F-A19D-A8559E0F15C4}"/>
                    </a:ext>
                  </a:extLst>
                </p14:cNvPr>
                <p14:cNvContentPartPr/>
                <p14:nvPr/>
              </p14:nvContentPartPr>
              <p14:xfrm>
                <a:off x="2628700" y="6557864"/>
                <a:ext cx="224640" cy="2408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9BB7A74-6C23-490F-A19D-A8559E0F15C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610700" y="6539864"/>
                  <a:ext cx="260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5993034-77E0-4846-9063-E060794933ED}"/>
                    </a:ext>
                  </a:extLst>
                </p14:cNvPr>
                <p14:cNvContentPartPr/>
                <p14:nvPr/>
              </p14:nvContentPartPr>
              <p14:xfrm>
                <a:off x="2940820" y="6717344"/>
                <a:ext cx="119880" cy="1648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5993034-77E0-4846-9063-E060794933E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922820" y="6699344"/>
                  <a:ext cx="155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C4D2491-C3DD-4D6A-B24B-BCC03048BA60}"/>
                    </a:ext>
                  </a:extLst>
                </p14:cNvPr>
                <p14:cNvContentPartPr/>
                <p14:nvPr/>
              </p14:nvContentPartPr>
              <p14:xfrm>
                <a:off x="4893460" y="6548430"/>
                <a:ext cx="293400" cy="2149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C4D2491-C3DD-4D6A-B24B-BCC03048BA6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875460" y="6530430"/>
                  <a:ext cx="329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33B7FA6-88B4-4FF8-B7E9-E5A8F6E1F871}"/>
                    </a:ext>
                  </a:extLst>
                </p14:cNvPr>
                <p14:cNvContentPartPr/>
                <p14:nvPr/>
              </p14:nvContentPartPr>
              <p14:xfrm>
                <a:off x="5535340" y="6616110"/>
                <a:ext cx="49680" cy="153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33B7FA6-88B4-4FF8-B7E9-E5A8F6E1F87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517700" y="6598470"/>
                  <a:ext cx="85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1A8DBFE-D2D7-4D5F-9DC1-4B23F44B50F3}"/>
                    </a:ext>
                  </a:extLst>
                </p14:cNvPr>
                <p14:cNvContentPartPr/>
                <p14:nvPr/>
              </p14:nvContentPartPr>
              <p14:xfrm>
                <a:off x="5489620" y="6581550"/>
                <a:ext cx="211680" cy="1818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1A8DBFE-D2D7-4D5F-9DC1-4B23F44B50F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471620" y="6563910"/>
                  <a:ext cx="247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AA153E0-A055-4E1D-93C6-079240615438}"/>
                    </a:ext>
                  </a:extLst>
                </p14:cNvPr>
                <p14:cNvContentPartPr/>
                <p14:nvPr/>
              </p14:nvContentPartPr>
              <p14:xfrm>
                <a:off x="5961940" y="6491550"/>
                <a:ext cx="119520" cy="3488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AA153E0-A055-4E1D-93C6-07924061543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944300" y="6473910"/>
                  <a:ext cx="155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5FF452F-058B-43AD-9823-28BC749197B1}"/>
                    </a:ext>
                  </a:extLst>
                </p14:cNvPr>
                <p14:cNvContentPartPr/>
                <p14:nvPr/>
              </p14:nvContentPartPr>
              <p14:xfrm>
                <a:off x="3328180" y="6502710"/>
                <a:ext cx="279360" cy="3862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5FF452F-058B-43AD-9823-28BC749197B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310180" y="6485070"/>
                  <a:ext cx="3150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441FE4C-3FBD-4355-8BA6-A957E0C28BA5}"/>
                    </a:ext>
                  </a:extLst>
                </p14:cNvPr>
                <p14:cNvContentPartPr/>
                <p14:nvPr/>
              </p14:nvContentPartPr>
              <p14:xfrm>
                <a:off x="3763780" y="6561030"/>
                <a:ext cx="152640" cy="1566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441FE4C-3FBD-4355-8BA6-A957E0C28BA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745780" y="6543390"/>
                  <a:ext cx="188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7F93C43-EEA7-4062-8221-F7CA88957C71}"/>
                    </a:ext>
                  </a:extLst>
                </p14:cNvPr>
                <p14:cNvContentPartPr/>
                <p14:nvPr/>
              </p14:nvContentPartPr>
              <p14:xfrm>
                <a:off x="3754780" y="6542310"/>
                <a:ext cx="592560" cy="2181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7F93C43-EEA7-4062-8221-F7CA88957C7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736780" y="6524670"/>
                  <a:ext cx="628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6BE07CC-5E7E-4EF6-A1C1-8AA4580622BF}"/>
                    </a:ext>
                  </a:extLst>
                </p14:cNvPr>
                <p14:cNvContentPartPr/>
                <p14:nvPr/>
              </p14:nvContentPartPr>
              <p14:xfrm>
                <a:off x="3702580" y="6316590"/>
                <a:ext cx="412920" cy="195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6BE07CC-5E7E-4EF6-A1C1-8AA4580622B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684580" y="6298950"/>
                  <a:ext cx="4485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20C8B43-BA33-4610-BCF7-2F850F71C83E}"/>
                    </a:ext>
                  </a:extLst>
                </p14:cNvPr>
                <p14:cNvContentPartPr/>
                <p14:nvPr/>
              </p14:nvContentPartPr>
              <p14:xfrm>
                <a:off x="4151860" y="6325590"/>
                <a:ext cx="831240" cy="1562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20C8B43-BA33-4610-BCF7-2F850F71C83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134220" y="6307950"/>
                  <a:ext cx="866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8B1CD68-9A22-4C36-9AA2-5478A4CE184E}"/>
                    </a:ext>
                  </a:extLst>
                </p14:cNvPr>
                <p14:cNvContentPartPr/>
                <p14:nvPr/>
              </p14:nvContentPartPr>
              <p14:xfrm>
                <a:off x="4861780" y="6302190"/>
                <a:ext cx="774360" cy="1814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8B1CD68-9A22-4C36-9AA2-5478A4CE184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843780" y="6284550"/>
                  <a:ext cx="810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492A8BE-4576-4E1C-80AF-670C5CBEC30E}"/>
                    </a:ext>
                  </a:extLst>
                </p14:cNvPr>
                <p14:cNvContentPartPr/>
                <p14:nvPr/>
              </p14:nvContentPartPr>
              <p14:xfrm>
                <a:off x="3710860" y="6805470"/>
                <a:ext cx="596160" cy="1026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492A8BE-4576-4E1C-80AF-670C5CBEC30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692860" y="6787830"/>
                  <a:ext cx="631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4D5C2E8-62C9-4DBA-B1AC-44CA325F6BC6}"/>
                    </a:ext>
                  </a:extLst>
                </p14:cNvPr>
                <p14:cNvContentPartPr/>
                <p14:nvPr/>
              </p14:nvContentPartPr>
              <p14:xfrm>
                <a:off x="3989500" y="6960122"/>
                <a:ext cx="84960" cy="1360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4D5C2E8-62C9-4DBA-B1AC-44CA325F6BC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971500" y="6942482"/>
                  <a:ext cx="120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E77CAD5-FD22-4A36-AB99-022B96CD92FB}"/>
                    </a:ext>
                  </a:extLst>
                </p14:cNvPr>
                <p14:cNvContentPartPr/>
                <p14:nvPr/>
              </p14:nvContentPartPr>
              <p14:xfrm>
                <a:off x="4131700" y="7027506"/>
                <a:ext cx="39600" cy="615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E77CAD5-FD22-4A36-AB99-022B96CD92F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114060" y="7009506"/>
                  <a:ext cx="75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DBC9FA7-C14E-4D9E-9114-29A70C025AFC}"/>
                    </a:ext>
                  </a:extLst>
                </p14:cNvPr>
                <p14:cNvContentPartPr/>
                <p14:nvPr/>
              </p14:nvContentPartPr>
              <p14:xfrm>
                <a:off x="4211980" y="7012026"/>
                <a:ext cx="95760" cy="360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DBC9FA7-C14E-4D9E-9114-29A70C025AF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193980" y="6994386"/>
                  <a:ext cx="131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F6AB54F-2234-4E0A-90EB-6015A8FD27D5}"/>
                    </a:ext>
                  </a:extLst>
                </p14:cNvPr>
                <p14:cNvContentPartPr/>
                <p14:nvPr/>
              </p14:nvContentPartPr>
              <p14:xfrm>
                <a:off x="4300540" y="6849666"/>
                <a:ext cx="712800" cy="979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F6AB54F-2234-4E0A-90EB-6015A8FD27D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282900" y="6831666"/>
                  <a:ext cx="748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162A93D-BE4F-447E-B565-3AC76A07FCA5}"/>
                    </a:ext>
                  </a:extLst>
                </p14:cNvPr>
                <p14:cNvContentPartPr/>
                <p14:nvPr/>
              </p14:nvContentPartPr>
              <p14:xfrm>
                <a:off x="4766740" y="7028946"/>
                <a:ext cx="105840" cy="1382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162A93D-BE4F-447E-B565-3AC76A07FCA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748740" y="7010946"/>
                  <a:ext cx="141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EAAC640-7B77-465C-838A-3204789792D9}"/>
                    </a:ext>
                  </a:extLst>
                </p14:cNvPr>
                <p14:cNvContentPartPr/>
                <p14:nvPr/>
              </p14:nvContentPartPr>
              <p14:xfrm>
                <a:off x="4766740" y="7051626"/>
                <a:ext cx="132120" cy="518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EAAC640-7B77-465C-838A-3204789792D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748740" y="7033986"/>
                  <a:ext cx="167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DBCA485-8F72-4DCB-AA51-B21F072CE576}"/>
                    </a:ext>
                  </a:extLst>
                </p14:cNvPr>
                <p14:cNvContentPartPr/>
                <p14:nvPr/>
              </p14:nvContentPartPr>
              <p14:xfrm>
                <a:off x="4966900" y="7040826"/>
                <a:ext cx="36360" cy="745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DBCA485-8F72-4DCB-AA51-B21F072CE57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949260" y="7022826"/>
                  <a:ext cx="72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6979436-2379-473F-AE7E-A62F3DD7BDFF}"/>
                    </a:ext>
                  </a:extLst>
                </p14:cNvPr>
                <p14:cNvContentPartPr/>
                <p14:nvPr/>
              </p14:nvContentPartPr>
              <p14:xfrm>
                <a:off x="5023060" y="7033626"/>
                <a:ext cx="110520" cy="702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6979436-2379-473F-AE7E-A62F3DD7BDF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005420" y="7015626"/>
                  <a:ext cx="146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AB6F04D-4DAC-4A36-A241-1CFDB9F3F4AE}"/>
                    </a:ext>
                  </a:extLst>
                </p14:cNvPr>
                <p14:cNvContentPartPr/>
                <p14:nvPr/>
              </p14:nvContentPartPr>
              <p14:xfrm>
                <a:off x="5184340" y="7110666"/>
                <a:ext cx="5040" cy="3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AB6F04D-4DAC-4A36-A241-1CFDB9F3F4A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166340" y="7092666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CD25EA5-BF35-4F62-84DA-B7D4ADC9F937}"/>
                    </a:ext>
                  </a:extLst>
                </p14:cNvPr>
                <p14:cNvContentPartPr/>
                <p14:nvPr/>
              </p14:nvContentPartPr>
              <p14:xfrm>
                <a:off x="5115940" y="7069986"/>
                <a:ext cx="169920" cy="702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CD25EA5-BF35-4F62-84DA-B7D4ADC9F93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098300" y="7052346"/>
                  <a:ext cx="205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A3800F8-533E-4C39-99AD-A97F5EAF4AF5}"/>
                    </a:ext>
                  </a:extLst>
                </p14:cNvPr>
                <p14:cNvContentPartPr/>
                <p14:nvPr/>
              </p14:nvContentPartPr>
              <p14:xfrm>
                <a:off x="5182900" y="7067826"/>
                <a:ext cx="180360" cy="1378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A3800F8-533E-4C39-99AD-A97F5EAF4AF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165260" y="7050186"/>
                  <a:ext cx="216000" cy="17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326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318D0C-423C-48F3-B319-04A30D9D87B5}"/>
              </a:ext>
            </a:extLst>
          </p:cNvPr>
          <p:cNvGrpSpPr/>
          <p:nvPr/>
        </p:nvGrpSpPr>
        <p:grpSpPr>
          <a:xfrm>
            <a:off x="406060" y="213224"/>
            <a:ext cx="500040" cy="763200"/>
            <a:chOff x="406060" y="213224"/>
            <a:chExt cx="500040" cy="76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041B48E-C7B5-423C-8991-2AB8C730D4DE}"/>
                    </a:ext>
                  </a:extLst>
                </p14:cNvPr>
                <p14:cNvContentPartPr/>
                <p14:nvPr/>
              </p14:nvContentPartPr>
              <p14:xfrm>
                <a:off x="462220" y="213224"/>
                <a:ext cx="270360" cy="407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041B48E-C7B5-423C-8991-2AB8C730D4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4580" y="195224"/>
                  <a:ext cx="3060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7564B48-416E-4DD4-A7FC-4BD9716F9F3F}"/>
                    </a:ext>
                  </a:extLst>
                </p14:cNvPr>
                <p14:cNvContentPartPr/>
                <p14:nvPr/>
              </p14:nvContentPartPr>
              <p14:xfrm>
                <a:off x="406060" y="729464"/>
                <a:ext cx="443520" cy="129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7564B48-416E-4DD4-A7FC-4BD9716F9F3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8060" y="711824"/>
                  <a:ext cx="479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E7BBD63-398F-4D29-BC25-9C7077E9256A}"/>
                    </a:ext>
                  </a:extLst>
                </p14:cNvPr>
                <p14:cNvContentPartPr/>
                <p14:nvPr/>
              </p14:nvContentPartPr>
              <p14:xfrm>
                <a:off x="491380" y="830264"/>
                <a:ext cx="414720" cy="146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E7BBD63-398F-4D29-BC25-9C7077E925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3740" y="812264"/>
                  <a:ext cx="4503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4AFE18-C223-4804-B552-883EB3ACEE0E}"/>
              </a:ext>
            </a:extLst>
          </p:cNvPr>
          <p:cNvGrpSpPr/>
          <p:nvPr/>
        </p:nvGrpSpPr>
        <p:grpSpPr>
          <a:xfrm>
            <a:off x="1396420" y="248144"/>
            <a:ext cx="1227240" cy="515880"/>
            <a:chOff x="1396420" y="248144"/>
            <a:chExt cx="122724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BF1324-3749-4682-AA88-2BEB0E1A16FF}"/>
                    </a:ext>
                  </a:extLst>
                </p14:cNvPr>
                <p14:cNvContentPartPr/>
                <p14:nvPr/>
              </p14:nvContentPartPr>
              <p14:xfrm>
                <a:off x="1396420" y="296384"/>
                <a:ext cx="411120" cy="419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BF1324-3749-4682-AA88-2BEB0E1A16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8780" y="278744"/>
                  <a:ext cx="4467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195569-A2BB-44E1-B110-25AEDC5BCFFC}"/>
                    </a:ext>
                  </a:extLst>
                </p14:cNvPr>
                <p14:cNvContentPartPr/>
                <p14:nvPr/>
              </p14:nvContentPartPr>
              <p14:xfrm>
                <a:off x="1863700" y="248144"/>
                <a:ext cx="358200" cy="515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195569-A2BB-44E1-B110-25AEDC5BCF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5700" y="230144"/>
                  <a:ext cx="39384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08AD7D-E150-4B0C-859E-93EFF79BF182}"/>
                    </a:ext>
                  </a:extLst>
                </p14:cNvPr>
                <p14:cNvContentPartPr/>
                <p14:nvPr/>
              </p14:nvContentPartPr>
              <p14:xfrm>
                <a:off x="2397940" y="360104"/>
                <a:ext cx="205200" cy="290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08AD7D-E150-4B0C-859E-93EFF79BF1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80300" y="342464"/>
                  <a:ext cx="2408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5ABDDF-14C0-4001-9D65-CD0947D51C90}"/>
                    </a:ext>
                  </a:extLst>
                </p14:cNvPr>
                <p14:cNvContentPartPr/>
                <p14:nvPr/>
              </p14:nvContentPartPr>
              <p14:xfrm>
                <a:off x="2445460" y="533624"/>
                <a:ext cx="178200" cy="51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5ABDDF-14C0-4001-9D65-CD0947D51C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7820" y="515624"/>
                  <a:ext cx="21384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9E12BDB-48A3-48A1-91EF-8CE661F83871}"/>
                  </a:ext>
                </a:extLst>
              </p14:cNvPr>
              <p14:cNvContentPartPr/>
              <p14:nvPr/>
            </p14:nvContentPartPr>
            <p14:xfrm>
              <a:off x="3244660" y="319424"/>
              <a:ext cx="267120" cy="273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9E12BDB-48A3-48A1-91EF-8CE661F8387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27020" y="301784"/>
                <a:ext cx="3027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E73348-D8F7-4BD1-8EE0-2CED309CBDC1}"/>
                  </a:ext>
                </a:extLst>
              </p14:cNvPr>
              <p14:cNvContentPartPr/>
              <p14:nvPr/>
            </p14:nvContentPartPr>
            <p14:xfrm>
              <a:off x="4040620" y="369104"/>
              <a:ext cx="326880" cy="232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E73348-D8F7-4BD1-8EE0-2CED309CBD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2620" y="351104"/>
                <a:ext cx="36252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5EB8B5A-E004-43D4-A8EC-79A80D812E5A}"/>
              </a:ext>
            </a:extLst>
          </p:cNvPr>
          <p:cNvGrpSpPr/>
          <p:nvPr/>
        </p:nvGrpSpPr>
        <p:grpSpPr>
          <a:xfrm>
            <a:off x="4774300" y="376664"/>
            <a:ext cx="217080" cy="196200"/>
            <a:chOff x="4774300" y="376664"/>
            <a:chExt cx="21708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3FBE00-DEED-447F-B71B-A3A2382382F6}"/>
                    </a:ext>
                  </a:extLst>
                </p14:cNvPr>
                <p14:cNvContentPartPr/>
                <p14:nvPr/>
              </p14:nvContentPartPr>
              <p14:xfrm>
                <a:off x="4774300" y="402944"/>
                <a:ext cx="30960" cy="166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3FBE00-DEED-447F-B71B-A3A2382382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56660" y="385304"/>
                  <a:ext cx="66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AC7228-A21A-4264-8F91-FA991C953374}"/>
                    </a:ext>
                  </a:extLst>
                </p14:cNvPr>
                <p14:cNvContentPartPr/>
                <p14:nvPr/>
              </p14:nvContentPartPr>
              <p14:xfrm>
                <a:off x="4834060" y="376664"/>
                <a:ext cx="157320" cy="196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AC7228-A21A-4264-8F91-FA991C9533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16420" y="358664"/>
                  <a:ext cx="19296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AD956D-F63F-46A8-B294-13D0D7A8918F}"/>
              </a:ext>
            </a:extLst>
          </p:cNvPr>
          <p:cNvGrpSpPr/>
          <p:nvPr/>
        </p:nvGrpSpPr>
        <p:grpSpPr>
          <a:xfrm>
            <a:off x="5394580" y="274424"/>
            <a:ext cx="585720" cy="529920"/>
            <a:chOff x="5394580" y="274424"/>
            <a:chExt cx="58572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2B7483-5552-4588-935A-C7BD6AB084C2}"/>
                    </a:ext>
                  </a:extLst>
                </p14:cNvPr>
                <p14:cNvContentPartPr/>
                <p14:nvPr/>
              </p14:nvContentPartPr>
              <p14:xfrm>
                <a:off x="5394580" y="379544"/>
                <a:ext cx="28800" cy="188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2B7483-5552-4588-935A-C7BD6AB084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76940" y="361904"/>
                  <a:ext cx="64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92BC50-1513-4ECE-8299-DC0EFE055D89}"/>
                    </a:ext>
                  </a:extLst>
                </p14:cNvPr>
                <p14:cNvContentPartPr/>
                <p14:nvPr/>
              </p14:nvContentPartPr>
              <p14:xfrm>
                <a:off x="5394580" y="355424"/>
                <a:ext cx="255240" cy="138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92BC50-1513-4ECE-8299-DC0EFE055D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76940" y="337424"/>
                  <a:ext cx="290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47BAC6-CAA8-497A-A701-8700A02FB6D3}"/>
                    </a:ext>
                  </a:extLst>
                </p14:cNvPr>
                <p14:cNvContentPartPr/>
                <p14:nvPr/>
              </p14:nvContentPartPr>
              <p14:xfrm>
                <a:off x="5463340" y="274424"/>
                <a:ext cx="516960" cy="529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47BAC6-CAA8-497A-A701-8700A02FB6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45340" y="256424"/>
                  <a:ext cx="552600" cy="56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44FAC1B-FE22-4A6A-A553-0997BDCE0043}"/>
              </a:ext>
            </a:extLst>
          </p:cNvPr>
          <p:cNvGrpSpPr/>
          <p:nvPr/>
        </p:nvGrpSpPr>
        <p:grpSpPr>
          <a:xfrm>
            <a:off x="1872700" y="3545024"/>
            <a:ext cx="1748160" cy="545040"/>
            <a:chOff x="1872700" y="3545024"/>
            <a:chExt cx="174816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DDD348-49C8-4BBC-9C52-63FD04DF5879}"/>
                    </a:ext>
                  </a:extLst>
                </p14:cNvPr>
                <p14:cNvContentPartPr/>
                <p14:nvPr/>
              </p14:nvContentPartPr>
              <p14:xfrm>
                <a:off x="2176540" y="3712784"/>
                <a:ext cx="367200" cy="231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DDD348-49C8-4BBC-9C52-63FD04DF58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58900" y="3694784"/>
                  <a:ext cx="402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B04DAA-4BB0-4DA0-AF07-DF9033C6401B}"/>
                    </a:ext>
                  </a:extLst>
                </p14:cNvPr>
                <p14:cNvContentPartPr/>
                <p14:nvPr/>
              </p14:nvContentPartPr>
              <p14:xfrm>
                <a:off x="2586220" y="3758504"/>
                <a:ext cx="25200" cy="169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B04DAA-4BB0-4DA0-AF07-DF9033C640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68580" y="3740504"/>
                  <a:ext cx="60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1DA4CDE-EB40-4BAA-BEEF-9BAD83FD1B20}"/>
                    </a:ext>
                  </a:extLst>
                </p14:cNvPr>
                <p14:cNvContentPartPr/>
                <p14:nvPr/>
              </p14:nvContentPartPr>
              <p14:xfrm>
                <a:off x="2609980" y="3709904"/>
                <a:ext cx="159120" cy="188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1DA4CDE-EB40-4BAA-BEEF-9BAD83FD1B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91980" y="3691904"/>
                  <a:ext cx="194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258BFE2-ADB5-4C21-9549-5EFEC401E101}"/>
                    </a:ext>
                  </a:extLst>
                </p14:cNvPr>
                <p14:cNvContentPartPr/>
                <p14:nvPr/>
              </p14:nvContentPartPr>
              <p14:xfrm>
                <a:off x="2669380" y="3662384"/>
                <a:ext cx="331200" cy="427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258BFE2-ADB5-4C21-9549-5EFEC401E10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1740" y="3644384"/>
                  <a:ext cx="3668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4C464F-27C6-4D1B-8BE7-FE11AF609244}"/>
                    </a:ext>
                  </a:extLst>
                </p14:cNvPr>
                <p14:cNvContentPartPr/>
                <p14:nvPr/>
              </p14:nvContentPartPr>
              <p14:xfrm>
                <a:off x="1872700" y="3636824"/>
                <a:ext cx="474120" cy="419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4C464F-27C6-4D1B-8BE7-FE11AF6092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54700" y="3619184"/>
                  <a:ext cx="5097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BDF444-2FE1-4E73-A8E1-C16766945445}"/>
                    </a:ext>
                  </a:extLst>
                </p14:cNvPr>
                <p14:cNvContentPartPr/>
                <p14:nvPr/>
              </p14:nvContentPartPr>
              <p14:xfrm>
                <a:off x="3100660" y="3545024"/>
                <a:ext cx="33120" cy="144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BDF444-2FE1-4E73-A8E1-C167669454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82660" y="3527384"/>
                  <a:ext cx="68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069C88-3ADE-4EE8-9083-796215D48842}"/>
                    </a:ext>
                  </a:extLst>
                </p14:cNvPr>
                <p14:cNvContentPartPr/>
                <p14:nvPr/>
              </p14:nvContentPartPr>
              <p14:xfrm>
                <a:off x="3062500" y="3621704"/>
                <a:ext cx="21528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069C88-3ADE-4EE8-9083-796215D488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44500" y="3604064"/>
                  <a:ext cx="250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FCF130-F20C-4F78-947B-5A994B2044F1}"/>
                    </a:ext>
                  </a:extLst>
                </p14:cNvPr>
                <p14:cNvContentPartPr/>
                <p14:nvPr/>
              </p14:nvContentPartPr>
              <p14:xfrm>
                <a:off x="3406660" y="3750224"/>
                <a:ext cx="213120" cy="9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3FCF130-F20C-4F78-947B-5A994B2044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89020" y="3732584"/>
                  <a:ext cx="248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EEEFF6-C8C9-49B7-A0AB-83A7000031CF}"/>
                    </a:ext>
                  </a:extLst>
                </p14:cNvPr>
                <p14:cNvContentPartPr/>
                <p14:nvPr/>
              </p14:nvContentPartPr>
              <p14:xfrm>
                <a:off x="3493420" y="3860744"/>
                <a:ext cx="127440" cy="6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EEEFF6-C8C9-49B7-A0AB-83A7000031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75780" y="3842744"/>
                  <a:ext cx="16308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CDAFA7F-B337-4F43-9B55-1536B6CE416A}"/>
              </a:ext>
            </a:extLst>
          </p:cNvPr>
          <p:cNvGrpSpPr/>
          <p:nvPr/>
        </p:nvGrpSpPr>
        <p:grpSpPr>
          <a:xfrm>
            <a:off x="3886900" y="3487424"/>
            <a:ext cx="1298160" cy="507600"/>
            <a:chOff x="3886900" y="3487424"/>
            <a:chExt cx="129816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D9C3785-3110-43E5-951F-036770A838BE}"/>
                    </a:ext>
                  </a:extLst>
                </p14:cNvPr>
                <p14:cNvContentPartPr/>
                <p14:nvPr/>
              </p14:nvContentPartPr>
              <p14:xfrm>
                <a:off x="3886900" y="3487424"/>
                <a:ext cx="356760" cy="507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D9C3785-3110-43E5-951F-036770A838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69260" y="3469424"/>
                  <a:ext cx="3924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C6FB866-E9F4-41D0-8AF6-1036B0F863AE}"/>
                    </a:ext>
                  </a:extLst>
                </p14:cNvPr>
                <p14:cNvContentPartPr/>
                <p14:nvPr/>
              </p14:nvContentPartPr>
              <p14:xfrm>
                <a:off x="4379020" y="3631424"/>
                <a:ext cx="365040" cy="240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C6FB866-E9F4-41D0-8AF6-1036B0F863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61380" y="3613424"/>
                  <a:ext cx="400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0B179C-261B-4579-967F-061A2446464C}"/>
                    </a:ext>
                  </a:extLst>
                </p14:cNvPr>
                <p14:cNvContentPartPr/>
                <p14:nvPr/>
              </p14:nvContentPartPr>
              <p14:xfrm>
                <a:off x="4967980" y="3596504"/>
                <a:ext cx="25200" cy="212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0B179C-261B-4579-967F-061A244646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50340" y="3578504"/>
                  <a:ext cx="60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BA9F818-8F5B-46AF-B7A7-E62670F2E494}"/>
                    </a:ext>
                  </a:extLst>
                </p14:cNvPr>
                <p14:cNvContentPartPr/>
                <p14:nvPr/>
              </p14:nvContentPartPr>
              <p14:xfrm>
                <a:off x="4987060" y="3605504"/>
                <a:ext cx="198000" cy="237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BA9F818-8F5B-46AF-B7A7-E62670F2E4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9420" y="3587864"/>
                  <a:ext cx="23364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0E1F93E-633E-4CA9-8B22-6CC4D2BCE21A}"/>
              </a:ext>
            </a:extLst>
          </p:cNvPr>
          <p:cNvGrpSpPr/>
          <p:nvPr/>
        </p:nvGrpSpPr>
        <p:grpSpPr>
          <a:xfrm>
            <a:off x="5568100" y="3550784"/>
            <a:ext cx="308520" cy="281160"/>
            <a:chOff x="5568100" y="3550784"/>
            <a:chExt cx="30852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929E7FD-548E-4109-88E1-66C889FE5EB6}"/>
                    </a:ext>
                  </a:extLst>
                </p14:cNvPr>
                <p14:cNvContentPartPr/>
                <p14:nvPr/>
              </p14:nvContentPartPr>
              <p14:xfrm>
                <a:off x="5568100" y="3599384"/>
                <a:ext cx="40320" cy="232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929E7FD-548E-4109-88E1-66C889FE5E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50100" y="3581744"/>
                  <a:ext cx="75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C0E4AC1-BC50-4EB7-80D9-BED99847C7C3}"/>
                    </a:ext>
                  </a:extLst>
                </p14:cNvPr>
                <p14:cNvContentPartPr/>
                <p14:nvPr/>
              </p14:nvContentPartPr>
              <p14:xfrm>
                <a:off x="5583940" y="3550784"/>
                <a:ext cx="292680" cy="263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C0E4AC1-BC50-4EB7-80D9-BED99847C7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65940" y="3533144"/>
                  <a:ext cx="32832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EB890E4-A54E-40EC-8CB6-013CC3362536}"/>
                  </a:ext>
                </a:extLst>
              </p14:cNvPr>
              <p14:cNvContentPartPr/>
              <p14:nvPr/>
            </p14:nvContentPartPr>
            <p14:xfrm>
              <a:off x="1504060" y="3079184"/>
              <a:ext cx="327240" cy="975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EB890E4-A54E-40EC-8CB6-013CC336253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86420" y="3061184"/>
                <a:ext cx="3628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30A005F-CDC4-40CE-8336-61B9E9E0B53D}"/>
                  </a:ext>
                </a:extLst>
              </p14:cNvPr>
              <p14:cNvContentPartPr/>
              <p14:nvPr/>
            </p14:nvContentPartPr>
            <p14:xfrm>
              <a:off x="1542940" y="3881984"/>
              <a:ext cx="341280" cy="835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30A005F-CDC4-40CE-8336-61B9E9E0B53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24940" y="3864344"/>
                <a:ext cx="37692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854ADB5-03D8-4E1A-8B00-B692B838FD3D}"/>
              </a:ext>
            </a:extLst>
          </p:cNvPr>
          <p:cNvGrpSpPr/>
          <p:nvPr/>
        </p:nvGrpSpPr>
        <p:grpSpPr>
          <a:xfrm>
            <a:off x="5322580" y="1170824"/>
            <a:ext cx="1863360" cy="283680"/>
            <a:chOff x="5322580" y="1170824"/>
            <a:chExt cx="186336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E297E15-B370-4F9E-8C62-41032819B480}"/>
                    </a:ext>
                  </a:extLst>
                </p14:cNvPr>
                <p14:cNvContentPartPr/>
                <p14:nvPr/>
              </p14:nvContentPartPr>
              <p14:xfrm>
                <a:off x="5322580" y="1218344"/>
                <a:ext cx="197280" cy="236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E297E15-B370-4F9E-8C62-41032819B48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04940" y="1200344"/>
                  <a:ext cx="2329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5501B1B-26C6-4DDF-9F72-9C25CFBC00BC}"/>
                    </a:ext>
                  </a:extLst>
                </p14:cNvPr>
                <p14:cNvContentPartPr/>
                <p14:nvPr/>
              </p14:nvContentPartPr>
              <p14:xfrm>
                <a:off x="5649460" y="1255424"/>
                <a:ext cx="208080" cy="164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5501B1B-26C6-4DDF-9F72-9C25CFBC00B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31820" y="1237784"/>
                  <a:ext cx="243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1B91CED-0C0C-413F-97F1-FD25A853DEE8}"/>
                    </a:ext>
                  </a:extLst>
                </p14:cNvPr>
                <p14:cNvContentPartPr/>
                <p14:nvPr/>
              </p14:nvContentPartPr>
              <p14:xfrm>
                <a:off x="5928100" y="1268744"/>
                <a:ext cx="209880" cy="134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1B91CED-0C0C-413F-97F1-FD25A853DEE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10460" y="1250744"/>
                  <a:ext cx="24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44C3F8D-68F0-4A32-99C8-47D3F1AE96D7}"/>
                    </a:ext>
                  </a:extLst>
                </p14:cNvPr>
                <p14:cNvContentPartPr/>
                <p14:nvPr/>
              </p14:nvContentPartPr>
              <p14:xfrm>
                <a:off x="6245620" y="1211504"/>
                <a:ext cx="132840" cy="2016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44C3F8D-68F0-4A32-99C8-47D3F1AE96D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27980" y="1193504"/>
                  <a:ext cx="16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A778B65-1D8E-4202-98AD-AC1CA678BCEC}"/>
                    </a:ext>
                  </a:extLst>
                </p14:cNvPr>
                <p14:cNvContentPartPr/>
                <p14:nvPr/>
              </p14:nvContentPartPr>
              <p14:xfrm>
                <a:off x="6255700" y="1305104"/>
                <a:ext cx="236880" cy="55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A778B65-1D8E-4202-98AD-AC1CA678BC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38060" y="1287464"/>
                  <a:ext cx="272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A8A1360-C23D-4790-954A-5E53B5F2BC87}"/>
                    </a:ext>
                  </a:extLst>
                </p14:cNvPr>
                <p14:cNvContentPartPr/>
                <p14:nvPr/>
              </p14:nvContentPartPr>
              <p14:xfrm>
                <a:off x="6612460" y="1170824"/>
                <a:ext cx="573480" cy="190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A8A1360-C23D-4790-954A-5E53B5F2BC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94820" y="1153184"/>
                  <a:ext cx="60912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8E46A9B-4F9F-4378-8787-B96FD1E06AF8}"/>
              </a:ext>
            </a:extLst>
          </p:cNvPr>
          <p:cNvGrpSpPr/>
          <p:nvPr/>
        </p:nvGrpSpPr>
        <p:grpSpPr>
          <a:xfrm>
            <a:off x="6219700" y="300704"/>
            <a:ext cx="274680" cy="188280"/>
            <a:chOff x="6219700" y="300704"/>
            <a:chExt cx="27468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087EE95-D46B-4364-9614-8659F6D1D397}"/>
                    </a:ext>
                  </a:extLst>
                </p14:cNvPr>
                <p14:cNvContentPartPr/>
                <p14:nvPr/>
              </p14:nvContentPartPr>
              <p14:xfrm>
                <a:off x="6219700" y="395024"/>
                <a:ext cx="100440" cy="14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087EE95-D46B-4364-9614-8659F6D1D3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02060" y="377024"/>
                  <a:ext cx="136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791711D-AD4D-4A85-BBFE-F2E498E0FD31}"/>
                    </a:ext>
                  </a:extLst>
                </p14:cNvPr>
                <p14:cNvContentPartPr/>
                <p14:nvPr/>
              </p14:nvContentPartPr>
              <p14:xfrm>
                <a:off x="6308620" y="300704"/>
                <a:ext cx="185760" cy="188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791711D-AD4D-4A85-BBFE-F2E498E0FD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90980" y="282704"/>
                  <a:ext cx="22140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3869C91-FC6B-4FDC-8F66-D4E0BDD0F15E}"/>
              </a:ext>
            </a:extLst>
          </p:cNvPr>
          <p:cNvGrpSpPr/>
          <p:nvPr/>
        </p:nvGrpSpPr>
        <p:grpSpPr>
          <a:xfrm>
            <a:off x="6802900" y="296744"/>
            <a:ext cx="844560" cy="408600"/>
            <a:chOff x="6802900" y="296744"/>
            <a:chExt cx="84456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B8E694-C87D-408D-B324-F784DBA588D2}"/>
                    </a:ext>
                  </a:extLst>
                </p14:cNvPr>
                <p14:cNvContentPartPr/>
                <p14:nvPr/>
              </p14:nvContentPartPr>
              <p14:xfrm>
                <a:off x="6802900" y="296744"/>
                <a:ext cx="163440" cy="203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B8E694-C87D-408D-B324-F784DBA588D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84900" y="278744"/>
                  <a:ext cx="199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1A3C55A-E70C-4E28-9FAF-BF18BF5E8892}"/>
                    </a:ext>
                  </a:extLst>
                </p14:cNvPr>
                <p14:cNvContentPartPr/>
                <p14:nvPr/>
              </p14:nvContentPartPr>
              <p14:xfrm>
                <a:off x="7006300" y="370544"/>
                <a:ext cx="181800" cy="114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1A3C55A-E70C-4E28-9FAF-BF18BF5E889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88660" y="352904"/>
                  <a:ext cx="217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119F486-E062-4E88-8B27-E49E590B0537}"/>
                    </a:ext>
                  </a:extLst>
                </p14:cNvPr>
                <p14:cNvContentPartPr/>
                <p14:nvPr/>
              </p14:nvContentPartPr>
              <p14:xfrm>
                <a:off x="7287100" y="311504"/>
                <a:ext cx="99360" cy="151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119F486-E062-4E88-8B27-E49E590B05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69100" y="293864"/>
                  <a:ext cx="135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FAA66CD-B515-4070-88FD-4BBC6BCFF8B3}"/>
                    </a:ext>
                  </a:extLst>
                </p14:cNvPr>
                <p14:cNvContentPartPr/>
                <p14:nvPr/>
              </p14:nvContentPartPr>
              <p14:xfrm>
                <a:off x="7334260" y="414104"/>
                <a:ext cx="126360" cy="126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FAA66CD-B515-4070-88FD-4BBC6BCFF8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16260" y="396464"/>
                  <a:ext cx="162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EBDB435-1AE3-4F51-942A-30675A64F4FF}"/>
                    </a:ext>
                  </a:extLst>
                </p14:cNvPr>
                <p14:cNvContentPartPr/>
                <p14:nvPr/>
              </p14:nvContentPartPr>
              <p14:xfrm>
                <a:off x="6976060" y="545864"/>
                <a:ext cx="671400" cy="159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EBDB435-1AE3-4F51-942A-30675A64F4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58420" y="527864"/>
                  <a:ext cx="70704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3C695C4-3D8C-4C22-BB61-60A190A30B27}"/>
                  </a:ext>
                </a:extLst>
              </p14:cNvPr>
              <p14:cNvContentPartPr/>
              <p14:nvPr/>
            </p14:nvContentPartPr>
            <p14:xfrm>
              <a:off x="4663060" y="4548344"/>
              <a:ext cx="318240" cy="1756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3C695C4-3D8C-4C22-BB61-60A190A30B2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45060" y="4530344"/>
                <a:ext cx="353880" cy="21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9E05E47-D0DB-4663-8534-FF5DC36E0E05}"/>
              </a:ext>
            </a:extLst>
          </p:cNvPr>
          <p:cNvGrpSpPr/>
          <p:nvPr/>
        </p:nvGrpSpPr>
        <p:grpSpPr>
          <a:xfrm>
            <a:off x="2232700" y="1221584"/>
            <a:ext cx="2392560" cy="395640"/>
            <a:chOff x="2232700" y="1221584"/>
            <a:chExt cx="239256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0C85595-7C62-4768-A85C-BC34534A669A}"/>
                    </a:ext>
                  </a:extLst>
                </p14:cNvPr>
                <p14:cNvContentPartPr/>
                <p14:nvPr/>
              </p14:nvContentPartPr>
              <p14:xfrm>
                <a:off x="2232700" y="1252544"/>
                <a:ext cx="8280" cy="253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0C85595-7C62-4768-A85C-BC34534A66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15060" y="1234544"/>
                  <a:ext cx="43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2999AD4-7D23-4C2D-B738-93D8D9EF8083}"/>
                    </a:ext>
                  </a:extLst>
                </p14:cNvPr>
                <p14:cNvContentPartPr/>
                <p14:nvPr/>
              </p14:nvContentPartPr>
              <p14:xfrm>
                <a:off x="2235220" y="1221584"/>
                <a:ext cx="218520" cy="325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2999AD4-7D23-4C2D-B738-93D8D9EF80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17220" y="1203944"/>
                  <a:ext cx="2541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0EE9974-C73C-4DFC-99F9-40E99642E5DA}"/>
                    </a:ext>
                  </a:extLst>
                </p14:cNvPr>
                <p14:cNvContentPartPr/>
                <p14:nvPr/>
              </p14:nvContentPartPr>
              <p14:xfrm>
                <a:off x="2543380" y="1311224"/>
                <a:ext cx="242280" cy="222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0EE9974-C73C-4DFC-99F9-40E99642E5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25740" y="1293224"/>
                  <a:ext cx="277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CD5914C-9B7F-42B3-B4F5-7E286CA44924}"/>
                    </a:ext>
                  </a:extLst>
                </p14:cNvPr>
                <p14:cNvContentPartPr/>
                <p14:nvPr/>
              </p14:nvContentPartPr>
              <p14:xfrm>
                <a:off x="2923900" y="1372064"/>
                <a:ext cx="407880" cy="55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CD5914C-9B7F-42B3-B4F5-7E286CA4492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06260" y="1354064"/>
                  <a:ext cx="443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8E91E9-1CA5-4717-A4B3-68825DCB0D72}"/>
                    </a:ext>
                  </a:extLst>
                </p14:cNvPr>
                <p14:cNvContentPartPr/>
                <p14:nvPr/>
              </p14:nvContentPartPr>
              <p14:xfrm>
                <a:off x="3204340" y="1305104"/>
                <a:ext cx="124560" cy="208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8E91E9-1CA5-4717-A4B3-68825DCB0D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86340" y="1287464"/>
                  <a:ext cx="160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8395BB-9D29-4E8C-9AF3-FF37DEE02272}"/>
                    </a:ext>
                  </a:extLst>
                </p14:cNvPr>
                <p14:cNvContentPartPr/>
                <p14:nvPr/>
              </p14:nvContentPartPr>
              <p14:xfrm>
                <a:off x="3556420" y="1256144"/>
                <a:ext cx="230040" cy="271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8395BB-9D29-4E8C-9AF3-FF37DEE0227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38780" y="1238144"/>
                  <a:ext cx="265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6CCC23E-0D1C-4519-BC9F-5F57CC102F1D}"/>
                    </a:ext>
                  </a:extLst>
                </p14:cNvPr>
                <p14:cNvContentPartPr/>
                <p14:nvPr/>
              </p14:nvContentPartPr>
              <p14:xfrm>
                <a:off x="3614020" y="1386104"/>
                <a:ext cx="222120" cy="9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6CCC23E-0D1C-4519-BC9F-5F57CC102F1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96020" y="1368464"/>
                  <a:ext cx="257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D1DE98-D230-4F65-A6B6-0B16BC1EAADE}"/>
                    </a:ext>
                  </a:extLst>
                </p14:cNvPr>
                <p14:cNvContentPartPr/>
                <p14:nvPr/>
              </p14:nvContentPartPr>
              <p14:xfrm>
                <a:off x="3938020" y="1252184"/>
                <a:ext cx="183960" cy="216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D1DE98-D230-4F65-A6B6-0B16BC1EAAD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20380" y="1234544"/>
                  <a:ext cx="219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45DFA5E-4C14-4A38-94D1-F4CB0C6A121A}"/>
                    </a:ext>
                  </a:extLst>
                </p14:cNvPr>
                <p14:cNvContentPartPr/>
                <p14:nvPr/>
              </p14:nvContentPartPr>
              <p14:xfrm>
                <a:off x="4262380" y="1257584"/>
                <a:ext cx="67680" cy="202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45DFA5E-4C14-4A38-94D1-F4CB0C6A12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44380" y="1239584"/>
                  <a:ext cx="103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F5EACB-0CA0-4C1F-874D-C761D1B5F02D}"/>
                    </a:ext>
                  </a:extLst>
                </p14:cNvPr>
                <p14:cNvContentPartPr/>
                <p14:nvPr/>
              </p14:nvContentPartPr>
              <p14:xfrm>
                <a:off x="4319620" y="1243544"/>
                <a:ext cx="203760" cy="142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F5EACB-0CA0-4C1F-874D-C761D1B5F0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01980" y="1225904"/>
                  <a:ext cx="239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C78F362-3D89-4E61-8BE2-10E2BBC19413}"/>
                    </a:ext>
                  </a:extLst>
                </p14:cNvPr>
                <p14:cNvContentPartPr/>
                <p14:nvPr/>
              </p14:nvContentPartPr>
              <p14:xfrm>
                <a:off x="4381540" y="1472144"/>
                <a:ext cx="225360" cy="22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C78F362-3D89-4E61-8BE2-10E2BBC194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63900" y="1454504"/>
                  <a:ext cx="261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70C8BD1-CA55-4D8E-8826-A70E8BE4016C}"/>
                    </a:ext>
                  </a:extLst>
                </p14:cNvPr>
                <p14:cNvContentPartPr/>
                <p14:nvPr/>
              </p14:nvContentPartPr>
              <p14:xfrm>
                <a:off x="3781780" y="1580504"/>
                <a:ext cx="360" cy="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70C8BD1-CA55-4D8E-8826-A70E8BE401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63780" y="15628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4DBF92D-0CA9-47EE-8B2E-B46E5363F0E2}"/>
                    </a:ext>
                  </a:extLst>
                </p14:cNvPr>
                <p14:cNvContentPartPr/>
                <p14:nvPr/>
              </p14:nvContentPartPr>
              <p14:xfrm>
                <a:off x="4201540" y="1509584"/>
                <a:ext cx="423720" cy="35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4DBF92D-0CA9-47EE-8B2E-B46E5363F0E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83540" y="1491944"/>
                  <a:ext cx="459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3B41926-A557-439A-A04D-367AC0E6BBA7}"/>
                    </a:ext>
                  </a:extLst>
                </p14:cNvPr>
                <p14:cNvContentPartPr/>
                <p14:nvPr/>
              </p14:nvContentPartPr>
              <p14:xfrm>
                <a:off x="3736780" y="1594544"/>
                <a:ext cx="24120" cy="22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3B41926-A557-439A-A04D-367AC0E6BB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18780" y="1576904"/>
                  <a:ext cx="59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7BC568C-7C2D-44D5-9480-590B27F68ABF}"/>
                    </a:ext>
                  </a:extLst>
                </p14:cNvPr>
                <p14:cNvContentPartPr/>
                <p14:nvPr/>
              </p14:nvContentPartPr>
              <p14:xfrm>
                <a:off x="4109380" y="1570424"/>
                <a:ext cx="16200" cy="11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7BC568C-7C2D-44D5-9480-590B27F68A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91380" y="1552424"/>
                  <a:ext cx="51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3D2F950-EB16-440D-B7B8-F15C172C6511}"/>
                    </a:ext>
                  </a:extLst>
                </p14:cNvPr>
                <p14:cNvContentPartPr/>
                <p14:nvPr/>
              </p14:nvContentPartPr>
              <p14:xfrm>
                <a:off x="4416460" y="1574384"/>
                <a:ext cx="360" cy="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3D2F950-EB16-440D-B7B8-F15C172C651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98820" y="15567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787B5C8-837E-44FD-9883-336521D80111}"/>
              </a:ext>
            </a:extLst>
          </p:cNvPr>
          <p:cNvGrpSpPr/>
          <p:nvPr/>
        </p:nvGrpSpPr>
        <p:grpSpPr>
          <a:xfrm>
            <a:off x="1973140" y="1818464"/>
            <a:ext cx="5695560" cy="1410840"/>
            <a:chOff x="1973140" y="1818464"/>
            <a:chExt cx="5695560" cy="14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4B9BBF-AA08-4122-8F12-EEAEFC7E1A01}"/>
                    </a:ext>
                  </a:extLst>
                </p14:cNvPr>
                <p14:cNvContentPartPr/>
                <p14:nvPr/>
              </p14:nvContentPartPr>
              <p14:xfrm>
                <a:off x="2639140" y="2062544"/>
                <a:ext cx="16200" cy="166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4B9BBF-AA08-4122-8F12-EEAEFC7E1A0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621500" y="2044544"/>
                  <a:ext cx="51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708EA3-9E43-49B5-ACC3-FD05EA543CB4}"/>
                    </a:ext>
                  </a:extLst>
                </p14:cNvPr>
                <p14:cNvContentPartPr/>
                <p14:nvPr/>
              </p14:nvContentPartPr>
              <p14:xfrm>
                <a:off x="2618980" y="2028704"/>
                <a:ext cx="203040" cy="217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708EA3-9E43-49B5-ACC3-FD05EA543CB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600980" y="2011064"/>
                  <a:ext cx="238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F927F76-7C4A-4309-8A37-C6B8A4F69F0B}"/>
                    </a:ext>
                  </a:extLst>
                </p14:cNvPr>
                <p14:cNvContentPartPr/>
                <p14:nvPr/>
              </p14:nvContentPartPr>
              <p14:xfrm>
                <a:off x="2967820" y="2062544"/>
                <a:ext cx="397800" cy="68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F927F76-7C4A-4309-8A37-C6B8A4F69F0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50180" y="2044544"/>
                  <a:ext cx="433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F2AAF7-EEA6-4DFB-AFCF-EE97A93081AA}"/>
                    </a:ext>
                  </a:extLst>
                </p14:cNvPr>
                <p14:cNvContentPartPr/>
                <p14:nvPr/>
              </p14:nvContentPartPr>
              <p14:xfrm>
                <a:off x="3242500" y="1991624"/>
                <a:ext cx="100440" cy="152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F2AAF7-EEA6-4DFB-AFCF-EE97A93081A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24500" y="1973624"/>
                  <a:ext cx="136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2B8D43-1DCD-4774-B746-A342726A4136}"/>
                    </a:ext>
                  </a:extLst>
                </p14:cNvPr>
                <p14:cNvContentPartPr/>
                <p14:nvPr/>
              </p14:nvContentPartPr>
              <p14:xfrm>
                <a:off x="3558580" y="1938344"/>
                <a:ext cx="218880" cy="288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2B8D43-1DCD-4774-B746-A342726A413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540580" y="1920704"/>
                  <a:ext cx="254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B94B74-4A79-414A-9390-EC3A727393D2}"/>
                    </a:ext>
                  </a:extLst>
                </p14:cNvPr>
                <p14:cNvContentPartPr/>
                <p14:nvPr/>
              </p14:nvContentPartPr>
              <p14:xfrm>
                <a:off x="3976540" y="2112944"/>
                <a:ext cx="36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B94B74-4A79-414A-9390-EC3A727393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58540" y="20953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576D14-9F74-4AB0-A271-DA36171348C1}"/>
                    </a:ext>
                  </a:extLst>
                </p14:cNvPr>
                <p14:cNvContentPartPr/>
                <p14:nvPr/>
              </p14:nvContentPartPr>
              <p14:xfrm>
                <a:off x="1973140" y="2701544"/>
                <a:ext cx="246240" cy="465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576D14-9F74-4AB0-A271-DA36171348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55500" y="2683544"/>
                  <a:ext cx="2818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A00EED-EAC9-49BF-A438-BF4B56FE88DD}"/>
                    </a:ext>
                  </a:extLst>
                </p14:cNvPr>
                <p14:cNvContentPartPr/>
                <p14:nvPr/>
              </p14:nvContentPartPr>
              <p14:xfrm>
                <a:off x="2311180" y="2759504"/>
                <a:ext cx="241200" cy="315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A00EED-EAC9-49BF-A438-BF4B56FE88D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93540" y="2741504"/>
                  <a:ext cx="2768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D1E3477-9D62-4CA7-BFF7-21F197CD3555}"/>
                    </a:ext>
                  </a:extLst>
                </p14:cNvPr>
                <p14:cNvContentPartPr/>
                <p14:nvPr/>
              </p14:nvContentPartPr>
              <p14:xfrm>
                <a:off x="2548780" y="2821784"/>
                <a:ext cx="240480" cy="176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D1E3477-9D62-4CA7-BFF7-21F197CD355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31140" y="2804144"/>
                  <a:ext cx="276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B6475C1-FA41-4186-B030-1730C6807FA1}"/>
                    </a:ext>
                  </a:extLst>
                </p14:cNvPr>
                <p14:cNvContentPartPr/>
                <p14:nvPr/>
              </p14:nvContentPartPr>
              <p14:xfrm>
                <a:off x="2813740" y="2710544"/>
                <a:ext cx="207360" cy="49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B6475C1-FA41-4186-B030-1730C6807FA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95740" y="2692544"/>
                  <a:ext cx="2430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FFFA6A-6910-409A-AD58-776E11C7C3D6}"/>
                    </a:ext>
                  </a:extLst>
                </p14:cNvPr>
                <p14:cNvContentPartPr/>
                <p14:nvPr/>
              </p14:nvContentPartPr>
              <p14:xfrm>
                <a:off x="3137740" y="2647904"/>
                <a:ext cx="38520" cy="166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FFFA6A-6910-409A-AD58-776E11C7C3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20100" y="2629904"/>
                  <a:ext cx="74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FEDB671-811D-498B-B6F7-6E9C0BF453C6}"/>
                    </a:ext>
                  </a:extLst>
                </p14:cNvPr>
                <p14:cNvContentPartPr/>
                <p14:nvPr/>
              </p14:nvContentPartPr>
              <p14:xfrm>
                <a:off x="3073660" y="2726744"/>
                <a:ext cx="164880" cy="15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FEDB671-811D-498B-B6F7-6E9C0BF453C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55660" y="2708744"/>
                  <a:ext cx="200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00F541-9930-46DF-8701-A14300050DD6}"/>
                    </a:ext>
                  </a:extLst>
                </p14:cNvPr>
                <p14:cNvContentPartPr/>
                <p14:nvPr/>
              </p14:nvContentPartPr>
              <p14:xfrm>
                <a:off x="3410260" y="2911064"/>
                <a:ext cx="192960" cy="6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00F541-9930-46DF-8701-A14300050D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92260" y="2893064"/>
                  <a:ext cx="228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42F919E-1E1B-4DAF-8A48-3EC972F011C3}"/>
                    </a:ext>
                  </a:extLst>
                </p14:cNvPr>
                <p14:cNvContentPartPr/>
                <p14:nvPr/>
              </p14:nvContentPartPr>
              <p14:xfrm>
                <a:off x="3400180" y="2973704"/>
                <a:ext cx="345960" cy="28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42F919E-1E1B-4DAF-8A48-3EC972F011C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82180" y="2956064"/>
                  <a:ext cx="381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223626-EBCE-4BB8-91FC-2D3B89D2CB42}"/>
                    </a:ext>
                  </a:extLst>
                </p14:cNvPr>
                <p14:cNvContentPartPr/>
                <p14:nvPr/>
              </p14:nvContentPartPr>
              <p14:xfrm>
                <a:off x="3711220" y="2663384"/>
                <a:ext cx="333000" cy="502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223626-EBCE-4BB8-91FC-2D3B89D2CB4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93220" y="2645744"/>
                  <a:ext cx="3686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C059F-5DD4-4ED3-A9C0-87B8314DBACB}"/>
                    </a:ext>
                  </a:extLst>
                </p14:cNvPr>
                <p14:cNvContentPartPr/>
                <p14:nvPr/>
              </p14:nvContentPartPr>
              <p14:xfrm>
                <a:off x="4204420" y="2736464"/>
                <a:ext cx="249840" cy="312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C059F-5DD4-4ED3-A9C0-87B8314DBAC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86780" y="2718824"/>
                  <a:ext cx="2854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3A0997-F1F8-4BE5-B9A1-10BA0FD2AA3E}"/>
                    </a:ext>
                  </a:extLst>
                </p14:cNvPr>
                <p14:cNvContentPartPr/>
                <p14:nvPr/>
              </p14:nvContentPartPr>
              <p14:xfrm>
                <a:off x="4641460" y="2783264"/>
                <a:ext cx="257760" cy="225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3A0997-F1F8-4BE5-B9A1-10BA0FD2AA3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23460" y="2765624"/>
                  <a:ext cx="2934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BF3021-F7A7-4053-82AB-5B90AA66D8AA}"/>
                    </a:ext>
                  </a:extLst>
                </p14:cNvPr>
                <p14:cNvContentPartPr/>
                <p14:nvPr/>
              </p14:nvContentPartPr>
              <p14:xfrm>
                <a:off x="5131780" y="2755904"/>
                <a:ext cx="190440" cy="226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BF3021-F7A7-4053-82AB-5B90AA66D8A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13780" y="2738264"/>
                  <a:ext cx="226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88E27F8-D631-43BB-A3F0-4B55661143CD}"/>
                    </a:ext>
                  </a:extLst>
                </p14:cNvPr>
                <p14:cNvContentPartPr/>
                <p14:nvPr/>
              </p14:nvContentPartPr>
              <p14:xfrm>
                <a:off x="5189740" y="2879744"/>
                <a:ext cx="122040" cy="10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88E27F8-D631-43BB-A3F0-4B55661143C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72100" y="2861744"/>
                  <a:ext cx="157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C31EABC-4E39-4182-8477-FCCBC218099B}"/>
                    </a:ext>
                  </a:extLst>
                </p14:cNvPr>
                <p14:cNvContentPartPr/>
                <p14:nvPr/>
              </p14:nvContentPartPr>
              <p14:xfrm>
                <a:off x="5754940" y="2775344"/>
                <a:ext cx="33120" cy="188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C31EABC-4E39-4182-8477-FCCBC21809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36940" y="2757344"/>
                  <a:ext cx="68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0DC308-A075-449D-9846-39E5997349F0}"/>
                    </a:ext>
                  </a:extLst>
                </p14:cNvPr>
                <p14:cNvContentPartPr/>
                <p14:nvPr/>
              </p14:nvContentPartPr>
              <p14:xfrm>
                <a:off x="5760340" y="2741144"/>
                <a:ext cx="156600" cy="253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0DC308-A075-449D-9846-39E5997349F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42700" y="2723504"/>
                  <a:ext cx="192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52718E-4910-4F2D-B147-50860455342A}"/>
                    </a:ext>
                  </a:extLst>
                </p14:cNvPr>
                <p14:cNvContentPartPr/>
                <p14:nvPr/>
              </p14:nvContentPartPr>
              <p14:xfrm>
                <a:off x="6078940" y="2735744"/>
                <a:ext cx="208440" cy="222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52718E-4910-4F2D-B147-50860455342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61300" y="2718104"/>
                  <a:ext cx="244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BA1D54-800E-4D48-A437-AC51D7206756}"/>
                    </a:ext>
                  </a:extLst>
                </p14:cNvPr>
                <p14:cNvContentPartPr/>
                <p14:nvPr/>
              </p14:nvContentPartPr>
              <p14:xfrm>
                <a:off x="6152380" y="2822864"/>
                <a:ext cx="168120" cy="136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BA1D54-800E-4D48-A437-AC51D720675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34380" y="2805224"/>
                  <a:ext cx="203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01BDE0-9CF8-4377-BE99-21EB15DC5112}"/>
                    </a:ext>
                  </a:extLst>
                </p14:cNvPr>
                <p14:cNvContentPartPr/>
                <p14:nvPr/>
              </p14:nvContentPartPr>
              <p14:xfrm>
                <a:off x="6340300" y="2592824"/>
                <a:ext cx="349560" cy="636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01BDE0-9CF8-4377-BE99-21EB15DC51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22300" y="2574824"/>
                  <a:ext cx="38520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F2E253D-16CF-4BED-AB44-AE39C4D5EDA6}"/>
                    </a:ext>
                  </a:extLst>
                </p14:cNvPr>
                <p14:cNvContentPartPr/>
                <p14:nvPr/>
              </p14:nvContentPartPr>
              <p14:xfrm>
                <a:off x="4300540" y="1892264"/>
                <a:ext cx="173160" cy="284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F2E253D-16CF-4BED-AB44-AE39C4D5EDA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82900" y="1874624"/>
                  <a:ext cx="208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B1F5DC7-AEC7-44B6-A697-E41E1FA17DB4}"/>
                    </a:ext>
                  </a:extLst>
                </p14:cNvPr>
                <p14:cNvContentPartPr/>
                <p14:nvPr/>
              </p14:nvContentPartPr>
              <p14:xfrm>
                <a:off x="4574500" y="1983344"/>
                <a:ext cx="203400" cy="157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B1F5DC7-AEC7-44B6-A697-E41E1FA17DB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56860" y="1965704"/>
                  <a:ext cx="239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492A84B-3F1B-4FF0-9B45-9C625D6E2C58}"/>
                    </a:ext>
                  </a:extLst>
                </p14:cNvPr>
                <p14:cNvContentPartPr/>
                <p14:nvPr/>
              </p14:nvContentPartPr>
              <p14:xfrm>
                <a:off x="4819300" y="1977584"/>
                <a:ext cx="195480" cy="166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492A84B-3F1B-4FF0-9B45-9C625D6E2C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01660" y="1959584"/>
                  <a:ext cx="231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2DE6E66-9738-4CDD-9625-62C7618F2276}"/>
                    </a:ext>
                  </a:extLst>
                </p14:cNvPr>
                <p14:cNvContentPartPr/>
                <p14:nvPr/>
              </p14:nvContentPartPr>
              <p14:xfrm>
                <a:off x="5110900" y="1939064"/>
                <a:ext cx="136800" cy="182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2DE6E66-9738-4CDD-9625-62C7618F227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93260" y="1921064"/>
                  <a:ext cx="172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831DC9D-56E9-4A58-B031-39AA28BB8A08}"/>
                    </a:ext>
                  </a:extLst>
                </p14:cNvPr>
                <p14:cNvContentPartPr/>
                <p14:nvPr/>
              </p14:nvContentPartPr>
              <p14:xfrm>
                <a:off x="5128900" y="1929704"/>
                <a:ext cx="529560" cy="180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831DC9D-56E9-4A58-B031-39AA28BB8A0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11260" y="1912064"/>
                  <a:ext cx="565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F63627-C05D-41A8-81A2-F5089169FDBF}"/>
                    </a:ext>
                  </a:extLst>
                </p14:cNvPr>
                <p14:cNvContentPartPr/>
                <p14:nvPr/>
              </p14:nvContentPartPr>
              <p14:xfrm>
                <a:off x="5428420" y="1930784"/>
                <a:ext cx="188280" cy="230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F63627-C05D-41A8-81A2-F5089169FD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10780" y="1913144"/>
                  <a:ext cx="2239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F1F8AD6-B53F-417B-9D2D-5C62BA479893}"/>
                    </a:ext>
                  </a:extLst>
                </p14:cNvPr>
                <p14:cNvContentPartPr/>
                <p14:nvPr/>
              </p14:nvContentPartPr>
              <p14:xfrm>
                <a:off x="3568660" y="2278184"/>
                <a:ext cx="17280" cy="97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F1F8AD6-B53F-417B-9D2D-5C62BA47989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51020" y="2260184"/>
                  <a:ext cx="52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B3F1D28-E2F5-47FC-9E02-1E8122254E42}"/>
                    </a:ext>
                  </a:extLst>
                </p14:cNvPr>
                <p14:cNvContentPartPr/>
                <p14:nvPr/>
              </p14:nvContentPartPr>
              <p14:xfrm>
                <a:off x="2606380" y="2398784"/>
                <a:ext cx="12600" cy="8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B3F1D28-E2F5-47FC-9E02-1E8122254E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88740" y="2380784"/>
                  <a:ext cx="4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B8E4151-A4F3-4FC4-83E4-96745A9119B3}"/>
                    </a:ext>
                  </a:extLst>
                </p14:cNvPr>
                <p14:cNvContentPartPr/>
                <p14:nvPr/>
              </p14:nvContentPartPr>
              <p14:xfrm>
                <a:off x="6087940" y="1860944"/>
                <a:ext cx="234000" cy="245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B8E4151-A4F3-4FC4-83E4-96745A9119B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70300" y="1843304"/>
                  <a:ext cx="269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F0D6A01-54E0-439E-B4B0-0359EC741148}"/>
                    </a:ext>
                  </a:extLst>
                </p14:cNvPr>
                <p14:cNvContentPartPr/>
                <p14:nvPr/>
              </p14:nvContentPartPr>
              <p14:xfrm>
                <a:off x="6416620" y="1922864"/>
                <a:ext cx="173880" cy="148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F0D6A01-54E0-439E-B4B0-0359EC7411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98980" y="1904864"/>
                  <a:ext cx="209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70DF8AC-D364-4569-AE15-E546EEC50DA5}"/>
                    </a:ext>
                  </a:extLst>
                </p14:cNvPr>
                <p14:cNvContentPartPr/>
                <p14:nvPr/>
              </p14:nvContentPartPr>
              <p14:xfrm>
                <a:off x="6728380" y="1892264"/>
                <a:ext cx="167400" cy="153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70DF8AC-D364-4569-AE15-E546EEC50DA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10740" y="1874624"/>
                  <a:ext cx="203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1CF0EC7-2CCA-4E8E-93A1-D04CA238FF7E}"/>
                    </a:ext>
                  </a:extLst>
                </p14:cNvPr>
                <p14:cNvContentPartPr/>
                <p14:nvPr/>
              </p14:nvContentPartPr>
              <p14:xfrm>
                <a:off x="6697060" y="1864544"/>
                <a:ext cx="357480" cy="29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1CF0EC7-2CCA-4E8E-93A1-D04CA238FF7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79060" y="1846904"/>
                  <a:ext cx="393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A7F1D49-9EB5-4EAB-9E32-693B7B2FA8AF}"/>
                    </a:ext>
                  </a:extLst>
                </p14:cNvPr>
                <p14:cNvContentPartPr/>
                <p14:nvPr/>
              </p14:nvContentPartPr>
              <p14:xfrm>
                <a:off x="6709300" y="1972544"/>
                <a:ext cx="282600" cy="25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A7F1D49-9EB5-4EAB-9E32-693B7B2FA8A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91660" y="1954544"/>
                  <a:ext cx="318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8241CA2-E747-4963-BE5C-BF6E8496C4D3}"/>
                    </a:ext>
                  </a:extLst>
                </p14:cNvPr>
                <p14:cNvContentPartPr/>
                <p14:nvPr/>
              </p14:nvContentPartPr>
              <p14:xfrm>
                <a:off x="6648460" y="1907024"/>
                <a:ext cx="30600" cy="277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8241CA2-E747-4963-BE5C-BF6E8496C4D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30820" y="1889384"/>
                  <a:ext cx="66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FC02B51-1639-415B-86E1-B33BEF28C823}"/>
                    </a:ext>
                  </a:extLst>
                </p14:cNvPr>
                <p14:cNvContentPartPr/>
                <p14:nvPr/>
              </p14:nvContentPartPr>
              <p14:xfrm>
                <a:off x="7115020" y="1898384"/>
                <a:ext cx="553680" cy="160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FC02B51-1639-415B-86E1-B33BEF28C82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97020" y="1880744"/>
                  <a:ext cx="589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FC85600-E94F-4D18-BE69-0E270A67F10E}"/>
                    </a:ext>
                  </a:extLst>
                </p14:cNvPr>
                <p14:cNvContentPartPr/>
                <p14:nvPr/>
              </p14:nvContentPartPr>
              <p14:xfrm>
                <a:off x="2446540" y="2067584"/>
                <a:ext cx="80640" cy="4114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FC85600-E94F-4D18-BE69-0E270A67F10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28900" y="2049584"/>
                  <a:ext cx="1162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0C37413-1F07-41B4-BB9A-177144C40DE3}"/>
                    </a:ext>
                  </a:extLst>
                </p14:cNvPr>
                <p14:cNvContentPartPr/>
                <p14:nvPr/>
              </p14:nvContentPartPr>
              <p14:xfrm>
                <a:off x="2275540" y="1818464"/>
                <a:ext cx="1665360" cy="793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0C37413-1F07-41B4-BB9A-177144C40DE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57900" y="1800824"/>
                  <a:ext cx="1701000" cy="82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06FB8D4-C4CF-4B61-BC9E-C0B0BDFA299D}"/>
              </a:ext>
            </a:extLst>
          </p:cNvPr>
          <p:cNvGrpSpPr/>
          <p:nvPr/>
        </p:nvGrpSpPr>
        <p:grpSpPr>
          <a:xfrm>
            <a:off x="8972980" y="4549424"/>
            <a:ext cx="225720" cy="236880"/>
            <a:chOff x="8972980" y="4549424"/>
            <a:chExt cx="22572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D1C418B-9264-439E-B552-0DEE939E79C4}"/>
                    </a:ext>
                  </a:extLst>
                </p14:cNvPr>
                <p14:cNvContentPartPr/>
                <p14:nvPr/>
              </p14:nvContentPartPr>
              <p14:xfrm>
                <a:off x="8972980" y="4549424"/>
                <a:ext cx="216720" cy="236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D1C418B-9264-439E-B552-0DEE939E79C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54980" y="4531424"/>
                  <a:ext cx="252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52B2ACA-6297-431B-BDCA-D5AE7F9BD8DB}"/>
                    </a:ext>
                  </a:extLst>
                </p14:cNvPr>
                <p14:cNvContentPartPr/>
                <p14:nvPr/>
              </p14:nvContentPartPr>
              <p14:xfrm>
                <a:off x="8988820" y="4705304"/>
                <a:ext cx="209880" cy="12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52B2ACA-6297-431B-BDCA-D5AE7F9BD8D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70820" y="4687304"/>
                  <a:ext cx="2455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D9944F9-40F3-43CA-B4AA-3BB646D9969C}"/>
              </a:ext>
            </a:extLst>
          </p:cNvPr>
          <p:cNvGrpSpPr/>
          <p:nvPr/>
        </p:nvGrpSpPr>
        <p:grpSpPr>
          <a:xfrm>
            <a:off x="6214300" y="3493904"/>
            <a:ext cx="2284200" cy="1450440"/>
            <a:chOff x="6214300" y="3493904"/>
            <a:chExt cx="2284200" cy="14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DF7D4A5-8AAF-4291-AFFB-EDAD7E11BD1C}"/>
                    </a:ext>
                  </a:extLst>
                </p14:cNvPr>
                <p14:cNvContentPartPr/>
                <p14:nvPr/>
              </p14:nvContentPartPr>
              <p14:xfrm>
                <a:off x="6223660" y="3573464"/>
                <a:ext cx="194040" cy="237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DF7D4A5-8AAF-4291-AFFB-EDAD7E11BD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05660" y="3555824"/>
                  <a:ext cx="229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C95515-243E-4EAD-B682-F16488BF4832}"/>
                    </a:ext>
                  </a:extLst>
                </p14:cNvPr>
                <p14:cNvContentPartPr/>
                <p14:nvPr/>
              </p14:nvContentPartPr>
              <p14:xfrm>
                <a:off x="6255700" y="3716024"/>
                <a:ext cx="173880" cy="1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C95515-243E-4EAD-B682-F16488BF483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38060" y="3698024"/>
                  <a:ext cx="209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19EF384-258E-4C73-A623-C0AA9D327F31}"/>
                    </a:ext>
                  </a:extLst>
                </p14:cNvPr>
                <p14:cNvContentPartPr/>
                <p14:nvPr/>
              </p14:nvContentPartPr>
              <p14:xfrm>
                <a:off x="6802900" y="3546824"/>
                <a:ext cx="35280" cy="252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19EF384-258E-4C73-A623-C0AA9D327F3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84900" y="3529184"/>
                  <a:ext cx="70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9D79EBE-C6BA-4011-9097-3207675BCD18}"/>
                    </a:ext>
                  </a:extLst>
                </p14:cNvPr>
                <p14:cNvContentPartPr/>
                <p14:nvPr/>
              </p14:nvContentPartPr>
              <p14:xfrm>
                <a:off x="6767980" y="3566984"/>
                <a:ext cx="222480" cy="26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9D79EBE-C6BA-4011-9097-3207675BCD1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49980" y="3549344"/>
                  <a:ext cx="258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30D7188-8509-4EF7-8E44-89DB4A71AFFB}"/>
                    </a:ext>
                  </a:extLst>
                </p14:cNvPr>
                <p14:cNvContentPartPr/>
                <p14:nvPr/>
              </p14:nvContentPartPr>
              <p14:xfrm>
                <a:off x="6788140" y="3687584"/>
                <a:ext cx="221040" cy="23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30D7188-8509-4EF7-8E44-89DB4A71AF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70500" y="3669944"/>
                  <a:ext cx="256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3D53436-4C8A-4AB2-959B-1280FCA71BC1}"/>
                    </a:ext>
                  </a:extLst>
                </p14:cNvPr>
                <p14:cNvContentPartPr/>
                <p14:nvPr/>
              </p14:nvContentPartPr>
              <p14:xfrm>
                <a:off x="6877060" y="3774704"/>
                <a:ext cx="165960" cy="20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3D53436-4C8A-4AB2-959B-1280FCA71BC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859420" y="3756704"/>
                  <a:ext cx="201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E1B99F4-BD00-4014-9D47-759A87750FBC}"/>
                    </a:ext>
                  </a:extLst>
                </p14:cNvPr>
                <p14:cNvContentPartPr/>
                <p14:nvPr/>
              </p14:nvContentPartPr>
              <p14:xfrm>
                <a:off x="7082980" y="3493904"/>
                <a:ext cx="236880" cy="429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E1B99F4-BD00-4014-9D47-759A87750FB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65340" y="3476264"/>
                  <a:ext cx="2725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312830B-DA2D-4BE2-8526-8CB27FF0206D}"/>
                    </a:ext>
                  </a:extLst>
                </p14:cNvPr>
                <p14:cNvContentPartPr/>
                <p14:nvPr/>
              </p14:nvContentPartPr>
              <p14:xfrm>
                <a:off x="6214300" y="4430264"/>
                <a:ext cx="253440" cy="318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312830B-DA2D-4BE2-8526-8CB27FF0206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96660" y="4412264"/>
                  <a:ext cx="2890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AF560A8-A3F2-442B-BC49-35F11968A81F}"/>
                    </a:ext>
                  </a:extLst>
                </p14:cNvPr>
                <p14:cNvContentPartPr/>
                <p14:nvPr/>
              </p14:nvContentPartPr>
              <p14:xfrm>
                <a:off x="6548380" y="4724384"/>
                <a:ext cx="287280" cy="153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AF560A8-A3F2-442B-BC49-35F11968A81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30740" y="4706744"/>
                  <a:ext cx="322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B77C72F-AF0F-4FC4-A880-081BCD1CCA81}"/>
                    </a:ext>
                  </a:extLst>
                </p14:cNvPr>
                <p14:cNvContentPartPr/>
                <p14:nvPr/>
              </p14:nvContentPartPr>
              <p14:xfrm>
                <a:off x="7124740" y="4382024"/>
                <a:ext cx="363960" cy="562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B77C72F-AF0F-4FC4-A880-081BCD1CCA8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07100" y="4364384"/>
                  <a:ext cx="39960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3C18C08-DF64-428D-A696-67BF3E7D52CE}"/>
                    </a:ext>
                  </a:extLst>
                </p14:cNvPr>
                <p14:cNvContentPartPr/>
                <p14:nvPr/>
              </p14:nvContentPartPr>
              <p14:xfrm>
                <a:off x="7658260" y="4502624"/>
                <a:ext cx="241200" cy="317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3C18C08-DF64-428D-A696-67BF3E7D52C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640260" y="4484984"/>
                  <a:ext cx="276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6BE522F-4880-405A-BB24-6408147CE3D9}"/>
                    </a:ext>
                  </a:extLst>
                </p14:cNvPr>
                <p14:cNvContentPartPr/>
                <p14:nvPr/>
              </p14:nvContentPartPr>
              <p14:xfrm>
                <a:off x="8168740" y="4535744"/>
                <a:ext cx="312480" cy="276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6BE522F-4880-405A-BB24-6408147CE3D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50740" y="4517744"/>
                  <a:ext cx="348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F9E191E-992C-4744-BA73-4E7F19AFF0E2}"/>
                    </a:ext>
                  </a:extLst>
                </p14:cNvPr>
                <p14:cNvContentPartPr/>
                <p14:nvPr/>
              </p14:nvContentPartPr>
              <p14:xfrm>
                <a:off x="7695340" y="4164584"/>
                <a:ext cx="631800" cy="313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F9E191E-992C-4744-BA73-4E7F19AFF0E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77700" y="4146584"/>
                  <a:ext cx="667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27FC0A6-5017-4BC9-A993-BB5BB87F4976}"/>
                    </a:ext>
                  </a:extLst>
                </p14:cNvPr>
                <p14:cNvContentPartPr/>
                <p14:nvPr/>
              </p14:nvContentPartPr>
              <p14:xfrm>
                <a:off x="7922860" y="3771104"/>
                <a:ext cx="144360" cy="301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27FC0A6-5017-4BC9-A993-BB5BB87F49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904860" y="3753464"/>
                  <a:ext cx="1800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1969D1B-B8D7-4F6F-8D4F-41A62938604B}"/>
                    </a:ext>
                  </a:extLst>
                </p14:cNvPr>
                <p14:cNvContentPartPr/>
                <p14:nvPr/>
              </p14:nvContentPartPr>
              <p14:xfrm>
                <a:off x="8168020" y="3843464"/>
                <a:ext cx="41040" cy="173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1969D1B-B8D7-4F6F-8D4F-41A62938604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50380" y="3825824"/>
                  <a:ext cx="76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168F457-A7D2-42BE-8CA3-0CE63C0AC51F}"/>
                    </a:ext>
                  </a:extLst>
                </p14:cNvPr>
                <p14:cNvContentPartPr/>
                <p14:nvPr/>
              </p14:nvContentPartPr>
              <p14:xfrm>
                <a:off x="8204740" y="3839504"/>
                <a:ext cx="293760" cy="198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168F457-A7D2-42BE-8CA3-0CE63C0AC51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86740" y="3821504"/>
                  <a:ext cx="32940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12D8A65-24F4-4410-A318-E34D828C4F1B}"/>
              </a:ext>
            </a:extLst>
          </p:cNvPr>
          <p:cNvGrpSpPr/>
          <p:nvPr/>
        </p:nvGrpSpPr>
        <p:grpSpPr>
          <a:xfrm>
            <a:off x="4516540" y="4408664"/>
            <a:ext cx="890640" cy="1029960"/>
            <a:chOff x="4516540" y="4408664"/>
            <a:chExt cx="890640" cy="102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78B9F3C-BFA9-4E96-93C1-CFABF41308FA}"/>
                    </a:ext>
                  </a:extLst>
                </p14:cNvPr>
                <p14:cNvContentPartPr/>
                <p14:nvPr/>
              </p14:nvContentPartPr>
              <p14:xfrm>
                <a:off x="4606900" y="4533224"/>
                <a:ext cx="399600" cy="393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78B9F3C-BFA9-4E96-93C1-CFABF41308F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88900" y="4515584"/>
                  <a:ext cx="4352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A47A4F3-B664-43B2-88AC-31699CBE3BAB}"/>
                    </a:ext>
                  </a:extLst>
                </p14:cNvPr>
                <p14:cNvContentPartPr/>
                <p14:nvPr/>
              </p14:nvContentPartPr>
              <p14:xfrm>
                <a:off x="5138980" y="4408664"/>
                <a:ext cx="268200" cy="1029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A47A4F3-B664-43B2-88AC-31699CBE3BA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21340" y="4390664"/>
                  <a:ext cx="303840" cy="10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43CFB2E-046D-4177-99DD-6A34FCCBC5ED}"/>
                    </a:ext>
                  </a:extLst>
                </p14:cNvPr>
                <p14:cNvContentPartPr/>
                <p14:nvPr/>
              </p14:nvContentPartPr>
              <p14:xfrm>
                <a:off x="4516540" y="5001224"/>
                <a:ext cx="468360" cy="45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43CFB2E-046D-4177-99DD-6A34FCCBC5E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98540" y="4983224"/>
                  <a:ext cx="50400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929F448-F849-4557-AE2B-E65F862215B5}"/>
                  </a:ext>
                </a:extLst>
              </p14:cNvPr>
              <p14:cNvContentPartPr/>
              <p14:nvPr/>
            </p14:nvContentPartPr>
            <p14:xfrm>
              <a:off x="7739260" y="4952264"/>
              <a:ext cx="11520" cy="3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929F448-F849-4557-AE2B-E65F862215B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721620" y="4934264"/>
                <a:ext cx="471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2059C4A-B518-4F21-9935-1A3AA14B0E2C}"/>
              </a:ext>
            </a:extLst>
          </p:cNvPr>
          <p:cNvGrpSpPr/>
          <p:nvPr/>
        </p:nvGrpSpPr>
        <p:grpSpPr>
          <a:xfrm>
            <a:off x="2641300" y="4179704"/>
            <a:ext cx="1583280" cy="865800"/>
            <a:chOff x="2641300" y="4179704"/>
            <a:chExt cx="1583280" cy="86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4BCB23F-7931-4784-BE8A-D1CC6A040226}"/>
                    </a:ext>
                  </a:extLst>
                </p14:cNvPr>
                <p14:cNvContentPartPr/>
                <p14:nvPr/>
              </p14:nvContentPartPr>
              <p14:xfrm>
                <a:off x="2641300" y="4470944"/>
                <a:ext cx="230760" cy="431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4BCB23F-7931-4784-BE8A-D1CC6A04022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23300" y="4453304"/>
                  <a:ext cx="2664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660CE68-1098-4D56-9220-B4C05C8FD933}"/>
                    </a:ext>
                  </a:extLst>
                </p14:cNvPr>
                <p14:cNvContentPartPr/>
                <p14:nvPr/>
              </p14:nvContentPartPr>
              <p14:xfrm>
                <a:off x="2926060" y="4754624"/>
                <a:ext cx="83520" cy="203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660CE68-1098-4D56-9220-B4C05C8FD93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08420" y="4736984"/>
                  <a:ext cx="119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8FEEC23-6584-4193-886C-C8BD33F8EC37}"/>
                    </a:ext>
                  </a:extLst>
                </p14:cNvPr>
                <p14:cNvContentPartPr/>
                <p14:nvPr/>
              </p14:nvContentPartPr>
              <p14:xfrm>
                <a:off x="3252580" y="4404344"/>
                <a:ext cx="351720" cy="641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8FEEC23-6584-4193-886C-C8BD33F8EC3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34940" y="4386704"/>
                  <a:ext cx="38736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51658CE-3127-4956-8553-B9846E197F31}"/>
                    </a:ext>
                  </a:extLst>
                </p14:cNvPr>
                <p14:cNvContentPartPr/>
                <p14:nvPr/>
              </p14:nvContentPartPr>
              <p14:xfrm>
                <a:off x="3927940" y="4568504"/>
                <a:ext cx="39600" cy="166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51658CE-3127-4956-8553-B9846E197F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10300" y="4550504"/>
                  <a:ext cx="75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C0D337D-008E-4550-9011-F89DFC57555D}"/>
                    </a:ext>
                  </a:extLst>
                </p14:cNvPr>
                <p14:cNvContentPartPr/>
                <p14:nvPr/>
              </p14:nvContentPartPr>
              <p14:xfrm>
                <a:off x="3948100" y="4504064"/>
                <a:ext cx="229680" cy="270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C0D337D-008E-4550-9011-F89DFC57555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30460" y="4486064"/>
                  <a:ext cx="2653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EAB41FA-B079-4E63-BB20-CD15945A15A3}"/>
                    </a:ext>
                  </a:extLst>
                </p14:cNvPr>
                <p14:cNvContentPartPr/>
                <p14:nvPr/>
              </p14:nvContentPartPr>
              <p14:xfrm>
                <a:off x="3887620" y="4588664"/>
                <a:ext cx="145440" cy="325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EAB41FA-B079-4E63-BB20-CD15945A15A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69620" y="4571024"/>
                  <a:ext cx="181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11E0F0A-98E3-4FDD-A54C-FE9482BB85E9}"/>
                    </a:ext>
                  </a:extLst>
                </p14:cNvPr>
                <p14:cNvContentPartPr/>
                <p14:nvPr/>
              </p14:nvContentPartPr>
              <p14:xfrm>
                <a:off x="3922900" y="4513424"/>
                <a:ext cx="231480" cy="385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11E0F0A-98E3-4FDD-A54C-FE9482BB85E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05260" y="4495784"/>
                  <a:ext cx="2671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5624707-C672-4B14-A9D5-C498254FC662}"/>
                    </a:ext>
                  </a:extLst>
                </p14:cNvPr>
                <p14:cNvContentPartPr/>
                <p14:nvPr/>
              </p14:nvContentPartPr>
              <p14:xfrm>
                <a:off x="3718420" y="4179704"/>
                <a:ext cx="88920" cy="261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5624707-C672-4B14-A9D5-C498254FC66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00780" y="4161704"/>
                  <a:ext cx="124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6F025D9-EAF2-49B7-8F9C-F4D7948D2D9B}"/>
                    </a:ext>
                  </a:extLst>
                </p14:cNvPr>
                <p14:cNvContentPartPr/>
                <p14:nvPr/>
              </p14:nvContentPartPr>
              <p14:xfrm>
                <a:off x="3860620" y="4250624"/>
                <a:ext cx="42120" cy="105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6F025D9-EAF2-49B7-8F9C-F4D7948D2D9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842620" y="4232624"/>
                  <a:ext cx="77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612F89C-AD3A-4469-B914-B4694E56480A}"/>
                    </a:ext>
                  </a:extLst>
                </p14:cNvPr>
                <p14:cNvContentPartPr/>
                <p14:nvPr/>
              </p14:nvContentPartPr>
              <p14:xfrm>
                <a:off x="3954940" y="4227224"/>
                <a:ext cx="123120" cy="74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612F89C-AD3A-4469-B914-B4694E56480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36940" y="4209584"/>
                  <a:ext cx="158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351281C-7C7C-4A54-AFFF-87C3D5BE3847}"/>
                    </a:ext>
                  </a:extLst>
                </p14:cNvPr>
                <p14:cNvContentPartPr/>
                <p14:nvPr/>
              </p14:nvContentPartPr>
              <p14:xfrm>
                <a:off x="3708340" y="4379144"/>
                <a:ext cx="318960" cy="69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351281C-7C7C-4A54-AFFF-87C3D5BE384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90700" y="4361504"/>
                  <a:ext cx="354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62B23FC-8E79-4C8A-8DD6-6469C2288FF8}"/>
                    </a:ext>
                  </a:extLst>
                </p14:cNvPr>
                <p14:cNvContentPartPr/>
                <p14:nvPr/>
              </p14:nvContentPartPr>
              <p14:xfrm>
                <a:off x="3672340" y="4438904"/>
                <a:ext cx="466200" cy="94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62B23FC-8E79-4C8A-8DD6-6469C2288FF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54700" y="4420904"/>
                  <a:ext cx="501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94EE4FE-8D55-46A6-8AD0-6D2B613AD40D}"/>
                    </a:ext>
                  </a:extLst>
                </p14:cNvPr>
                <p14:cNvContentPartPr/>
                <p14:nvPr/>
              </p14:nvContentPartPr>
              <p14:xfrm>
                <a:off x="3895180" y="4507304"/>
                <a:ext cx="329400" cy="394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94EE4FE-8D55-46A6-8AD0-6D2B613AD40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77180" y="4489664"/>
                  <a:ext cx="365040" cy="43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D14D15C-B7F8-452F-9FFB-10015747D0BE}"/>
                  </a:ext>
                </a:extLst>
              </p14:cNvPr>
              <p14:cNvContentPartPr/>
              <p14:nvPr/>
            </p14:nvContentPartPr>
            <p14:xfrm>
              <a:off x="3848020" y="5026064"/>
              <a:ext cx="306360" cy="752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D14D15C-B7F8-452F-9FFB-10015747D0B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830380" y="5008424"/>
                <a:ext cx="34200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3186BBE-71B2-4195-9B19-5EF4FFA2589E}"/>
              </a:ext>
            </a:extLst>
          </p:cNvPr>
          <p:cNvGrpSpPr/>
          <p:nvPr/>
        </p:nvGrpSpPr>
        <p:grpSpPr>
          <a:xfrm>
            <a:off x="9472660" y="4066304"/>
            <a:ext cx="1235520" cy="1072440"/>
            <a:chOff x="9472660" y="4066304"/>
            <a:chExt cx="1235520" cy="107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41D3887-9216-489B-BC09-A60E03189637}"/>
                    </a:ext>
                  </a:extLst>
                </p14:cNvPr>
                <p14:cNvContentPartPr/>
                <p14:nvPr/>
              </p14:nvContentPartPr>
              <p14:xfrm>
                <a:off x="9620260" y="4583624"/>
                <a:ext cx="39600" cy="194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41D3887-9216-489B-BC09-A60E0318963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602260" y="4565984"/>
                  <a:ext cx="75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E90CD18-324F-40A2-8FBC-295DCD3EF918}"/>
                    </a:ext>
                  </a:extLst>
                </p14:cNvPr>
                <p14:cNvContentPartPr/>
                <p14:nvPr/>
              </p14:nvContentPartPr>
              <p14:xfrm>
                <a:off x="9621340" y="4523144"/>
                <a:ext cx="495720" cy="269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E90CD18-324F-40A2-8FBC-295DCD3EF91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603700" y="4505504"/>
                  <a:ext cx="5313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7B77B27-CDE5-4AF4-A24C-37656BD57F42}"/>
                    </a:ext>
                  </a:extLst>
                </p14:cNvPr>
                <p14:cNvContentPartPr/>
                <p14:nvPr/>
              </p14:nvContentPartPr>
              <p14:xfrm>
                <a:off x="10105540" y="4537904"/>
                <a:ext cx="263880" cy="143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7B77B27-CDE5-4AF4-A24C-37656BD57F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087540" y="4519904"/>
                  <a:ext cx="299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67B2A38-D1B7-4B9C-99EF-82DF325DDDD6}"/>
                    </a:ext>
                  </a:extLst>
                </p14:cNvPr>
                <p14:cNvContentPartPr/>
                <p14:nvPr/>
              </p14:nvContentPartPr>
              <p14:xfrm>
                <a:off x="10176460" y="4758944"/>
                <a:ext cx="242280" cy="37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67B2A38-D1B7-4B9C-99EF-82DF325DDDD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158460" y="4740944"/>
                  <a:ext cx="277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06BBB85-E4D8-49A0-8964-A65F86DD70C2}"/>
                    </a:ext>
                  </a:extLst>
                </p14:cNvPr>
                <p14:cNvContentPartPr/>
                <p14:nvPr/>
              </p14:nvContentPartPr>
              <p14:xfrm>
                <a:off x="10523140" y="4447904"/>
                <a:ext cx="185040" cy="690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06BBB85-E4D8-49A0-8964-A65F86DD70C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05140" y="4430264"/>
                  <a:ext cx="22068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6CDED50-F693-408A-AA5E-1752435E93E4}"/>
                    </a:ext>
                  </a:extLst>
                </p14:cNvPr>
                <p14:cNvContentPartPr/>
                <p14:nvPr/>
              </p14:nvContentPartPr>
              <p14:xfrm>
                <a:off x="9506860" y="4066304"/>
                <a:ext cx="148680" cy="244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6CDED50-F693-408A-AA5E-1752435E93E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488860" y="4048304"/>
                  <a:ext cx="184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63086F5-2C4A-4689-B18F-4DA6D07A897B}"/>
                    </a:ext>
                  </a:extLst>
                </p14:cNvPr>
                <p14:cNvContentPartPr/>
                <p14:nvPr/>
              </p14:nvContentPartPr>
              <p14:xfrm>
                <a:off x="9472660" y="4229384"/>
                <a:ext cx="172440" cy="12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63086F5-2C4A-4689-B18F-4DA6D07A897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455020" y="4211384"/>
                  <a:ext cx="208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99F2D3C-B8E8-49D5-AF31-56FA41D5DAF8}"/>
                    </a:ext>
                  </a:extLst>
                </p14:cNvPr>
                <p14:cNvContentPartPr/>
                <p14:nvPr/>
              </p14:nvContentPartPr>
              <p14:xfrm>
                <a:off x="9708100" y="4154504"/>
                <a:ext cx="163440" cy="1350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99F2D3C-B8E8-49D5-AF31-56FA41D5DAF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90100" y="4136504"/>
                  <a:ext cx="199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0A38131-9831-401E-A150-FA360F722044}"/>
                    </a:ext>
                  </a:extLst>
                </p14:cNvPr>
                <p14:cNvContentPartPr/>
                <p14:nvPr/>
              </p14:nvContentPartPr>
              <p14:xfrm>
                <a:off x="9503260" y="4394264"/>
                <a:ext cx="307440" cy="42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0A38131-9831-401E-A150-FA360F72204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485260" y="4376624"/>
                  <a:ext cx="343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E586BE5-111F-409A-B952-B705AE5A25A7}"/>
                    </a:ext>
                  </a:extLst>
                </p14:cNvPr>
                <p14:cNvContentPartPr/>
                <p14:nvPr/>
              </p14:nvContentPartPr>
              <p14:xfrm>
                <a:off x="9513340" y="4429904"/>
                <a:ext cx="366120" cy="51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E586BE5-111F-409A-B952-B705AE5A25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95340" y="4411904"/>
                  <a:ext cx="40176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FE17CC9-C008-41E2-AE83-2B58E211DFFF}"/>
                  </a:ext>
                </a:extLst>
              </p14:cNvPr>
              <p14:cNvContentPartPr/>
              <p14:nvPr/>
            </p14:nvContentPartPr>
            <p14:xfrm>
              <a:off x="9546100" y="4894664"/>
              <a:ext cx="269280" cy="144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FE17CC9-C008-41E2-AE83-2B58E211DFF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528100" y="4876664"/>
                <a:ext cx="3049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90682BE8-35C2-4E54-B06B-FD195B7AA56A}"/>
                  </a:ext>
                </a:extLst>
              </p14:cNvPr>
              <p14:cNvContentPartPr/>
              <p14:nvPr/>
            </p14:nvContentPartPr>
            <p14:xfrm>
              <a:off x="7727020" y="4948304"/>
              <a:ext cx="724320" cy="1825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90682BE8-35C2-4E54-B06B-FD195B7AA56A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709020" y="4930304"/>
                <a:ext cx="75996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57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3CCADD7-404F-498B-B593-EFB150AB9795}"/>
              </a:ext>
            </a:extLst>
          </p:cNvPr>
          <p:cNvGrpSpPr/>
          <p:nvPr/>
        </p:nvGrpSpPr>
        <p:grpSpPr>
          <a:xfrm>
            <a:off x="260620" y="81104"/>
            <a:ext cx="1686600" cy="930600"/>
            <a:chOff x="260620" y="81104"/>
            <a:chExt cx="1686600" cy="93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F27A098-750D-482E-8BC8-B1923EB62643}"/>
                    </a:ext>
                  </a:extLst>
                </p14:cNvPr>
                <p14:cNvContentPartPr/>
                <p14:nvPr/>
              </p14:nvContentPartPr>
              <p14:xfrm>
                <a:off x="353860" y="199904"/>
                <a:ext cx="264240" cy="435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F27A098-750D-482E-8BC8-B1923EB626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220" y="181904"/>
                  <a:ext cx="2998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C4C69D-C4CC-4CE6-B45A-F7257FDF96C1}"/>
                    </a:ext>
                  </a:extLst>
                </p14:cNvPr>
                <p14:cNvContentPartPr/>
                <p14:nvPr/>
              </p14:nvContentPartPr>
              <p14:xfrm>
                <a:off x="260620" y="721184"/>
                <a:ext cx="465120" cy="162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C4C69D-C4CC-4CE6-B45A-F7257FDF96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2980" y="703184"/>
                  <a:ext cx="500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D15FE8D-9BDE-4EAA-B0D4-DA8A4B593163}"/>
                    </a:ext>
                  </a:extLst>
                </p14:cNvPr>
                <p14:cNvContentPartPr/>
                <p14:nvPr/>
              </p14:nvContentPartPr>
              <p14:xfrm>
                <a:off x="322540" y="814424"/>
                <a:ext cx="483480" cy="197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D15FE8D-9BDE-4EAA-B0D4-DA8A4B5931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4900" y="796424"/>
                  <a:ext cx="519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FB3BC6B-FD9A-41C1-BE91-B8EFB9DD051D}"/>
                    </a:ext>
                  </a:extLst>
                </p14:cNvPr>
                <p14:cNvContentPartPr/>
                <p14:nvPr/>
              </p14:nvContentPartPr>
              <p14:xfrm>
                <a:off x="897820" y="225464"/>
                <a:ext cx="322200" cy="324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FB3BC6B-FD9A-41C1-BE91-B8EFB9DD05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820" y="207464"/>
                  <a:ext cx="3578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313BB3C-AC1F-41F8-B7EE-F9ED780B33C9}"/>
                    </a:ext>
                  </a:extLst>
                </p14:cNvPr>
                <p14:cNvContentPartPr/>
                <p14:nvPr/>
              </p14:nvContentPartPr>
              <p14:xfrm>
                <a:off x="1446460" y="81104"/>
                <a:ext cx="254880" cy="591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313BB3C-AC1F-41F8-B7EE-F9ED780B33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8460" y="63104"/>
                  <a:ext cx="29052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F4412C-9CC5-4E1D-BC74-BADC09469D8A}"/>
                    </a:ext>
                  </a:extLst>
                </p14:cNvPr>
                <p14:cNvContentPartPr/>
                <p14:nvPr/>
              </p14:nvContentPartPr>
              <p14:xfrm>
                <a:off x="1795660" y="335264"/>
                <a:ext cx="151560" cy="262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F4412C-9CC5-4E1D-BC74-BADC09469D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7660" y="317264"/>
                  <a:ext cx="18720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808E59-D71F-40E1-88AF-DE312E7D5502}"/>
              </a:ext>
            </a:extLst>
          </p:cNvPr>
          <p:cNvGrpSpPr/>
          <p:nvPr/>
        </p:nvGrpSpPr>
        <p:grpSpPr>
          <a:xfrm>
            <a:off x="2379940" y="320864"/>
            <a:ext cx="795240" cy="247320"/>
            <a:chOff x="2379940" y="320864"/>
            <a:chExt cx="79524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DAB05AC-D9BE-41B9-BD83-6E2D2EEF5FA7}"/>
                    </a:ext>
                  </a:extLst>
                </p14:cNvPr>
                <p14:cNvContentPartPr/>
                <p14:nvPr/>
              </p14:nvContentPartPr>
              <p14:xfrm>
                <a:off x="2379940" y="320864"/>
                <a:ext cx="282960" cy="247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DAB05AC-D9BE-41B9-BD83-6E2D2EEF5F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62300" y="303224"/>
                  <a:ext cx="318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B0C4DA-0057-47DB-A72F-1D1422BBB950}"/>
                    </a:ext>
                  </a:extLst>
                </p14:cNvPr>
                <p14:cNvContentPartPr/>
                <p14:nvPr/>
              </p14:nvContentPartPr>
              <p14:xfrm>
                <a:off x="2911660" y="395744"/>
                <a:ext cx="263520" cy="142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B0C4DA-0057-47DB-A72F-1D1422BBB9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93660" y="378104"/>
                  <a:ext cx="299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1CB8A46-4C77-4B34-9D35-91A663594D4A}"/>
                    </a:ext>
                  </a:extLst>
                </p14:cNvPr>
                <p14:cNvContentPartPr/>
                <p14:nvPr/>
              </p14:nvContentPartPr>
              <p14:xfrm>
                <a:off x="2987980" y="362624"/>
                <a:ext cx="124200" cy="18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1CB8A46-4C77-4B34-9D35-91A663594D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0340" y="344624"/>
                  <a:ext cx="15984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BAD421-6ADC-474C-9A37-EB3F087BA7C3}"/>
              </a:ext>
            </a:extLst>
          </p:cNvPr>
          <p:cNvGrpSpPr/>
          <p:nvPr/>
        </p:nvGrpSpPr>
        <p:grpSpPr>
          <a:xfrm>
            <a:off x="3521860" y="332024"/>
            <a:ext cx="213120" cy="236160"/>
            <a:chOff x="3521860" y="332024"/>
            <a:chExt cx="21312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C574A5-40A3-4E40-8132-1976C9ECB939}"/>
                    </a:ext>
                  </a:extLst>
                </p14:cNvPr>
                <p14:cNvContentPartPr/>
                <p14:nvPr/>
              </p14:nvContentPartPr>
              <p14:xfrm>
                <a:off x="3521860" y="355424"/>
                <a:ext cx="190080" cy="120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C574A5-40A3-4E40-8132-1976C9ECB9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04220" y="337424"/>
                  <a:ext cx="225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D3AB93-F278-492E-8488-0E3D051AC65B}"/>
                    </a:ext>
                  </a:extLst>
                </p14:cNvPr>
                <p14:cNvContentPartPr/>
                <p14:nvPr/>
              </p14:nvContentPartPr>
              <p14:xfrm>
                <a:off x="3629860" y="332024"/>
                <a:ext cx="105120" cy="236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D3AB93-F278-492E-8488-0E3D051AC6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11860" y="314384"/>
                  <a:ext cx="14076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54D4D0-ED15-41C8-AA36-544D1E2BFF52}"/>
              </a:ext>
            </a:extLst>
          </p:cNvPr>
          <p:cNvGrpSpPr/>
          <p:nvPr/>
        </p:nvGrpSpPr>
        <p:grpSpPr>
          <a:xfrm>
            <a:off x="4073020" y="129704"/>
            <a:ext cx="811080" cy="562320"/>
            <a:chOff x="4073020" y="129704"/>
            <a:chExt cx="811080" cy="56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2832382-4914-44BD-AEFC-FE3C0ED6986B}"/>
                    </a:ext>
                  </a:extLst>
                </p14:cNvPr>
                <p14:cNvContentPartPr/>
                <p14:nvPr/>
              </p14:nvContentPartPr>
              <p14:xfrm>
                <a:off x="4073020" y="357224"/>
                <a:ext cx="496800" cy="223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2832382-4914-44BD-AEFC-FE3C0ED698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55380" y="339224"/>
                  <a:ext cx="532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C1ED8B1-200B-4962-99CA-DC0FF6C6E98E}"/>
                    </a:ext>
                  </a:extLst>
                </p14:cNvPr>
                <p14:cNvContentPartPr/>
                <p14:nvPr/>
              </p14:nvContentPartPr>
              <p14:xfrm>
                <a:off x="4714900" y="129704"/>
                <a:ext cx="169200" cy="562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C1ED8B1-200B-4962-99CA-DC0FF6C6E9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96900" y="111704"/>
                  <a:ext cx="204840" cy="59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366AFE-CCEF-4358-90B9-75F73AE591D6}"/>
              </a:ext>
            </a:extLst>
          </p:cNvPr>
          <p:cNvGrpSpPr/>
          <p:nvPr/>
        </p:nvGrpSpPr>
        <p:grpSpPr>
          <a:xfrm>
            <a:off x="1451140" y="1901624"/>
            <a:ext cx="1401120" cy="357120"/>
            <a:chOff x="1451140" y="1901624"/>
            <a:chExt cx="140112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7D467B-53FB-4846-A627-574BAD3B4B34}"/>
                    </a:ext>
                  </a:extLst>
                </p14:cNvPr>
                <p14:cNvContentPartPr/>
                <p14:nvPr/>
              </p14:nvContentPartPr>
              <p14:xfrm>
                <a:off x="1451140" y="1901624"/>
                <a:ext cx="168120" cy="169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7D467B-53FB-4846-A627-574BAD3B4B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33500" y="1883624"/>
                  <a:ext cx="203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4FD0044-5688-478F-92BA-76DA4F756F9D}"/>
                    </a:ext>
                  </a:extLst>
                </p14:cNvPr>
                <p14:cNvContentPartPr/>
                <p14:nvPr/>
              </p14:nvContentPartPr>
              <p14:xfrm>
                <a:off x="1567060" y="1928984"/>
                <a:ext cx="120240" cy="329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4FD0044-5688-478F-92BA-76DA4F756F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49060" y="1910984"/>
                  <a:ext cx="1558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0D7D5DD-94BF-4DB8-913B-4B806F03E894}"/>
                    </a:ext>
                  </a:extLst>
                </p14:cNvPr>
                <p14:cNvContentPartPr/>
                <p14:nvPr/>
              </p14:nvContentPartPr>
              <p14:xfrm>
                <a:off x="1825180" y="2005664"/>
                <a:ext cx="429480" cy="99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0D7D5DD-94BF-4DB8-913B-4B806F03E8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07540" y="1988024"/>
                  <a:ext cx="465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6ACBC0-406D-4800-B05B-0E050EDEEBE4}"/>
                    </a:ext>
                  </a:extLst>
                </p14:cNvPr>
                <p14:cNvContentPartPr/>
                <p14:nvPr/>
              </p14:nvContentPartPr>
              <p14:xfrm>
                <a:off x="2074300" y="1971824"/>
                <a:ext cx="153360" cy="209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6ACBC0-406D-4800-B05B-0E050EDEEB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56300" y="1953824"/>
                  <a:ext cx="189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1F64D2C-7954-4DEB-B979-AC75B9C1C1A9}"/>
                    </a:ext>
                  </a:extLst>
                </p14:cNvPr>
                <p14:cNvContentPartPr/>
                <p14:nvPr/>
              </p14:nvContentPartPr>
              <p14:xfrm>
                <a:off x="2362300" y="1985504"/>
                <a:ext cx="489960" cy="187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1F64D2C-7954-4DEB-B979-AC75B9C1C1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44300" y="1967504"/>
                  <a:ext cx="5256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293755-3E64-45D0-9CF7-7BB7025DC10A}"/>
              </a:ext>
            </a:extLst>
          </p:cNvPr>
          <p:cNvGrpSpPr/>
          <p:nvPr/>
        </p:nvGrpSpPr>
        <p:grpSpPr>
          <a:xfrm>
            <a:off x="1461220" y="2573744"/>
            <a:ext cx="1280520" cy="339120"/>
            <a:chOff x="1461220" y="2573744"/>
            <a:chExt cx="128052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64E31C-9FFA-449D-8CA6-DAE79D73A85C}"/>
                    </a:ext>
                  </a:extLst>
                </p14:cNvPr>
                <p14:cNvContentPartPr/>
                <p14:nvPr/>
              </p14:nvContentPartPr>
              <p14:xfrm>
                <a:off x="1461220" y="2675984"/>
                <a:ext cx="363600" cy="236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64E31C-9FFA-449D-8CA6-DAE79D73A8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43580" y="2658344"/>
                  <a:ext cx="399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461ACF-C76B-40E8-8E37-19F22B636D6F}"/>
                    </a:ext>
                  </a:extLst>
                </p14:cNvPr>
                <p14:cNvContentPartPr/>
                <p14:nvPr/>
              </p14:nvContentPartPr>
              <p14:xfrm>
                <a:off x="1911580" y="2681024"/>
                <a:ext cx="401040" cy="43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461ACF-C76B-40E8-8E37-19F22B636D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93940" y="2663384"/>
                  <a:ext cx="436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4339C7-1B55-4241-B332-454798ACCFBD}"/>
                    </a:ext>
                  </a:extLst>
                </p14:cNvPr>
                <p14:cNvContentPartPr/>
                <p14:nvPr/>
              </p14:nvContentPartPr>
              <p14:xfrm>
                <a:off x="2162860" y="2573744"/>
                <a:ext cx="150480" cy="217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4339C7-1B55-4241-B332-454798ACCF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5220" y="2556104"/>
                  <a:ext cx="186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E8E856-E891-4446-B2F7-E4D814637139}"/>
                    </a:ext>
                  </a:extLst>
                </p14:cNvPr>
                <p14:cNvContentPartPr/>
                <p14:nvPr/>
              </p14:nvContentPartPr>
              <p14:xfrm>
                <a:off x="2514220" y="2591024"/>
                <a:ext cx="171360" cy="113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E8E856-E891-4446-B2F7-E4D8146371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96220" y="2573384"/>
                  <a:ext cx="207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2339B2-00E7-443C-9014-C03F05FB22DF}"/>
                    </a:ext>
                  </a:extLst>
                </p14:cNvPr>
                <p14:cNvContentPartPr/>
                <p14:nvPr/>
              </p14:nvContentPartPr>
              <p14:xfrm>
                <a:off x="2588380" y="2609384"/>
                <a:ext cx="153360" cy="289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2339B2-00E7-443C-9014-C03F05FB22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70740" y="2591384"/>
                  <a:ext cx="18900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65F79C6-47AE-41A4-818D-53E883F2BF46}"/>
              </a:ext>
            </a:extLst>
          </p:cNvPr>
          <p:cNvGrpSpPr/>
          <p:nvPr/>
        </p:nvGrpSpPr>
        <p:grpSpPr>
          <a:xfrm>
            <a:off x="1209940" y="3399584"/>
            <a:ext cx="1900080" cy="292320"/>
            <a:chOff x="1209940" y="3399584"/>
            <a:chExt cx="190008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8E5A507-AA95-44BC-90C6-6849B5A372DA}"/>
                    </a:ext>
                  </a:extLst>
                </p14:cNvPr>
                <p14:cNvContentPartPr/>
                <p14:nvPr/>
              </p14:nvContentPartPr>
              <p14:xfrm>
                <a:off x="1209940" y="3413264"/>
                <a:ext cx="222480" cy="263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8E5A507-AA95-44BC-90C6-6849B5A372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92300" y="3395264"/>
                  <a:ext cx="258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F79067E-0DD9-4B69-A293-1E6A263BC292}"/>
                    </a:ext>
                  </a:extLst>
                </p14:cNvPr>
                <p14:cNvContentPartPr/>
                <p14:nvPr/>
              </p14:nvContentPartPr>
              <p14:xfrm>
                <a:off x="1488580" y="3449624"/>
                <a:ext cx="350280" cy="179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F79067E-0DD9-4B69-A293-1E6A263BC2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70940" y="3431984"/>
                  <a:ext cx="385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519023-418E-4AFE-A366-8D421B3408A9}"/>
                    </a:ext>
                  </a:extLst>
                </p14:cNvPr>
                <p14:cNvContentPartPr/>
                <p14:nvPr/>
              </p14:nvContentPartPr>
              <p14:xfrm>
                <a:off x="1982860" y="3469784"/>
                <a:ext cx="467280" cy="60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519023-418E-4AFE-A366-8D421B3408A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65220" y="3452144"/>
                  <a:ext cx="502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969E5D-D156-4ACD-B95C-921D636A122E}"/>
                    </a:ext>
                  </a:extLst>
                </p14:cNvPr>
                <p14:cNvContentPartPr/>
                <p14:nvPr/>
              </p14:nvContentPartPr>
              <p14:xfrm>
                <a:off x="2255380" y="3399584"/>
                <a:ext cx="200160" cy="208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969E5D-D156-4ACD-B95C-921D636A12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37380" y="3381944"/>
                  <a:ext cx="2358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14AD96-B661-4973-A7A7-FD145D20D13E}"/>
                    </a:ext>
                  </a:extLst>
                </p14:cNvPr>
                <p14:cNvContentPartPr/>
                <p14:nvPr/>
              </p14:nvContentPartPr>
              <p14:xfrm>
                <a:off x="2654980" y="3450704"/>
                <a:ext cx="387000" cy="208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14AD96-B661-4973-A7A7-FD145D20D1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36980" y="3432704"/>
                  <a:ext cx="422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803295-8503-42BC-B188-BF331DA4541F}"/>
                    </a:ext>
                  </a:extLst>
                </p14:cNvPr>
                <p14:cNvContentPartPr/>
                <p14:nvPr/>
              </p14:nvContentPartPr>
              <p14:xfrm>
                <a:off x="2698900" y="3447464"/>
                <a:ext cx="238680" cy="244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803295-8503-42BC-B188-BF331DA454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81260" y="3429824"/>
                  <a:ext cx="274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884C15B-1D0B-4B05-8A18-5960C7CD9888}"/>
                    </a:ext>
                  </a:extLst>
                </p14:cNvPr>
                <p14:cNvContentPartPr/>
                <p14:nvPr/>
              </p14:nvContentPartPr>
              <p14:xfrm>
                <a:off x="3109660" y="3479864"/>
                <a:ext cx="360" cy="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884C15B-1D0B-4B05-8A18-5960C7CD988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91660" y="34622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EA4854-425A-4752-BE59-AC1B1CCB11F5}"/>
              </a:ext>
            </a:extLst>
          </p:cNvPr>
          <p:cNvGrpSpPr/>
          <p:nvPr/>
        </p:nvGrpSpPr>
        <p:grpSpPr>
          <a:xfrm>
            <a:off x="682900" y="4088624"/>
            <a:ext cx="1269720" cy="536760"/>
            <a:chOff x="682900" y="4088624"/>
            <a:chExt cx="126972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C37881B-0625-4CFF-8E17-31F9988412B5}"/>
                    </a:ext>
                  </a:extLst>
                </p14:cNvPr>
                <p14:cNvContentPartPr/>
                <p14:nvPr/>
              </p14:nvContentPartPr>
              <p14:xfrm>
                <a:off x="895300" y="4213184"/>
                <a:ext cx="230400" cy="210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C37881B-0625-4CFF-8E17-31F9988412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7300" y="4195544"/>
                  <a:ext cx="266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86F548C-A73C-4244-AFB4-F067242E3A6D}"/>
                    </a:ext>
                  </a:extLst>
                </p14:cNvPr>
                <p14:cNvContentPartPr/>
                <p14:nvPr/>
              </p14:nvContentPartPr>
              <p14:xfrm>
                <a:off x="1267180" y="4233344"/>
                <a:ext cx="259200" cy="154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86F548C-A73C-4244-AFB4-F067242E3A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49180" y="4215704"/>
                  <a:ext cx="294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C2EA5A8-9A9E-4571-B1B4-8BA74F2AE796}"/>
                    </a:ext>
                  </a:extLst>
                </p14:cNvPr>
                <p14:cNvContentPartPr/>
                <p14:nvPr/>
              </p14:nvContentPartPr>
              <p14:xfrm>
                <a:off x="1535020" y="4189784"/>
                <a:ext cx="197280" cy="326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C2EA5A8-9A9E-4571-B1B4-8BA74F2AE7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17020" y="4172144"/>
                  <a:ext cx="232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CFC7E5B-5E31-41EF-A376-3B9E4448C67F}"/>
                    </a:ext>
                  </a:extLst>
                </p14:cNvPr>
                <p14:cNvContentPartPr/>
                <p14:nvPr/>
              </p14:nvContentPartPr>
              <p14:xfrm>
                <a:off x="682900" y="4162424"/>
                <a:ext cx="288360" cy="462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CFC7E5B-5E31-41EF-A376-3B9E4448C67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4900" y="4144784"/>
                  <a:ext cx="3240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C37C99-7405-4F78-9C80-6749DE65530C}"/>
                    </a:ext>
                  </a:extLst>
                </p14:cNvPr>
                <p14:cNvContentPartPr/>
                <p14:nvPr/>
              </p14:nvContentPartPr>
              <p14:xfrm>
                <a:off x="1808260" y="4088624"/>
                <a:ext cx="35280" cy="191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C37C99-7405-4F78-9C80-6749DE65530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90620" y="4070624"/>
                  <a:ext cx="70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E0A617A-A533-4ABA-9D48-48CF56C86657}"/>
                    </a:ext>
                  </a:extLst>
                </p14:cNvPr>
                <p14:cNvContentPartPr/>
                <p14:nvPr/>
              </p14:nvContentPartPr>
              <p14:xfrm>
                <a:off x="1735180" y="4194824"/>
                <a:ext cx="217440" cy="5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E0A617A-A533-4ABA-9D48-48CF56C866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17540" y="4177184"/>
                  <a:ext cx="2530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C409D49-907A-41F6-B9E3-DE5280D80804}"/>
              </a:ext>
            </a:extLst>
          </p:cNvPr>
          <p:cNvGrpSpPr/>
          <p:nvPr/>
        </p:nvGrpSpPr>
        <p:grpSpPr>
          <a:xfrm>
            <a:off x="2402620" y="4184744"/>
            <a:ext cx="1115280" cy="395280"/>
            <a:chOff x="2402620" y="4184744"/>
            <a:chExt cx="111528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05BFD38-9856-41E4-8868-D282850E2086}"/>
                    </a:ext>
                  </a:extLst>
                </p14:cNvPr>
                <p14:cNvContentPartPr/>
                <p14:nvPr/>
              </p14:nvContentPartPr>
              <p14:xfrm>
                <a:off x="2402620" y="4193744"/>
                <a:ext cx="177120" cy="386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05BFD38-9856-41E4-8868-D282850E20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84980" y="4176104"/>
                  <a:ext cx="2127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B2FE9D-DE2C-4E1F-9F9C-5DAE45EC91A8}"/>
                    </a:ext>
                  </a:extLst>
                </p14:cNvPr>
                <p14:cNvContentPartPr/>
                <p14:nvPr/>
              </p14:nvContentPartPr>
              <p14:xfrm>
                <a:off x="2698900" y="4283024"/>
                <a:ext cx="217800" cy="160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B2FE9D-DE2C-4E1F-9F9C-5DAE45EC91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80900" y="4265024"/>
                  <a:ext cx="253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4775D4A-7FA5-422C-AC71-6B6CF149C49D}"/>
                    </a:ext>
                  </a:extLst>
                </p14:cNvPr>
                <p14:cNvContentPartPr/>
                <p14:nvPr/>
              </p14:nvContentPartPr>
              <p14:xfrm>
                <a:off x="2735980" y="4279064"/>
                <a:ext cx="136440" cy="212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4775D4A-7FA5-422C-AC71-6B6CF149C4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17980" y="4261064"/>
                  <a:ext cx="172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3306C9-AAB3-4B75-A2CB-B5D013859E86}"/>
                    </a:ext>
                  </a:extLst>
                </p14:cNvPr>
                <p14:cNvContentPartPr/>
                <p14:nvPr/>
              </p14:nvContentPartPr>
              <p14:xfrm>
                <a:off x="2993740" y="4266824"/>
                <a:ext cx="236160" cy="154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3306C9-AAB3-4B75-A2CB-B5D013859E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75740" y="4248824"/>
                  <a:ext cx="271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B8C594B-B9BB-4886-BFB0-102BA27E5D46}"/>
                    </a:ext>
                  </a:extLst>
                </p14:cNvPr>
                <p14:cNvContentPartPr/>
                <p14:nvPr/>
              </p14:nvContentPartPr>
              <p14:xfrm>
                <a:off x="3337180" y="4184744"/>
                <a:ext cx="180720" cy="362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B8C594B-B9BB-4886-BFB0-102BA27E5D4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19180" y="4166744"/>
                  <a:ext cx="21636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DF571D7-684C-47BB-8479-45501E6A5926}"/>
              </a:ext>
            </a:extLst>
          </p:cNvPr>
          <p:cNvGrpSpPr/>
          <p:nvPr/>
        </p:nvGrpSpPr>
        <p:grpSpPr>
          <a:xfrm>
            <a:off x="833380" y="4882064"/>
            <a:ext cx="2516400" cy="519480"/>
            <a:chOff x="833380" y="4882064"/>
            <a:chExt cx="2516400" cy="51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533247C-5257-4BC4-9704-7B7FF41B0632}"/>
                    </a:ext>
                  </a:extLst>
                </p14:cNvPr>
                <p14:cNvContentPartPr/>
                <p14:nvPr/>
              </p14:nvContentPartPr>
              <p14:xfrm>
                <a:off x="1265740" y="4904384"/>
                <a:ext cx="192960" cy="204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533247C-5257-4BC4-9704-7B7FF41B06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48100" y="4886384"/>
                  <a:ext cx="228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AB634B4-B6D9-4BD0-A183-0927BCB61DA9}"/>
                    </a:ext>
                  </a:extLst>
                </p14:cNvPr>
                <p14:cNvContentPartPr/>
                <p14:nvPr/>
              </p14:nvContentPartPr>
              <p14:xfrm>
                <a:off x="1474180" y="5132624"/>
                <a:ext cx="109440" cy="107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AB634B4-B6D9-4BD0-A183-0927BCB61D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56180" y="5114624"/>
                  <a:ext cx="145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DB1159-2CD9-4E78-A414-E2A458023608}"/>
                    </a:ext>
                  </a:extLst>
                </p14:cNvPr>
                <p14:cNvContentPartPr/>
                <p14:nvPr/>
              </p14:nvContentPartPr>
              <p14:xfrm>
                <a:off x="1815100" y="4984664"/>
                <a:ext cx="202680" cy="146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DB1159-2CD9-4E78-A414-E2A4580236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97460" y="4966664"/>
                  <a:ext cx="238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B71F779-BFD2-4133-B03B-B593710B656B}"/>
                    </a:ext>
                  </a:extLst>
                </p14:cNvPr>
                <p14:cNvContentPartPr/>
                <p14:nvPr/>
              </p14:nvContentPartPr>
              <p14:xfrm>
                <a:off x="2089780" y="5170064"/>
                <a:ext cx="35280" cy="85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B71F779-BFD2-4133-B03B-B593710B65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72140" y="5152064"/>
                  <a:ext cx="70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214C74-2E5A-4349-8EB3-799F6E131DCF}"/>
                    </a:ext>
                  </a:extLst>
                </p14:cNvPr>
                <p14:cNvContentPartPr/>
                <p14:nvPr/>
              </p14:nvContentPartPr>
              <p14:xfrm>
                <a:off x="2295700" y="4970624"/>
                <a:ext cx="162360" cy="174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214C74-2E5A-4349-8EB3-799F6E131DC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78060" y="4952624"/>
                  <a:ext cx="19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18D218-D262-4CC6-A46B-F9BA1F73B974}"/>
                    </a:ext>
                  </a:extLst>
                </p14:cNvPr>
                <p14:cNvContentPartPr/>
                <p14:nvPr/>
              </p14:nvContentPartPr>
              <p14:xfrm>
                <a:off x="2299300" y="5000864"/>
                <a:ext cx="134280" cy="181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18D218-D262-4CC6-A46B-F9BA1F73B9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81300" y="4982864"/>
                  <a:ext cx="169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D6A8DA2-8D77-47A3-B3AE-93FD3D660422}"/>
                    </a:ext>
                  </a:extLst>
                </p14:cNvPr>
                <p14:cNvContentPartPr/>
                <p14:nvPr/>
              </p14:nvContentPartPr>
              <p14:xfrm>
                <a:off x="2465620" y="4927784"/>
                <a:ext cx="214200" cy="300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D6A8DA2-8D77-47A3-B3AE-93FD3D66042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47980" y="4910144"/>
                  <a:ext cx="2498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ADF491D-9D89-4FC1-9E13-1C9DC216E0F3}"/>
                    </a:ext>
                  </a:extLst>
                </p14:cNvPr>
                <p14:cNvContentPartPr/>
                <p14:nvPr/>
              </p14:nvContentPartPr>
              <p14:xfrm>
                <a:off x="833380" y="4882064"/>
                <a:ext cx="507240" cy="519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ADF491D-9D89-4FC1-9E13-1C9DC216E0F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5380" y="4864424"/>
                  <a:ext cx="5428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7FE15EB-911D-48F5-A656-C4ABBAC93D91}"/>
                    </a:ext>
                  </a:extLst>
                </p14:cNvPr>
                <p14:cNvContentPartPr/>
                <p14:nvPr/>
              </p14:nvContentPartPr>
              <p14:xfrm>
                <a:off x="2845420" y="4914824"/>
                <a:ext cx="88200" cy="242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7FE15EB-911D-48F5-A656-C4ABBAC93D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27780" y="4896824"/>
                  <a:ext cx="123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7239525-9C17-4805-83D4-94E53D315D7F}"/>
                    </a:ext>
                  </a:extLst>
                </p14:cNvPr>
                <p14:cNvContentPartPr/>
                <p14:nvPr/>
              </p14:nvContentPartPr>
              <p14:xfrm>
                <a:off x="3061780" y="4994744"/>
                <a:ext cx="154080" cy="167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7239525-9C17-4805-83D4-94E53D315D7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44140" y="4977104"/>
                  <a:ext cx="189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CC94057-831E-407C-AE0B-CB3CFA4E3A13}"/>
                    </a:ext>
                  </a:extLst>
                </p14:cNvPr>
                <p14:cNvContentPartPr/>
                <p14:nvPr/>
              </p14:nvContentPartPr>
              <p14:xfrm>
                <a:off x="3019660" y="5084024"/>
                <a:ext cx="330120" cy="20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CC94057-831E-407C-AE0B-CB3CFA4E3A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01660" y="5066024"/>
                  <a:ext cx="3657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A7F91D6-87B1-43A5-9B88-9E4094DFE3C6}"/>
              </a:ext>
            </a:extLst>
          </p:cNvPr>
          <p:cNvGrpSpPr/>
          <p:nvPr/>
        </p:nvGrpSpPr>
        <p:grpSpPr>
          <a:xfrm>
            <a:off x="1011580" y="5586584"/>
            <a:ext cx="2127600" cy="574560"/>
            <a:chOff x="1011580" y="5586584"/>
            <a:chExt cx="2127600" cy="57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FC0CA43-8BC3-4060-9A52-23351B8813AA}"/>
                    </a:ext>
                  </a:extLst>
                </p14:cNvPr>
                <p14:cNvContentPartPr/>
                <p14:nvPr/>
              </p14:nvContentPartPr>
              <p14:xfrm>
                <a:off x="1412260" y="5693504"/>
                <a:ext cx="96120" cy="128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FC0CA43-8BC3-4060-9A52-23351B8813A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94260" y="5675504"/>
                  <a:ext cx="131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6A34A4B-3336-446C-A0FE-6B11B58EFE4F}"/>
                    </a:ext>
                  </a:extLst>
                </p14:cNvPr>
                <p14:cNvContentPartPr/>
                <p14:nvPr/>
              </p14:nvContentPartPr>
              <p14:xfrm>
                <a:off x="1466260" y="5690264"/>
                <a:ext cx="118440" cy="282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6A34A4B-3336-446C-A0FE-6B11B58EFE4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48260" y="5672624"/>
                  <a:ext cx="1540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D24EC2C-5B34-4756-AF63-92EF4B1DAE42}"/>
                    </a:ext>
                  </a:extLst>
                </p14:cNvPr>
                <p14:cNvContentPartPr/>
                <p14:nvPr/>
              </p14:nvContentPartPr>
              <p14:xfrm>
                <a:off x="1752100" y="5807984"/>
                <a:ext cx="352800" cy="169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D24EC2C-5B34-4756-AF63-92EF4B1DAE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34100" y="5789984"/>
                  <a:ext cx="388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3134706-EC64-420F-90C1-91FE4DDD9964}"/>
                    </a:ext>
                  </a:extLst>
                </p14:cNvPr>
                <p14:cNvContentPartPr/>
                <p14:nvPr/>
              </p14:nvContentPartPr>
              <p14:xfrm>
                <a:off x="1623940" y="6010304"/>
                <a:ext cx="8280" cy="74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3134706-EC64-420F-90C1-91FE4DDD99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05940" y="5992664"/>
                  <a:ext cx="43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B0D8F8F-36CF-4314-8A52-981E2D9A1F8C}"/>
                    </a:ext>
                  </a:extLst>
                </p14:cNvPr>
                <p14:cNvContentPartPr/>
                <p14:nvPr/>
              </p14:nvContentPartPr>
              <p14:xfrm>
                <a:off x="2102380" y="5586584"/>
                <a:ext cx="165960" cy="446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B0D8F8F-36CF-4314-8A52-981E2D9A1F8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84380" y="5568944"/>
                  <a:ext cx="2016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06C92BB-29B0-440D-A3C0-622E0D9CE247}"/>
                    </a:ext>
                  </a:extLst>
                </p14:cNvPr>
                <p14:cNvContentPartPr/>
                <p14:nvPr/>
              </p14:nvContentPartPr>
              <p14:xfrm>
                <a:off x="1011580" y="5613584"/>
                <a:ext cx="281520" cy="547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06C92BB-29B0-440D-A3C0-622E0D9CE2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3940" y="5595584"/>
                  <a:ext cx="31716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3C1BD38-078E-43C7-BEC2-B695F797B293}"/>
                    </a:ext>
                  </a:extLst>
                </p14:cNvPr>
                <p14:cNvContentPartPr/>
                <p14:nvPr/>
              </p14:nvContentPartPr>
              <p14:xfrm>
                <a:off x="2451940" y="5733824"/>
                <a:ext cx="166320" cy="163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3C1BD38-078E-43C7-BEC2-B695F797B2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33940" y="5716184"/>
                  <a:ext cx="201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73F42C-7C6E-4881-8384-30F8116AF590}"/>
                    </a:ext>
                  </a:extLst>
                </p14:cNvPr>
                <p14:cNvContentPartPr/>
                <p14:nvPr/>
              </p14:nvContentPartPr>
              <p14:xfrm>
                <a:off x="2658220" y="5748224"/>
                <a:ext cx="115560" cy="162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73F42C-7C6E-4881-8384-30F8116AF59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40580" y="5730224"/>
                  <a:ext cx="151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8C9B950-7196-46B3-921C-1A3993E39A6D}"/>
                    </a:ext>
                  </a:extLst>
                </p14:cNvPr>
                <p14:cNvContentPartPr/>
                <p14:nvPr/>
              </p14:nvContentPartPr>
              <p14:xfrm>
                <a:off x="2897980" y="5774144"/>
                <a:ext cx="115200" cy="171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8C9B950-7196-46B3-921C-1A3993E39A6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80340" y="5756504"/>
                  <a:ext cx="150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687F5CF-7E3A-454A-B00B-61E53BF27804}"/>
                    </a:ext>
                  </a:extLst>
                </p14:cNvPr>
                <p14:cNvContentPartPr/>
                <p14:nvPr/>
              </p14:nvContentPartPr>
              <p14:xfrm>
                <a:off x="2945140" y="5862344"/>
                <a:ext cx="194040" cy="10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687F5CF-7E3A-454A-B00B-61E53BF278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27500" y="5844704"/>
                  <a:ext cx="2296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C41E175-DB06-4450-9919-B30173D6FE90}"/>
              </a:ext>
            </a:extLst>
          </p:cNvPr>
          <p:cNvGrpSpPr/>
          <p:nvPr/>
        </p:nvGrpSpPr>
        <p:grpSpPr>
          <a:xfrm>
            <a:off x="3700780" y="1049864"/>
            <a:ext cx="1052640" cy="302760"/>
            <a:chOff x="3700780" y="1049864"/>
            <a:chExt cx="105264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F20B823-4B37-4780-B46F-911A918FD488}"/>
                    </a:ext>
                  </a:extLst>
                </p14:cNvPr>
                <p14:cNvContentPartPr/>
                <p14:nvPr/>
              </p14:nvContentPartPr>
              <p14:xfrm>
                <a:off x="3700780" y="1057064"/>
                <a:ext cx="114480" cy="295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F20B823-4B37-4780-B46F-911A918FD4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82780" y="1039064"/>
                  <a:ext cx="1501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07EF212-F46A-478E-8BC4-98E1B96D6168}"/>
                    </a:ext>
                  </a:extLst>
                </p14:cNvPr>
                <p14:cNvContentPartPr/>
                <p14:nvPr/>
              </p14:nvContentPartPr>
              <p14:xfrm>
                <a:off x="3877180" y="1112864"/>
                <a:ext cx="131040" cy="163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07EF212-F46A-478E-8BC4-98E1B96D61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59540" y="1094864"/>
                  <a:ext cx="166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E85B156-992E-484F-AA45-6C9EA540278E}"/>
                    </a:ext>
                  </a:extLst>
                </p14:cNvPr>
                <p14:cNvContentPartPr/>
                <p14:nvPr/>
              </p14:nvContentPartPr>
              <p14:xfrm>
                <a:off x="4084180" y="1105664"/>
                <a:ext cx="195120" cy="168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E85B156-992E-484F-AA45-6C9EA54027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66540" y="1087664"/>
                  <a:ext cx="230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4433809-A516-48E5-BF77-F34ECC595BDB}"/>
                    </a:ext>
                  </a:extLst>
                </p14:cNvPr>
                <p14:cNvContentPartPr/>
                <p14:nvPr/>
              </p14:nvContentPartPr>
              <p14:xfrm>
                <a:off x="4340500" y="1049864"/>
                <a:ext cx="111240" cy="223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4433809-A516-48E5-BF77-F34ECC595B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22860" y="1031864"/>
                  <a:ext cx="146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D1CB19-2156-4BCA-A7A4-3A10B080C610}"/>
                    </a:ext>
                  </a:extLst>
                </p14:cNvPr>
                <p14:cNvContentPartPr/>
                <p14:nvPr/>
              </p14:nvContentPartPr>
              <p14:xfrm>
                <a:off x="4341220" y="1117904"/>
                <a:ext cx="174960" cy="60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D1CB19-2156-4BCA-A7A4-3A10B080C6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23220" y="1099904"/>
                  <a:ext cx="210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4F78440-CBA0-4AAA-A668-05A3E540EA1D}"/>
                    </a:ext>
                  </a:extLst>
                </p14:cNvPr>
                <p14:cNvContentPartPr/>
                <p14:nvPr/>
              </p14:nvContentPartPr>
              <p14:xfrm>
                <a:off x="4562980" y="1053104"/>
                <a:ext cx="190440" cy="2829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4F78440-CBA0-4AAA-A668-05A3E540EA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44980" y="1035104"/>
                  <a:ext cx="22608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D4BC81E-3C65-47A2-A0B3-AAA64529BF4C}"/>
              </a:ext>
            </a:extLst>
          </p:cNvPr>
          <p:cNvGrpSpPr/>
          <p:nvPr/>
        </p:nvGrpSpPr>
        <p:grpSpPr>
          <a:xfrm>
            <a:off x="1546180" y="1016384"/>
            <a:ext cx="1688760" cy="369000"/>
            <a:chOff x="1546180" y="1016384"/>
            <a:chExt cx="168876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50BD27-1521-4750-A4D5-7566DE59F2F3}"/>
                    </a:ext>
                  </a:extLst>
                </p14:cNvPr>
                <p14:cNvContentPartPr/>
                <p14:nvPr/>
              </p14:nvContentPartPr>
              <p14:xfrm>
                <a:off x="1546180" y="1024664"/>
                <a:ext cx="168120" cy="203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50BD27-1521-4750-A4D5-7566DE59F2F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28180" y="1006664"/>
                  <a:ext cx="203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4558954-AA4B-4072-94D2-D02A677D1FF9}"/>
                    </a:ext>
                  </a:extLst>
                </p14:cNvPr>
                <p14:cNvContentPartPr/>
                <p14:nvPr/>
              </p14:nvContentPartPr>
              <p14:xfrm>
                <a:off x="1587940" y="1016384"/>
                <a:ext cx="102960" cy="268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4558954-AA4B-4072-94D2-D02A677D1FF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69940" y="998744"/>
                  <a:ext cx="1386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9934AC-168A-4F82-993D-C3A1D9101799}"/>
                    </a:ext>
                  </a:extLst>
                </p14:cNvPr>
                <p14:cNvContentPartPr/>
                <p14:nvPr/>
              </p14:nvContentPartPr>
              <p14:xfrm>
                <a:off x="1916620" y="1125824"/>
                <a:ext cx="446040" cy="83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9934AC-168A-4F82-993D-C3A1D91017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98620" y="1108184"/>
                  <a:ext cx="481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D69B0A-6943-4D4E-A07B-073EAEE01930}"/>
                    </a:ext>
                  </a:extLst>
                </p14:cNvPr>
                <p14:cNvContentPartPr/>
                <p14:nvPr/>
              </p14:nvContentPartPr>
              <p14:xfrm>
                <a:off x="2233420" y="1053824"/>
                <a:ext cx="151920" cy="218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D69B0A-6943-4D4E-A07B-073EAEE0193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15420" y="1035824"/>
                  <a:ext cx="187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DCFAAE6-1387-4709-BCE4-94FC06A1634D}"/>
                    </a:ext>
                  </a:extLst>
                </p14:cNvPr>
                <p14:cNvContentPartPr/>
                <p14:nvPr/>
              </p14:nvContentPartPr>
              <p14:xfrm>
                <a:off x="2639140" y="1078304"/>
                <a:ext cx="177480" cy="175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DCFAAE6-1387-4709-BCE4-94FC06A163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21500" y="1060664"/>
                  <a:ext cx="213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A931EE4-06A7-4F2D-B3F9-3F0ED17E0E1C}"/>
                    </a:ext>
                  </a:extLst>
                </p14:cNvPr>
                <p14:cNvContentPartPr/>
                <p14:nvPr/>
              </p14:nvContentPartPr>
              <p14:xfrm>
                <a:off x="2729860" y="1044824"/>
                <a:ext cx="130320" cy="340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A931EE4-06A7-4F2D-B3F9-3F0ED17E0E1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12220" y="1027184"/>
                  <a:ext cx="1659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39D16B-7634-48D7-AB09-554067D2539B}"/>
                    </a:ext>
                  </a:extLst>
                </p14:cNvPr>
                <p14:cNvContentPartPr/>
                <p14:nvPr/>
              </p14:nvContentPartPr>
              <p14:xfrm>
                <a:off x="2999500" y="1129424"/>
                <a:ext cx="235440" cy="183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39D16B-7634-48D7-AB09-554067D253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81500" y="1111784"/>
                  <a:ext cx="271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5A2584C-1A73-4095-9CD9-763892E440DB}"/>
                    </a:ext>
                  </a:extLst>
                </p14:cNvPr>
                <p14:cNvContentPartPr/>
                <p14:nvPr/>
              </p14:nvContentPartPr>
              <p14:xfrm>
                <a:off x="2789980" y="1235264"/>
                <a:ext cx="8280" cy="5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5A2584C-1A73-4095-9CD9-763892E440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71980" y="1217264"/>
                  <a:ext cx="4392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6160A35-F02F-480D-8311-634C6134102C}"/>
                  </a:ext>
                </a:extLst>
              </p14:cNvPr>
              <p14:cNvContentPartPr/>
              <p14:nvPr/>
            </p14:nvContentPartPr>
            <p14:xfrm>
              <a:off x="3144580" y="1291064"/>
              <a:ext cx="612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6160A35-F02F-480D-8311-634C6134102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26580" y="1273064"/>
                <a:ext cx="417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696B911-1BA0-4D94-842E-AD9337E31C6F}"/>
              </a:ext>
            </a:extLst>
          </p:cNvPr>
          <p:cNvGrpSpPr/>
          <p:nvPr/>
        </p:nvGrpSpPr>
        <p:grpSpPr>
          <a:xfrm>
            <a:off x="5102980" y="1074344"/>
            <a:ext cx="251280" cy="249480"/>
            <a:chOff x="5102980" y="1074344"/>
            <a:chExt cx="25128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E7339E6-C32B-4D2D-8EC7-C52C476823B9}"/>
                    </a:ext>
                  </a:extLst>
                </p14:cNvPr>
                <p14:cNvContentPartPr/>
                <p14:nvPr/>
              </p14:nvContentPartPr>
              <p14:xfrm>
                <a:off x="5102980" y="1182704"/>
                <a:ext cx="251280" cy="25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E7339E6-C32B-4D2D-8EC7-C52C476823B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85340" y="1164704"/>
                  <a:ext cx="286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B3366A6-5E02-4E09-8C67-655EC49F8A1B}"/>
                    </a:ext>
                  </a:extLst>
                </p14:cNvPr>
                <p14:cNvContentPartPr/>
                <p14:nvPr/>
              </p14:nvContentPartPr>
              <p14:xfrm>
                <a:off x="5225740" y="1074344"/>
                <a:ext cx="101520" cy="2494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B3366A6-5E02-4E09-8C67-655EC49F8A1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08100" y="1056344"/>
                  <a:ext cx="1371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0B91FAE-0394-4048-B201-75B572E538CC}"/>
                  </a:ext>
                </a:extLst>
              </p14:cNvPr>
              <p14:cNvContentPartPr/>
              <p14:nvPr/>
            </p14:nvContentPartPr>
            <p14:xfrm>
              <a:off x="5996860" y="1316624"/>
              <a:ext cx="7200" cy="122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0B91FAE-0394-4048-B201-75B572E538C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979220" y="1298624"/>
                <a:ext cx="4284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47C1DB7-1E9F-4F41-A148-9CB9B8662640}"/>
              </a:ext>
            </a:extLst>
          </p:cNvPr>
          <p:cNvGrpSpPr/>
          <p:nvPr/>
        </p:nvGrpSpPr>
        <p:grpSpPr>
          <a:xfrm>
            <a:off x="7179820" y="1043024"/>
            <a:ext cx="915120" cy="192600"/>
            <a:chOff x="7179820" y="1043024"/>
            <a:chExt cx="915120" cy="1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88EBA8B-8122-4E02-895F-BFC0494AD8B1}"/>
                    </a:ext>
                  </a:extLst>
                </p14:cNvPr>
                <p14:cNvContentPartPr/>
                <p14:nvPr/>
              </p14:nvContentPartPr>
              <p14:xfrm>
                <a:off x="7179820" y="1043744"/>
                <a:ext cx="162360" cy="191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88EBA8B-8122-4E02-895F-BFC0494AD8B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62180" y="1026104"/>
                  <a:ext cx="198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CBDEBD2-29E4-4868-B629-3C8313EBBD9E}"/>
                    </a:ext>
                  </a:extLst>
                </p14:cNvPr>
                <p14:cNvContentPartPr/>
                <p14:nvPr/>
              </p14:nvContentPartPr>
              <p14:xfrm>
                <a:off x="7418500" y="1106744"/>
                <a:ext cx="159120" cy="116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CBDEBD2-29E4-4868-B629-3C8313EBBD9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00860" y="1088744"/>
                  <a:ext cx="194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A4B72E6-5424-4B3F-9003-FC9DD9BE9539}"/>
                    </a:ext>
                  </a:extLst>
                </p14:cNvPr>
                <p14:cNvContentPartPr/>
                <p14:nvPr/>
              </p14:nvContentPartPr>
              <p14:xfrm>
                <a:off x="7652140" y="1043024"/>
                <a:ext cx="95400" cy="172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A4B72E6-5424-4B3F-9003-FC9DD9BE953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34140" y="1025384"/>
                  <a:ext cx="131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428FD15-7375-4590-9B21-84EBC1BA8BA0}"/>
                    </a:ext>
                  </a:extLst>
                </p14:cNvPr>
                <p14:cNvContentPartPr/>
                <p14:nvPr/>
              </p14:nvContentPartPr>
              <p14:xfrm>
                <a:off x="7657180" y="1089464"/>
                <a:ext cx="153360" cy="64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428FD15-7375-4590-9B21-84EBC1BA8BA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39180" y="1071464"/>
                  <a:ext cx="189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7EBB9E4-B041-4C44-B061-89FC059C4565}"/>
                    </a:ext>
                  </a:extLst>
                </p14:cNvPr>
                <p14:cNvContentPartPr/>
                <p14:nvPr/>
              </p14:nvContentPartPr>
              <p14:xfrm>
                <a:off x="7900180" y="1075424"/>
                <a:ext cx="194760" cy="113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7EBB9E4-B041-4C44-B061-89FC059C45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82540" y="1057424"/>
                  <a:ext cx="230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0B373E9-8DDA-4B5A-AE1D-3DC67A6D2046}"/>
                    </a:ext>
                  </a:extLst>
                </p14:cNvPr>
                <p14:cNvContentPartPr/>
                <p14:nvPr/>
              </p14:nvContentPartPr>
              <p14:xfrm>
                <a:off x="7916020" y="1048784"/>
                <a:ext cx="146520" cy="167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0B373E9-8DDA-4B5A-AE1D-3DC67A6D204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98380" y="1031144"/>
                  <a:ext cx="18216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1D1B3A1-D156-4D66-BB42-01890D60E97D}"/>
                  </a:ext>
                </a:extLst>
              </p14:cNvPr>
              <p14:cNvContentPartPr/>
              <p14:nvPr/>
            </p14:nvContentPartPr>
            <p14:xfrm>
              <a:off x="8290780" y="1124024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1D1B3A1-D156-4D66-BB42-01890D60E97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73140" y="1106024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CDB2357-A404-4E75-8993-99FFED3A70D0}"/>
              </a:ext>
            </a:extLst>
          </p:cNvPr>
          <p:cNvGrpSpPr/>
          <p:nvPr/>
        </p:nvGrpSpPr>
        <p:grpSpPr>
          <a:xfrm>
            <a:off x="5857180" y="1545224"/>
            <a:ext cx="1001160" cy="226440"/>
            <a:chOff x="5857180" y="1545224"/>
            <a:chExt cx="100116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311663A-73EF-4DEB-881B-1456489BDC67}"/>
                    </a:ext>
                  </a:extLst>
                </p14:cNvPr>
                <p14:cNvContentPartPr/>
                <p14:nvPr/>
              </p14:nvContentPartPr>
              <p14:xfrm>
                <a:off x="5927020" y="1562504"/>
                <a:ext cx="108360" cy="91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311663A-73EF-4DEB-881B-1456489BDC6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909380" y="1544864"/>
                  <a:ext cx="144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B3E37B0-7D2F-44EC-BD2C-E42CB47AF1F4}"/>
                    </a:ext>
                  </a:extLst>
                </p14:cNvPr>
                <p14:cNvContentPartPr/>
                <p14:nvPr/>
              </p14:nvContentPartPr>
              <p14:xfrm>
                <a:off x="5857180" y="1545224"/>
                <a:ext cx="189360" cy="207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B3E37B0-7D2F-44EC-BD2C-E42CB47AF1F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839540" y="1527224"/>
                  <a:ext cx="225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221017D-5449-4E75-B764-D8A4C7D363B5}"/>
                    </a:ext>
                  </a:extLst>
                </p14:cNvPr>
                <p14:cNvContentPartPr/>
                <p14:nvPr/>
              </p14:nvContentPartPr>
              <p14:xfrm>
                <a:off x="6190540" y="1553144"/>
                <a:ext cx="325800" cy="179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221017D-5449-4E75-B764-D8A4C7D363B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72540" y="1535504"/>
                  <a:ext cx="361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61ADB26-66DE-4E7C-A1EA-BA3A4973FC9E}"/>
                    </a:ext>
                  </a:extLst>
                </p14:cNvPr>
                <p14:cNvContentPartPr/>
                <p14:nvPr/>
              </p14:nvContentPartPr>
              <p14:xfrm>
                <a:off x="6636220" y="1560704"/>
                <a:ext cx="222120" cy="160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61ADB26-66DE-4E7C-A1EA-BA3A4973FC9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618580" y="1542704"/>
                  <a:ext cx="257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C7E71AC-4280-4EE9-8144-31083C9BF5FC}"/>
                    </a:ext>
                  </a:extLst>
                </p14:cNvPr>
                <p14:cNvContentPartPr/>
                <p14:nvPr/>
              </p14:nvContentPartPr>
              <p14:xfrm>
                <a:off x="5964100" y="1562144"/>
                <a:ext cx="134280" cy="209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C7E71AC-4280-4EE9-8144-31083C9BF5F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946460" y="1544504"/>
                  <a:ext cx="16992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EF03AAA-C8F5-4E31-9A99-038FF104C4AE}"/>
                  </a:ext>
                </a:extLst>
              </p14:cNvPr>
              <p14:cNvContentPartPr/>
              <p14:nvPr/>
            </p14:nvContentPartPr>
            <p14:xfrm>
              <a:off x="5925940" y="1830704"/>
              <a:ext cx="7200" cy="115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EF03AAA-C8F5-4E31-9A99-038FF104C4AE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5908300" y="1812704"/>
                <a:ext cx="428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84E847C-CA6D-4B25-9935-893EAD0BA4C6}"/>
                  </a:ext>
                </a:extLst>
              </p14:cNvPr>
              <p14:cNvContentPartPr/>
              <p14:nvPr/>
            </p14:nvContentPartPr>
            <p14:xfrm>
              <a:off x="6805060" y="1726304"/>
              <a:ext cx="360" cy="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84E847C-CA6D-4B25-9935-893EAD0BA4C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87420" y="1708664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A40F08D-CA4B-4D67-9243-F69A1BF5206D}"/>
              </a:ext>
            </a:extLst>
          </p:cNvPr>
          <p:cNvGrpSpPr/>
          <p:nvPr/>
        </p:nvGrpSpPr>
        <p:grpSpPr>
          <a:xfrm>
            <a:off x="7064980" y="1543784"/>
            <a:ext cx="832680" cy="189000"/>
            <a:chOff x="7064980" y="1543784"/>
            <a:chExt cx="83268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4D7579-D501-49C1-AEFE-D98EA0469565}"/>
                    </a:ext>
                  </a:extLst>
                </p14:cNvPr>
                <p14:cNvContentPartPr/>
                <p14:nvPr/>
              </p14:nvContentPartPr>
              <p14:xfrm>
                <a:off x="7064980" y="1543784"/>
                <a:ext cx="170640" cy="177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F4D7579-D501-49C1-AEFE-D98EA046956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47340" y="1525784"/>
                  <a:ext cx="206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6B0C33E-CF64-4EFA-9C0B-0A73B580BA64}"/>
                    </a:ext>
                  </a:extLst>
                </p14:cNvPr>
                <p14:cNvContentPartPr/>
                <p14:nvPr/>
              </p14:nvContentPartPr>
              <p14:xfrm>
                <a:off x="7287460" y="1598864"/>
                <a:ext cx="134280" cy="133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6B0C33E-CF64-4EFA-9C0B-0A73B580BA6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69460" y="1580864"/>
                  <a:ext cx="169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864DCF2-E7CD-4497-8A22-A6070A71181C}"/>
                    </a:ext>
                  </a:extLst>
                </p14:cNvPr>
                <p14:cNvContentPartPr/>
                <p14:nvPr/>
              </p14:nvContentPartPr>
              <p14:xfrm>
                <a:off x="7489060" y="1567184"/>
                <a:ext cx="79560" cy="164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864DCF2-E7CD-4497-8A22-A6070A71181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71420" y="1549184"/>
                  <a:ext cx="115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569371D-AA5B-4310-A6D7-8ACCBE7E8CAB}"/>
                    </a:ext>
                  </a:extLst>
                </p14:cNvPr>
                <p14:cNvContentPartPr/>
                <p14:nvPr/>
              </p14:nvContentPartPr>
              <p14:xfrm>
                <a:off x="7492660" y="1621904"/>
                <a:ext cx="133200" cy="60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569371D-AA5B-4310-A6D7-8ACCBE7E8CA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75020" y="1604264"/>
                  <a:ext cx="168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796A6B2-2A2E-479C-9DEC-7D6F5F05E89A}"/>
                    </a:ext>
                  </a:extLst>
                </p14:cNvPr>
                <p14:cNvContentPartPr/>
                <p14:nvPr/>
              </p14:nvContentPartPr>
              <p14:xfrm>
                <a:off x="7647100" y="1557824"/>
                <a:ext cx="250560" cy="101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796A6B2-2A2E-479C-9DEC-7D6F5F05E89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29100" y="1540184"/>
                  <a:ext cx="2862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C514AA8-0635-4F76-9620-2E2006DE3633}"/>
              </a:ext>
            </a:extLst>
          </p:cNvPr>
          <p:cNvGrpSpPr/>
          <p:nvPr/>
        </p:nvGrpSpPr>
        <p:grpSpPr>
          <a:xfrm>
            <a:off x="6776980" y="1009184"/>
            <a:ext cx="166680" cy="276840"/>
            <a:chOff x="6776980" y="1009184"/>
            <a:chExt cx="16668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36133F4-66B6-41CF-A0B8-33A9D32E105E}"/>
                    </a:ext>
                  </a:extLst>
                </p14:cNvPr>
                <p14:cNvContentPartPr/>
                <p14:nvPr/>
              </p14:nvContentPartPr>
              <p14:xfrm>
                <a:off x="6787060" y="1032584"/>
                <a:ext cx="105120" cy="90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36133F4-66B6-41CF-A0B8-33A9D32E10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69060" y="1014944"/>
                  <a:ext cx="140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5460F7C-93C6-4B59-A077-CB5AFD9D722B}"/>
                    </a:ext>
                  </a:extLst>
                </p14:cNvPr>
                <p14:cNvContentPartPr/>
                <p14:nvPr/>
              </p14:nvContentPartPr>
              <p14:xfrm>
                <a:off x="6807220" y="1044824"/>
                <a:ext cx="136440" cy="241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5460F7C-93C6-4B59-A077-CB5AFD9D722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89580" y="1027184"/>
                  <a:ext cx="172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3F6F31B-368D-4529-8173-46057E6B1F7C}"/>
                    </a:ext>
                  </a:extLst>
                </p14:cNvPr>
                <p14:cNvContentPartPr/>
                <p14:nvPr/>
              </p14:nvContentPartPr>
              <p14:xfrm>
                <a:off x="6798220" y="1009184"/>
                <a:ext cx="65520" cy="134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3F6F31B-368D-4529-8173-46057E6B1F7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80580" y="991544"/>
                  <a:ext cx="101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7C1003-73C6-4652-9606-5E20EA101EC1}"/>
                    </a:ext>
                  </a:extLst>
                </p14:cNvPr>
                <p14:cNvContentPartPr/>
                <p14:nvPr/>
              </p14:nvContentPartPr>
              <p14:xfrm>
                <a:off x="6776980" y="1009544"/>
                <a:ext cx="159120" cy="230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7C1003-73C6-4652-9606-5E20EA101EC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58980" y="991544"/>
                  <a:ext cx="19476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33200C1-E43F-4F9E-98A3-94370907DAF6}"/>
              </a:ext>
            </a:extLst>
          </p:cNvPr>
          <p:cNvGrpSpPr/>
          <p:nvPr/>
        </p:nvGrpSpPr>
        <p:grpSpPr>
          <a:xfrm>
            <a:off x="5781940" y="1055984"/>
            <a:ext cx="738720" cy="250560"/>
            <a:chOff x="5781940" y="1055984"/>
            <a:chExt cx="73872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63CCD33-C8C1-439D-9241-FE7DFE7D7CE1}"/>
                    </a:ext>
                  </a:extLst>
                </p14:cNvPr>
                <p14:cNvContentPartPr/>
                <p14:nvPr/>
              </p14:nvContentPartPr>
              <p14:xfrm>
                <a:off x="5803540" y="1116824"/>
                <a:ext cx="167760" cy="119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63CCD33-C8C1-439D-9241-FE7DFE7D7CE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85540" y="1098824"/>
                  <a:ext cx="203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3E56D16-3E92-4D6F-9754-4A2417BCEE86}"/>
                    </a:ext>
                  </a:extLst>
                </p14:cNvPr>
                <p14:cNvContentPartPr/>
                <p14:nvPr/>
              </p14:nvContentPartPr>
              <p14:xfrm>
                <a:off x="5781940" y="1055984"/>
                <a:ext cx="174960" cy="236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3E56D16-3E92-4D6F-9754-4A2417BCEE8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63940" y="1038344"/>
                  <a:ext cx="210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DE2142A-16DD-49A7-B15A-71028CA9FE26}"/>
                    </a:ext>
                  </a:extLst>
                </p14:cNvPr>
                <p14:cNvContentPartPr/>
                <p14:nvPr/>
              </p14:nvContentPartPr>
              <p14:xfrm>
                <a:off x="6206740" y="1140224"/>
                <a:ext cx="313920" cy="29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DE2142A-16DD-49A7-B15A-71028CA9FE2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88740" y="1122224"/>
                  <a:ext cx="349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59EBBC-6D02-448F-B396-EB253301B121}"/>
                    </a:ext>
                  </a:extLst>
                </p14:cNvPr>
                <p14:cNvContentPartPr/>
                <p14:nvPr/>
              </p14:nvContentPartPr>
              <p14:xfrm>
                <a:off x="6415540" y="1077224"/>
                <a:ext cx="98640" cy="173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59EBBC-6D02-448F-B396-EB253301B12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97900" y="1059584"/>
                  <a:ext cx="134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84342A7-5D42-4412-82E0-70AF3E8E0732}"/>
                    </a:ext>
                  </a:extLst>
                </p14:cNvPr>
                <p14:cNvContentPartPr/>
                <p14:nvPr/>
              </p14:nvContentPartPr>
              <p14:xfrm>
                <a:off x="6012700" y="1302224"/>
                <a:ext cx="15120" cy="4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84342A7-5D42-4412-82E0-70AF3E8E073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94700" y="1284224"/>
                  <a:ext cx="507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C1FD32D-69D6-459A-8CD7-B2691F526B91}"/>
              </a:ext>
            </a:extLst>
          </p:cNvPr>
          <p:cNvGrpSpPr/>
          <p:nvPr/>
        </p:nvGrpSpPr>
        <p:grpSpPr>
          <a:xfrm>
            <a:off x="8480860" y="981824"/>
            <a:ext cx="711000" cy="293400"/>
            <a:chOff x="8480860" y="981824"/>
            <a:chExt cx="71100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3BE447-38DB-4D58-8B15-008214265B56}"/>
                    </a:ext>
                  </a:extLst>
                </p14:cNvPr>
                <p14:cNvContentPartPr/>
                <p14:nvPr/>
              </p14:nvContentPartPr>
              <p14:xfrm>
                <a:off x="8528740" y="981824"/>
                <a:ext cx="12240" cy="43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3BE447-38DB-4D58-8B15-008214265B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11100" y="964184"/>
                  <a:ext cx="47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B5C83B7-6A6E-46CF-A13A-A74C7365C82B}"/>
                    </a:ext>
                  </a:extLst>
                </p14:cNvPr>
                <p14:cNvContentPartPr/>
                <p14:nvPr/>
              </p14:nvContentPartPr>
              <p14:xfrm>
                <a:off x="8480860" y="1035104"/>
                <a:ext cx="259200" cy="240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B5C83B7-6A6E-46CF-A13A-A74C7365C82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63220" y="1017464"/>
                  <a:ext cx="294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B3DDEF1-0239-4A96-9880-0AF8DE9095C5}"/>
                    </a:ext>
                  </a:extLst>
                </p14:cNvPr>
                <p14:cNvContentPartPr/>
                <p14:nvPr/>
              </p14:nvContentPartPr>
              <p14:xfrm>
                <a:off x="8810980" y="1110344"/>
                <a:ext cx="136440" cy="135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B3DDEF1-0239-4A96-9880-0AF8DE9095C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92980" y="1092704"/>
                  <a:ext cx="172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E75BAC7-CD24-4978-AA86-822A087BCBA4}"/>
                    </a:ext>
                  </a:extLst>
                </p14:cNvPr>
                <p14:cNvContentPartPr/>
                <p14:nvPr/>
              </p14:nvContentPartPr>
              <p14:xfrm>
                <a:off x="9014740" y="1077224"/>
                <a:ext cx="116640" cy="183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E75BAC7-CD24-4978-AA86-822A087BCB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96740" y="1059584"/>
                  <a:ext cx="152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97C95DF-9651-4D24-A1E2-DCC05E03AE91}"/>
                    </a:ext>
                  </a:extLst>
                </p14:cNvPr>
                <p14:cNvContentPartPr/>
                <p14:nvPr/>
              </p14:nvContentPartPr>
              <p14:xfrm>
                <a:off x="9014740" y="1191704"/>
                <a:ext cx="177120" cy="24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97C95DF-9651-4D24-A1E2-DCC05E03AE9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96740" y="1174064"/>
                  <a:ext cx="21276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0CC176D-6EDD-432F-93A9-ADA3AB521F65}"/>
              </a:ext>
            </a:extLst>
          </p:cNvPr>
          <p:cNvGrpSpPr/>
          <p:nvPr/>
        </p:nvGrpSpPr>
        <p:grpSpPr>
          <a:xfrm>
            <a:off x="9408580" y="1054904"/>
            <a:ext cx="345960" cy="199800"/>
            <a:chOff x="9408580" y="1054904"/>
            <a:chExt cx="34596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1CF0E68-1744-437E-BE77-031319F1BF37}"/>
                    </a:ext>
                  </a:extLst>
                </p14:cNvPr>
                <p14:cNvContentPartPr/>
                <p14:nvPr/>
              </p14:nvContentPartPr>
              <p14:xfrm>
                <a:off x="9421180" y="1054904"/>
                <a:ext cx="185040" cy="186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1CF0E68-1744-437E-BE77-031319F1BF3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03180" y="1037264"/>
                  <a:ext cx="220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F106277-2DE6-4760-AFC0-BB146C32FAF0}"/>
                    </a:ext>
                  </a:extLst>
                </p14:cNvPr>
                <p14:cNvContentPartPr/>
                <p14:nvPr/>
              </p14:nvContentPartPr>
              <p14:xfrm>
                <a:off x="9408580" y="1066424"/>
                <a:ext cx="109440" cy="188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F106277-2DE6-4760-AFC0-BB146C32FAF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90940" y="1048784"/>
                  <a:ext cx="145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045820E-A782-45C1-AAB5-5CF01C7156B1}"/>
                    </a:ext>
                  </a:extLst>
                </p14:cNvPr>
                <p14:cNvContentPartPr/>
                <p14:nvPr/>
              </p14:nvContentPartPr>
              <p14:xfrm>
                <a:off x="9754180" y="1147064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045820E-A782-45C1-AAB5-5CF01C7156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36540" y="11294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060974A-5DA6-4E1F-B847-CB0BE63DC1F0}"/>
                  </a:ext>
                </a:extLst>
              </p14:cNvPr>
              <p14:cNvContentPartPr/>
              <p14:nvPr/>
            </p14:nvContentPartPr>
            <p14:xfrm>
              <a:off x="10010860" y="1069304"/>
              <a:ext cx="42120" cy="2059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060974A-5DA6-4E1F-B847-CB0BE63DC1F0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9992860" y="1051304"/>
                <a:ext cx="77760" cy="24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B196A60-F279-411D-AD9F-E4A39C066139}"/>
              </a:ext>
            </a:extLst>
          </p:cNvPr>
          <p:cNvGrpSpPr/>
          <p:nvPr/>
        </p:nvGrpSpPr>
        <p:grpSpPr>
          <a:xfrm>
            <a:off x="10216780" y="1055984"/>
            <a:ext cx="563040" cy="189000"/>
            <a:chOff x="10216780" y="1055984"/>
            <a:chExt cx="56304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4572B05-E2F1-4D57-B178-5614E2A492AD}"/>
                    </a:ext>
                  </a:extLst>
                </p14:cNvPr>
                <p14:cNvContentPartPr/>
                <p14:nvPr/>
              </p14:nvContentPartPr>
              <p14:xfrm>
                <a:off x="10216780" y="1068224"/>
                <a:ext cx="46440" cy="176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4572B05-E2F1-4D57-B178-5614E2A492A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99140" y="1050224"/>
                  <a:ext cx="82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2BE3BC-3781-45E5-9186-64C0142DD84B}"/>
                    </a:ext>
                  </a:extLst>
                </p14:cNvPr>
                <p14:cNvContentPartPr/>
                <p14:nvPr/>
              </p14:nvContentPartPr>
              <p14:xfrm>
                <a:off x="10222540" y="1084424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2BE3BC-3781-45E5-9186-64C0142DD84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04540" y="10664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513F693-D9EB-4001-8C82-94C308D3F846}"/>
                    </a:ext>
                  </a:extLst>
                </p14:cNvPr>
                <p14:cNvContentPartPr/>
                <p14:nvPr/>
              </p14:nvContentPartPr>
              <p14:xfrm>
                <a:off x="10222540" y="1055984"/>
                <a:ext cx="212760" cy="163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513F693-D9EB-4001-8C82-94C308D3F84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204540" y="1038344"/>
                  <a:ext cx="248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7EC76D3-77F6-4675-9874-7272527A23D8}"/>
                    </a:ext>
                  </a:extLst>
                </p14:cNvPr>
                <p14:cNvContentPartPr/>
                <p14:nvPr/>
              </p14:nvContentPartPr>
              <p14:xfrm>
                <a:off x="10504780" y="1076144"/>
                <a:ext cx="178560" cy="145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7EC76D3-77F6-4675-9874-7272527A23D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86780" y="1058504"/>
                  <a:ext cx="214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F51E0BD-721D-44D5-992B-4880D785ECCF}"/>
                    </a:ext>
                  </a:extLst>
                </p14:cNvPr>
                <p14:cNvContentPartPr/>
                <p14:nvPr/>
              </p14:nvContentPartPr>
              <p14:xfrm>
                <a:off x="10779460" y="1167584"/>
                <a:ext cx="360" cy="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F51E0BD-721D-44D5-992B-4880D785EC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61820" y="11495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766AF45-4696-48E6-8EA0-0BDE9CACB652}"/>
                  </a:ext>
                </a:extLst>
              </p14:cNvPr>
              <p14:cNvContentPartPr/>
              <p14:nvPr/>
            </p14:nvContentPartPr>
            <p14:xfrm>
              <a:off x="1450780" y="1457384"/>
              <a:ext cx="1231920" cy="1684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766AF45-4696-48E6-8EA0-0BDE9CACB652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433140" y="1439744"/>
                <a:ext cx="12675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6631A33-7850-4289-B1F1-77B322BA36C6}"/>
                  </a:ext>
                </a:extLst>
              </p14:cNvPr>
              <p14:cNvContentPartPr/>
              <p14:nvPr/>
            </p14:nvContentPartPr>
            <p14:xfrm>
              <a:off x="5063740" y="4948664"/>
              <a:ext cx="316440" cy="4078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6631A33-7850-4289-B1F1-77B322BA36C6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046100" y="4931024"/>
                <a:ext cx="352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07B765B-E0E5-4B4D-AB90-DFB5087B6DA7}"/>
                  </a:ext>
                </a:extLst>
              </p14:cNvPr>
              <p14:cNvContentPartPr/>
              <p14:nvPr/>
            </p14:nvContentPartPr>
            <p14:xfrm>
              <a:off x="5419780" y="5230544"/>
              <a:ext cx="186840" cy="2469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07B765B-E0E5-4B4D-AB90-DFB5087B6DA7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401780" y="5212544"/>
                <a:ext cx="2224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9A86B01-27C4-47D2-AF0D-119B4901645E}"/>
                  </a:ext>
                </a:extLst>
              </p14:cNvPr>
              <p14:cNvContentPartPr/>
              <p14:nvPr/>
            </p14:nvContentPartPr>
            <p14:xfrm>
              <a:off x="5952940" y="4802504"/>
              <a:ext cx="339120" cy="5482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9A86B01-27C4-47D2-AF0D-119B4901645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935300" y="4784504"/>
                <a:ext cx="37476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D172EA1-05B6-41AD-8AAC-FEF4E84E0B35}"/>
                  </a:ext>
                </a:extLst>
              </p14:cNvPr>
              <p14:cNvContentPartPr/>
              <p14:nvPr/>
            </p14:nvContentPartPr>
            <p14:xfrm>
              <a:off x="6395380" y="5026064"/>
              <a:ext cx="223200" cy="19584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D172EA1-05B6-41AD-8AAC-FEF4E84E0B35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377380" y="5008424"/>
                <a:ext cx="2588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484BE35-9796-451C-B227-671C25A5DA4C}"/>
                  </a:ext>
                </a:extLst>
              </p14:cNvPr>
              <p14:cNvContentPartPr/>
              <p14:nvPr/>
            </p14:nvContentPartPr>
            <p14:xfrm>
              <a:off x="6916660" y="4980704"/>
              <a:ext cx="371520" cy="1990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484BE35-9796-451C-B227-671C25A5DA4C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898660" y="4962704"/>
                <a:ext cx="4071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7F09CDB-14E7-4ABA-B0FD-3E37A9DA861A}"/>
                  </a:ext>
                </a:extLst>
              </p14:cNvPr>
              <p14:cNvContentPartPr/>
              <p14:nvPr/>
            </p14:nvContentPartPr>
            <p14:xfrm>
              <a:off x="6371620" y="4857224"/>
              <a:ext cx="17280" cy="32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7F09CDB-14E7-4ABA-B0FD-3E37A9DA861A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353980" y="4839224"/>
                <a:ext cx="529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6732688-A648-4B50-9A80-C296B7FE42A1}"/>
                  </a:ext>
                </a:extLst>
              </p14:cNvPr>
              <p14:cNvContentPartPr/>
              <p14:nvPr/>
            </p14:nvContentPartPr>
            <p14:xfrm>
              <a:off x="6408340" y="5314784"/>
              <a:ext cx="909720" cy="1706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6732688-A648-4B50-9A80-C296B7FE42A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6390700" y="5296784"/>
                <a:ext cx="9453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6391276-9178-476D-BA26-3F3DCA8C93CA}"/>
                  </a:ext>
                </a:extLst>
              </p14:cNvPr>
              <p14:cNvContentPartPr/>
              <p14:nvPr/>
            </p14:nvContentPartPr>
            <p14:xfrm>
              <a:off x="6542620" y="4707104"/>
              <a:ext cx="77040" cy="1724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6391276-9178-476D-BA26-3F3DCA8C93CA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6524980" y="4689464"/>
                <a:ext cx="1126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976CC9B-32F6-4628-A7BD-B63329A8E4F2}"/>
                  </a:ext>
                </a:extLst>
              </p14:cNvPr>
              <p14:cNvContentPartPr/>
              <p14:nvPr/>
            </p14:nvContentPartPr>
            <p14:xfrm>
              <a:off x="6582220" y="4717184"/>
              <a:ext cx="443880" cy="25560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976CC9B-32F6-4628-A7BD-B63329A8E4F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564220" y="4699544"/>
                <a:ext cx="4795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6F703E4-FDD6-4B32-AD64-D8198249F151}"/>
                  </a:ext>
                </a:extLst>
              </p14:cNvPr>
              <p14:cNvContentPartPr/>
              <p14:nvPr/>
            </p14:nvContentPartPr>
            <p14:xfrm>
              <a:off x="7036180" y="4594784"/>
              <a:ext cx="1001880" cy="18072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6F703E4-FDD6-4B32-AD64-D8198249F151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018540" y="4577144"/>
                <a:ext cx="10375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8B5B876-288C-4321-A41D-A9203F988D24}"/>
                  </a:ext>
                </a:extLst>
              </p14:cNvPr>
              <p14:cNvContentPartPr/>
              <p14:nvPr/>
            </p14:nvContentPartPr>
            <p14:xfrm>
              <a:off x="8445220" y="4790264"/>
              <a:ext cx="125280" cy="43488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8B5B876-288C-4321-A41D-A9203F988D24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8427220" y="4772264"/>
                <a:ext cx="16092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1EF2E36-D245-4879-A185-5808981EBDCC}"/>
                  </a:ext>
                </a:extLst>
              </p14:cNvPr>
              <p14:cNvContentPartPr/>
              <p14:nvPr/>
            </p14:nvContentPartPr>
            <p14:xfrm>
              <a:off x="7931860" y="4913744"/>
              <a:ext cx="233280" cy="1846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1EF2E36-D245-4879-A185-5808981EBDCC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913860" y="4896104"/>
                <a:ext cx="268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A21EBEC-1E14-4D90-9F97-EF1FBD5531D4}"/>
                  </a:ext>
                </a:extLst>
              </p14:cNvPr>
              <p14:cNvContentPartPr/>
              <p14:nvPr/>
            </p14:nvContentPartPr>
            <p14:xfrm>
              <a:off x="7921780" y="4884224"/>
              <a:ext cx="187200" cy="27792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A21EBEC-1E14-4D90-9F97-EF1FBD5531D4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903780" y="4866584"/>
                <a:ext cx="2228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04872C4D-F84C-48A5-B9DA-FFF4E100E7CB}"/>
                  </a:ext>
                </a:extLst>
              </p14:cNvPr>
              <p14:cNvContentPartPr/>
              <p14:nvPr/>
            </p14:nvContentPartPr>
            <p14:xfrm>
              <a:off x="8010700" y="5248544"/>
              <a:ext cx="99720" cy="2865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04872C4D-F84C-48A5-B9DA-FFF4E100E7C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992700" y="5230904"/>
                <a:ext cx="1353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CD8F79A-4273-4EFE-AC98-3AA3B45E9D22}"/>
                  </a:ext>
                </a:extLst>
              </p14:cNvPr>
              <p14:cNvContentPartPr/>
              <p14:nvPr/>
            </p14:nvContentPartPr>
            <p14:xfrm>
              <a:off x="8007100" y="5392544"/>
              <a:ext cx="153360" cy="205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CD8F79A-4273-4EFE-AC98-3AA3B45E9D22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989460" y="5374904"/>
                <a:ext cx="1890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B2EBAFC-D96D-4E86-83BE-C66280BAE1F4}"/>
                  </a:ext>
                </a:extLst>
              </p14:cNvPr>
              <p14:cNvContentPartPr/>
              <p14:nvPr/>
            </p14:nvContentPartPr>
            <p14:xfrm>
              <a:off x="8197540" y="5333864"/>
              <a:ext cx="181440" cy="1177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B2EBAFC-D96D-4E86-83BE-C66280BAE1F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179540" y="5316224"/>
                <a:ext cx="2170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B31AE42-2AD2-49DC-9C5E-5D55A250BCA7}"/>
                  </a:ext>
                </a:extLst>
              </p14:cNvPr>
              <p14:cNvContentPartPr/>
              <p14:nvPr/>
            </p14:nvContentPartPr>
            <p14:xfrm>
              <a:off x="8045620" y="5586224"/>
              <a:ext cx="272880" cy="4392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B31AE42-2AD2-49DC-9C5E-5D55A250BCA7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8027620" y="5568224"/>
                <a:ext cx="3085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48BFB87-50A9-4FA7-BA0F-E6C005E3E2D0}"/>
                  </a:ext>
                </a:extLst>
              </p14:cNvPr>
              <p14:cNvContentPartPr/>
              <p14:nvPr/>
            </p14:nvContentPartPr>
            <p14:xfrm>
              <a:off x="8061100" y="5646704"/>
              <a:ext cx="433800" cy="936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48BFB87-50A9-4FA7-BA0F-E6C005E3E2D0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043460" y="5629064"/>
                <a:ext cx="4694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DEA6B3A-8D6D-433D-9891-E62A491D436E}"/>
                  </a:ext>
                </a:extLst>
              </p14:cNvPr>
              <p14:cNvContentPartPr/>
              <p14:nvPr/>
            </p14:nvContentPartPr>
            <p14:xfrm>
              <a:off x="8450620" y="2450984"/>
              <a:ext cx="636120" cy="27295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DEA6B3A-8D6D-433D-9891-E62A491D436E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8432980" y="2432984"/>
                <a:ext cx="671760" cy="27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0488717-1EBD-45BA-99B2-71B19955C821}"/>
              </a:ext>
            </a:extLst>
          </p:cNvPr>
          <p:cNvGrpSpPr/>
          <p:nvPr/>
        </p:nvGrpSpPr>
        <p:grpSpPr>
          <a:xfrm>
            <a:off x="4939900" y="1859504"/>
            <a:ext cx="3891600" cy="2693160"/>
            <a:chOff x="4939900" y="1859504"/>
            <a:chExt cx="3891600" cy="269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34CDE11-D061-4C8C-975A-0A3A495A6F43}"/>
                    </a:ext>
                  </a:extLst>
                </p14:cNvPr>
                <p14:cNvContentPartPr/>
                <p14:nvPr/>
              </p14:nvContentPartPr>
              <p14:xfrm>
                <a:off x="7005580" y="2235704"/>
                <a:ext cx="162360" cy="874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34CDE11-D061-4C8C-975A-0A3A495A6F4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987580" y="2217704"/>
                  <a:ext cx="198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3C27001-B153-4C84-B082-7649F526491D}"/>
                    </a:ext>
                  </a:extLst>
                </p14:cNvPr>
                <p14:cNvContentPartPr/>
                <p14:nvPr/>
              </p14:nvContentPartPr>
              <p14:xfrm>
                <a:off x="7107820" y="2232464"/>
                <a:ext cx="127440" cy="297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3C27001-B153-4C84-B082-7649F526491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0180" y="2214824"/>
                  <a:ext cx="163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287D9F2-99F0-427B-BF4B-11C189815B33}"/>
                    </a:ext>
                  </a:extLst>
                </p14:cNvPr>
                <p14:cNvContentPartPr/>
                <p14:nvPr/>
              </p14:nvContentPartPr>
              <p14:xfrm>
                <a:off x="7692100" y="2223104"/>
                <a:ext cx="253800" cy="250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287D9F2-99F0-427B-BF4B-11C189815B3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674100" y="2205464"/>
                  <a:ext cx="289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7ABC61B-9883-4304-950F-6ADF8065F51E}"/>
                    </a:ext>
                  </a:extLst>
                </p14:cNvPr>
                <p14:cNvContentPartPr/>
                <p14:nvPr/>
              </p14:nvContentPartPr>
              <p14:xfrm>
                <a:off x="8097100" y="2088464"/>
                <a:ext cx="132480" cy="265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7ABC61B-9883-4304-950F-6ADF8065F51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79100" y="2070824"/>
                  <a:ext cx="1681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1682B3B-C217-445B-B389-73AE77D294C0}"/>
                    </a:ext>
                  </a:extLst>
                </p14:cNvPr>
                <p14:cNvContentPartPr/>
                <p14:nvPr/>
              </p14:nvContentPartPr>
              <p14:xfrm>
                <a:off x="7936180" y="2069744"/>
                <a:ext cx="323640" cy="622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1682B3B-C217-445B-B389-73AE77D294C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918540" y="2052104"/>
                  <a:ext cx="35928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3AE190A-DE79-4A64-B440-5B0821E6F906}"/>
                    </a:ext>
                  </a:extLst>
                </p14:cNvPr>
                <p14:cNvContentPartPr/>
                <p14:nvPr/>
              </p14:nvContentPartPr>
              <p14:xfrm>
                <a:off x="6195940" y="1932944"/>
                <a:ext cx="1005480" cy="212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3AE190A-DE79-4A64-B440-5B0821E6F90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178300" y="1914944"/>
                  <a:ext cx="1041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4B11A2D-4700-446E-AD29-ECC1FD47C04B}"/>
                    </a:ext>
                  </a:extLst>
                </p14:cNvPr>
                <p14:cNvContentPartPr/>
                <p14:nvPr/>
              </p14:nvContentPartPr>
              <p14:xfrm>
                <a:off x="7087660" y="1859504"/>
                <a:ext cx="724320" cy="2181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4B11A2D-4700-446E-AD29-ECC1FD47C04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069660" y="1841504"/>
                  <a:ext cx="759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1C89F01-5759-4156-B0F0-1915AC93FBBD}"/>
                    </a:ext>
                  </a:extLst>
                </p14:cNvPr>
                <p14:cNvContentPartPr/>
                <p14:nvPr/>
              </p14:nvContentPartPr>
              <p14:xfrm>
                <a:off x="7154980" y="3030944"/>
                <a:ext cx="552960" cy="221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1C89F01-5759-4156-B0F0-1915AC93FBB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137340" y="3013304"/>
                  <a:ext cx="588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44D48AB-7761-4807-91D6-23E7B580F5A4}"/>
                    </a:ext>
                  </a:extLst>
                </p14:cNvPr>
                <p14:cNvContentPartPr/>
                <p14:nvPr/>
              </p14:nvContentPartPr>
              <p14:xfrm>
                <a:off x="7740340" y="2880464"/>
                <a:ext cx="223200" cy="3171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44D48AB-7761-4807-91D6-23E7B580F5A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722700" y="2862824"/>
                  <a:ext cx="258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0F0470F-B5B0-4DF1-BB75-5973E103C640}"/>
                    </a:ext>
                  </a:extLst>
                </p14:cNvPr>
                <p14:cNvContentPartPr/>
                <p14:nvPr/>
              </p14:nvContentPartPr>
              <p14:xfrm>
                <a:off x="5122420" y="3902144"/>
                <a:ext cx="269280" cy="428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0F0470F-B5B0-4DF1-BB75-5973E103C64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104420" y="3884504"/>
                  <a:ext cx="3049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88C7EE1-85DE-4064-B6DC-527EA9B4F74D}"/>
                    </a:ext>
                  </a:extLst>
                </p14:cNvPr>
                <p14:cNvContentPartPr/>
                <p14:nvPr/>
              </p14:nvContentPartPr>
              <p14:xfrm>
                <a:off x="5442100" y="4216064"/>
                <a:ext cx="209880" cy="336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88C7EE1-85DE-4064-B6DC-527EA9B4F74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424460" y="4198424"/>
                  <a:ext cx="245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3B78FF2-B61E-4EE0-A14C-AFB05ABB5843}"/>
                    </a:ext>
                  </a:extLst>
                </p14:cNvPr>
                <p14:cNvContentPartPr/>
                <p14:nvPr/>
              </p14:nvContentPartPr>
              <p14:xfrm>
                <a:off x="7518580" y="3799904"/>
                <a:ext cx="173880" cy="180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3B78FF2-B61E-4EE0-A14C-AFB05ABB584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500940" y="3782264"/>
                  <a:ext cx="209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FA0E9F3-895D-402B-9715-391AB149455B}"/>
                    </a:ext>
                  </a:extLst>
                </p14:cNvPr>
                <p14:cNvContentPartPr/>
                <p14:nvPr/>
              </p14:nvContentPartPr>
              <p14:xfrm>
                <a:off x="7596340" y="3848504"/>
                <a:ext cx="197280" cy="3384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FA0E9F3-895D-402B-9715-391AB14945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578700" y="3830864"/>
                  <a:ext cx="232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634AEEC-C228-4BCF-8BA4-1F2366B63946}"/>
                    </a:ext>
                  </a:extLst>
                </p14:cNvPr>
                <p14:cNvContentPartPr/>
                <p14:nvPr/>
              </p14:nvContentPartPr>
              <p14:xfrm>
                <a:off x="7799020" y="3799904"/>
                <a:ext cx="284040" cy="647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634AEEC-C228-4BCF-8BA4-1F2366B6394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781020" y="3782264"/>
                  <a:ext cx="31968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D5898DC-0E55-46A3-9218-323C3E004DC6}"/>
                    </a:ext>
                  </a:extLst>
                </p14:cNvPr>
                <p14:cNvContentPartPr/>
                <p14:nvPr/>
              </p14:nvContentPartPr>
              <p14:xfrm>
                <a:off x="5946100" y="3766424"/>
                <a:ext cx="450720" cy="588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D5898DC-0E55-46A3-9218-323C3E004DC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928460" y="3748784"/>
                  <a:ext cx="4863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BDD9D04-E59D-4D0F-A5A6-2E70CBE87361}"/>
                    </a:ext>
                  </a:extLst>
                </p14:cNvPr>
                <p14:cNvContentPartPr/>
                <p14:nvPr/>
              </p14:nvContentPartPr>
              <p14:xfrm>
                <a:off x="6371980" y="3916184"/>
                <a:ext cx="384840" cy="283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BDD9D04-E59D-4D0F-A5A6-2E70CBE8736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354340" y="3898184"/>
                  <a:ext cx="4204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1CD1486-0369-4D1A-94E9-D0B0138D9F62}"/>
                    </a:ext>
                  </a:extLst>
                </p14:cNvPr>
                <p14:cNvContentPartPr/>
                <p14:nvPr/>
              </p14:nvContentPartPr>
              <p14:xfrm>
                <a:off x="6234460" y="3627464"/>
                <a:ext cx="102240" cy="223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1CD1486-0369-4D1A-94E9-D0B0138D9F6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216460" y="3609464"/>
                  <a:ext cx="137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FF72460-DF6D-49A0-8AD1-35824F3E209B}"/>
                    </a:ext>
                  </a:extLst>
                </p14:cNvPr>
                <p14:cNvContentPartPr/>
                <p14:nvPr/>
              </p14:nvContentPartPr>
              <p14:xfrm>
                <a:off x="6414460" y="3699824"/>
                <a:ext cx="27360" cy="110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FF72460-DF6D-49A0-8AD1-35824F3E209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396820" y="3681824"/>
                  <a:ext cx="63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2C5A2D5-201C-4B05-A5D0-1FA5147E5229}"/>
                    </a:ext>
                  </a:extLst>
                </p14:cNvPr>
                <p14:cNvContentPartPr/>
                <p14:nvPr/>
              </p14:nvContentPartPr>
              <p14:xfrm>
                <a:off x="6421300" y="3669224"/>
                <a:ext cx="296280" cy="102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2C5A2D5-201C-4B05-A5D0-1FA5147E522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403300" y="3651584"/>
                  <a:ext cx="331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6A3AE2F-7DDE-4718-BC40-8D86D4CE2773}"/>
                    </a:ext>
                  </a:extLst>
                </p14:cNvPr>
                <p14:cNvContentPartPr/>
                <p14:nvPr/>
              </p14:nvContentPartPr>
              <p14:xfrm>
                <a:off x="8439820" y="3864704"/>
                <a:ext cx="217440" cy="168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6A3AE2F-7DDE-4718-BC40-8D86D4CE277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421820" y="3846704"/>
                  <a:ext cx="253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D1D3DD4-7D56-467A-82A6-917E831CEE74}"/>
                    </a:ext>
                  </a:extLst>
                </p14:cNvPr>
                <p14:cNvContentPartPr/>
                <p14:nvPr/>
              </p14:nvContentPartPr>
              <p14:xfrm>
                <a:off x="8420380" y="3849584"/>
                <a:ext cx="189360" cy="201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D1D3DD4-7D56-467A-82A6-917E831CEE7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402740" y="3831944"/>
                  <a:ext cx="225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A168C71-072D-4A33-ACE5-ABADD56178D3}"/>
                    </a:ext>
                  </a:extLst>
                </p14:cNvPr>
                <p14:cNvContentPartPr/>
                <p14:nvPr/>
              </p14:nvContentPartPr>
              <p14:xfrm>
                <a:off x="8831140" y="3989264"/>
                <a:ext cx="360" cy="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A168C71-072D-4A33-ACE5-ABADD56178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13500" y="39716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772F82F-7FDC-483B-B329-27E92591CA5C}"/>
                    </a:ext>
                  </a:extLst>
                </p14:cNvPr>
                <p14:cNvContentPartPr/>
                <p14:nvPr/>
              </p14:nvContentPartPr>
              <p14:xfrm>
                <a:off x="4939900" y="2115464"/>
                <a:ext cx="241200" cy="394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772F82F-7FDC-483B-B329-27E92591CA5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922260" y="2097824"/>
                  <a:ext cx="2768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A8CFE97-300C-4867-8B9B-D49219096FE0}"/>
                    </a:ext>
                  </a:extLst>
                </p14:cNvPr>
                <p14:cNvContentPartPr/>
                <p14:nvPr/>
              </p14:nvContentPartPr>
              <p14:xfrm>
                <a:off x="5312500" y="2494904"/>
                <a:ext cx="21600" cy="246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A8CFE97-300C-4867-8B9B-D49219096F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294500" y="2476904"/>
                  <a:ext cx="57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E193339-B454-445E-8E6D-89CB72D3E5CD}"/>
                    </a:ext>
                  </a:extLst>
                </p14:cNvPr>
                <p14:cNvContentPartPr/>
                <p14:nvPr/>
              </p14:nvContentPartPr>
              <p14:xfrm>
                <a:off x="5604820" y="2082344"/>
                <a:ext cx="527400" cy="586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E193339-B454-445E-8E6D-89CB72D3E5C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87180" y="2064704"/>
                  <a:ext cx="5630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AC66E3-7D89-44D2-8353-258E419FB90F}"/>
                    </a:ext>
                  </a:extLst>
                </p14:cNvPr>
                <p14:cNvContentPartPr/>
                <p14:nvPr/>
              </p14:nvContentPartPr>
              <p14:xfrm>
                <a:off x="6200620" y="2297264"/>
                <a:ext cx="206280" cy="157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AC66E3-7D89-44D2-8353-258E419FB9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82620" y="2279624"/>
                  <a:ext cx="241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714152E-ED7B-4B37-9566-597EB11B4F7A}"/>
                    </a:ext>
                  </a:extLst>
                </p14:cNvPr>
                <p14:cNvContentPartPr/>
                <p14:nvPr/>
              </p14:nvContentPartPr>
              <p14:xfrm>
                <a:off x="6177940" y="2243624"/>
                <a:ext cx="195120" cy="288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714152E-ED7B-4B37-9566-597EB11B4F7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60300" y="2225984"/>
                  <a:ext cx="230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F1751A2-FF97-4EB3-9547-4CEEE0C48E54}"/>
                    </a:ext>
                  </a:extLst>
                </p14:cNvPr>
                <p14:cNvContentPartPr/>
                <p14:nvPr/>
              </p14:nvContentPartPr>
              <p14:xfrm>
                <a:off x="5087500" y="3002864"/>
                <a:ext cx="150840" cy="330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F1751A2-FF97-4EB3-9547-4CEEE0C48E5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069500" y="2985224"/>
                  <a:ext cx="1864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2FC4AFE-D09B-432A-9CF5-5A607BE8FF75}"/>
                    </a:ext>
                  </a:extLst>
                </p14:cNvPr>
                <p14:cNvContentPartPr/>
                <p14:nvPr/>
              </p14:nvContentPartPr>
              <p14:xfrm>
                <a:off x="5354260" y="3291584"/>
                <a:ext cx="200880" cy="167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2FC4AFE-D09B-432A-9CF5-5A607BE8FF7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36260" y="3273944"/>
                  <a:ext cx="236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D43825A-D866-4183-B5EA-6CAAC0D75BAC}"/>
                    </a:ext>
                  </a:extLst>
                </p14:cNvPr>
                <p14:cNvContentPartPr/>
                <p14:nvPr/>
              </p14:nvContentPartPr>
              <p14:xfrm>
                <a:off x="5817940" y="2923664"/>
                <a:ext cx="415800" cy="497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D43825A-D866-4183-B5EA-6CAAC0D75BA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99940" y="2905664"/>
                  <a:ext cx="4514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B05D86A-31E4-42BA-879B-8694D5DEB1B6}"/>
                    </a:ext>
                  </a:extLst>
                </p14:cNvPr>
                <p14:cNvContentPartPr/>
                <p14:nvPr/>
              </p14:nvContentPartPr>
              <p14:xfrm>
                <a:off x="6382780" y="2989904"/>
                <a:ext cx="147960" cy="136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B05D86A-31E4-42BA-879B-8694D5DEB1B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65140" y="2972264"/>
                  <a:ext cx="183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2600B87-7975-4398-A57C-7121EF2C37F2}"/>
                    </a:ext>
                  </a:extLst>
                </p14:cNvPr>
                <p14:cNvContentPartPr/>
                <p14:nvPr/>
              </p14:nvContentPartPr>
              <p14:xfrm>
                <a:off x="6485380" y="2993864"/>
                <a:ext cx="115200" cy="276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2600B87-7975-4398-A57C-7121EF2C37F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67740" y="2976224"/>
                  <a:ext cx="1508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EFC808B-D04F-48C4-8282-95258C004B8E}"/>
                    </a:ext>
                  </a:extLst>
                </p14:cNvPr>
                <p14:cNvContentPartPr/>
                <p14:nvPr/>
              </p14:nvContentPartPr>
              <p14:xfrm>
                <a:off x="6218980" y="2775344"/>
                <a:ext cx="70560" cy="162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EFC808B-D04F-48C4-8282-95258C004B8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200980" y="2757344"/>
                  <a:ext cx="106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ED61EA9-F207-4B51-B2A1-B0A0D94F28B7}"/>
                    </a:ext>
                  </a:extLst>
                </p14:cNvPr>
                <p14:cNvContentPartPr/>
                <p14:nvPr/>
              </p14:nvContentPartPr>
              <p14:xfrm>
                <a:off x="6377380" y="2775344"/>
                <a:ext cx="39600" cy="129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ED61EA9-F207-4B51-B2A1-B0A0D94F28B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59380" y="2757344"/>
                  <a:ext cx="75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6753393-AB31-4199-80E2-A95F06DB947B}"/>
                    </a:ext>
                  </a:extLst>
                </p14:cNvPr>
                <p14:cNvContentPartPr/>
                <p14:nvPr/>
              </p14:nvContentPartPr>
              <p14:xfrm>
                <a:off x="6451900" y="2796584"/>
                <a:ext cx="183600" cy="52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6753393-AB31-4199-80E2-A95F06DB947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434260" y="2778584"/>
                  <a:ext cx="219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800BEDF-CB6E-48EE-BA8E-09A4ECDCD71F}"/>
                    </a:ext>
                  </a:extLst>
                </p14:cNvPr>
                <p14:cNvContentPartPr/>
                <p14:nvPr/>
              </p14:nvContentPartPr>
              <p14:xfrm>
                <a:off x="6335620" y="2528024"/>
                <a:ext cx="33120" cy="1872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800BEDF-CB6E-48EE-BA8E-09A4ECDCD71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17980" y="2510384"/>
                  <a:ext cx="68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CBF1CE8-9219-425E-86AF-614B0B9DACDD}"/>
                    </a:ext>
                  </a:extLst>
                </p14:cNvPr>
                <p14:cNvContentPartPr/>
                <p14:nvPr/>
              </p14:nvContentPartPr>
              <p14:xfrm>
                <a:off x="6512020" y="2507864"/>
                <a:ext cx="25560" cy="173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CBF1CE8-9219-425E-86AF-614B0B9DACD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494380" y="2490224"/>
                  <a:ext cx="61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07B21B2-2A44-438A-B83B-2D63DC84860F}"/>
                    </a:ext>
                  </a:extLst>
                </p14:cNvPr>
                <p14:cNvContentPartPr/>
                <p14:nvPr/>
              </p14:nvContentPartPr>
              <p14:xfrm>
                <a:off x="6545140" y="2530184"/>
                <a:ext cx="109440" cy="134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07B21B2-2A44-438A-B83B-2D63DC84860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27500" y="2512544"/>
                  <a:ext cx="145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77D0005-58CC-4F27-8EB5-A618F3DB00C1}"/>
                    </a:ext>
                  </a:extLst>
                </p14:cNvPr>
                <p14:cNvContentPartPr/>
                <p14:nvPr/>
              </p14:nvContentPartPr>
              <p14:xfrm>
                <a:off x="6501220" y="2772104"/>
                <a:ext cx="223200" cy="45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77D0005-58CC-4F27-8EB5-A618F3DB00C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83220" y="2754464"/>
                  <a:ext cx="258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A3D569E-D62E-4708-A9F2-ED7BE9719455}"/>
                    </a:ext>
                  </a:extLst>
                </p14:cNvPr>
                <p14:cNvContentPartPr/>
                <p14:nvPr/>
              </p14:nvContentPartPr>
              <p14:xfrm>
                <a:off x="6431380" y="3301664"/>
                <a:ext cx="65880" cy="166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A3D569E-D62E-4708-A9F2-ED7BE971945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13380" y="3284024"/>
                  <a:ext cx="101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D0A572C-BC3B-4101-9696-A70B3EF10F15}"/>
                    </a:ext>
                  </a:extLst>
                </p14:cNvPr>
                <p14:cNvContentPartPr/>
                <p14:nvPr/>
              </p14:nvContentPartPr>
              <p14:xfrm>
                <a:off x="6587620" y="3341984"/>
                <a:ext cx="14040" cy="1098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D0A572C-BC3B-4101-9696-A70B3EF10F1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69980" y="3323984"/>
                  <a:ext cx="49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324CD2F-9663-461A-9524-D531F7A3A44A}"/>
                    </a:ext>
                  </a:extLst>
                </p14:cNvPr>
                <p14:cNvContentPartPr/>
                <p14:nvPr/>
              </p14:nvContentPartPr>
              <p14:xfrm>
                <a:off x="6592300" y="3350264"/>
                <a:ext cx="360" cy="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324CD2F-9663-461A-9524-D531F7A3A4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74660" y="33326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7A85501-026D-4474-B935-2725DC715AB2}"/>
                    </a:ext>
                  </a:extLst>
                </p14:cNvPr>
                <p14:cNvContentPartPr/>
                <p14:nvPr/>
              </p14:nvContentPartPr>
              <p14:xfrm>
                <a:off x="6592300" y="3331184"/>
                <a:ext cx="149040" cy="94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7A85501-026D-4474-B935-2725DC715AB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574660" y="3313184"/>
                  <a:ext cx="184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3EED548-F77C-4786-8A8E-7CB352285C47}"/>
                    </a:ext>
                  </a:extLst>
                </p14:cNvPr>
                <p14:cNvContentPartPr/>
                <p14:nvPr/>
              </p14:nvContentPartPr>
              <p14:xfrm>
                <a:off x="6546220" y="3468704"/>
                <a:ext cx="222120" cy="1238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3EED548-F77C-4786-8A8E-7CB352285C4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528220" y="3451064"/>
                  <a:ext cx="257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92BB567-0EC5-4C06-88EF-1F505F2F7612}"/>
                    </a:ext>
                  </a:extLst>
                </p14:cNvPr>
                <p14:cNvContentPartPr/>
                <p14:nvPr/>
              </p14:nvContentPartPr>
              <p14:xfrm>
                <a:off x="6761500" y="2704424"/>
                <a:ext cx="335520" cy="397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92BB567-0EC5-4C06-88EF-1F505F2F761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743500" y="2686784"/>
                  <a:ext cx="3711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E70DA0C-9FEF-4514-9936-51F7465119FB}"/>
                    </a:ext>
                  </a:extLst>
                </p14:cNvPr>
                <p14:cNvContentPartPr/>
                <p14:nvPr/>
              </p14:nvContentPartPr>
              <p14:xfrm>
                <a:off x="7183420" y="2515064"/>
                <a:ext cx="81360" cy="171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E70DA0C-9FEF-4514-9936-51F7465119F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165420" y="2497064"/>
                  <a:ext cx="117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609F992-30A6-4039-8EEB-46AB272CF199}"/>
                    </a:ext>
                  </a:extLst>
                </p14:cNvPr>
                <p14:cNvContentPartPr/>
                <p14:nvPr/>
              </p14:nvContentPartPr>
              <p14:xfrm>
                <a:off x="7229500" y="2615504"/>
                <a:ext cx="73440" cy="187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609F992-30A6-4039-8EEB-46AB272CF19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211500" y="2597504"/>
                  <a:ext cx="109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7B39FE6-F1CA-4D29-BDF6-46A1EF793946}"/>
                    </a:ext>
                  </a:extLst>
                </p14:cNvPr>
                <p14:cNvContentPartPr/>
                <p14:nvPr/>
              </p14:nvContentPartPr>
              <p14:xfrm>
                <a:off x="7370260" y="2510024"/>
                <a:ext cx="24120" cy="117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7B39FE6-F1CA-4D29-BDF6-46A1EF79394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352260" y="2492384"/>
                  <a:ext cx="59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5EEBF49-6371-48DA-970F-AD46E821A77D}"/>
                    </a:ext>
                  </a:extLst>
                </p14:cNvPr>
                <p14:cNvContentPartPr/>
                <p14:nvPr/>
              </p14:nvContentPartPr>
              <p14:xfrm>
                <a:off x="7433620" y="2508944"/>
                <a:ext cx="210240" cy="763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5EEBF49-6371-48DA-970F-AD46E821A77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415980" y="2491304"/>
                  <a:ext cx="245880" cy="11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03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DAF087-970C-4502-B5CB-3D984591645D}"/>
                  </a:ext>
                </a:extLst>
              </p14:cNvPr>
              <p14:cNvContentPartPr/>
              <p14:nvPr/>
            </p14:nvContentPartPr>
            <p14:xfrm>
              <a:off x="365740" y="188744"/>
              <a:ext cx="301680" cy="424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DAF087-970C-4502-B5CB-3D98459164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100" y="170744"/>
                <a:ext cx="33732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0B9A0A-6E5F-40CC-8F3E-91560ADD0529}"/>
                  </a:ext>
                </a:extLst>
              </p14:cNvPr>
              <p14:cNvContentPartPr/>
              <p14:nvPr/>
            </p14:nvContentPartPr>
            <p14:xfrm>
              <a:off x="333700" y="649904"/>
              <a:ext cx="514800" cy="24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0B9A0A-6E5F-40CC-8F3E-91560ADD05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060" y="632264"/>
                <a:ext cx="5504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1A0F16-66FB-45CC-9C20-9B42C28AF5F5}"/>
                  </a:ext>
                </a:extLst>
              </p14:cNvPr>
              <p14:cNvContentPartPr/>
              <p14:nvPr/>
            </p14:nvContentPartPr>
            <p14:xfrm>
              <a:off x="416140" y="786704"/>
              <a:ext cx="497880" cy="236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1A0F16-66FB-45CC-9C20-9B42C28AF5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140" y="769064"/>
                <a:ext cx="53352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4135387-1011-4B5B-BABE-8E4884E753AF}"/>
              </a:ext>
            </a:extLst>
          </p:cNvPr>
          <p:cNvGrpSpPr/>
          <p:nvPr/>
        </p:nvGrpSpPr>
        <p:grpSpPr>
          <a:xfrm>
            <a:off x="1157380" y="182264"/>
            <a:ext cx="1050120" cy="560160"/>
            <a:chOff x="1157380" y="182264"/>
            <a:chExt cx="105012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51A5E8-C6DC-42C3-BCF3-498C36E7D842}"/>
                    </a:ext>
                  </a:extLst>
                </p14:cNvPr>
                <p14:cNvContentPartPr/>
                <p14:nvPr/>
              </p14:nvContentPartPr>
              <p14:xfrm>
                <a:off x="1157380" y="256424"/>
                <a:ext cx="296640" cy="323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51A5E8-C6DC-42C3-BCF3-498C36E7D8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9740" y="238424"/>
                  <a:ext cx="3322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7CF51AE-16D4-4C04-95B0-1A7D5BD51C8F}"/>
                    </a:ext>
                  </a:extLst>
                </p14:cNvPr>
                <p14:cNvContentPartPr/>
                <p14:nvPr/>
              </p14:nvContentPartPr>
              <p14:xfrm>
                <a:off x="1599100" y="182264"/>
                <a:ext cx="308880" cy="560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7CF51AE-16D4-4C04-95B0-1A7D5BD51C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1100" y="164264"/>
                  <a:ext cx="34452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A5A65A-4901-4983-A075-358E39F6102D}"/>
                    </a:ext>
                  </a:extLst>
                </p14:cNvPr>
                <p14:cNvContentPartPr/>
                <p14:nvPr/>
              </p14:nvContentPartPr>
              <p14:xfrm>
                <a:off x="1974940" y="294944"/>
                <a:ext cx="204120" cy="309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A5A65A-4901-4983-A075-358E39F610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7300" y="276944"/>
                  <a:ext cx="239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ABEC41-8DEC-4252-A8C6-1C65C37ECBA8}"/>
                    </a:ext>
                  </a:extLst>
                </p14:cNvPr>
                <p14:cNvContentPartPr/>
                <p14:nvPr/>
              </p14:nvContentPartPr>
              <p14:xfrm>
                <a:off x="2041540" y="467744"/>
                <a:ext cx="165960" cy="32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ABEC41-8DEC-4252-A8C6-1C65C37ECB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3540" y="450104"/>
                  <a:ext cx="20160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2FED21-89F9-4D73-805C-AE0C22C2F09E}"/>
                  </a:ext>
                </a:extLst>
              </p14:cNvPr>
              <p14:cNvContentPartPr/>
              <p14:nvPr/>
            </p14:nvContentPartPr>
            <p14:xfrm>
              <a:off x="2662180" y="235544"/>
              <a:ext cx="201600" cy="322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2FED21-89F9-4D73-805C-AE0C22C2F09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44540" y="217904"/>
                <a:ext cx="2372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E29111-D945-488B-89F2-ABCA244592BB}"/>
                  </a:ext>
                </a:extLst>
              </p14:cNvPr>
              <p14:cNvContentPartPr/>
              <p14:nvPr/>
            </p14:nvContentPartPr>
            <p14:xfrm>
              <a:off x="3357700" y="300704"/>
              <a:ext cx="443520" cy="237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E29111-D945-488B-89F2-ABCA244592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39700" y="282704"/>
                <a:ext cx="47916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C97CCCA-0516-488D-BAD1-B36A9ACEC01F}"/>
              </a:ext>
            </a:extLst>
          </p:cNvPr>
          <p:cNvGrpSpPr/>
          <p:nvPr/>
        </p:nvGrpSpPr>
        <p:grpSpPr>
          <a:xfrm>
            <a:off x="4213780" y="267224"/>
            <a:ext cx="217080" cy="255600"/>
            <a:chOff x="4213780" y="267224"/>
            <a:chExt cx="21708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F472E24-01A5-4FD3-B172-18215C298CED}"/>
                    </a:ext>
                  </a:extLst>
                </p14:cNvPr>
                <p14:cNvContentPartPr/>
                <p14:nvPr/>
              </p14:nvContentPartPr>
              <p14:xfrm>
                <a:off x="4217380" y="305744"/>
                <a:ext cx="52200" cy="155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F472E24-01A5-4FD3-B172-18215C298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99380" y="288104"/>
                  <a:ext cx="87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7BA679-0869-42FF-90C4-28587C848674}"/>
                    </a:ext>
                  </a:extLst>
                </p14:cNvPr>
                <p14:cNvContentPartPr/>
                <p14:nvPr/>
              </p14:nvContentPartPr>
              <p14:xfrm>
                <a:off x="4213780" y="267224"/>
                <a:ext cx="217080" cy="255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7BA679-0869-42FF-90C4-28587C8486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96140" y="249584"/>
                  <a:ext cx="25272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314BE1-13FA-4149-A1D9-919B9BC37C02}"/>
              </a:ext>
            </a:extLst>
          </p:cNvPr>
          <p:cNvGrpSpPr/>
          <p:nvPr/>
        </p:nvGrpSpPr>
        <p:grpSpPr>
          <a:xfrm>
            <a:off x="4846300" y="229064"/>
            <a:ext cx="329400" cy="312120"/>
            <a:chOff x="4846300" y="229064"/>
            <a:chExt cx="32940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3E667C3-F3C0-4B5B-9EBF-99B43F91EB8C}"/>
                    </a:ext>
                  </a:extLst>
                </p14:cNvPr>
                <p14:cNvContentPartPr/>
                <p14:nvPr/>
              </p14:nvContentPartPr>
              <p14:xfrm>
                <a:off x="4868980" y="324104"/>
                <a:ext cx="32040" cy="194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3E667C3-F3C0-4B5B-9EBF-99B43F91EB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51340" y="306104"/>
                  <a:ext cx="67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3EF668-0D60-42F6-BAF8-BE833744C401}"/>
                    </a:ext>
                  </a:extLst>
                </p14:cNvPr>
                <p14:cNvContentPartPr/>
                <p14:nvPr/>
              </p14:nvContentPartPr>
              <p14:xfrm>
                <a:off x="4846300" y="229064"/>
                <a:ext cx="329400" cy="121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3EF668-0D60-42F6-BAF8-BE833744C4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28660" y="211424"/>
                  <a:ext cx="365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B78D49-F4C7-4604-B7BE-60EC8DA97F0C}"/>
                    </a:ext>
                  </a:extLst>
                </p14:cNvPr>
                <p14:cNvContentPartPr/>
                <p14:nvPr/>
              </p14:nvContentPartPr>
              <p14:xfrm>
                <a:off x="4888060" y="371624"/>
                <a:ext cx="248040" cy="16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B78D49-F4C7-4604-B7BE-60EC8DA97F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70420" y="353624"/>
                  <a:ext cx="2836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50049F-7917-4623-AA6F-EBE620643501}"/>
              </a:ext>
            </a:extLst>
          </p:cNvPr>
          <p:cNvGrpSpPr/>
          <p:nvPr/>
        </p:nvGrpSpPr>
        <p:grpSpPr>
          <a:xfrm>
            <a:off x="5496100" y="139784"/>
            <a:ext cx="666720" cy="578520"/>
            <a:chOff x="5496100" y="139784"/>
            <a:chExt cx="66672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29B62D-025D-4CA4-8188-78A0CFBAB748}"/>
                    </a:ext>
                  </a:extLst>
                </p14:cNvPr>
                <p14:cNvContentPartPr/>
                <p14:nvPr/>
              </p14:nvContentPartPr>
              <p14:xfrm>
                <a:off x="5496100" y="286664"/>
                <a:ext cx="30600" cy="218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29B62D-025D-4CA4-8188-78A0CFBAB7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78100" y="268664"/>
                  <a:ext cx="66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B3097F-57A2-4688-8D16-562BC7716044}"/>
                    </a:ext>
                  </a:extLst>
                </p14:cNvPr>
                <p14:cNvContentPartPr/>
                <p14:nvPr/>
              </p14:nvContentPartPr>
              <p14:xfrm>
                <a:off x="5517340" y="245984"/>
                <a:ext cx="245880" cy="9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B3097F-57A2-4688-8D16-562BC77160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99700" y="228344"/>
                  <a:ext cx="281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BD4D92-1AFA-4A09-B721-DEAFC6FFE000}"/>
                    </a:ext>
                  </a:extLst>
                </p14:cNvPr>
                <p14:cNvContentPartPr/>
                <p14:nvPr/>
              </p14:nvContentPartPr>
              <p14:xfrm>
                <a:off x="5543260" y="139784"/>
                <a:ext cx="619560" cy="578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BD4D92-1AFA-4A09-B721-DEAFC6FFE0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25260" y="121784"/>
                  <a:ext cx="655200" cy="61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A7AE04-7EAB-4A97-AC19-18AB855BE5BF}"/>
              </a:ext>
            </a:extLst>
          </p:cNvPr>
          <p:cNvGrpSpPr/>
          <p:nvPr/>
        </p:nvGrpSpPr>
        <p:grpSpPr>
          <a:xfrm>
            <a:off x="1940020" y="1195664"/>
            <a:ext cx="1917720" cy="319680"/>
            <a:chOff x="1940020" y="1195664"/>
            <a:chExt cx="191772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3C58D58-34C6-4490-8DD4-C54992F4FBC4}"/>
                    </a:ext>
                  </a:extLst>
                </p14:cNvPr>
                <p14:cNvContentPartPr/>
                <p14:nvPr/>
              </p14:nvContentPartPr>
              <p14:xfrm>
                <a:off x="1940020" y="1195664"/>
                <a:ext cx="235440" cy="319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3C58D58-34C6-4490-8DD4-C54992F4FB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22380" y="1177664"/>
                  <a:ext cx="271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FC1C52D-79B9-4449-B16F-94C15CC40F9B}"/>
                    </a:ext>
                  </a:extLst>
                </p14:cNvPr>
                <p14:cNvContentPartPr/>
                <p14:nvPr/>
              </p14:nvContentPartPr>
              <p14:xfrm>
                <a:off x="1964860" y="1348664"/>
                <a:ext cx="232200" cy="30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FC1C52D-79B9-4449-B16F-94C15CC40F9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47220" y="1331024"/>
                  <a:ext cx="267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0007B2-1AB1-44E3-A4F2-8B3F004D8E5E}"/>
                    </a:ext>
                  </a:extLst>
                </p14:cNvPr>
                <p14:cNvContentPartPr/>
                <p14:nvPr/>
              </p14:nvContentPartPr>
              <p14:xfrm>
                <a:off x="2275540" y="1211144"/>
                <a:ext cx="232920" cy="247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0007B2-1AB1-44E3-A4F2-8B3F004D8E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57900" y="1193144"/>
                  <a:ext cx="268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9DD363A-3FEF-439F-979A-236F13FC4999}"/>
                    </a:ext>
                  </a:extLst>
                </p14:cNvPr>
                <p14:cNvContentPartPr/>
                <p14:nvPr/>
              </p14:nvContentPartPr>
              <p14:xfrm>
                <a:off x="2604580" y="1268744"/>
                <a:ext cx="252360" cy="212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9DD363A-3FEF-439F-979A-236F13FC49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86580" y="1250744"/>
                  <a:ext cx="288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91DFE8-16E1-488A-9F62-C1F0E07C069A}"/>
                    </a:ext>
                  </a:extLst>
                </p14:cNvPr>
                <p14:cNvContentPartPr/>
                <p14:nvPr/>
              </p14:nvContentPartPr>
              <p14:xfrm>
                <a:off x="2999500" y="1227344"/>
                <a:ext cx="391320" cy="201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91DFE8-16E1-488A-9F62-C1F0E07C06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81500" y="1209344"/>
                  <a:ext cx="426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07308C5-DD48-4B78-8F4E-C2CDF0C7C4DF}"/>
                    </a:ext>
                  </a:extLst>
                </p14:cNvPr>
                <p14:cNvContentPartPr/>
                <p14:nvPr/>
              </p14:nvContentPartPr>
              <p14:xfrm>
                <a:off x="3623020" y="1219784"/>
                <a:ext cx="234720" cy="262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07308C5-DD48-4B78-8F4E-C2CDF0C7C4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05020" y="1201784"/>
                  <a:ext cx="27036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619DD5-1D52-4DAA-9796-9387579BD43A}"/>
              </a:ext>
            </a:extLst>
          </p:cNvPr>
          <p:cNvGrpSpPr/>
          <p:nvPr/>
        </p:nvGrpSpPr>
        <p:grpSpPr>
          <a:xfrm>
            <a:off x="2258620" y="3161984"/>
            <a:ext cx="804960" cy="262440"/>
            <a:chOff x="2258620" y="3161984"/>
            <a:chExt cx="80496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FBEEBD-DF29-4A8B-ADB6-7C62A22660FF}"/>
                    </a:ext>
                  </a:extLst>
                </p14:cNvPr>
                <p14:cNvContentPartPr/>
                <p14:nvPr/>
              </p14:nvContentPartPr>
              <p14:xfrm>
                <a:off x="2258620" y="3161984"/>
                <a:ext cx="244440" cy="230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FBEEBD-DF29-4A8B-ADB6-7C62A22660F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40980" y="3144344"/>
                  <a:ext cx="280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0CCD99-1C8C-4318-9FF5-D1539C123667}"/>
                    </a:ext>
                  </a:extLst>
                </p14:cNvPr>
                <p14:cNvContentPartPr/>
                <p14:nvPr/>
              </p14:nvContentPartPr>
              <p14:xfrm>
                <a:off x="2522140" y="3248024"/>
                <a:ext cx="18360" cy="175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0CCD99-1C8C-4318-9FF5-D1539C12366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04140" y="3230384"/>
                  <a:ext cx="54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0F3238-FE58-4FC1-9C27-9660467CBF12}"/>
                    </a:ext>
                  </a:extLst>
                </p14:cNvPr>
                <p14:cNvContentPartPr/>
                <p14:nvPr/>
              </p14:nvContentPartPr>
              <p14:xfrm>
                <a:off x="2568220" y="3204824"/>
                <a:ext cx="132480" cy="187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0F3238-FE58-4FC1-9C27-9660467CBF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50580" y="3186824"/>
                  <a:ext cx="168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BD4031-BE3E-47DF-8907-C88F2F083485}"/>
                    </a:ext>
                  </a:extLst>
                </p14:cNvPr>
                <p14:cNvContentPartPr/>
                <p14:nvPr/>
              </p14:nvContentPartPr>
              <p14:xfrm>
                <a:off x="2821660" y="3236864"/>
                <a:ext cx="170280" cy="187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BD4031-BE3E-47DF-8907-C88F2F0834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03660" y="3219224"/>
                  <a:ext cx="205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663851F-256E-4AF1-8DD5-FC04586EBE19}"/>
                    </a:ext>
                  </a:extLst>
                </p14:cNvPr>
                <p14:cNvContentPartPr/>
                <p14:nvPr/>
              </p14:nvContentPartPr>
              <p14:xfrm>
                <a:off x="2847220" y="3288704"/>
                <a:ext cx="216360" cy="35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663851F-256E-4AF1-8DD5-FC04586EBE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29580" y="3270704"/>
                  <a:ext cx="252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31DE41-2BBD-4D74-A1CC-E005AB0E54B9}"/>
              </a:ext>
            </a:extLst>
          </p:cNvPr>
          <p:cNvGrpSpPr/>
          <p:nvPr/>
        </p:nvGrpSpPr>
        <p:grpSpPr>
          <a:xfrm>
            <a:off x="3346180" y="3187544"/>
            <a:ext cx="345600" cy="195840"/>
            <a:chOff x="3346180" y="3187544"/>
            <a:chExt cx="34560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949B9C-3580-4091-A7D3-6BC23153733B}"/>
                    </a:ext>
                  </a:extLst>
                </p14:cNvPr>
                <p14:cNvContentPartPr/>
                <p14:nvPr/>
              </p14:nvContentPartPr>
              <p14:xfrm>
                <a:off x="3346180" y="3245144"/>
                <a:ext cx="321120" cy="78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949B9C-3580-4091-A7D3-6BC2315373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28180" y="3227144"/>
                  <a:ext cx="356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1FA9C8E-19B3-4499-A92A-6186CB1E94E4}"/>
                    </a:ext>
                  </a:extLst>
                </p14:cNvPr>
                <p14:cNvContentPartPr/>
                <p14:nvPr/>
              </p14:nvContentPartPr>
              <p14:xfrm>
                <a:off x="3557500" y="3187544"/>
                <a:ext cx="134280" cy="195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1FA9C8E-19B3-4499-A92A-6186CB1E94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39860" y="3169544"/>
                  <a:ext cx="16992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41B9831-0000-4DE5-ACD7-40FD588E6DB3}"/>
                  </a:ext>
                </a:extLst>
              </p14:cNvPr>
              <p14:cNvContentPartPr/>
              <p14:nvPr/>
            </p14:nvContentPartPr>
            <p14:xfrm>
              <a:off x="3960700" y="3112664"/>
              <a:ext cx="207360" cy="2905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41B9831-0000-4DE5-ACD7-40FD588E6DB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42700" y="3095024"/>
                <a:ext cx="2430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9DD892F-67A7-4A50-800C-4C63E6146B65}"/>
                  </a:ext>
                </a:extLst>
              </p14:cNvPr>
              <p14:cNvContentPartPr/>
              <p14:nvPr/>
            </p14:nvContentPartPr>
            <p14:xfrm>
              <a:off x="4422220" y="3271424"/>
              <a:ext cx="360" cy="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9DD892F-67A7-4A50-800C-4C63E6146B6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04220" y="3253784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FEF32BE0-5027-45A3-B89C-8191CC6C0B1F}"/>
              </a:ext>
            </a:extLst>
          </p:cNvPr>
          <p:cNvGrpSpPr/>
          <p:nvPr/>
        </p:nvGrpSpPr>
        <p:grpSpPr>
          <a:xfrm>
            <a:off x="2370220" y="3702704"/>
            <a:ext cx="1959120" cy="307440"/>
            <a:chOff x="2370220" y="3702704"/>
            <a:chExt cx="195912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0B180C9-DA19-4D61-828B-4ACB0C9C63BB}"/>
                    </a:ext>
                  </a:extLst>
                </p14:cNvPr>
                <p14:cNvContentPartPr/>
                <p14:nvPr/>
              </p14:nvContentPartPr>
              <p14:xfrm>
                <a:off x="2370220" y="3818264"/>
                <a:ext cx="62640" cy="191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0B180C9-DA19-4D61-828B-4ACB0C9C63B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52220" y="3800264"/>
                  <a:ext cx="98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A1EDFA4-9413-4B09-B526-21C550322C8B}"/>
                    </a:ext>
                  </a:extLst>
                </p14:cNvPr>
                <p14:cNvContentPartPr/>
                <p14:nvPr/>
              </p14:nvContentPartPr>
              <p14:xfrm>
                <a:off x="2428540" y="3775784"/>
                <a:ext cx="214200" cy="221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A1EDFA4-9413-4B09-B526-21C550322C8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10900" y="3758144"/>
                  <a:ext cx="249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BF34956-B32F-44A0-9C1B-86730DBFCD52}"/>
                    </a:ext>
                  </a:extLst>
                </p14:cNvPr>
                <p14:cNvContentPartPr/>
                <p14:nvPr/>
              </p14:nvContentPartPr>
              <p14:xfrm>
                <a:off x="2703220" y="3880904"/>
                <a:ext cx="51120" cy="127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BF34956-B32F-44A0-9C1B-86730DBFCD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85580" y="3863264"/>
                  <a:ext cx="86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2F5DDB-51C5-4A81-8343-49CB3BAB0360}"/>
                    </a:ext>
                  </a:extLst>
                </p14:cNvPr>
                <p14:cNvContentPartPr/>
                <p14:nvPr/>
              </p14:nvContentPartPr>
              <p14:xfrm>
                <a:off x="2714740" y="3803144"/>
                <a:ext cx="235440" cy="111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2F5DDB-51C5-4A81-8343-49CB3BAB036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96740" y="3785144"/>
                  <a:ext cx="271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9759A92-FE06-4654-8646-00E89C98AF31}"/>
                    </a:ext>
                  </a:extLst>
                </p14:cNvPr>
                <p14:cNvContentPartPr/>
                <p14:nvPr/>
              </p14:nvContentPartPr>
              <p14:xfrm>
                <a:off x="3161140" y="3825464"/>
                <a:ext cx="421560" cy="60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9759A92-FE06-4654-8646-00E89C98AF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43140" y="3807464"/>
                  <a:ext cx="457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ABD429D-F0E9-4E1F-909B-E10A06B35152}"/>
                    </a:ext>
                  </a:extLst>
                </p14:cNvPr>
                <p14:cNvContentPartPr/>
                <p14:nvPr/>
              </p14:nvContentPartPr>
              <p14:xfrm>
                <a:off x="3403420" y="3718904"/>
                <a:ext cx="200160" cy="283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ABD429D-F0E9-4E1F-909B-E10A06B3515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85780" y="3701264"/>
                  <a:ext cx="235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95FA2A2-8DAC-4525-B694-8E591D4E6401}"/>
                    </a:ext>
                  </a:extLst>
                </p14:cNvPr>
                <p14:cNvContentPartPr/>
                <p14:nvPr/>
              </p14:nvContentPartPr>
              <p14:xfrm>
                <a:off x="3837940" y="3702704"/>
                <a:ext cx="44280" cy="254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95FA2A2-8DAC-4525-B694-8E591D4E64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19940" y="3685064"/>
                  <a:ext cx="799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D3227E-9402-4A37-B13B-C10EF89B6350}"/>
                    </a:ext>
                  </a:extLst>
                </p14:cNvPr>
                <p14:cNvContentPartPr/>
                <p14:nvPr/>
              </p14:nvContentPartPr>
              <p14:xfrm>
                <a:off x="3799780" y="3705224"/>
                <a:ext cx="529560" cy="255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0D3227E-9402-4A37-B13B-C10EF89B63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81780" y="3687584"/>
                  <a:ext cx="56520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36BDCC0-C831-4EB6-806A-B8C15B5A909A}"/>
              </a:ext>
            </a:extLst>
          </p:cNvPr>
          <p:cNvGrpSpPr/>
          <p:nvPr/>
        </p:nvGrpSpPr>
        <p:grpSpPr>
          <a:xfrm>
            <a:off x="1310740" y="4384184"/>
            <a:ext cx="1658880" cy="556200"/>
            <a:chOff x="1310740" y="4384184"/>
            <a:chExt cx="1658880" cy="55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1940D82-C92C-4363-A75F-D167EA19AF3D}"/>
                    </a:ext>
                  </a:extLst>
                </p14:cNvPr>
                <p14:cNvContentPartPr/>
                <p14:nvPr/>
              </p14:nvContentPartPr>
              <p14:xfrm>
                <a:off x="1660660" y="4455824"/>
                <a:ext cx="208080" cy="270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1940D82-C92C-4363-A75F-D167EA19AF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42660" y="4437824"/>
                  <a:ext cx="243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0004F64-11EB-4BB6-BB95-ED44FFF2757B}"/>
                    </a:ext>
                  </a:extLst>
                </p14:cNvPr>
                <p14:cNvContentPartPr/>
                <p14:nvPr/>
              </p14:nvContentPartPr>
              <p14:xfrm>
                <a:off x="1700260" y="4608824"/>
                <a:ext cx="210960" cy="54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0004F64-11EB-4BB6-BB95-ED44FFF275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82620" y="4591184"/>
                  <a:ext cx="246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95BAD0A-DB59-4310-99E6-07AA9C6828BB}"/>
                    </a:ext>
                  </a:extLst>
                </p14:cNvPr>
                <p14:cNvContentPartPr/>
                <p14:nvPr/>
              </p14:nvContentPartPr>
              <p14:xfrm>
                <a:off x="2017780" y="4537184"/>
                <a:ext cx="41040" cy="146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95BAD0A-DB59-4310-99E6-07AA9C6828B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00140" y="4519184"/>
                  <a:ext cx="76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017A582-766D-4F67-9432-8A7731BE6165}"/>
                    </a:ext>
                  </a:extLst>
                </p14:cNvPr>
                <p14:cNvContentPartPr/>
                <p14:nvPr/>
              </p14:nvContentPartPr>
              <p14:xfrm>
                <a:off x="2008420" y="4500104"/>
                <a:ext cx="207000" cy="186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017A582-766D-4F67-9432-8A7731BE616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90780" y="4482464"/>
                  <a:ext cx="242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714B631-EC7F-4187-BCE1-1603EBCEBADA}"/>
                    </a:ext>
                  </a:extLst>
                </p14:cNvPr>
                <p14:cNvContentPartPr/>
                <p14:nvPr/>
              </p14:nvContentPartPr>
              <p14:xfrm>
                <a:off x="2350060" y="4540064"/>
                <a:ext cx="242280" cy="149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714B631-EC7F-4187-BCE1-1603EBCEBAD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32060" y="4522424"/>
                  <a:ext cx="277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97791D2-7EB9-404D-8889-DBEEE458D9C3}"/>
                    </a:ext>
                  </a:extLst>
                </p14:cNvPr>
                <p14:cNvContentPartPr/>
                <p14:nvPr/>
              </p14:nvContentPartPr>
              <p14:xfrm>
                <a:off x="2539060" y="4484624"/>
                <a:ext cx="279360" cy="375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97791D2-7EB9-404D-8889-DBEEE458D9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21060" y="4466624"/>
                  <a:ext cx="3150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250AB5F-CC0A-4A4C-9F28-6C9D713231ED}"/>
                    </a:ext>
                  </a:extLst>
                </p14:cNvPr>
                <p14:cNvContentPartPr/>
                <p14:nvPr/>
              </p14:nvContentPartPr>
              <p14:xfrm>
                <a:off x="1310740" y="4526024"/>
                <a:ext cx="323280" cy="414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250AB5F-CC0A-4A4C-9F28-6C9D713231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93100" y="4508024"/>
                  <a:ext cx="3589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B16C260-7051-4DD1-A46A-E6675E740637}"/>
                    </a:ext>
                  </a:extLst>
                </p14:cNvPr>
                <p14:cNvContentPartPr/>
                <p14:nvPr/>
              </p14:nvContentPartPr>
              <p14:xfrm>
                <a:off x="2823820" y="4384184"/>
                <a:ext cx="43200" cy="200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B16C260-7051-4DD1-A46A-E6675E7406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05820" y="4366544"/>
                  <a:ext cx="78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C3E627-9066-4B4D-8DB5-E3DEE076762B}"/>
                    </a:ext>
                  </a:extLst>
                </p14:cNvPr>
                <p14:cNvContentPartPr/>
                <p14:nvPr/>
              </p14:nvContentPartPr>
              <p14:xfrm>
                <a:off x="2821660" y="4506584"/>
                <a:ext cx="147960" cy="14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C3E627-9066-4B4D-8DB5-E3DEE07676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03660" y="4488944"/>
                  <a:ext cx="18360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178F1BA-C508-486A-A8E0-1BDD1A93160A}"/>
                  </a:ext>
                </a:extLst>
              </p14:cNvPr>
              <p14:cNvContentPartPr/>
              <p14:nvPr/>
            </p14:nvContentPartPr>
            <p14:xfrm>
              <a:off x="3191740" y="4428824"/>
              <a:ext cx="244440" cy="3718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178F1BA-C508-486A-A8E0-1BDD1A9316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74100" y="4410824"/>
                <a:ext cx="2800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E85B68A-1B03-4BA0-9F09-30683582BD8B}"/>
                  </a:ext>
                </a:extLst>
              </p14:cNvPr>
              <p14:cNvContentPartPr/>
              <p14:nvPr/>
            </p14:nvContentPartPr>
            <p14:xfrm>
              <a:off x="3647860" y="1467104"/>
              <a:ext cx="312120" cy="914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E85B68A-1B03-4BA0-9F09-30683582BD8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29860" y="1449464"/>
                <a:ext cx="34776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71892A33-B897-4089-BDC5-E770C461CBD4}"/>
              </a:ext>
            </a:extLst>
          </p:cNvPr>
          <p:cNvGrpSpPr/>
          <p:nvPr/>
        </p:nvGrpSpPr>
        <p:grpSpPr>
          <a:xfrm>
            <a:off x="4520140" y="1174424"/>
            <a:ext cx="1736280" cy="254880"/>
            <a:chOff x="4520140" y="1174424"/>
            <a:chExt cx="173628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29FFAD1-F62E-4374-AA9B-1DD350175696}"/>
                    </a:ext>
                  </a:extLst>
                </p14:cNvPr>
                <p14:cNvContentPartPr/>
                <p14:nvPr/>
              </p14:nvContentPartPr>
              <p14:xfrm>
                <a:off x="4520140" y="1216544"/>
                <a:ext cx="220320" cy="212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29FFAD1-F62E-4374-AA9B-1DD3501756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02140" y="1198544"/>
                  <a:ext cx="255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4D200B-29BC-4A0A-A177-72F8ED314923}"/>
                    </a:ext>
                  </a:extLst>
                </p14:cNvPr>
                <p14:cNvContentPartPr/>
                <p14:nvPr/>
              </p14:nvContentPartPr>
              <p14:xfrm>
                <a:off x="4825060" y="1223024"/>
                <a:ext cx="216360" cy="161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4D200B-29BC-4A0A-A177-72F8ED31492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07420" y="1205384"/>
                  <a:ext cx="252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8A997B4-61D0-4394-ACE5-4C2F8BCC7339}"/>
                    </a:ext>
                  </a:extLst>
                </p14:cNvPr>
                <p14:cNvContentPartPr/>
                <p14:nvPr/>
              </p14:nvContentPartPr>
              <p14:xfrm>
                <a:off x="5101900" y="1226264"/>
                <a:ext cx="180360" cy="163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8A997B4-61D0-4394-ACE5-4C2F8BCC73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84260" y="1208624"/>
                  <a:ext cx="2160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BCB2E3E-2643-48A5-9EBD-F8164DC00A0A}"/>
                    </a:ext>
                  </a:extLst>
                </p14:cNvPr>
                <p14:cNvContentPartPr/>
                <p14:nvPr/>
              </p14:nvContentPartPr>
              <p14:xfrm>
                <a:off x="5436340" y="1174424"/>
                <a:ext cx="192960" cy="170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BCB2E3E-2643-48A5-9EBD-F8164DC00A0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18340" y="1156424"/>
                  <a:ext cx="228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A896894-19EA-4D57-917D-9D03973074B4}"/>
                    </a:ext>
                  </a:extLst>
                </p14:cNvPr>
                <p14:cNvContentPartPr/>
                <p14:nvPr/>
              </p14:nvContentPartPr>
              <p14:xfrm>
                <a:off x="5769340" y="1175144"/>
                <a:ext cx="487080" cy="163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A896894-19EA-4D57-917D-9D03973074B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51700" y="1157144"/>
                  <a:ext cx="52272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2FEBB29-1ED9-4099-B5D0-5F4C3BB1688E}"/>
                  </a:ext>
                </a:extLst>
              </p14:cNvPr>
              <p14:cNvContentPartPr/>
              <p14:nvPr/>
            </p14:nvContentPartPr>
            <p14:xfrm>
              <a:off x="3655420" y="2321744"/>
              <a:ext cx="125280" cy="511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2FEBB29-1ED9-4099-B5D0-5F4C3BB1688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37780" y="2303744"/>
                <a:ext cx="160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BD7CAE4-FC10-4D83-ACA0-A4851846736F}"/>
                  </a:ext>
                </a:extLst>
              </p14:cNvPr>
              <p14:cNvContentPartPr/>
              <p14:nvPr/>
            </p14:nvContentPartPr>
            <p14:xfrm>
              <a:off x="3575500" y="2948864"/>
              <a:ext cx="338040" cy="536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BD7CAE4-FC10-4D83-ACA0-A4851846736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557500" y="2930864"/>
                <a:ext cx="37368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C434213-6EBA-493A-9D71-124D6C6B62C7}"/>
              </a:ext>
            </a:extLst>
          </p:cNvPr>
          <p:cNvGrpSpPr/>
          <p:nvPr/>
        </p:nvGrpSpPr>
        <p:grpSpPr>
          <a:xfrm>
            <a:off x="3818860" y="4385264"/>
            <a:ext cx="1352160" cy="554040"/>
            <a:chOff x="3818860" y="4385264"/>
            <a:chExt cx="135216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108DCE0-AE54-4CC3-BC52-4C918F18FA4B}"/>
                    </a:ext>
                  </a:extLst>
                </p14:cNvPr>
                <p14:cNvContentPartPr/>
                <p14:nvPr/>
              </p14:nvContentPartPr>
              <p14:xfrm>
                <a:off x="3818860" y="4421984"/>
                <a:ext cx="248040" cy="249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108DCE0-AE54-4CC3-BC52-4C918F18FA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00860" y="4404344"/>
                  <a:ext cx="2836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9866C28-C1C2-44AA-9407-530AE0C502F0}"/>
                    </a:ext>
                  </a:extLst>
                </p14:cNvPr>
                <p14:cNvContentPartPr/>
                <p14:nvPr/>
              </p14:nvContentPartPr>
              <p14:xfrm>
                <a:off x="3846940" y="4558424"/>
                <a:ext cx="264960" cy="13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9866C28-C1C2-44AA-9407-530AE0C502F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28940" y="4540424"/>
                  <a:ext cx="300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888224-3F71-478F-B702-F95463BB74D0}"/>
                    </a:ext>
                  </a:extLst>
                </p14:cNvPr>
                <p14:cNvContentPartPr/>
                <p14:nvPr/>
              </p14:nvContentPartPr>
              <p14:xfrm>
                <a:off x="4174540" y="4474184"/>
                <a:ext cx="271440" cy="175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888224-3F71-478F-B702-F95463BB74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56900" y="4456544"/>
                  <a:ext cx="307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02F067D-25DA-4E37-B58A-F47F35C7914D}"/>
                    </a:ext>
                  </a:extLst>
                </p14:cNvPr>
                <p14:cNvContentPartPr/>
                <p14:nvPr/>
              </p14:nvContentPartPr>
              <p14:xfrm>
                <a:off x="4512940" y="4460144"/>
                <a:ext cx="227160" cy="264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02F067D-25DA-4E37-B58A-F47F35C7914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95300" y="4442504"/>
                  <a:ext cx="2628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E80308B-8459-422C-A420-6235BCC9A95D}"/>
                    </a:ext>
                  </a:extLst>
                </p14:cNvPr>
                <p14:cNvContentPartPr/>
                <p14:nvPr/>
              </p14:nvContentPartPr>
              <p14:xfrm>
                <a:off x="4812820" y="4429904"/>
                <a:ext cx="128520" cy="251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E80308B-8459-422C-A420-6235BCC9A95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94820" y="4411904"/>
                  <a:ext cx="164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B4319C-F52C-4DDE-AE68-2BC60E8416D4}"/>
                    </a:ext>
                  </a:extLst>
                </p14:cNvPr>
                <p14:cNvContentPartPr/>
                <p14:nvPr/>
              </p14:nvContentPartPr>
              <p14:xfrm>
                <a:off x="4985980" y="4385264"/>
                <a:ext cx="36000" cy="140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B4319C-F52C-4DDE-AE68-2BC60E8416D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68340" y="4367264"/>
                  <a:ext cx="71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D608F5-3CA3-4633-A4D3-BAEA4897DA52}"/>
                    </a:ext>
                  </a:extLst>
                </p14:cNvPr>
                <p14:cNvContentPartPr/>
                <p14:nvPr/>
              </p14:nvContentPartPr>
              <p14:xfrm>
                <a:off x="5012980" y="4394264"/>
                <a:ext cx="158040" cy="23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D608F5-3CA3-4633-A4D3-BAEA4897DA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95340" y="4376624"/>
                  <a:ext cx="193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110566-94B2-4B99-BBE5-95616D562F5C}"/>
                    </a:ext>
                  </a:extLst>
                </p14:cNvPr>
                <p14:cNvContentPartPr/>
                <p14:nvPr/>
              </p14:nvContentPartPr>
              <p14:xfrm>
                <a:off x="3819580" y="4766864"/>
                <a:ext cx="874440" cy="1724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110566-94B2-4B99-BBE5-95616D562F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01940" y="4748864"/>
                  <a:ext cx="910080" cy="20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43A9619-9992-4126-A54C-83EA5F5EF128}"/>
                  </a:ext>
                </a:extLst>
              </p14:cNvPr>
              <p14:cNvContentPartPr/>
              <p14:nvPr/>
            </p14:nvContentPartPr>
            <p14:xfrm>
              <a:off x="2285620" y="2848064"/>
              <a:ext cx="353880" cy="662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43A9619-9992-4126-A54C-83EA5F5EF12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267980" y="2830424"/>
                <a:ext cx="38952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CF6BABE-AB6D-47E2-8050-C61BF5BA4EE5}"/>
              </a:ext>
            </a:extLst>
          </p:cNvPr>
          <p:cNvGrpSpPr/>
          <p:nvPr/>
        </p:nvGrpSpPr>
        <p:grpSpPr>
          <a:xfrm>
            <a:off x="2167900" y="1706144"/>
            <a:ext cx="3928320" cy="1103040"/>
            <a:chOff x="2167900" y="1706144"/>
            <a:chExt cx="3928320" cy="11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F1845E2-BA2C-4937-AE7D-DE41A7ABA772}"/>
                    </a:ext>
                  </a:extLst>
                </p14:cNvPr>
                <p14:cNvContentPartPr/>
                <p14:nvPr/>
              </p14:nvContentPartPr>
              <p14:xfrm>
                <a:off x="3035500" y="2594984"/>
                <a:ext cx="407160" cy="83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F1845E2-BA2C-4937-AE7D-DE41A7ABA7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17500" y="2577344"/>
                  <a:ext cx="442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087BB4-441E-4E9A-B5D9-9A2677072DDE}"/>
                    </a:ext>
                  </a:extLst>
                </p14:cNvPr>
                <p14:cNvContentPartPr/>
                <p14:nvPr/>
              </p14:nvContentPartPr>
              <p14:xfrm>
                <a:off x="3284260" y="2565824"/>
                <a:ext cx="117360" cy="172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3087BB4-441E-4E9A-B5D9-9A2677072DD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66260" y="2547824"/>
                  <a:ext cx="153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E4F0F56-AAC7-403C-890F-B8775F9A415E}"/>
                    </a:ext>
                  </a:extLst>
                </p14:cNvPr>
                <p14:cNvContentPartPr/>
                <p14:nvPr/>
              </p14:nvContentPartPr>
              <p14:xfrm>
                <a:off x="3659020" y="2584544"/>
                <a:ext cx="41040" cy="224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E4F0F56-AAC7-403C-890F-B8775F9A41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41020" y="2566904"/>
                  <a:ext cx="76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95F3DEA-9DF7-4AA4-AB1A-43AA159F9750}"/>
                    </a:ext>
                  </a:extLst>
                </p14:cNvPr>
                <p14:cNvContentPartPr/>
                <p14:nvPr/>
              </p14:nvContentPartPr>
              <p14:xfrm>
                <a:off x="3633100" y="2504984"/>
                <a:ext cx="360720" cy="128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95F3DEA-9DF7-4AA4-AB1A-43AA159F975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15100" y="2486984"/>
                  <a:ext cx="396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13F736-4480-4E15-948E-8F52B1A71481}"/>
                    </a:ext>
                  </a:extLst>
                </p14:cNvPr>
                <p14:cNvContentPartPr/>
                <p14:nvPr/>
              </p14:nvContentPartPr>
              <p14:xfrm>
                <a:off x="4194700" y="2588144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13F736-4480-4E15-948E-8F52B1A714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77060" y="25701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7120DAD-B0F8-4CD4-9106-0FC57B7EE05B}"/>
                    </a:ext>
                  </a:extLst>
                </p14:cNvPr>
                <p14:cNvContentPartPr/>
                <p14:nvPr/>
              </p14:nvContentPartPr>
              <p14:xfrm>
                <a:off x="4684300" y="1805144"/>
                <a:ext cx="16200" cy="265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7120DAD-B0F8-4CD4-9106-0FC57B7EE05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66660" y="1787504"/>
                  <a:ext cx="51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8CF3968-2EFE-4CD8-AB52-4D5095612488}"/>
                    </a:ext>
                  </a:extLst>
                </p14:cNvPr>
                <p14:cNvContentPartPr/>
                <p14:nvPr/>
              </p14:nvContentPartPr>
              <p14:xfrm>
                <a:off x="4704820" y="1768784"/>
                <a:ext cx="158040" cy="273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8CF3968-2EFE-4CD8-AB52-4D509561248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686820" y="1751144"/>
                  <a:ext cx="193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AB2B4A6-C653-45D3-93A9-E2EABA2E72B4}"/>
                    </a:ext>
                  </a:extLst>
                </p14:cNvPr>
                <p14:cNvContentPartPr/>
                <p14:nvPr/>
              </p14:nvContentPartPr>
              <p14:xfrm>
                <a:off x="4953580" y="1876064"/>
                <a:ext cx="144360" cy="153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AB2B4A6-C653-45D3-93A9-E2EABA2E72B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935580" y="1858424"/>
                  <a:ext cx="180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B352D0-0129-4C1E-ACCC-69FE99513C31}"/>
                    </a:ext>
                  </a:extLst>
                </p14:cNvPr>
                <p14:cNvContentPartPr/>
                <p14:nvPr/>
              </p14:nvContentPartPr>
              <p14:xfrm>
                <a:off x="5189740" y="1862024"/>
                <a:ext cx="203040" cy="164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B352D0-0129-4C1E-ACCC-69FE99513C3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72100" y="1844024"/>
                  <a:ext cx="238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CB6D0C8-456F-46F8-86A7-A5218B8A4418}"/>
                    </a:ext>
                  </a:extLst>
                </p14:cNvPr>
                <p14:cNvContentPartPr/>
                <p14:nvPr/>
              </p14:nvContentPartPr>
              <p14:xfrm>
                <a:off x="5536780" y="1768424"/>
                <a:ext cx="153000" cy="245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CB6D0C8-456F-46F8-86A7-A5218B8A441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19140" y="1750784"/>
                  <a:ext cx="188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12DB6F3-2897-45DC-BC5C-85EB07582C84}"/>
                    </a:ext>
                  </a:extLst>
                </p14:cNvPr>
                <p14:cNvContentPartPr/>
                <p14:nvPr/>
              </p14:nvContentPartPr>
              <p14:xfrm>
                <a:off x="5579260" y="1907744"/>
                <a:ext cx="159120" cy="22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12DB6F3-2897-45DC-BC5C-85EB07582C8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61620" y="1889744"/>
                  <a:ext cx="194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5DE3FA1-69BF-4332-BB66-DD7A716BD389}"/>
                    </a:ext>
                  </a:extLst>
                </p14:cNvPr>
                <p14:cNvContentPartPr/>
                <p14:nvPr/>
              </p14:nvContentPartPr>
              <p14:xfrm>
                <a:off x="5803180" y="1791104"/>
                <a:ext cx="293040" cy="273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5DE3FA1-69BF-4332-BB66-DD7A716BD38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85540" y="1773464"/>
                  <a:ext cx="3286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902EEC7-B3F9-432F-A471-C82DF75423E7}"/>
                    </a:ext>
                  </a:extLst>
                </p14:cNvPr>
                <p14:cNvContentPartPr/>
                <p14:nvPr/>
              </p14:nvContentPartPr>
              <p14:xfrm>
                <a:off x="3832180" y="1842944"/>
                <a:ext cx="26280" cy="251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902EEC7-B3F9-432F-A471-C82DF75423E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814540" y="1824944"/>
                  <a:ext cx="61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73E249-0CF9-4FC7-B829-DE14A834569A}"/>
                    </a:ext>
                  </a:extLst>
                </p14:cNvPr>
                <p14:cNvContentPartPr/>
                <p14:nvPr/>
              </p14:nvContentPartPr>
              <p14:xfrm>
                <a:off x="3816700" y="1821344"/>
                <a:ext cx="281880" cy="33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73E249-0CF9-4FC7-B829-DE14A834569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98700" y="1803704"/>
                  <a:ext cx="317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1D8CDA-5D59-4696-9B83-DC5FB829B0A8}"/>
                    </a:ext>
                  </a:extLst>
                </p14:cNvPr>
                <p14:cNvContentPartPr/>
                <p14:nvPr/>
              </p14:nvContentPartPr>
              <p14:xfrm>
                <a:off x="3871780" y="1961384"/>
                <a:ext cx="263880" cy="162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1D8CDA-5D59-4696-9B83-DC5FB829B0A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53780" y="1943384"/>
                  <a:ext cx="299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5F29433-A28B-4741-A99F-55CB8C6F3428}"/>
                    </a:ext>
                  </a:extLst>
                </p14:cNvPr>
                <p14:cNvContentPartPr/>
                <p14:nvPr/>
              </p14:nvContentPartPr>
              <p14:xfrm>
                <a:off x="3988780" y="2120144"/>
                <a:ext cx="360" cy="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5F29433-A28B-4741-A99F-55CB8C6F34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70780" y="21025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958750B-D5A8-4BC8-8334-1FA3C40B1B15}"/>
                    </a:ext>
                  </a:extLst>
                </p14:cNvPr>
                <p14:cNvContentPartPr/>
                <p14:nvPr/>
              </p14:nvContentPartPr>
              <p14:xfrm>
                <a:off x="2713300" y="2290424"/>
                <a:ext cx="26280" cy="21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958750B-D5A8-4BC8-8334-1FA3C40B1B1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95660" y="2272424"/>
                  <a:ext cx="61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F43486-C900-46A6-96C6-385FBEE7C3E8}"/>
                    </a:ext>
                  </a:extLst>
                </p14:cNvPr>
                <p14:cNvContentPartPr/>
                <p14:nvPr/>
              </p14:nvContentPartPr>
              <p14:xfrm>
                <a:off x="3878620" y="1706144"/>
                <a:ext cx="9360" cy="6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F43486-C900-46A6-96C6-385FBEE7C3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60620" y="1688144"/>
                  <a:ext cx="45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4B1342-4F98-4973-BCC3-D581EABF58AC}"/>
                    </a:ext>
                  </a:extLst>
                </p14:cNvPr>
                <p14:cNvContentPartPr/>
                <p14:nvPr/>
              </p14:nvContentPartPr>
              <p14:xfrm>
                <a:off x="2167900" y="1896944"/>
                <a:ext cx="152640" cy="280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4B1342-4F98-4973-BCC3-D581EABF58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50260" y="1879304"/>
                  <a:ext cx="188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8D0C11-6E3E-4FF0-A4A3-0553AD876CC8}"/>
                    </a:ext>
                  </a:extLst>
                </p14:cNvPr>
                <p14:cNvContentPartPr/>
                <p14:nvPr/>
              </p14:nvContentPartPr>
              <p14:xfrm>
                <a:off x="2309380" y="1982624"/>
                <a:ext cx="50040" cy="170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8D0C11-6E3E-4FF0-A4A3-0553AD876CC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91380" y="1964624"/>
                  <a:ext cx="85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381609-E138-4F51-A309-688D2B8AABB4}"/>
                    </a:ext>
                  </a:extLst>
                </p14:cNvPr>
                <p14:cNvContentPartPr/>
                <p14:nvPr/>
              </p14:nvContentPartPr>
              <p14:xfrm>
                <a:off x="2212540" y="2070464"/>
                <a:ext cx="122040" cy="11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381609-E138-4F51-A309-688D2B8AABB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94540" y="2052824"/>
                  <a:ext cx="157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07C4EE-F984-4B40-A481-49095C2013AB}"/>
                    </a:ext>
                  </a:extLst>
                </p14:cNvPr>
                <p14:cNvContentPartPr/>
                <p14:nvPr/>
              </p14:nvContentPartPr>
              <p14:xfrm>
                <a:off x="2481100" y="1936544"/>
                <a:ext cx="149400" cy="203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07C4EE-F984-4B40-A481-49095C2013A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63100" y="1918904"/>
                  <a:ext cx="185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4BB4CD-8A8F-4D0C-A375-6762629697C6}"/>
                    </a:ext>
                  </a:extLst>
                </p14:cNvPr>
                <p14:cNvContentPartPr/>
                <p14:nvPr/>
              </p14:nvContentPartPr>
              <p14:xfrm>
                <a:off x="2780980" y="1938704"/>
                <a:ext cx="182880" cy="199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4BB4CD-8A8F-4D0C-A375-6762629697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62980" y="1921064"/>
                  <a:ext cx="218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210DFA6-C8C2-4632-BE8F-C298D49A11D1}"/>
                    </a:ext>
                  </a:extLst>
                </p14:cNvPr>
                <p14:cNvContentPartPr/>
                <p14:nvPr/>
              </p14:nvContentPartPr>
              <p14:xfrm>
                <a:off x="3173740" y="1928984"/>
                <a:ext cx="335880" cy="96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210DFA6-C8C2-4632-BE8F-C298D49A11D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56100" y="1910984"/>
                  <a:ext cx="371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F92C21D-8129-4BFE-B6A8-B0175F2C6BD1}"/>
                    </a:ext>
                  </a:extLst>
                </p14:cNvPr>
                <p14:cNvContentPartPr/>
                <p14:nvPr/>
              </p14:nvContentPartPr>
              <p14:xfrm>
                <a:off x="3394420" y="1905584"/>
                <a:ext cx="106560" cy="200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F92C21D-8129-4BFE-B6A8-B0175F2C6BD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76780" y="1887584"/>
                  <a:ext cx="142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826F6D0-622F-461F-B8F6-F9CA0693E691}"/>
                    </a:ext>
                  </a:extLst>
                </p14:cNvPr>
                <p14:cNvContentPartPr/>
                <p14:nvPr/>
              </p14:nvContentPartPr>
              <p14:xfrm>
                <a:off x="2276620" y="2355224"/>
                <a:ext cx="6120" cy="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826F6D0-622F-461F-B8F6-F9CA0693E69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58980" y="2337224"/>
                  <a:ext cx="41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0E988D6-7F2F-405D-A2A6-B4A72728BD53}"/>
                    </a:ext>
                  </a:extLst>
                </p14:cNvPr>
                <p14:cNvContentPartPr/>
                <p14:nvPr/>
              </p14:nvContentPartPr>
              <p14:xfrm>
                <a:off x="2626900" y="2294384"/>
                <a:ext cx="1440" cy="6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0E988D6-7F2F-405D-A2A6-B4A72728BD5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08900" y="2276384"/>
                  <a:ext cx="37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6BB5A8A-E246-4AA7-9F9E-4CA288240B7B}"/>
                    </a:ext>
                  </a:extLst>
                </p14:cNvPr>
                <p14:cNvContentPartPr/>
                <p14:nvPr/>
              </p14:nvContentPartPr>
              <p14:xfrm>
                <a:off x="3010660" y="2233544"/>
                <a:ext cx="28440" cy="11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6BB5A8A-E246-4AA7-9F9E-4CA288240B7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92660" y="2215904"/>
                  <a:ext cx="64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733FE53-0F6C-4891-A501-EEA5E161B8FB}"/>
                    </a:ext>
                  </a:extLst>
                </p14:cNvPr>
                <p14:cNvContentPartPr/>
                <p14:nvPr/>
              </p14:nvContentPartPr>
              <p14:xfrm>
                <a:off x="2283460" y="2247944"/>
                <a:ext cx="360" cy="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733FE53-0F6C-4891-A501-EEA5E161B8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65460" y="22299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DD247A4-5AE1-4E32-8D5E-456A600D4425}"/>
                    </a:ext>
                  </a:extLst>
                </p14:cNvPr>
                <p14:cNvContentPartPr/>
                <p14:nvPr/>
              </p14:nvContentPartPr>
              <p14:xfrm>
                <a:off x="2551300" y="2252984"/>
                <a:ext cx="360" cy="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DD247A4-5AE1-4E32-8D5E-456A600D44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33660" y="22349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52D741C-800D-4EFF-8318-68C5BA7218FB}"/>
                    </a:ext>
                  </a:extLst>
                </p14:cNvPr>
                <p14:cNvContentPartPr/>
                <p14:nvPr/>
              </p14:nvContentPartPr>
              <p14:xfrm>
                <a:off x="2990500" y="2193224"/>
                <a:ext cx="10440" cy="12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52D741C-800D-4EFF-8318-68C5BA7218F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72500" y="2175224"/>
                  <a:ext cx="46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5ABC06E-2CF7-4011-BCB1-DD3FC676E2EC}"/>
                    </a:ext>
                  </a:extLst>
                </p14:cNvPr>
                <p14:cNvContentPartPr/>
                <p14:nvPr/>
              </p14:nvContentPartPr>
              <p14:xfrm>
                <a:off x="4298740" y="2133464"/>
                <a:ext cx="182160" cy="379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5ABC06E-2CF7-4011-BCB1-DD3FC676E2E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81100" y="2115824"/>
                  <a:ext cx="2178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CCC5E9D-C5F3-4682-B55B-21A917177524}"/>
                    </a:ext>
                  </a:extLst>
                </p14:cNvPr>
                <p14:cNvContentPartPr/>
                <p14:nvPr/>
              </p14:nvContentPartPr>
              <p14:xfrm>
                <a:off x="4231780" y="2413904"/>
                <a:ext cx="243360" cy="1807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CCC5E9D-C5F3-4682-B55B-21A9171775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14140" y="2395904"/>
                  <a:ext cx="279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A765DB-7938-4F4F-B1D8-1A3AC189C014}"/>
                    </a:ext>
                  </a:extLst>
                </p14:cNvPr>
                <p14:cNvContentPartPr/>
                <p14:nvPr/>
              </p14:nvContentPartPr>
              <p14:xfrm>
                <a:off x="2277340" y="2548544"/>
                <a:ext cx="240840" cy="234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A765DB-7938-4F4F-B1D8-1A3AC189C01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59340" y="2530544"/>
                  <a:ext cx="276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B34C9B0-52DA-4615-AFC3-CCEACAEC8F4F}"/>
                    </a:ext>
                  </a:extLst>
                </p14:cNvPr>
                <p14:cNvContentPartPr/>
                <p14:nvPr/>
              </p14:nvContentPartPr>
              <p14:xfrm>
                <a:off x="2594140" y="2623424"/>
                <a:ext cx="15120" cy="129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B34C9B0-52DA-4615-AFC3-CCEACAEC8F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76140" y="2605784"/>
                  <a:ext cx="50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A72489A-0706-4ECB-8D1F-39A51F53A1AA}"/>
                    </a:ext>
                  </a:extLst>
                </p14:cNvPr>
                <p14:cNvContentPartPr/>
                <p14:nvPr/>
              </p14:nvContentPartPr>
              <p14:xfrm>
                <a:off x="2608900" y="2579144"/>
                <a:ext cx="113040" cy="189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A72489A-0706-4ECB-8D1F-39A51F53A1A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90900" y="2561504"/>
                  <a:ext cx="148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0C13FF5-2B4D-46E1-A9E3-B8657AECE507}"/>
                    </a:ext>
                  </a:extLst>
                </p14:cNvPr>
                <p14:cNvContentPartPr/>
                <p14:nvPr/>
              </p14:nvContentPartPr>
              <p14:xfrm>
                <a:off x="4661980" y="2498864"/>
                <a:ext cx="303120" cy="263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0C13FF5-2B4D-46E1-A9E3-B8657AECE50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43980" y="2480864"/>
                  <a:ext cx="3387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9BB0A07-AB24-487A-AC8D-008F60A075CA}"/>
                    </a:ext>
                  </a:extLst>
                </p14:cNvPr>
                <p14:cNvContentPartPr/>
                <p14:nvPr/>
              </p14:nvContentPartPr>
              <p14:xfrm>
                <a:off x="5033860" y="2552864"/>
                <a:ext cx="181080" cy="175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9BB0A07-AB24-487A-AC8D-008F60A075C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16220" y="2535224"/>
                  <a:ext cx="216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D3D0324-3955-411D-A5FD-02E8C4A10F8F}"/>
                    </a:ext>
                  </a:extLst>
                </p14:cNvPr>
                <p14:cNvContentPartPr/>
                <p14:nvPr/>
              </p14:nvContentPartPr>
              <p14:xfrm>
                <a:off x="5302420" y="2489864"/>
                <a:ext cx="136080" cy="243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D3D0324-3955-411D-A5FD-02E8C4A10F8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84420" y="2471864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0BAF00C-7A3F-432B-8B4F-F7E74D978857}"/>
                    </a:ext>
                  </a:extLst>
                </p14:cNvPr>
                <p14:cNvContentPartPr/>
                <p14:nvPr/>
              </p14:nvContentPartPr>
              <p14:xfrm>
                <a:off x="5342740" y="2631704"/>
                <a:ext cx="132120" cy="14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0BAF00C-7A3F-432B-8B4F-F7E74D97885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25100" y="2613704"/>
                  <a:ext cx="167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DF911C6-3020-4E2C-AD29-FC6A8A3A8AE0}"/>
                    </a:ext>
                  </a:extLst>
                </p14:cNvPr>
                <p14:cNvContentPartPr/>
                <p14:nvPr/>
              </p14:nvContentPartPr>
              <p14:xfrm>
                <a:off x="5659180" y="2576984"/>
                <a:ext cx="156960" cy="115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DF911C6-3020-4E2C-AD29-FC6A8A3A8AE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41540" y="2558984"/>
                  <a:ext cx="192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422C4A0-EB44-4805-A9A1-D679CDB9CA22}"/>
                    </a:ext>
                  </a:extLst>
                </p14:cNvPr>
                <p14:cNvContentPartPr/>
                <p14:nvPr/>
              </p14:nvContentPartPr>
              <p14:xfrm>
                <a:off x="5688340" y="2545304"/>
                <a:ext cx="320040" cy="173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422C4A0-EB44-4805-A9A1-D679CDB9CA2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70700" y="2527664"/>
                  <a:ext cx="35568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BF57A36-B671-4B3F-A904-5F97EEDC2E6B}"/>
                  </a:ext>
                </a:extLst>
              </p14:cNvPr>
              <p14:cNvContentPartPr/>
              <p14:nvPr/>
            </p14:nvContentPartPr>
            <p14:xfrm>
              <a:off x="6448300" y="1755104"/>
              <a:ext cx="230760" cy="2844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BF57A36-B671-4B3F-A904-5F97EEDC2E6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430300" y="1737464"/>
                <a:ext cx="2664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3E5BF3F-9130-4B88-9B6D-998E2D3F2B8F}"/>
                  </a:ext>
                </a:extLst>
              </p14:cNvPr>
              <p14:cNvContentPartPr/>
              <p14:nvPr/>
            </p14:nvContentPartPr>
            <p14:xfrm>
              <a:off x="6810460" y="1794344"/>
              <a:ext cx="206640" cy="1688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3E5BF3F-9130-4B88-9B6D-998E2D3F2B8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792820" y="1776344"/>
                <a:ext cx="242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BBB3C38-E3F0-42A7-B705-5F5C5F49A615}"/>
                  </a:ext>
                </a:extLst>
              </p14:cNvPr>
              <p14:cNvContentPartPr/>
              <p14:nvPr/>
            </p14:nvContentPartPr>
            <p14:xfrm>
              <a:off x="7132300" y="1730264"/>
              <a:ext cx="137160" cy="2520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BBB3C38-E3F0-42A7-B705-5F5C5F49A61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114300" y="1712264"/>
                <a:ext cx="1728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1CC0D24-4D51-43B8-8E69-FD54E2B0FEB8}"/>
                  </a:ext>
                </a:extLst>
              </p14:cNvPr>
              <p14:cNvContentPartPr/>
              <p14:nvPr/>
            </p14:nvContentPartPr>
            <p14:xfrm>
              <a:off x="7172980" y="1875344"/>
              <a:ext cx="180360" cy="266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1CC0D24-4D51-43B8-8E69-FD54E2B0FEB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155340" y="1857344"/>
                <a:ext cx="2160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480C74D-F7BE-47CD-971D-04BB94BF060A}"/>
                  </a:ext>
                </a:extLst>
              </p14:cNvPr>
              <p14:cNvContentPartPr/>
              <p14:nvPr/>
            </p14:nvContentPartPr>
            <p14:xfrm>
              <a:off x="7480420" y="1773824"/>
              <a:ext cx="197280" cy="2192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480C74D-F7BE-47CD-971D-04BB94BF060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462780" y="1756184"/>
                <a:ext cx="232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1A3F1C4-1D41-4F63-A26C-C3331B64090E}"/>
                  </a:ext>
                </a:extLst>
              </p14:cNvPr>
              <p14:cNvContentPartPr/>
              <p14:nvPr/>
            </p14:nvContentPartPr>
            <p14:xfrm>
              <a:off x="7886860" y="1813424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1A3F1C4-1D41-4F63-A26C-C3331B64090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68860" y="179542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26D9097-890A-4044-A3A6-C5B1CC87D326}"/>
                  </a:ext>
                </a:extLst>
              </p14:cNvPr>
              <p14:cNvContentPartPr/>
              <p14:nvPr/>
            </p14:nvContentPartPr>
            <p14:xfrm>
              <a:off x="6266860" y="2531264"/>
              <a:ext cx="7200" cy="2343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26D9097-890A-4044-A3A6-C5B1CC87D326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249220" y="2513624"/>
                <a:ext cx="42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0A519FE-26BD-4FB2-BF0B-08100AD0B409}"/>
                  </a:ext>
                </a:extLst>
              </p14:cNvPr>
              <p14:cNvContentPartPr/>
              <p14:nvPr/>
            </p14:nvContentPartPr>
            <p14:xfrm>
              <a:off x="6463780" y="2566184"/>
              <a:ext cx="218880" cy="1702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0A519FE-26BD-4FB2-BF0B-08100AD0B409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446140" y="2548184"/>
                <a:ext cx="2545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8F19929-65F8-481B-8964-876F42747916}"/>
                  </a:ext>
                </a:extLst>
              </p14:cNvPr>
              <p14:cNvContentPartPr/>
              <p14:nvPr/>
            </p14:nvContentPartPr>
            <p14:xfrm>
              <a:off x="6768700" y="2533424"/>
              <a:ext cx="91800" cy="2383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8F19929-65F8-481B-8964-876F42747916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750700" y="2515424"/>
                <a:ext cx="1274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8779B94-F917-4460-8BB6-5A7D65311EAE}"/>
                  </a:ext>
                </a:extLst>
              </p14:cNvPr>
              <p14:cNvContentPartPr/>
              <p14:nvPr/>
            </p14:nvContentPartPr>
            <p14:xfrm>
              <a:off x="6780220" y="2668064"/>
              <a:ext cx="366120" cy="378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8779B94-F917-4460-8BB6-5A7D65311EAE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6762580" y="2650064"/>
                <a:ext cx="4017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83E9AF7-2224-4C1D-9FA0-59B27B144F05}"/>
                  </a:ext>
                </a:extLst>
              </p14:cNvPr>
              <p14:cNvContentPartPr/>
              <p14:nvPr/>
            </p14:nvContentPartPr>
            <p14:xfrm>
              <a:off x="7904860" y="25304"/>
              <a:ext cx="275400" cy="67993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83E9AF7-2224-4C1D-9FA0-59B27B144F05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886860" y="7304"/>
                <a:ext cx="311040" cy="68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4E6B9B5-CEA5-4DE8-8060-5EB3199C0B69}"/>
                  </a:ext>
                </a:extLst>
              </p14:cNvPr>
              <p14:cNvContentPartPr/>
              <p14:nvPr/>
            </p14:nvContentPartPr>
            <p14:xfrm>
              <a:off x="8235700" y="182624"/>
              <a:ext cx="294120" cy="3531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4E6B9B5-CEA5-4DE8-8060-5EB3199C0B69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217700" y="164984"/>
                <a:ext cx="3297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13BC083-49FA-4743-869B-7B811779ECBE}"/>
                  </a:ext>
                </a:extLst>
              </p14:cNvPr>
              <p14:cNvContentPartPr/>
              <p14:nvPr/>
            </p14:nvContentPartPr>
            <p14:xfrm>
              <a:off x="8262700" y="594464"/>
              <a:ext cx="381960" cy="1422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13BC083-49FA-4743-869B-7B811779ECBE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245060" y="576464"/>
                <a:ext cx="4176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E45D90-C46B-482C-9359-5D5B96DFBA11}"/>
                  </a:ext>
                </a:extLst>
              </p14:cNvPr>
              <p14:cNvContentPartPr/>
              <p14:nvPr/>
            </p14:nvContentPartPr>
            <p14:xfrm>
              <a:off x="8297620" y="676184"/>
              <a:ext cx="448200" cy="1288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E45D90-C46B-482C-9359-5D5B96DFBA1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279980" y="658544"/>
                <a:ext cx="483840" cy="16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D4F420-17A2-4C94-9EEA-3B6E39D724EC}"/>
              </a:ext>
            </a:extLst>
          </p:cNvPr>
          <p:cNvGrpSpPr/>
          <p:nvPr/>
        </p:nvGrpSpPr>
        <p:grpSpPr>
          <a:xfrm>
            <a:off x="8966140" y="81824"/>
            <a:ext cx="1172160" cy="463320"/>
            <a:chOff x="8966140" y="81824"/>
            <a:chExt cx="117216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E03FFB9-F6FA-451C-A92D-82D640E73A3E}"/>
                    </a:ext>
                  </a:extLst>
                </p14:cNvPr>
                <p14:cNvContentPartPr/>
                <p14:nvPr/>
              </p14:nvContentPartPr>
              <p14:xfrm>
                <a:off x="8966140" y="125744"/>
                <a:ext cx="262800" cy="419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E03FFB9-F6FA-451C-A92D-82D640E73A3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948500" y="107744"/>
                  <a:ext cx="2984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AABA71F-CD0E-4709-80A9-CFE03E4B4522}"/>
                    </a:ext>
                  </a:extLst>
                </p14:cNvPr>
                <p14:cNvContentPartPr/>
                <p14:nvPr/>
              </p14:nvContentPartPr>
              <p14:xfrm>
                <a:off x="9436660" y="81824"/>
                <a:ext cx="333720" cy="443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AABA71F-CD0E-4709-80A9-CFE03E4B452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418660" y="64184"/>
                  <a:ext cx="3693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F652412-6AA9-4C88-A8A4-664A6D3D24E9}"/>
                    </a:ext>
                  </a:extLst>
                </p14:cNvPr>
                <p14:cNvContentPartPr/>
                <p14:nvPr/>
              </p14:nvContentPartPr>
              <p14:xfrm>
                <a:off x="9895660" y="171824"/>
                <a:ext cx="175320" cy="259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F652412-6AA9-4C88-A8A4-664A6D3D24E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877660" y="153824"/>
                  <a:ext cx="210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45E2496-2FF4-40D2-A69A-1FD5454066C1}"/>
                    </a:ext>
                  </a:extLst>
                </p14:cNvPr>
                <p14:cNvContentPartPr/>
                <p14:nvPr/>
              </p14:nvContentPartPr>
              <p14:xfrm>
                <a:off x="9882340" y="347144"/>
                <a:ext cx="255960" cy="25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45E2496-2FF4-40D2-A69A-1FD5454066C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864700" y="329504"/>
                  <a:ext cx="29160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40908A0-C213-4F38-BFAA-7973A9286D78}"/>
              </a:ext>
            </a:extLst>
          </p:cNvPr>
          <p:cNvGrpSpPr/>
          <p:nvPr/>
        </p:nvGrpSpPr>
        <p:grpSpPr>
          <a:xfrm>
            <a:off x="10547620" y="102344"/>
            <a:ext cx="1101240" cy="470160"/>
            <a:chOff x="10547620" y="102344"/>
            <a:chExt cx="110124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A1EFCFB-E11E-41BB-8669-5FDAE0DA5819}"/>
                    </a:ext>
                  </a:extLst>
                </p14:cNvPr>
                <p14:cNvContentPartPr/>
                <p14:nvPr/>
              </p14:nvContentPartPr>
              <p14:xfrm>
                <a:off x="10547620" y="144464"/>
                <a:ext cx="221760" cy="312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A1EFCFB-E11E-41BB-8669-5FDAE0DA581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529980" y="126464"/>
                  <a:ext cx="2574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78EA76A-2DE1-4B71-AFBD-A39E0FB3D4C8}"/>
                    </a:ext>
                  </a:extLst>
                </p14:cNvPr>
                <p14:cNvContentPartPr/>
                <p14:nvPr/>
              </p14:nvContentPartPr>
              <p14:xfrm>
                <a:off x="11076820" y="238424"/>
                <a:ext cx="342720" cy="198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78EA76A-2DE1-4B71-AFBD-A39E0FB3D4C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058820" y="220784"/>
                  <a:ext cx="378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071A31C-C251-4023-BBFA-5D26881A2408}"/>
                    </a:ext>
                  </a:extLst>
                </p14:cNvPr>
                <p14:cNvContentPartPr/>
                <p14:nvPr/>
              </p14:nvContentPartPr>
              <p14:xfrm>
                <a:off x="11560660" y="102344"/>
                <a:ext cx="88200" cy="4701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071A31C-C251-4023-BBFA-5D26881A240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543020" y="84344"/>
                  <a:ext cx="12384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B468581-8E0F-4DC5-87C1-155785CBCC8A}"/>
              </a:ext>
            </a:extLst>
          </p:cNvPr>
          <p:cNvGrpSpPr/>
          <p:nvPr/>
        </p:nvGrpSpPr>
        <p:grpSpPr>
          <a:xfrm>
            <a:off x="8681380" y="1052024"/>
            <a:ext cx="1090080" cy="313200"/>
            <a:chOff x="8681380" y="1052024"/>
            <a:chExt cx="109008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2421F80-F6E7-4F21-AFAF-3D0886E91D7A}"/>
                    </a:ext>
                  </a:extLst>
                </p14:cNvPr>
                <p14:cNvContentPartPr/>
                <p14:nvPr/>
              </p14:nvContentPartPr>
              <p14:xfrm>
                <a:off x="8681380" y="1052024"/>
                <a:ext cx="218880" cy="276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2421F80-F6E7-4F21-AFAF-3D0886E91D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63740" y="1034384"/>
                  <a:ext cx="254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42428B4-B2D3-4331-98E6-E5C69680337B}"/>
                    </a:ext>
                  </a:extLst>
                </p14:cNvPr>
                <p14:cNvContentPartPr/>
                <p14:nvPr/>
              </p14:nvContentPartPr>
              <p14:xfrm>
                <a:off x="8681380" y="1221224"/>
                <a:ext cx="201960" cy="17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42428B4-B2D3-4331-98E6-E5C69680337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63740" y="1203224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3F17D8F-6CBB-443C-AA37-EE2479E025D1}"/>
                    </a:ext>
                  </a:extLst>
                </p14:cNvPr>
                <p14:cNvContentPartPr/>
                <p14:nvPr/>
              </p14:nvContentPartPr>
              <p14:xfrm>
                <a:off x="9074140" y="1098824"/>
                <a:ext cx="335880" cy="248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3F17D8F-6CBB-443C-AA37-EE2479E025D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056500" y="1080824"/>
                  <a:ext cx="371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F69166B-C596-4D55-B383-66C157625CE3}"/>
                    </a:ext>
                  </a:extLst>
                </p14:cNvPr>
                <p14:cNvContentPartPr/>
                <p14:nvPr/>
              </p14:nvContentPartPr>
              <p14:xfrm>
                <a:off x="9622420" y="1080824"/>
                <a:ext cx="149040" cy="284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F69166B-C596-4D55-B383-66C157625CE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604780" y="1063184"/>
                  <a:ext cx="18468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F6F4035-6FB1-4ECB-9881-53E838963AE9}"/>
                  </a:ext>
                </a:extLst>
              </p14:cNvPr>
              <p14:cNvContentPartPr/>
              <p14:nvPr/>
            </p14:nvContentPartPr>
            <p14:xfrm>
              <a:off x="9819340" y="1301144"/>
              <a:ext cx="14040" cy="3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F6F4035-6FB1-4ECB-9881-53E838963AE9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801700" y="1283144"/>
                <a:ext cx="49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4F683DA-9FA3-4873-B335-C51732B28B5A}"/>
                  </a:ext>
                </a:extLst>
              </p14:cNvPr>
              <p14:cNvContentPartPr/>
              <p14:nvPr/>
            </p14:nvContentPartPr>
            <p14:xfrm>
              <a:off x="8789380" y="1378184"/>
              <a:ext cx="2520" cy="540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4F683DA-9FA3-4873-B335-C51732B28B5A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771740" y="1360184"/>
                <a:ext cx="3816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1E22BC2-6EC2-44CF-8BC1-6CAAAEA55827}"/>
              </a:ext>
            </a:extLst>
          </p:cNvPr>
          <p:cNvGrpSpPr/>
          <p:nvPr/>
        </p:nvGrpSpPr>
        <p:grpSpPr>
          <a:xfrm>
            <a:off x="10270060" y="977144"/>
            <a:ext cx="1627560" cy="329760"/>
            <a:chOff x="10270060" y="977144"/>
            <a:chExt cx="162756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6C8E06E-5EF3-4A9D-823E-42A96AFA0A99}"/>
                    </a:ext>
                  </a:extLst>
                </p14:cNvPr>
                <p14:cNvContentPartPr/>
                <p14:nvPr/>
              </p14:nvContentPartPr>
              <p14:xfrm>
                <a:off x="10270060" y="1016744"/>
                <a:ext cx="171360" cy="2901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6C8E06E-5EF3-4A9D-823E-42A96AFA0A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252420" y="998744"/>
                  <a:ext cx="207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150A4B3-73DB-4AD0-ACE2-19E66BBED95F}"/>
                    </a:ext>
                  </a:extLst>
                </p14:cNvPr>
                <p14:cNvContentPartPr/>
                <p14:nvPr/>
              </p14:nvContentPartPr>
              <p14:xfrm>
                <a:off x="10551940" y="1075424"/>
                <a:ext cx="185040" cy="189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150A4B3-73DB-4AD0-ACE2-19E66BBED95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534300" y="1057424"/>
                  <a:ext cx="220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2F0AB49-6F39-4F63-A434-C8132601CDC5}"/>
                    </a:ext>
                  </a:extLst>
                </p14:cNvPr>
                <p14:cNvContentPartPr/>
                <p14:nvPr/>
              </p14:nvContentPartPr>
              <p14:xfrm>
                <a:off x="10781620" y="1107824"/>
                <a:ext cx="227880" cy="1702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2F0AB49-6F39-4F63-A434-C8132601CDC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763620" y="1089824"/>
                  <a:ext cx="263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081959C-1131-4526-9231-D9C7EBC13BC0}"/>
                    </a:ext>
                  </a:extLst>
                </p14:cNvPr>
                <p14:cNvContentPartPr/>
                <p14:nvPr/>
              </p14:nvContentPartPr>
              <p14:xfrm>
                <a:off x="11139460" y="1057064"/>
                <a:ext cx="106560" cy="2120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081959C-1131-4526-9231-D9C7EBC13BC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121820" y="1039064"/>
                  <a:ext cx="142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6756DFF-0CB1-4991-98E7-24C49894B2DF}"/>
                    </a:ext>
                  </a:extLst>
                </p14:cNvPr>
                <p14:cNvContentPartPr/>
                <p14:nvPr/>
              </p14:nvContentPartPr>
              <p14:xfrm>
                <a:off x="11157820" y="1161464"/>
                <a:ext cx="170280" cy="41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6756DFF-0CB1-4991-98E7-24C49894B2D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140180" y="1143464"/>
                  <a:ext cx="205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9E4D47D-0AF0-46AE-9A40-B7B76F6E7F16}"/>
                    </a:ext>
                  </a:extLst>
                </p14:cNvPr>
                <p14:cNvContentPartPr/>
                <p14:nvPr/>
              </p14:nvContentPartPr>
              <p14:xfrm>
                <a:off x="11398660" y="977144"/>
                <a:ext cx="498960" cy="2545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9E4D47D-0AF0-46AE-9A40-B7B76F6E7F1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381020" y="959144"/>
                  <a:ext cx="5346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1B26E54-CD21-4820-9A40-B7D9AD526BD1}"/>
                  </a:ext>
                </a:extLst>
              </p14:cNvPr>
              <p14:cNvContentPartPr/>
              <p14:nvPr/>
            </p14:nvContentPartPr>
            <p14:xfrm>
              <a:off x="8897740" y="1718384"/>
              <a:ext cx="62640" cy="2710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1B26E54-CD21-4820-9A40-B7D9AD526BD1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880100" y="1700384"/>
                <a:ext cx="982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9CE648C-FED5-4112-AD9B-4367E2792C18}"/>
                  </a:ext>
                </a:extLst>
              </p14:cNvPr>
              <p14:cNvContentPartPr/>
              <p14:nvPr/>
            </p14:nvContentPartPr>
            <p14:xfrm>
              <a:off x="8904220" y="1680224"/>
              <a:ext cx="173160" cy="3315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9CE648C-FED5-4112-AD9B-4367E2792C18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886580" y="1662584"/>
                <a:ext cx="2088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73E402D-FE6C-4504-9D21-727FEB557B50}"/>
                  </a:ext>
                </a:extLst>
              </p14:cNvPr>
              <p14:cNvContentPartPr/>
              <p14:nvPr/>
            </p14:nvContentPartPr>
            <p14:xfrm>
              <a:off x="9179980" y="1730984"/>
              <a:ext cx="298800" cy="2304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73E402D-FE6C-4504-9D21-727FEB557B50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9162340" y="1713344"/>
                <a:ext cx="3344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4D1184C0-7F5F-4238-BD45-2DD60C1AA071}"/>
                  </a:ext>
                </a:extLst>
              </p14:cNvPr>
              <p14:cNvContentPartPr/>
              <p14:nvPr/>
            </p14:nvContentPartPr>
            <p14:xfrm>
              <a:off x="9576700" y="1750784"/>
              <a:ext cx="302760" cy="1897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4D1184C0-7F5F-4238-BD45-2DD60C1AA071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9558700" y="1732784"/>
                <a:ext cx="3384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8970843-FCA6-4FD9-A955-10739539C72C}"/>
                  </a:ext>
                </a:extLst>
              </p14:cNvPr>
              <p14:cNvContentPartPr/>
              <p14:nvPr/>
            </p14:nvContentPartPr>
            <p14:xfrm>
              <a:off x="9694420" y="2012864"/>
              <a:ext cx="231120" cy="417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8970843-FCA6-4FD9-A955-10739539C72C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676780" y="1995224"/>
                <a:ext cx="2667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B72DF8C-9B06-43B7-9EE0-A5AB56B05162}"/>
                  </a:ext>
                </a:extLst>
              </p14:cNvPr>
              <p14:cNvContentPartPr/>
              <p14:nvPr/>
            </p14:nvContentPartPr>
            <p14:xfrm>
              <a:off x="8864980" y="2126264"/>
              <a:ext cx="192960" cy="5184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B72DF8C-9B06-43B7-9EE0-A5AB56B05162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846980" y="2108624"/>
                <a:ext cx="228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A5D090A-643D-43F3-9B5B-357CF6037E85}"/>
                  </a:ext>
                </a:extLst>
              </p14:cNvPr>
              <p14:cNvContentPartPr/>
              <p14:nvPr/>
            </p14:nvContentPartPr>
            <p14:xfrm>
              <a:off x="8913220" y="2397704"/>
              <a:ext cx="255240" cy="2142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A5D090A-643D-43F3-9B5B-357CF6037E85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895220" y="2379704"/>
                <a:ext cx="2908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53A9CC5-FA46-4811-A998-AEFFD1BE6F61}"/>
                  </a:ext>
                </a:extLst>
              </p14:cNvPr>
              <p14:cNvContentPartPr/>
              <p14:nvPr/>
            </p14:nvContentPartPr>
            <p14:xfrm>
              <a:off x="9280420" y="2458544"/>
              <a:ext cx="338040" cy="500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53A9CC5-FA46-4811-A998-AEFFD1BE6F6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9262420" y="2440544"/>
                <a:ext cx="3736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93037A8-8B28-4883-9C8B-F102AEDAE6FB}"/>
                  </a:ext>
                </a:extLst>
              </p14:cNvPr>
              <p14:cNvContentPartPr/>
              <p14:nvPr/>
            </p14:nvContentPartPr>
            <p14:xfrm>
              <a:off x="9453580" y="2355224"/>
              <a:ext cx="185760" cy="25848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93037A8-8B28-4883-9C8B-F102AEDAE6FB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435940" y="2337224"/>
                <a:ext cx="2214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C549FEE-5D67-4583-809D-773259F305B9}"/>
                  </a:ext>
                </a:extLst>
              </p14:cNvPr>
              <p14:cNvContentPartPr/>
              <p14:nvPr/>
            </p14:nvContentPartPr>
            <p14:xfrm>
              <a:off x="9754900" y="2351264"/>
              <a:ext cx="163800" cy="2908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C549FEE-5D67-4583-809D-773259F305B9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9737260" y="2333264"/>
                <a:ext cx="1994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3D6256E-34F0-46A6-B808-6E5A9C0D646A}"/>
                  </a:ext>
                </a:extLst>
              </p14:cNvPr>
              <p14:cNvContentPartPr/>
              <p14:nvPr/>
            </p14:nvContentPartPr>
            <p14:xfrm>
              <a:off x="9799180" y="2485904"/>
              <a:ext cx="317880" cy="702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3D6256E-34F0-46A6-B808-6E5A9C0D646A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9781540" y="2467904"/>
                <a:ext cx="3535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A966CC3-3CB1-4E7C-BF71-EBC5891C78B1}"/>
                  </a:ext>
                </a:extLst>
              </p14:cNvPr>
              <p14:cNvContentPartPr/>
              <p14:nvPr/>
            </p14:nvContentPartPr>
            <p14:xfrm>
              <a:off x="8839060" y="2906024"/>
              <a:ext cx="163440" cy="2779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A966CC3-3CB1-4E7C-BF71-EBC5891C78B1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8821060" y="2888024"/>
                <a:ext cx="1990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6FC52CA-40DB-423F-95E2-39A525C9693C}"/>
                  </a:ext>
                </a:extLst>
              </p14:cNvPr>
              <p14:cNvContentPartPr/>
              <p14:nvPr/>
            </p14:nvContentPartPr>
            <p14:xfrm>
              <a:off x="8861740" y="3046784"/>
              <a:ext cx="144360" cy="388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6FC52CA-40DB-423F-95E2-39A525C9693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843740" y="3028784"/>
                <a:ext cx="1800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A2D3D90-B12A-40C3-B7D1-1853F3DD05EA}"/>
                  </a:ext>
                </a:extLst>
              </p14:cNvPr>
              <p14:cNvContentPartPr/>
              <p14:nvPr/>
            </p14:nvContentPartPr>
            <p14:xfrm>
              <a:off x="8630980" y="2922224"/>
              <a:ext cx="558720" cy="3963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A2D3D90-B12A-40C3-B7D1-1853F3DD05EA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612980" y="2904224"/>
                <a:ext cx="5943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1ACA84F-840F-475F-A0B2-7154FB457695}"/>
                  </a:ext>
                </a:extLst>
              </p14:cNvPr>
              <p14:cNvContentPartPr/>
              <p14:nvPr/>
            </p14:nvContentPartPr>
            <p14:xfrm>
              <a:off x="9244420" y="2908904"/>
              <a:ext cx="204120" cy="1533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1ACA84F-840F-475F-A0B2-7154FB457695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9226420" y="2891264"/>
                <a:ext cx="2397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72004EA0-D694-4E95-B2ED-E7C2CDE9B63D}"/>
                  </a:ext>
                </a:extLst>
              </p14:cNvPr>
              <p14:cNvContentPartPr/>
              <p14:nvPr/>
            </p14:nvContentPartPr>
            <p14:xfrm>
              <a:off x="9740500" y="2926184"/>
              <a:ext cx="181080" cy="2318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72004EA0-D694-4E95-B2ED-E7C2CDE9B63D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9722860" y="2908184"/>
                <a:ext cx="2167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2843BEB-96CB-48CA-8FB7-045EEA395FDB}"/>
                  </a:ext>
                </a:extLst>
              </p14:cNvPr>
              <p14:cNvContentPartPr/>
              <p14:nvPr/>
            </p14:nvContentPartPr>
            <p14:xfrm>
              <a:off x="9874780" y="2915024"/>
              <a:ext cx="279360" cy="2890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2843BEB-96CB-48CA-8FB7-045EEA395FDB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9856780" y="2897384"/>
                <a:ext cx="3150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5A7E4C8-DBC0-44C3-A8D7-E159A7611D55}"/>
                  </a:ext>
                </a:extLst>
              </p14:cNvPr>
              <p14:cNvContentPartPr/>
              <p14:nvPr/>
            </p14:nvContentPartPr>
            <p14:xfrm>
              <a:off x="9581020" y="2916104"/>
              <a:ext cx="367200" cy="3265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5A7E4C8-DBC0-44C3-A8D7-E159A7611D55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563020" y="2898104"/>
                <a:ext cx="4028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2BCA580-D2D2-454F-BBD4-8B2D5B5151FB}"/>
                  </a:ext>
                </a:extLst>
              </p14:cNvPr>
              <p14:cNvContentPartPr/>
              <p14:nvPr/>
            </p14:nvContentPartPr>
            <p14:xfrm>
              <a:off x="10257460" y="2881544"/>
              <a:ext cx="195120" cy="1522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2BCA580-D2D2-454F-BBD4-8B2D5B5151FB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0239460" y="2863904"/>
                <a:ext cx="2307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EE11A62-0106-426D-8BCD-6FEDC9312E3E}"/>
                  </a:ext>
                </a:extLst>
              </p14:cNvPr>
              <p14:cNvContentPartPr/>
              <p14:nvPr/>
            </p14:nvContentPartPr>
            <p14:xfrm>
              <a:off x="10671460" y="2747984"/>
              <a:ext cx="296280" cy="423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EE11A62-0106-426D-8BCD-6FEDC9312E3E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0653820" y="2729984"/>
                <a:ext cx="33192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247B438-74E9-416E-9D26-4A861F2CFAD8}"/>
                  </a:ext>
                </a:extLst>
              </p14:cNvPr>
              <p14:cNvContentPartPr/>
              <p14:nvPr/>
            </p14:nvContentPartPr>
            <p14:xfrm>
              <a:off x="10949020" y="2931224"/>
              <a:ext cx="187920" cy="1760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247B438-74E9-416E-9D26-4A861F2CFAD8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0931020" y="2913584"/>
                <a:ext cx="2235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C3754DE-D46F-4AFD-90D9-D047ED261B4F}"/>
                  </a:ext>
                </a:extLst>
              </p14:cNvPr>
              <p14:cNvContentPartPr/>
              <p14:nvPr/>
            </p14:nvContentPartPr>
            <p14:xfrm>
              <a:off x="11192740" y="2878664"/>
              <a:ext cx="108000" cy="2736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C3754DE-D46F-4AFD-90D9-D047ED261B4F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1174740" y="2860664"/>
                <a:ext cx="1436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C404740-B154-44AE-A6ED-8DD0E69FA0ED}"/>
                  </a:ext>
                </a:extLst>
              </p14:cNvPr>
              <p14:cNvContentPartPr/>
              <p14:nvPr/>
            </p14:nvContentPartPr>
            <p14:xfrm>
              <a:off x="11386420" y="2798744"/>
              <a:ext cx="286200" cy="1854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C404740-B154-44AE-A6ED-8DD0E69FA0ED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1368420" y="2780744"/>
                <a:ext cx="3218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A8CADE0B-425D-440F-ADF9-129A09642AAD}"/>
                  </a:ext>
                </a:extLst>
              </p14:cNvPr>
              <p14:cNvContentPartPr/>
              <p14:nvPr/>
            </p14:nvContentPartPr>
            <p14:xfrm>
              <a:off x="9708100" y="3180344"/>
              <a:ext cx="337680" cy="3146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A8CADE0B-425D-440F-ADF9-129A09642AAD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9690460" y="3162344"/>
                <a:ext cx="3733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FADC7AE-ED58-4814-AD87-6B6E5095F084}"/>
                  </a:ext>
                </a:extLst>
              </p14:cNvPr>
              <p14:cNvContentPartPr/>
              <p14:nvPr/>
            </p14:nvContentPartPr>
            <p14:xfrm>
              <a:off x="10243060" y="1621184"/>
              <a:ext cx="288000" cy="4244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FADC7AE-ED58-4814-AD87-6B6E5095F084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0225420" y="1603184"/>
                <a:ext cx="3236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883E05C-006A-4F05-AD8C-26C76B7CD062}"/>
                  </a:ext>
                </a:extLst>
              </p14:cNvPr>
              <p14:cNvContentPartPr/>
              <p14:nvPr/>
            </p14:nvContentPartPr>
            <p14:xfrm>
              <a:off x="10564540" y="1694264"/>
              <a:ext cx="155520" cy="2271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883E05C-006A-4F05-AD8C-26C76B7CD062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0546540" y="1676264"/>
                <a:ext cx="1911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FA0CDCB-5D5D-4984-A530-8022F88C8945}"/>
                  </a:ext>
                </a:extLst>
              </p14:cNvPr>
              <p14:cNvContentPartPr/>
              <p14:nvPr/>
            </p14:nvContentPartPr>
            <p14:xfrm>
              <a:off x="10770460" y="1790024"/>
              <a:ext cx="210960" cy="13716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FA0CDCB-5D5D-4984-A530-8022F88C8945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10752820" y="1772384"/>
                <a:ext cx="2466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1CEADCB-74D7-4DC6-95A6-8F3A0F0CF29C}"/>
                  </a:ext>
                </a:extLst>
              </p14:cNvPr>
              <p14:cNvContentPartPr/>
              <p14:nvPr/>
            </p14:nvContentPartPr>
            <p14:xfrm>
              <a:off x="11016700" y="1770944"/>
              <a:ext cx="189720" cy="1476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1CEADCB-74D7-4DC6-95A6-8F3A0F0CF29C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0999060" y="1752944"/>
                <a:ext cx="2253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D09AB0FB-428A-44B0-B225-0EC8CBA98360}"/>
                  </a:ext>
                </a:extLst>
              </p14:cNvPr>
              <p14:cNvContentPartPr/>
              <p14:nvPr/>
            </p14:nvContentPartPr>
            <p14:xfrm>
              <a:off x="11255380" y="1683824"/>
              <a:ext cx="140760" cy="2214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D09AB0FB-428A-44B0-B225-0EC8CBA98360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1237380" y="1666184"/>
                <a:ext cx="1764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F6AF709-92E2-4768-B9E7-18204B27A6F5}"/>
                  </a:ext>
                </a:extLst>
              </p14:cNvPr>
              <p14:cNvContentPartPr/>
              <p14:nvPr/>
            </p14:nvContentPartPr>
            <p14:xfrm>
              <a:off x="11306500" y="1829624"/>
              <a:ext cx="131040" cy="417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F6AF709-92E2-4768-B9E7-18204B27A6F5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1288500" y="1811624"/>
                <a:ext cx="1666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DA68976-B997-4345-86CA-FFFD36C995EE}"/>
                  </a:ext>
                </a:extLst>
              </p14:cNvPr>
              <p14:cNvContentPartPr/>
              <p14:nvPr/>
            </p14:nvContentPartPr>
            <p14:xfrm>
              <a:off x="11491180" y="1679864"/>
              <a:ext cx="368280" cy="2127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DA68976-B997-4345-86CA-FFFD36C995EE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1473180" y="1661864"/>
                <a:ext cx="4039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9D635A3-7BED-4824-AEE4-88323EE9162D}"/>
                  </a:ext>
                </a:extLst>
              </p14:cNvPr>
              <p14:cNvContentPartPr/>
              <p14:nvPr/>
            </p14:nvContentPartPr>
            <p14:xfrm>
              <a:off x="11470660" y="1567544"/>
              <a:ext cx="81360" cy="5472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9D635A3-7BED-4824-AEE4-88323EE9162D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11453020" y="1549544"/>
                <a:ext cx="11700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44A2C60-4D9E-405B-98EE-16EEA71594AA}"/>
                  </a:ext>
                </a:extLst>
              </p14:cNvPr>
              <p14:cNvContentPartPr/>
              <p14:nvPr/>
            </p14:nvContentPartPr>
            <p14:xfrm>
              <a:off x="10368700" y="2201144"/>
              <a:ext cx="268200" cy="3031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44A2C60-4D9E-405B-98EE-16EEA71594AA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0351060" y="2183504"/>
                <a:ext cx="3038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DB6C199-4874-4E93-B790-DE2D5AC29B26}"/>
                  </a:ext>
                </a:extLst>
              </p14:cNvPr>
              <p14:cNvContentPartPr/>
              <p14:nvPr/>
            </p14:nvContentPartPr>
            <p14:xfrm>
              <a:off x="10686220" y="2206184"/>
              <a:ext cx="162360" cy="2574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DB6C199-4874-4E93-B790-DE2D5AC29B26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10668580" y="2188544"/>
                <a:ext cx="1980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E8B591A-6E74-4244-A458-F7090C33EB81}"/>
                  </a:ext>
                </a:extLst>
              </p14:cNvPr>
              <p14:cNvContentPartPr/>
              <p14:nvPr/>
            </p14:nvContentPartPr>
            <p14:xfrm>
              <a:off x="10965220" y="2277104"/>
              <a:ext cx="102960" cy="15948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E8B591A-6E74-4244-A458-F7090C33EB81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0947580" y="2259464"/>
                <a:ext cx="1386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BB08FA5-97B9-4621-82D1-DCC61C6E0A93}"/>
                  </a:ext>
                </a:extLst>
              </p14:cNvPr>
              <p14:cNvContentPartPr/>
              <p14:nvPr/>
            </p14:nvContentPartPr>
            <p14:xfrm>
              <a:off x="11139820" y="2308424"/>
              <a:ext cx="197280" cy="1317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BB08FA5-97B9-4621-82D1-DCC61C6E0A93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1122180" y="2290784"/>
                <a:ext cx="2329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5ABC34A-8150-44DB-9114-D12077B4FE1E}"/>
                  </a:ext>
                </a:extLst>
              </p14:cNvPr>
              <p14:cNvContentPartPr/>
              <p14:nvPr/>
            </p14:nvContentPartPr>
            <p14:xfrm>
              <a:off x="11469940" y="2255144"/>
              <a:ext cx="108000" cy="1789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5ABC34A-8150-44DB-9114-D12077B4FE1E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1452300" y="2237144"/>
                <a:ext cx="1436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AD56843-432F-4CC0-A193-E223CEF69788}"/>
                  </a:ext>
                </a:extLst>
              </p14:cNvPr>
              <p14:cNvContentPartPr/>
              <p14:nvPr/>
            </p14:nvContentPartPr>
            <p14:xfrm>
              <a:off x="11521420" y="2206184"/>
              <a:ext cx="224280" cy="5115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AD56843-432F-4CC0-A193-E223CEF69788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1503420" y="2188544"/>
                <a:ext cx="259920" cy="54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B0EA86A-6C58-4455-A289-4B533E1A81D5}"/>
              </a:ext>
            </a:extLst>
          </p:cNvPr>
          <p:cNvGrpSpPr/>
          <p:nvPr/>
        </p:nvGrpSpPr>
        <p:grpSpPr>
          <a:xfrm>
            <a:off x="8539180" y="3458624"/>
            <a:ext cx="3616560" cy="2173320"/>
            <a:chOff x="8539180" y="3458624"/>
            <a:chExt cx="3616560" cy="21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DB6CF23-6984-4677-A38C-B0ADA6E9F50E}"/>
                    </a:ext>
                  </a:extLst>
                </p14:cNvPr>
                <p14:cNvContentPartPr/>
                <p14:nvPr/>
              </p14:nvContentPartPr>
              <p14:xfrm>
                <a:off x="9146140" y="3458624"/>
                <a:ext cx="647640" cy="8650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DB6CF23-6984-4677-A38C-B0ADA6E9F50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28500" y="3440984"/>
                  <a:ext cx="68328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D598367-FB0E-4F95-8B58-BD87A5E51648}"/>
                    </a:ext>
                  </a:extLst>
                </p14:cNvPr>
                <p14:cNvContentPartPr/>
                <p14:nvPr/>
              </p14:nvContentPartPr>
              <p14:xfrm>
                <a:off x="9851020" y="3569144"/>
                <a:ext cx="357120" cy="6321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D598367-FB0E-4F95-8B58-BD87A5E5164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33020" y="3551144"/>
                  <a:ext cx="39276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222F576-7778-45EC-9CE5-A7CFBCDB9869}"/>
                    </a:ext>
                  </a:extLst>
                </p14:cNvPr>
                <p14:cNvContentPartPr/>
                <p14:nvPr/>
              </p14:nvContentPartPr>
              <p14:xfrm>
                <a:off x="8539180" y="4327664"/>
                <a:ext cx="195480" cy="399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222F576-7778-45EC-9CE5-A7CFBCDB98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521540" y="4309664"/>
                  <a:ext cx="2311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F02F82C-2F8D-4992-9ABD-A6E969B8BC49}"/>
                    </a:ext>
                  </a:extLst>
                </p14:cNvPr>
                <p14:cNvContentPartPr/>
                <p14:nvPr/>
              </p14:nvContentPartPr>
              <p14:xfrm>
                <a:off x="8828980" y="4679024"/>
                <a:ext cx="3600" cy="2624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F02F82C-2F8D-4992-9ABD-A6E969B8BC4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10980" y="4661024"/>
                  <a:ext cx="39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6A47B42-BC7C-4754-A6DC-F5A4AA13F567}"/>
                    </a:ext>
                  </a:extLst>
                </p14:cNvPr>
                <p14:cNvContentPartPr/>
                <p14:nvPr/>
              </p14:nvContentPartPr>
              <p14:xfrm>
                <a:off x="9017980" y="4474184"/>
                <a:ext cx="312120" cy="390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6A47B42-BC7C-4754-A6DC-F5A4AA13F56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00340" y="4456544"/>
                  <a:ext cx="3477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0BA4B16-DD0F-4FEC-94B3-45F21E296C0F}"/>
                    </a:ext>
                  </a:extLst>
                </p14:cNvPr>
                <p14:cNvContentPartPr/>
                <p14:nvPr/>
              </p14:nvContentPartPr>
              <p14:xfrm>
                <a:off x="9391300" y="4533224"/>
                <a:ext cx="203400" cy="1926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0BA4B16-DD0F-4FEC-94B3-45F21E296C0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373300" y="4515224"/>
                  <a:ext cx="239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6615148-F0D1-4768-9B7D-BCDC90ECFB2A}"/>
                    </a:ext>
                  </a:extLst>
                </p14:cNvPr>
                <p14:cNvContentPartPr/>
                <p14:nvPr/>
              </p14:nvContentPartPr>
              <p14:xfrm>
                <a:off x="9425500" y="4618184"/>
                <a:ext cx="194040" cy="410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6615148-F0D1-4768-9B7D-BCDC90ECFB2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407860" y="4600184"/>
                  <a:ext cx="229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9C29839-5B0A-41E9-8DA3-5F0F76D94A83}"/>
                    </a:ext>
                  </a:extLst>
                </p14:cNvPr>
                <p14:cNvContentPartPr/>
                <p14:nvPr/>
              </p14:nvContentPartPr>
              <p14:xfrm>
                <a:off x="9793420" y="4511984"/>
                <a:ext cx="116280" cy="230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9C29839-5B0A-41E9-8DA3-5F0F76D94A8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775780" y="4493984"/>
                  <a:ext cx="1519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86283B8-CDE6-4324-BFA4-B2C48535568D}"/>
                    </a:ext>
                  </a:extLst>
                </p14:cNvPr>
                <p14:cNvContentPartPr/>
                <p14:nvPr/>
              </p14:nvContentPartPr>
              <p14:xfrm>
                <a:off x="9965860" y="4376984"/>
                <a:ext cx="162360" cy="4629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86283B8-CDE6-4324-BFA4-B2C48535568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947860" y="4359344"/>
                  <a:ext cx="1980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48357C6-8CE1-4D67-8721-FDEAFD5F2954}"/>
                    </a:ext>
                  </a:extLst>
                </p14:cNvPr>
                <p14:cNvContentPartPr/>
                <p14:nvPr/>
              </p14:nvContentPartPr>
              <p14:xfrm>
                <a:off x="10365100" y="4363664"/>
                <a:ext cx="178560" cy="291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48357C6-8CE1-4D67-8721-FDEAFD5F295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347100" y="4346024"/>
                  <a:ext cx="214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A5D8C61-E273-4EF2-A82B-67E55E139384}"/>
                    </a:ext>
                  </a:extLst>
                </p14:cNvPr>
                <p14:cNvContentPartPr/>
                <p14:nvPr/>
              </p14:nvContentPartPr>
              <p14:xfrm>
                <a:off x="10597300" y="4667864"/>
                <a:ext cx="160200" cy="2012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A5D8C61-E273-4EF2-A82B-67E55E13938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579300" y="4649864"/>
                  <a:ext cx="195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916ACCB-E117-4DE1-94B2-9C9AF0E45499}"/>
                    </a:ext>
                  </a:extLst>
                </p14:cNvPr>
                <p14:cNvContentPartPr/>
                <p14:nvPr/>
              </p14:nvContentPartPr>
              <p14:xfrm>
                <a:off x="10787740" y="4394264"/>
                <a:ext cx="176760" cy="405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916ACCB-E117-4DE1-94B2-9C9AF0E4549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770100" y="4376624"/>
                  <a:ext cx="2124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11B67D7-66B8-48E9-ABC1-860C96B2A8E8}"/>
                    </a:ext>
                  </a:extLst>
                </p14:cNvPr>
                <p14:cNvContentPartPr/>
                <p14:nvPr/>
              </p14:nvContentPartPr>
              <p14:xfrm>
                <a:off x="11044780" y="4491824"/>
                <a:ext cx="86400" cy="258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11B67D7-66B8-48E9-ABC1-860C96B2A8E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027140" y="4473824"/>
                  <a:ext cx="122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92D0DF3-9AB8-489D-AF12-7A5F3FA606B0}"/>
                    </a:ext>
                  </a:extLst>
                </p14:cNvPr>
                <p14:cNvContentPartPr/>
                <p14:nvPr/>
              </p14:nvContentPartPr>
              <p14:xfrm>
                <a:off x="11281300" y="4514864"/>
                <a:ext cx="155880" cy="192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92D0DF3-9AB8-489D-AF12-7A5F3FA606B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263660" y="4496864"/>
                  <a:ext cx="191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D79D4AC-E8C8-48A7-A405-0EA1C8B18810}"/>
                    </a:ext>
                  </a:extLst>
                </p14:cNvPr>
                <p14:cNvContentPartPr/>
                <p14:nvPr/>
              </p14:nvContentPartPr>
              <p14:xfrm>
                <a:off x="11468500" y="4370144"/>
                <a:ext cx="164880" cy="427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D79D4AC-E8C8-48A7-A405-0EA1C8B1881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450860" y="4352144"/>
                  <a:ext cx="2005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D91122D-A502-460B-9C31-E1EE6FACCBF3}"/>
                    </a:ext>
                  </a:extLst>
                </p14:cNvPr>
                <p14:cNvContentPartPr/>
                <p14:nvPr/>
              </p14:nvContentPartPr>
              <p14:xfrm>
                <a:off x="10745620" y="5127944"/>
                <a:ext cx="131040" cy="285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D91122D-A502-460B-9C31-E1EE6FACCBF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727980" y="5109944"/>
                  <a:ext cx="1666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8869E2-D3D4-4D71-B4C9-46FD883675F2}"/>
                    </a:ext>
                  </a:extLst>
                </p14:cNvPr>
                <p14:cNvContentPartPr/>
                <p14:nvPr/>
              </p14:nvContentPartPr>
              <p14:xfrm>
                <a:off x="10929940" y="5380664"/>
                <a:ext cx="134640" cy="185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8869E2-D3D4-4D71-B4C9-46FD883675F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912300" y="5362664"/>
                  <a:ext cx="170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0DAAC32-3758-4F90-ADFD-0BC5CDC720C1}"/>
                    </a:ext>
                  </a:extLst>
                </p14:cNvPr>
                <p14:cNvContentPartPr/>
                <p14:nvPr/>
              </p14:nvContentPartPr>
              <p14:xfrm>
                <a:off x="11226580" y="5091944"/>
                <a:ext cx="195120" cy="3790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0DAAC32-3758-4F90-ADFD-0BC5CDC720C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208580" y="5074304"/>
                  <a:ext cx="230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2CCEFC5-4A73-4639-B58B-5E1EBC2BAA8B}"/>
                    </a:ext>
                  </a:extLst>
                </p14:cNvPr>
                <p14:cNvContentPartPr/>
                <p14:nvPr/>
              </p14:nvContentPartPr>
              <p14:xfrm>
                <a:off x="11450500" y="5210384"/>
                <a:ext cx="26280" cy="203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2CCEFC5-4A73-4639-B58B-5E1EBC2BAA8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432500" y="5192744"/>
                  <a:ext cx="61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39889B3-501C-4261-B41F-B013E340E655}"/>
                    </a:ext>
                  </a:extLst>
                </p14:cNvPr>
                <p14:cNvContentPartPr/>
                <p14:nvPr/>
              </p14:nvContentPartPr>
              <p14:xfrm>
                <a:off x="11521420" y="5204264"/>
                <a:ext cx="32040" cy="126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39889B3-501C-4261-B41F-B013E340E65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503420" y="5186624"/>
                  <a:ext cx="67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3C66C64-802A-4F7E-A1CE-6BCC0716D691}"/>
                    </a:ext>
                  </a:extLst>
                </p14:cNvPr>
                <p14:cNvContentPartPr/>
                <p14:nvPr/>
              </p14:nvContentPartPr>
              <p14:xfrm>
                <a:off x="11454820" y="5202824"/>
                <a:ext cx="204480" cy="232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3C66C64-802A-4F7E-A1CE-6BCC0716D69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36820" y="5185184"/>
                  <a:ext cx="240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EFC50D6-348A-470D-8441-F4038219DFB7}"/>
                    </a:ext>
                  </a:extLst>
                </p14:cNvPr>
                <p14:cNvContentPartPr/>
                <p14:nvPr/>
              </p14:nvContentPartPr>
              <p14:xfrm>
                <a:off x="11787100" y="5166464"/>
                <a:ext cx="156240" cy="2188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EFC50D6-348A-470D-8441-F4038219DFB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769100" y="5148464"/>
                  <a:ext cx="191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F7C78AC-84CA-4245-B954-A553300B61A1}"/>
                    </a:ext>
                  </a:extLst>
                </p14:cNvPr>
                <p14:cNvContentPartPr/>
                <p14:nvPr/>
              </p14:nvContentPartPr>
              <p14:xfrm>
                <a:off x="11852260" y="5267264"/>
                <a:ext cx="111960" cy="349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F7C78AC-84CA-4245-B954-A553300B61A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834620" y="5249264"/>
                  <a:ext cx="147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DFFB6A5-120E-482D-911F-F2AB0AFF782D}"/>
                    </a:ext>
                  </a:extLst>
                </p14:cNvPr>
                <p14:cNvContentPartPr/>
                <p14:nvPr/>
              </p14:nvContentPartPr>
              <p14:xfrm>
                <a:off x="11943700" y="5089784"/>
                <a:ext cx="212040" cy="542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DFFB6A5-120E-482D-911F-F2AB0AFF782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925700" y="5072144"/>
                  <a:ext cx="24768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A69DD6C-A047-4566-8DC7-4AD73B9D7BC4}"/>
                    </a:ext>
                  </a:extLst>
                </p14:cNvPr>
                <p14:cNvContentPartPr/>
                <p14:nvPr/>
              </p14:nvContentPartPr>
              <p14:xfrm>
                <a:off x="9785860" y="4827704"/>
                <a:ext cx="1282680" cy="1537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A69DD6C-A047-4566-8DC7-4AD73B9D7BC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767860" y="4809704"/>
                  <a:ext cx="1318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AB1F052-E5F1-4D62-B8A0-E16635E5E84D}"/>
                    </a:ext>
                  </a:extLst>
                </p14:cNvPr>
                <p14:cNvContentPartPr/>
                <p14:nvPr/>
              </p14:nvContentPartPr>
              <p14:xfrm>
                <a:off x="11413420" y="4857584"/>
                <a:ext cx="173880" cy="258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AB1F052-E5F1-4D62-B8A0-E16635E5E84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395420" y="4839944"/>
                  <a:ext cx="209520" cy="29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5718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98FF71E-EE05-4451-808B-E0D4F7ECFAC8}"/>
              </a:ext>
            </a:extLst>
          </p:cNvPr>
          <p:cNvGrpSpPr/>
          <p:nvPr/>
        </p:nvGrpSpPr>
        <p:grpSpPr>
          <a:xfrm>
            <a:off x="197260" y="224744"/>
            <a:ext cx="403560" cy="772920"/>
            <a:chOff x="197260" y="224744"/>
            <a:chExt cx="403560" cy="77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15B077-2362-423E-835B-24E50DD0F06C}"/>
                    </a:ext>
                  </a:extLst>
                </p14:cNvPr>
                <p14:cNvContentPartPr/>
                <p14:nvPr/>
              </p14:nvContentPartPr>
              <p14:xfrm>
                <a:off x="197260" y="224744"/>
                <a:ext cx="299880" cy="472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15B077-2362-423E-835B-24E50DD0F0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9260" y="206744"/>
                  <a:ext cx="3355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63A7EC7-8709-456F-903D-C73911BBB1CE}"/>
                    </a:ext>
                  </a:extLst>
                </p14:cNvPr>
                <p14:cNvContentPartPr/>
                <p14:nvPr/>
              </p14:nvContentPartPr>
              <p14:xfrm>
                <a:off x="197620" y="771584"/>
                <a:ext cx="403200" cy="148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63A7EC7-8709-456F-903D-C73911BBB1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9980" y="753584"/>
                  <a:ext cx="438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D5B569-4C78-458A-AFB3-22942421D32A}"/>
                    </a:ext>
                  </a:extLst>
                </p14:cNvPr>
                <p14:cNvContentPartPr/>
                <p14:nvPr/>
              </p14:nvContentPartPr>
              <p14:xfrm>
                <a:off x="278620" y="905144"/>
                <a:ext cx="305280" cy="92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D5B569-4C78-458A-AFB3-22942421D3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0980" y="887504"/>
                  <a:ext cx="34092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51ECDA-E0D0-4FB7-9B67-0FDB5ECE8AA5}"/>
              </a:ext>
            </a:extLst>
          </p:cNvPr>
          <p:cNvGrpSpPr/>
          <p:nvPr/>
        </p:nvGrpSpPr>
        <p:grpSpPr>
          <a:xfrm>
            <a:off x="928060" y="194504"/>
            <a:ext cx="1950480" cy="488520"/>
            <a:chOff x="928060" y="194504"/>
            <a:chExt cx="1950480" cy="48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DA0E2F5-EBEC-47CF-A43E-0BD0D1F46253}"/>
                    </a:ext>
                  </a:extLst>
                </p14:cNvPr>
                <p14:cNvContentPartPr/>
                <p14:nvPr/>
              </p14:nvContentPartPr>
              <p14:xfrm>
                <a:off x="928060" y="269024"/>
                <a:ext cx="395640" cy="357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DA0E2F5-EBEC-47CF-A43E-0BD0D1F462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0060" y="251384"/>
                  <a:ext cx="4312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6DCBF3-E9E3-4E74-9A94-E42A89442E0A}"/>
                    </a:ext>
                  </a:extLst>
                </p14:cNvPr>
                <p14:cNvContentPartPr/>
                <p14:nvPr/>
              </p14:nvContentPartPr>
              <p14:xfrm>
                <a:off x="1434580" y="194504"/>
                <a:ext cx="341280" cy="488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6DCBF3-E9E3-4E74-9A94-E42A89442E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6940" y="176504"/>
                  <a:ext cx="3769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76C918-E02E-496C-98AC-60055F195F01}"/>
                    </a:ext>
                  </a:extLst>
                </p14:cNvPr>
                <p14:cNvContentPartPr/>
                <p14:nvPr/>
              </p14:nvContentPartPr>
              <p14:xfrm>
                <a:off x="1898980" y="322304"/>
                <a:ext cx="286200" cy="267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76C918-E02E-496C-98AC-60055F195F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0980" y="304304"/>
                  <a:ext cx="321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EB460D-112C-47B5-9D85-CFC5237F09DF}"/>
                    </a:ext>
                  </a:extLst>
                </p14:cNvPr>
                <p14:cNvContentPartPr/>
                <p14:nvPr/>
              </p14:nvContentPartPr>
              <p14:xfrm>
                <a:off x="1913020" y="392864"/>
                <a:ext cx="450720" cy="101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EB460D-112C-47B5-9D85-CFC5237F09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95380" y="374864"/>
                  <a:ext cx="486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27869E9-7AC3-4BDF-B279-4FD376BCEEEF}"/>
                    </a:ext>
                  </a:extLst>
                </p14:cNvPr>
                <p14:cNvContentPartPr/>
                <p14:nvPr/>
              </p14:nvContentPartPr>
              <p14:xfrm>
                <a:off x="2647060" y="249584"/>
                <a:ext cx="231480" cy="288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27869E9-7AC3-4BDF-B279-4FD376BCEE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9060" y="231584"/>
                  <a:ext cx="267120" cy="32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EC9D667-2BE7-4319-9534-95EBD9F9704D}"/>
                  </a:ext>
                </a:extLst>
              </p14:cNvPr>
              <p14:cNvContentPartPr/>
              <p14:nvPr/>
            </p14:nvContentPartPr>
            <p14:xfrm>
              <a:off x="3217660" y="273344"/>
              <a:ext cx="377280" cy="195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EC9D667-2BE7-4319-9534-95EBD9F970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00020" y="255704"/>
                <a:ext cx="4129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9D07820-5D91-414C-B0EB-ADF6E1275830}"/>
                  </a:ext>
                </a:extLst>
              </p14:cNvPr>
              <p14:cNvContentPartPr/>
              <p14:nvPr/>
            </p14:nvContentPartPr>
            <p14:xfrm>
              <a:off x="3922180" y="251024"/>
              <a:ext cx="232200" cy="236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9D07820-5D91-414C-B0EB-ADF6E12758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04540" y="233384"/>
                <a:ext cx="267840" cy="27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D5F15F3-CAA1-4F4A-ACFA-84712C054BD6}"/>
              </a:ext>
            </a:extLst>
          </p:cNvPr>
          <p:cNvGrpSpPr/>
          <p:nvPr/>
        </p:nvGrpSpPr>
        <p:grpSpPr>
          <a:xfrm>
            <a:off x="4489540" y="256064"/>
            <a:ext cx="395640" cy="280080"/>
            <a:chOff x="4489540" y="256064"/>
            <a:chExt cx="39564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333732-81FC-4178-BEA7-41C756F501BA}"/>
                    </a:ext>
                  </a:extLst>
                </p14:cNvPr>
                <p14:cNvContentPartPr/>
                <p14:nvPr/>
              </p14:nvContentPartPr>
              <p14:xfrm>
                <a:off x="4489540" y="315824"/>
                <a:ext cx="23040" cy="137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333732-81FC-4178-BEA7-41C756F501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71900" y="298184"/>
                  <a:ext cx="58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EAD3AA5-6C3D-486E-A051-52F0BABD8564}"/>
                    </a:ext>
                  </a:extLst>
                </p14:cNvPr>
                <p14:cNvContentPartPr/>
                <p14:nvPr/>
              </p14:nvContentPartPr>
              <p14:xfrm>
                <a:off x="4493140" y="256064"/>
                <a:ext cx="228960" cy="129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EAD3AA5-6C3D-486E-A051-52F0BABD85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5140" y="238424"/>
                  <a:ext cx="264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BA6351-73B5-4F57-BD70-03FEDEDF95BE}"/>
                    </a:ext>
                  </a:extLst>
                </p14:cNvPr>
                <p14:cNvContentPartPr/>
                <p14:nvPr/>
              </p14:nvContentPartPr>
              <p14:xfrm>
                <a:off x="4562980" y="452624"/>
                <a:ext cx="322200" cy="83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BA6351-73B5-4F57-BD70-03FEDEDF95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4980" y="434624"/>
                  <a:ext cx="35784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56077-58CF-4461-802B-F23F869BFAA3}"/>
              </a:ext>
            </a:extLst>
          </p:cNvPr>
          <p:cNvGrpSpPr/>
          <p:nvPr/>
        </p:nvGrpSpPr>
        <p:grpSpPr>
          <a:xfrm>
            <a:off x="5188660" y="150944"/>
            <a:ext cx="255960" cy="322200"/>
            <a:chOff x="5188660" y="150944"/>
            <a:chExt cx="25596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E12737-9C5B-4F5E-9BBD-62954569DA2C}"/>
                    </a:ext>
                  </a:extLst>
                </p14:cNvPr>
                <p14:cNvContentPartPr/>
                <p14:nvPr/>
              </p14:nvContentPartPr>
              <p14:xfrm>
                <a:off x="5230420" y="270464"/>
                <a:ext cx="32040" cy="202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E12737-9C5B-4F5E-9BBD-62954569DA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12420" y="252464"/>
                  <a:ext cx="67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41B8D7-0FD4-404E-A5E6-62663E049E51}"/>
                    </a:ext>
                  </a:extLst>
                </p14:cNvPr>
                <p14:cNvContentPartPr/>
                <p14:nvPr/>
              </p14:nvContentPartPr>
              <p14:xfrm>
                <a:off x="5188660" y="150944"/>
                <a:ext cx="254880" cy="51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41B8D7-0FD4-404E-A5E6-62663E049E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71020" y="132944"/>
                  <a:ext cx="290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6341950-4912-4530-8CE9-DC368C901B9F}"/>
                    </a:ext>
                  </a:extLst>
                </p14:cNvPr>
                <p14:cNvContentPartPr/>
                <p14:nvPr/>
              </p14:nvContentPartPr>
              <p14:xfrm>
                <a:off x="5197660" y="301784"/>
                <a:ext cx="246960" cy="60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6341950-4912-4530-8CE9-DC368C901B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80020" y="283784"/>
                  <a:ext cx="28260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0BAD31F-22F0-43AA-BFAA-7E24C9F86721}"/>
                  </a:ext>
                </a:extLst>
              </p14:cNvPr>
              <p14:cNvContentPartPr/>
              <p14:nvPr/>
            </p14:nvContentPartPr>
            <p14:xfrm>
              <a:off x="5876260" y="159944"/>
              <a:ext cx="334800" cy="316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0BAD31F-22F0-43AA-BFAA-7E24C9F8672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58260" y="142304"/>
                <a:ext cx="37044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4DDFF3A-3DD1-47BC-A3E9-67C7C82A5AB0}"/>
              </a:ext>
            </a:extLst>
          </p:cNvPr>
          <p:cNvGrpSpPr/>
          <p:nvPr/>
        </p:nvGrpSpPr>
        <p:grpSpPr>
          <a:xfrm>
            <a:off x="6435700" y="111344"/>
            <a:ext cx="591480" cy="525960"/>
            <a:chOff x="6435700" y="111344"/>
            <a:chExt cx="591480" cy="5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C36120-A270-49E6-A753-223E9E9835F3}"/>
                    </a:ext>
                  </a:extLst>
                </p14:cNvPr>
                <p14:cNvContentPartPr/>
                <p14:nvPr/>
              </p14:nvContentPartPr>
              <p14:xfrm>
                <a:off x="6435700" y="274424"/>
                <a:ext cx="47520" cy="203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C36120-A270-49E6-A753-223E9E9835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8060" y="256424"/>
                  <a:ext cx="83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F0CA397-6AE4-4152-96A1-7FEC855D7459}"/>
                    </a:ext>
                  </a:extLst>
                </p14:cNvPr>
                <p14:cNvContentPartPr/>
                <p14:nvPr/>
              </p14:nvContentPartPr>
              <p14:xfrm>
                <a:off x="6574300" y="111344"/>
                <a:ext cx="452880" cy="525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F0CA397-6AE4-4152-96A1-7FEC855D74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56660" y="93704"/>
                  <a:ext cx="488520" cy="56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3EBCA52-D946-449B-9B73-FAE31DC7B593}"/>
                  </a:ext>
                </a:extLst>
              </p14:cNvPr>
              <p14:cNvContentPartPr/>
              <p14:nvPr/>
            </p14:nvContentPartPr>
            <p14:xfrm>
              <a:off x="3331780" y="1127984"/>
              <a:ext cx="464040" cy="249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3EBCA52-D946-449B-9B73-FAE31DC7B5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13780" y="1109984"/>
                <a:ext cx="499680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66FF4BE-7246-4C4E-8198-243DC6FEA67A}"/>
              </a:ext>
            </a:extLst>
          </p:cNvPr>
          <p:cNvGrpSpPr/>
          <p:nvPr/>
        </p:nvGrpSpPr>
        <p:grpSpPr>
          <a:xfrm>
            <a:off x="3789700" y="668264"/>
            <a:ext cx="2448360" cy="990720"/>
            <a:chOff x="3789700" y="668264"/>
            <a:chExt cx="2448360" cy="99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8F1CB3-105C-43BC-BE25-A652FB09A0E1}"/>
                    </a:ext>
                  </a:extLst>
                </p14:cNvPr>
                <p14:cNvContentPartPr/>
                <p14:nvPr/>
              </p14:nvContentPartPr>
              <p14:xfrm>
                <a:off x="4608700" y="1252184"/>
                <a:ext cx="235080" cy="301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8F1CB3-105C-43BC-BE25-A652FB09A0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91060" y="1234544"/>
                  <a:ext cx="2707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C64628-B5E6-4D8F-85A3-A3B9AD19E8E8}"/>
                    </a:ext>
                  </a:extLst>
                </p14:cNvPr>
                <p14:cNvContentPartPr/>
                <p14:nvPr/>
              </p14:nvContentPartPr>
              <p14:xfrm>
                <a:off x="4623460" y="1401224"/>
                <a:ext cx="219960" cy="50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C64628-B5E6-4D8F-85A3-A3B9AD19E8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05820" y="1383584"/>
                  <a:ext cx="255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919E806-66F8-42F5-9E9A-274D5C6C9204}"/>
                    </a:ext>
                  </a:extLst>
                </p14:cNvPr>
                <p14:cNvContentPartPr/>
                <p14:nvPr/>
              </p14:nvContentPartPr>
              <p14:xfrm>
                <a:off x="4918660" y="1249304"/>
                <a:ext cx="197280" cy="231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919E806-66F8-42F5-9E9A-274D5C6C920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00660" y="1231664"/>
                  <a:ext cx="232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686690-4434-4917-82F3-FDD4991E53DA}"/>
                    </a:ext>
                  </a:extLst>
                </p14:cNvPr>
                <p14:cNvContentPartPr/>
                <p14:nvPr/>
              </p14:nvContentPartPr>
              <p14:xfrm>
                <a:off x="5149420" y="1195664"/>
                <a:ext cx="302040" cy="448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686690-4434-4917-82F3-FDD4991E53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31420" y="1178024"/>
                  <a:ext cx="33768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B415F0D-05D4-4694-A715-98B7B7509B5E}"/>
                    </a:ext>
                  </a:extLst>
                </p14:cNvPr>
                <p14:cNvContentPartPr/>
                <p14:nvPr/>
              </p14:nvContentPartPr>
              <p14:xfrm>
                <a:off x="4276780" y="1279904"/>
                <a:ext cx="609480" cy="379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B415F0D-05D4-4694-A715-98B7B7509B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59140" y="1261904"/>
                  <a:ext cx="645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B0DB5A-9943-41F8-92EF-01AF56C289F5}"/>
                    </a:ext>
                  </a:extLst>
                </p14:cNvPr>
                <p14:cNvContentPartPr/>
                <p14:nvPr/>
              </p14:nvContentPartPr>
              <p14:xfrm>
                <a:off x="5433100" y="1090544"/>
                <a:ext cx="169200" cy="214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B0DB5A-9943-41F8-92EF-01AF56C289F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15100" y="1072544"/>
                  <a:ext cx="204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AD41EB-D620-44EE-B1BE-535C34228D22}"/>
                    </a:ext>
                  </a:extLst>
                </p14:cNvPr>
                <p14:cNvContentPartPr/>
                <p14:nvPr/>
              </p14:nvContentPartPr>
              <p14:xfrm>
                <a:off x="5670340" y="1331384"/>
                <a:ext cx="204120" cy="63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AD41EB-D620-44EE-B1BE-535C34228D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52700" y="1313744"/>
                  <a:ext cx="239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932F3BD-56F9-4A4C-B6DD-29F9CCF60601}"/>
                    </a:ext>
                  </a:extLst>
                </p14:cNvPr>
                <p14:cNvContentPartPr/>
                <p14:nvPr/>
              </p14:nvContentPartPr>
              <p14:xfrm>
                <a:off x="5723260" y="1400144"/>
                <a:ext cx="271800" cy="41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932F3BD-56F9-4A4C-B6DD-29F9CCF606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05620" y="1382504"/>
                  <a:ext cx="307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AF4CE2-304B-47AA-990F-4C110680A22B}"/>
                    </a:ext>
                  </a:extLst>
                </p14:cNvPr>
                <p14:cNvContentPartPr/>
                <p14:nvPr/>
              </p14:nvContentPartPr>
              <p14:xfrm>
                <a:off x="6087220" y="1130144"/>
                <a:ext cx="139680" cy="330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AF4CE2-304B-47AA-990F-4C110680A2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69580" y="1112144"/>
                  <a:ext cx="175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911B573-FC99-40C4-A12F-87748AB0D51A}"/>
                    </a:ext>
                  </a:extLst>
                </p14:cNvPr>
                <p14:cNvContentPartPr/>
                <p14:nvPr/>
              </p14:nvContentPartPr>
              <p14:xfrm>
                <a:off x="6130780" y="1586624"/>
                <a:ext cx="107280" cy="57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911B573-FC99-40C4-A12F-87748AB0D51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13140" y="1568624"/>
                  <a:ext cx="142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C177044-A2CB-4537-938F-AAAE6CB2C2C4}"/>
                    </a:ext>
                  </a:extLst>
                </p14:cNvPr>
                <p14:cNvContentPartPr/>
                <p14:nvPr/>
              </p14:nvContentPartPr>
              <p14:xfrm>
                <a:off x="3789700" y="1009544"/>
                <a:ext cx="233280" cy="111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C177044-A2CB-4537-938F-AAAE6CB2C2C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71700" y="991544"/>
                  <a:ext cx="268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DC150FB-FDBC-4363-8382-6FD9660BBBE3}"/>
                    </a:ext>
                  </a:extLst>
                </p14:cNvPr>
                <p14:cNvContentPartPr/>
                <p14:nvPr/>
              </p14:nvContentPartPr>
              <p14:xfrm>
                <a:off x="3966100" y="916304"/>
                <a:ext cx="122040" cy="209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DC150FB-FDBC-4363-8382-6FD9660BBB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48460" y="898664"/>
                  <a:ext cx="157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A386D2C-E5E7-4ABA-9F1B-C687635E23F7}"/>
                    </a:ext>
                  </a:extLst>
                </p14:cNvPr>
                <p14:cNvContentPartPr/>
                <p14:nvPr/>
              </p14:nvContentPartPr>
              <p14:xfrm>
                <a:off x="4217380" y="774104"/>
                <a:ext cx="189000" cy="274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A386D2C-E5E7-4ABA-9F1B-C687635E23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99380" y="756104"/>
                  <a:ext cx="224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CC0819-B656-484A-B387-2683E077685F}"/>
                    </a:ext>
                  </a:extLst>
                </p14:cNvPr>
                <p14:cNvContentPartPr/>
                <p14:nvPr/>
              </p14:nvContentPartPr>
              <p14:xfrm>
                <a:off x="4457140" y="878864"/>
                <a:ext cx="99360" cy="137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CC0819-B656-484A-B387-2683E077685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39140" y="860864"/>
                  <a:ext cx="135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F69869E-6A6E-490A-8D85-5E5A43981C98}"/>
                    </a:ext>
                  </a:extLst>
                </p14:cNvPr>
                <p14:cNvContentPartPr/>
                <p14:nvPr/>
              </p14:nvContentPartPr>
              <p14:xfrm>
                <a:off x="4649380" y="852584"/>
                <a:ext cx="195120" cy="153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F69869E-6A6E-490A-8D85-5E5A43981C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31740" y="834584"/>
                  <a:ext cx="230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A7807F-2B4A-45E6-BDEB-7E74BF11E35F}"/>
                    </a:ext>
                  </a:extLst>
                </p14:cNvPr>
                <p14:cNvContentPartPr/>
                <p14:nvPr/>
              </p14:nvContentPartPr>
              <p14:xfrm>
                <a:off x="4952500" y="725504"/>
                <a:ext cx="112680" cy="186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A7807F-2B4A-45E6-BDEB-7E74BF11E3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34860" y="707864"/>
                  <a:ext cx="1483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9DA1392-EA8A-4EB5-9169-A95237E6673C}"/>
                    </a:ext>
                  </a:extLst>
                </p14:cNvPr>
                <p14:cNvContentPartPr/>
                <p14:nvPr/>
              </p14:nvContentPartPr>
              <p14:xfrm>
                <a:off x="4992820" y="818024"/>
                <a:ext cx="110520" cy="57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9DA1392-EA8A-4EB5-9169-A95237E6673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74820" y="800384"/>
                  <a:ext cx="146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CA0DC24-1AEB-451B-9ED6-751A9102174B}"/>
                    </a:ext>
                  </a:extLst>
                </p14:cNvPr>
                <p14:cNvContentPartPr/>
                <p14:nvPr/>
              </p14:nvContentPartPr>
              <p14:xfrm>
                <a:off x="5243740" y="668264"/>
                <a:ext cx="406080" cy="169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CA0DC24-1AEB-451B-9ED6-751A910217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26100" y="650264"/>
                  <a:ext cx="4417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2FB038-3599-495C-B67E-BDA74F5D27E4}"/>
              </a:ext>
            </a:extLst>
          </p:cNvPr>
          <p:cNvGrpSpPr/>
          <p:nvPr/>
        </p:nvGrpSpPr>
        <p:grpSpPr>
          <a:xfrm>
            <a:off x="3925780" y="1856984"/>
            <a:ext cx="1347840" cy="247320"/>
            <a:chOff x="3925780" y="1856984"/>
            <a:chExt cx="134784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9E2B0BD-6C5C-40E4-B676-F6DF5FD261D8}"/>
                    </a:ext>
                  </a:extLst>
                </p14:cNvPr>
                <p14:cNvContentPartPr/>
                <p14:nvPr/>
              </p14:nvContentPartPr>
              <p14:xfrm>
                <a:off x="3925780" y="1856984"/>
                <a:ext cx="174600" cy="247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9E2B0BD-6C5C-40E4-B676-F6DF5FD261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07780" y="1838984"/>
                  <a:ext cx="210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58E27C-59AE-4140-9B58-5FFBBE37DF10}"/>
                    </a:ext>
                  </a:extLst>
                </p14:cNvPr>
                <p14:cNvContentPartPr/>
                <p14:nvPr/>
              </p14:nvContentPartPr>
              <p14:xfrm>
                <a:off x="4212700" y="1949144"/>
                <a:ext cx="150120" cy="148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58E27C-59AE-4140-9B58-5FFBBE37DF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95060" y="1931144"/>
                  <a:ext cx="185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3834545-63CE-4865-8ADC-D1226A36FAA3}"/>
                    </a:ext>
                  </a:extLst>
                </p14:cNvPr>
                <p14:cNvContentPartPr/>
                <p14:nvPr/>
              </p14:nvContentPartPr>
              <p14:xfrm>
                <a:off x="4458220" y="1938704"/>
                <a:ext cx="200880" cy="150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3834545-63CE-4865-8ADC-D1226A36FA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40220" y="1921064"/>
                  <a:ext cx="236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B19F166-D9AD-4E24-873A-D11FFA936CCF}"/>
                    </a:ext>
                  </a:extLst>
                </p14:cNvPr>
                <p14:cNvContentPartPr/>
                <p14:nvPr/>
              </p14:nvContentPartPr>
              <p14:xfrm>
                <a:off x="4758100" y="1880744"/>
                <a:ext cx="163800" cy="196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B19F166-D9AD-4E24-873A-D11FFA936CC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40100" y="1863104"/>
                  <a:ext cx="199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F26F8E8-5E6D-4AC2-A38C-6BA71818DCEB}"/>
                    </a:ext>
                  </a:extLst>
                </p14:cNvPr>
                <p14:cNvContentPartPr/>
                <p14:nvPr/>
              </p14:nvContentPartPr>
              <p14:xfrm>
                <a:off x="4816060" y="2004944"/>
                <a:ext cx="136440" cy="4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F26F8E8-5E6D-4AC2-A38C-6BA71818DCE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98420" y="1986944"/>
                  <a:ext cx="172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E9F0825-00A9-4327-9C45-E530779FCEB4}"/>
                    </a:ext>
                  </a:extLst>
                </p14:cNvPr>
                <p14:cNvContentPartPr/>
                <p14:nvPr/>
              </p14:nvContentPartPr>
              <p14:xfrm>
                <a:off x="5061580" y="1883264"/>
                <a:ext cx="212040" cy="200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E9F0825-00A9-4327-9C45-E530779FCEB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3580" y="1865624"/>
                  <a:ext cx="24768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3CEFAF2-B6D9-43F8-82DD-C6D5C5A06E35}"/>
              </a:ext>
            </a:extLst>
          </p:cNvPr>
          <p:cNvGrpSpPr/>
          <p:nvPr/>
        </p:nvGrpSpPr>
        <p:grpSpPr>
          <a:xfrm>
            <a:off x="5622100" y="1888304"/>
            <a:ext cx="1513080" cy="261000"/>
            <a:chOff x="5622100" y="1888304"/>
            <a:chExt cx="151308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A879C09-6C1A-4102-B461-DC0ED352E08F}"/>
                    </a:ext>
                  </a:extLst>
                </p14:cNvPr>
                <p14:cNvContentPartPr/>
                <p14:nvPr/>
              </p14:nvContentPartPr>
              <p14:xfrm>
                <a:off x="5622100" y="1888304"/>
                <a:ext cx="248040" cy="261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A879C09-6C1A-4102-B461-DC0ED352E0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04100" y="1870304"/>
                  <a:ext cx="283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F179B21-90ED-4737-9CC8-A82D550017B0}"/>
                    </a:ext>
                  </a:extLst>
                </p14:cNvPr>
                <p14:cNvContentPartPr/>
                <p14:nvPr/>
              </p14:nvContentPartPr>
              <p14:xfrm>
                <a:off x="5959780" y="1935824"/>
                <a:ext cx="258120" cy="169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F179B21-90ED-4737-9CC8-A82D550017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41780" y="1918184"/>
                  <a:ext cx="293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F33B5E1-A154-467C-A419-39C617101993}"/>
                    </a:ext>
                  </a:extLst>
                </p14:cNvPr>
                <p14:cNvContentPartPr/>
                <p14:nvPr/>
              </p14:nvContentPartPr>
              <p14:xfrm>
                <a:off x="6305380" y="1900544"/>
                <a:ext cx="137520" cy="207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F33B5E1-A154-467C-A419-39C6171019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87380" y="1882544"/>
                  <a:ext cx="173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11196C5-6A9C-4360-9060-4294F0BDB653}"/>
                    </a:ext>
                  </a:extLst>
                </p14:cNvPr>
                <p14:cNvContentPartPr/>
                <p14:nvPr/>
              </p14:nvContentPartPr>
              <p14:xfrm>
                <a:off x="6342460" y="2031944"/>
                <a:ext cx="215280" cy="4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11196C5-6A9C-4360-9060-4294F0BDB65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24460" y="2014304"/>
                  <a:ext cx="250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C39519E-712E-4CD3-B8F6-4A44CCA986B9}"/>
                    </a:ext>
                  </a:extLst>
                </p14:cNvPr>
                <p14:cNvContentPartPr/>
                <p14:nvPr/>
              </p14:nvContentPartPr>
              <p14:xfrm>
                <a:off x="6718300" y="1896584"/>
                <a:ext cx="213120" cy="212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C39519E-712E-4CD3-B8F6-4A44CCA986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00660" y="1878584"/>
                  <a:ext cx="248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EBBBE57-943D-4E6A-9B55-33E2B619DC6C}"/>
                    </a:ext>
                  </a:extLst>
                </p14:cNvPr>
                <p14:cNvContentPartPr/>
                <p14:nvPr/>
              </p14:nvContentPartPr>
              <p14:xfrm>
                <a:off x="7134820" y="1986584"/>
                <a:ext cx="36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EBBBE57-943D-4E6A-9B55-33E2B619DC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17180" y="19685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7FFB712-A3B3-46FA-9697-CC23681540BB}"/>
                  </a:ext>
                </a:extLst>
              </p14:cNvPr>
              <p14:cNvContentPartPr/>
              <p14:nvPr/>
            </p14:nvContentPartPr>
            <p14:xfrm>
              <a:off x="3603940" y="2285384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7FFB712-A3B3-46FA-9697-CC23681540B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85940" y="2267384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66544E1-A6FF-4B1C-A5A3-1394F642E882}"/>
              </a:ext>
            </a:extLst>
          </p:cNvPr>
          <p:cNvGrpSpPr/>
          <p:nvPr/>
        </p:nvGrpSpPr>
        <p:grpSpPr>
          <a:xfrm>
            <a:off x="7156060" y="1928984"/>
            <a:ext cx="1361520" cy="240840"/>
            <a:chOff x="7156060" y="1928984"/>
            <a:chExt cx="136152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D7D274D-A0B0-4D9E-B3AC-9F141828D57D}"/>
                    </a:ext>
                  </a:extLst>
                </p14:cNvPr>
                <p14:cNvContentPartPr/>
                <p14:nvPr/>
              </p14:nvContentPartPr>
              <p14:xfrm>
                <a:off x="7156060" y="1955984"/>
                <a:ext cx="335160" cy="213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D7D274D-A0B0-4D9E-B3AC-9F141828D57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38060" y="1938344"/>
                  <a:ext cx="370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10E74D1-47CF-4861-88C8-8BA659C59859}"/>
                    </a:ext>
                  </a:extLst>
                </p14:cNvPr>
                <p14:cNvContentPartPr/>
                <p14:nvPr/>
              </p14:nvContentPartPr>
              <p14:xfrm>
                <a:off x="7577260" y="1998104"/>
                <a:ext cx="186120" cy="132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10E74D1-47CF-4861-88C8-8BA659C5985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59260" y="1980104"/>
                  <a:ext cx="221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4A7391E-A64C-441F-8F50-4E0FE91F1267}"/>
                    </a:ext>
                  </a:extLst>
                </p14:cNvPr>
                <p14:cNvContentPartPr/>
                <p14:nvPr/>
              </p14:nvContentPartPr>
              <p14:xfrm>
                <a:off x="7858420" y="1928984"/>
                <a:ext cx="137520" cy="181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4A7391E-A64C-441F-8F50-4E0FE91F126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40780" y="1911344"/>
                  <a:ext cx="173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50DD0F-B611-4C73-9665-A8DB71E223A2}"/>
                    </a:ext>
                  </a:extLst>
                </p14:cNvPr>
                <p14:cNvContentPartPr/>
                <p14:nvPr/>
              </p14:nvContentPartPr>
              <p14:xfrm>
                <a:off x="7869940" y="2005664"/>
                <a:ext cx="158040" cy="46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50DD0F-B611-4C73-9665-A8DB71E223A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51940" y="1988024"/>
                  <a:ext cx="193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14582C9-E279-42A0-B4D6-92F892E464D5}"/>
                    </a:ext>
                  </a:extLst>
                </p14:cNvPr>
                <p14:cNvContentPartPr/>
                <p14:nvPr/>
              </p14:nvContentPartPr>
              <p14:xfrm>
                <a:off x="8200420" y="1978304"/>
                <a:ext cx="127800" cy="141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14582C9-E279-42A0-B4D6-92F892E464D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182780" y="1960664"/>
                  <a:ext cx="163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CC4E2E9-741C-45BD-A774-8025C2ADF2F7}"/>
                    </a:ext>
                  </a:extLst>
                </p14:cNvPr>
                <p14:cNvContentPartPr/>
                <p14:nvPr/>
              </p14:nvContentPartPr>
              <p14:xfrm>
                <a:off x="8166940" y="1968224"/>
                <a:ext cx="115200" cy="165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CC4E2E9-741C-45BD-A774-8025C2ADF2F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149300" y="1950584"/>
                  <a:ext cx="150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16ADA69-FEEA-4676-AE5E-2A89473C0898}"/>
                    </a:ext>
                  </a:extLst>
                </p14:cNvPr>
                <p14:cNvContentPartPr/>
                <p14:nvPr/>
              </p14:nvContentPartPr>
              <p14:xfrm>
                <a:off x="8517220" y="2057504"/>
                <a:ext cx="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16ADA69-FEEA-4676-AE5E-2A89473C089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99220" y="20395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BAC737-1C79-45F0-80F6-2004B0191274}"/>
              </a:ext>
            </a:extLst>
          </p:cNvPr>
          <p:cNvGrpSpPr/>
          <p:nvPr/>
        </p:nvGrpSpPr>
        <p:grpSpPr>
          <a:xfrm>
            <a:off x="8733220" y="1863824"/>
            <a:ext cx="1012320" cy="288360"/>
            <a:chOff x="8733220" y="1863824"/>
            <a:chExt cx="1012320" cy="28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AC1D079-3C0B-49F8-98F9-3438FE8DB409}"/>
                    </a:ext>
                  </a:extLst>
                </p14:cNvPr>
                <p14:cNvContentPartPr/>
                <p14:nvPr/>
              </p14:nvContentPartPr>
              <p14:xfrm>
                <a:off x="8733220" y="1965344"/>
                <a:ext cx="17280" cy="186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AC1D079-3C0B-49F8-98F9-3438FE8DB4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15580" y="1947344"/>
                  <a:ext cx="52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FCF8C6E-97BB-4524-9C06-AFF76BBC2922}"/>
                    </a:ext>
                  </a:extLst>
                </p14:cNvPr>
                <p14:cNvContentPartPr/>
                <p14:nvPr/>
              </p14:nvContentPartPr>
              <p14:xfrm>
                <a:off x="8890900" y="1970744"/>
                <a:ext cx="218160" cy="141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FCF8C6E-97BB-4524-9C06-AFF76BBC292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72900" y="1953104"/>
                  <a:ext cx="253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6B87A2F-1728-4156-B565-6AA9C6D0F30A}"/>
                    </a:ext>
                  </a:extLst>
                </p14:cNvPr>
                <p14:cNvContentPartPr/>
                <p14:nvPr/>
              </p14:nvContentPartPr>
              <p14:xfrm>
                <a:off x="9247660" y="1863824"/>
                <a:ext cx="168480" cy="281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6B87A2F-1728-4156-B565-6AA9C6D0F3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30020" y="1845824"/>
                  <a:ext cx="2041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4F07914-3A07-4B2F-A078-9FE986BADE4D}"/>
                    </a:ext>
                  </a:extLst>
                </p14:cNvPr>
                <p14:cNvContentPartPr/>
                <p14:nvPr/>
              </p14:nvContentPartPr>
              <p14:xfrm>
                <a:off x="9335500" y="2021144"/>
                <a:ext cx="410040" cy="56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4F07914-3A07-4B2F-A078-9FE986BADE4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17500" y="2003144"/>
                  <a:ext cx="44568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319EE69-0318-4D36-936E-693DB55B45C7}"/>
                  </a:ext>
                </a:extLst>
              </p14:cNvPr>
              <p14:cNvContentPartPr/>
              <p14:nvPr/>
            </p14:nvContentPartPr>
            <p14:xfrm>
              <a:off x="2845420" y="5457344"/>
              <a:ext cx="394200" cy="752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319EE69-0318-4D36-936E-693DB55B45C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27420" y="5439704"/>
                <a:ext cx="42984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F5758D9-93AA-48D3-A527-6FF2B0D5A555}"/>
              </a:ext>
            </a:extLst>
          </p:cNvPr>
          <p:cNvGrpSpPr/>
          <p:nvPr/>
        </p:nvGrpSpPr>
        <p:grpSpPr>
          <a:xfrm>
            <a:off x="845980" y="1853744"/>
            <a:ext cx="2857320" cy="633240"/>
            <a:chOff x="845980" y="1853744"/>
            <a:chExt cx="2857320" cy="63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378F36-D0A0-408B-BB8F-A581E9D4CBCF}"/>
                    </a:ext>
                  </a:extLst>
                </p14:cNvPr>
                <p14:cNvContentPartPr/>
                <p14:nvPr/>
              </p14:nvContentPartPr>
              <p14:xfrm>
                <a:off x="1846780" y="1901624"/>
                <a:ext cx="283680" cy="317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378F36-D0A0-408B-BB8F-A581E9D4CB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28780" y="1883624"/>
                  <a:ext cx="3193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A3C143-DC9E-46BE-84F9-7674934A4112}"/>
                    </a:ext>
                  </a:extLst>
                </p14:cNvPr>
                <p14:cNvContentPartPr/>
                <p14:nvPr/>
              </p14:nvContentPartPr>
              <p14:xfrm>
                <a:off x="1863700" y="2074784"/>
                <a:ext cx="255960" cy="41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A3C143-DC9E-46BE-84F9-7674934A41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45700" y="2056784"/>
                  <a:ext cx="291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1865BDB-DE01-44DD-A85F-D0F1339DFE37}"/>
                    </a:ext>
                  </a:extLst>
                </p14:cNvPr>
                <p14:cNvContentPartPr/>
                <p14:nvPr/>
              </p14:nvContentPartPr>
              <p14:xfrm>
                <a:off x="2349700" y="1898384"/>
                <a:ext cx="418680" cy="214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1865BDB-DE01-44DD-A85F-D0F1339DFE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32060" y="1880744"/>
                  <a:ext cx="454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4C47C80-50EC-4C49-BDC3-17B6707F7DFB}"/>
                    </a:ext>
                  </a:extLst>
                </p14:cNvPr>
                <p14:cNvContentPartPr/>
                <p14:nvPr/>
              </p14:nvContentPartPr>
              <p14:xfrm>
                <a:off x="2986900" y="1878224"/>
                <a:ext cx="104400" cy="256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4C47C80-50EC-4C49-BDC3-17B6707F7DF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69260" y="1860224"/>
                  <a:ext cx="1400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DCEC67B-75CA-4977-8295-4B5BDE6B71C1}"/>
                    </a:ext>
                  </a:extLst>
                </p14:cNvPr>
                <p14:cNvContentPartPr/>
                <p14:nvPr/>
              </p14:nvContentPartPr>
              <p14:xfrm>
                <a:off x="3021820" y="1853744"/>
                <a:ext cx="237960" cy="270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DCEC67B-75CA-4977-8295-4B5BDE6B71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04180" y="1836104"/>
                  <a:ext cx="2736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B5E30E-CEDA-4166-9239-67A2C5FF5BCD}"/>
                    </a:ext>
                  </a:extLst>
                </p14:cNvPr>
                <p14:cNvContentPartPr/>
                <p14:nvPr/>
              </p14:nvContentPartPr>
              <p14:xfrm>
                <a:off x="3392260" y="1868144"/>
                <a:ext cx="267120" cy="225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B5E30E-CEDA-4166-9239-67A2C5FF5B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74260" y="1850144"/>
                  <a:ext cx="302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03E70AC-7D7F-4AB4-A544-D945D9EC61AC}"/>
                    </a:ext>
                  </a:extLst>
                </p14:cNvPr>
                <p14:cNvContentPartPr/>
                <p14:nvPr/>
              </p14:nvContentPartPr>
              <p14:xfrm>
                <a:off x="3517180" y="1996664"/>
                <a:ext cx="186120" cy="136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03E70AC-7D7F-4AB4-A544-D945D9EC61A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99180" y="1979024"/>
                  <a:ext cx="221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6CBD996-6C19-4A14-B543-0F648CF2FD8A}"/>
                    </a:ext>
                  </a:extLst>
                </p14:cNvPr>
                <p14:cNvContentPartPr/>
                <p14:nvPr/>
              </p14:nvContentPartPr>
              <p14:xfrm>
                <a:off x="3109660" y="2252984"/>
                <a:ext cx="720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6CBD996-6C19-4A14-B543-0F648CF2FD8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91660" y="2234984"/>
                  <a:ext cx="42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F1D5454-E481-4564-846D-28145DD8D564}"/>
                    </a:ext>
                  </a:extLst>
                </p14:cNvPr>
                <p14:cNvContentPartPr/>
                <p14:nvPr/>
              </p14:nvContentPartPr>
              <p14:xfrm>
                <a:off x="3570100" y="2258024"/>
                <a:ext cx="360" cy="10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F1D5454-E481-4564-846D-28145DD8D56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52100" y="2240024"/>
                  <a:ext cx="36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88075D9-9169-4210-9D4C-5FF4A7013E1B}"/>
                    </a:ext>
                  </a:extLst>
                </p14:cNvPr>
                <p14:cNvContentPartPr/>
                <p14:nvPr/>
              </p14:nvContentPartPr>
              <p14:xfrm>
                <a:off x="3620860" y="2269904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88075D9-9169-4210-9D4C-5FF4A7013E1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02860" y="22522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F70578F-55D9-4FBA-81F7-CAE34E5A1D13}"/>
                    </a:ext>
                  </a:extLst>
                </p14:cNvPr>
                <p14:cNvContentPartPr/>
                <p14:nvPr/>
              </p14:nvContentPartPr>
              <p14:xfrm>
                <a:off x="3115420" y="2286104"/>
                <a:ext cx="66600" cy="11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F70578F-55D9-4FBA-81F7-CAE34E5A1D1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097420" y="2268464"/>
                  <a:ext cx="102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B3DC9B-EE9E-4F3E-9BBD-0F7D80BB525E}"/>
                    </a:ext>
                  </a:extLst>
                </p14:cNvPr>
                <p14:cNvContentPartPr/>
                <p14:nvPr/>
              </p14:nvContentPartPr>
              <p14:xfrm>
                <a:off x="3153580" y="2281064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B3DC9B-EE9E-4F3E-9BBD-0F7D80BB525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35580" y="22634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1AF37C0-2A7B-439F-B55E-11E278683F7A}"/>
                    </a:ext>
                  </a:extLst>
                </p14:cNvPr>
                <p14:cNvContentPartPr/>
                <p14:nvPr/>
              </p14:nvContentPartPr>
              <p14:xfrm>
                <a:off x="3201820" y="2270984"/>
                <a:ext cx="360" cy="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1AF37C0-2A7B-439F-B55E-11E278683F7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84180" y="22533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0FDF3C7-488E-415F-B939-F7FDAD4C3E54}"/>
                    </a:ext>
                  </a:extLst>
                </p14:cNvPr>
                <p14:cNvContentPartPr/>
                <p14:nvPr/>
              </p14:nvContentPartPr>
              <p14:xfrm>
                <a:off x="3583420" y="2217344"/>
                <a:ext cx="5040" cy="1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0FDF3C7-488E-415F-B939-F7FDAD4C3E5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565780" y="2199704"/>
                  <a:ext cx="40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8295005-D3BA-46EB-AA51-67A6563726EF}"/>
                    </a:ext>
                  </a:extLst>
                </p14:cNvPr>
                <p14:cNvContentPartPr/>
                <p14:nvPr/>
              </p14:nvContentPartPr>
              <p14:xfrm>
                <a:off x="845980" y="2189984"/>
                <a:ext cx="623880" cy="131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8295005-D3BA-46EB-AA51-67A6563726E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8340" y="2172344"/>
                  <a:ext cx="659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CFDAE40-5270-4A64-A85C-6A54B830B453}"/>
                    </a:ext>
                  </a:extLst>
                </p14:cNvPr>
                <p14:cNvContentPartPr/>
                <p14:nvPr/>
              </p14:nvContentPartPr>
              <p14:xfrm>
                <a:off x="1272580" y="2061464"/>
                <a:ext cx="172440" cy="425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CFDAE40-5270-4A64-A85C-6A54B830B45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254940" y="2043824"/>
                  <a:ext cx="2080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9F4D98F-4F46-4D1C-8301-604662B45AD9}"/>
                    </a:ext>
                  </a:extLst>
                </p14:cNvPr>
                <p14:cNvContentPartPr/>
                <p14:nvPr/>
              </p14:nvContentPartPr>
              <p14:xfrm>
                <a:off x="1584340" y="2241824"/>
                <a:ext cx="405720" cy="169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9F4D98F-4F46-4D1C-8301-604662B45AD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66700" y="2223824"/>
                  <a:ext cx="44136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1264102-1D7C-4D66-B8ED-06D194C41AC4}"/>
              </a:ext>
            </a:extLst>
          </p:cNvPr>
          <p:cNvGrpSpPr/>
          <p:nvPr/>
        </p:nvGrpSpPr>
        <p:grpSpPr>
          <a:xfrm>
            <a:off x="1190500" y="1103504"/>
            <a:ext cx="1881000" cy="409680"/>
            <a:chOff x="1190500" y="1103504"/>
            <a:chExt cx="188100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7E887EB-1284-46A1-80FB-A2CA377C2FE5}"/>
                    </a:ext>
                  </a:extLst>
                </p14:cNvPr>
                <p14:cNvContentPartPr/>
                <p14:nvPr/>
              </p14:nvContentPartPr>
              <p14:xfrm>
                <a:off x="1863340" y="1103504"/>
                <a:ext cx="243360" cy="326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7E887EB-1284-46A1-80FB-A2CA377C2FE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45340" y="1085864"/>
                  <a:ext cx="2790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AF8304-B8EA-4033-98AF-BAFBE167DF2E}"/>
                    </a:ext>
                  </a:extLst>
                </p14:cNvPr>
                <p14:cNvContentPartPr/>
                <p14:nvPr/>
              </p14:nvContentPartPr>
              <p14:xfrm>
                <a:off x="1837780" y="1295024"/>
                <a:ext cx="259200" cy="55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AF8304-B8EA-4033-98AF-BAFBE167DF2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19780" y="1277024"/>
                  <a:ext cx="294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ABC800-1695-4AB7-B0CA-B2FF55909D00}"/>
                    </a:ext>
                  </a:extLst>
                </p14:cNvPr>
                <p14:cNvContentPartPr/>
                <p14:nvPr/>
              </p14:nvContentPartPr>
              <p14:xfrm>
                <a:off x="2218300" y="1107104"/>
                <a:ext cx="289800" cy="311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ABC800-1695-4AB7-B0CA-B2FF55909D0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200300" y="1089104"/>
                  <a:ext cx="3254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BB0249C-0151-4171-9683-F24A0C815B23}"/>
                    </a:ext>
                  </a:extLst>
                </p14:cNvPr>
                <p14:cNvContentPartPr/>
                <p14:nvPr/>
              </p14:nvContentPartPr>
              <p14:xfrm>
                <a:off x="2678380" y="1132664"/>
                <a:ext cx="393120" cy="276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BB0249C-0151-4171-9683-F24A0C815B2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660740" y="1114664"/>
                  <a:ext cx="428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86BF92F-D24A-4A6F-AEF4-747C112678A5}"/>
                    </a:ext>
                  </a:extLst>
                </p14:cNvPr>
                <p14:cNvContentPartPr/>
                <p14:nvPr/>
              </p14:nvContentPartPr>
              <p14:xfrm>
                <a:off x="1190500" y="1273784"/>
                <a:ext cx="341280" cy="43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86BF92F-D24A-4A6F-AEF4-747C112678A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72500" y="1255784"/>
                  <a:ext cx="376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EA27E2C-11D2-4B98-AAAE-6ACED9B0D3D5}"/>
                    </a:ext>
                  </a:extLst>
                </p14:cNvPr>
                <p14:cNvContentPartPr/>
                <p14:nvPr/>
              </p14:nvContentPartPr>
              <p14:xfrm>
                <a:off x="1509100" y="1170464"/>
                <a:ext cx="142200" cy="342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EA27E2C-11D2-4B98-AAAE-6ACED9B0D3D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491100" y="1152464"/>
                  <a:ext cx="177840" cy="37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26EBF60A-FE9D-40C3-AB62-F0ABD92C618A}"/>
                  </a:ext>
                </a:extLst>
              </p14:cNvPr>
              <p14:cNvContentPartPr/>
              <p14:nvPr/>
            </p14:nvContentPartPr>
            <p14:xfrm>
              <a:off x="3086980" y="3712064"/>
              <a:ext cx="6492240" cy="116064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26EBF60A-FE9D-40C3-AB62-F0ABD92C618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069340" y="3694064"/>
                <a:ext cx="6527880" cy="119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34989F7-3F2D-4F4F-93C4-F61693538F85}"/>
              </a:ext>
            </a:extLst>
          </p:cNvPr>
          <p:cNvGrpSpPr/>
          <p:nvPr/>
        </p:nvGrpSpPr>
        <p:grpSpPr>
          <a:xfrm>
            <a:off x="1000420" y="2596064"/>
            <a:ext cx="10359360" cy="4194000"/>
            <a:chOff x="1000420" y="2596064"/>
            <a:chExt cx="10359360" cy="41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5D35E75-88E6-4E77-8DA0-05ED39C88030}"/>
                    </a:ext>
                  </a:extLst>
                </p14:cNvPr>
                <p14:cNvContentPartPr/>
                <p14:nvPr/>
              </p14:nvContentPartPr>
              <p14:xfrm>
                <a:off x="11156740" y="3372584"/>
                <a:ext cx="203040" cy="597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5D35E75-88E6-4E77-8DA0-05ED39C8803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138740" y="3354944"/>
                  <a:ext cx="23868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D7D1A42-31B9-4830-B7E5-819A11F254A4}"/>
                    </a:ext>
                  </a:extLst>
                </p14:cNvPr>
                <p14:cNvContentPartPr/>
                <p14:nvPr/>
              </p14:nvContentPartPr>
              <p14:xfrm>
                <a:off x="1958020" y="2650064"/>
                <a:ext cx="300240" cy="286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D7D1A42-31B9-4830-B7E5-819A11F254A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940020" y="2632064"/>
                  <a:ext cx="3358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3E829D0-78B8-4F8D-98C7-5CE377C17E95}"/>
                    </a:ext>
                  </a:extLst>
                </p14:cNvPr>
                <p14:cNvContentPartPr/>
                <p14:nvPr/>
              </p14:nvContentPartPr>
              <p14:xfrm>
                <a:off x="2460220" y="2697224"/>
                <a:ext cx="421200" cy="103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3E829D0-78B8-4F8D-98C7-5CE377C17E9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442220" y="2679584"/>
                  <a:ext cx="456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E6634E-CF5C-46B4-84E8-C90646512620}"/>
                    </a:ext>
                  </a:extLst>
                </p14:cNvPr>
                <p14:cNvContentPartPr/>
                <p14:nvPr/>
              </p14:nvContentPartPr>
              <p14:xfrm>
                <a:off x="2672980" y="2650784"/>
                <a:ext cx="410040" cy="243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E6634E-CF5C-46B4-84E8-C9064651262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54980" y="2632784"/>
                  <a:ext cx="445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3476A5-4EFD-4E1F-B489-CA71FC134F43}"/>
                    </a:ext>
                  </a:extLst>
                </p14:cNvPr>
                <p14:cNvContentPartPr/>
                <p14:nvPr/>
              </p14:nvContentPartPr>
              <p14:xfrm>
                <a:off x="3067900" y="2596064"/>
                <a:ext cx="293040" cy="155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3476A5-4EFD-4E1F-B489-CA71FC134F4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050260" y="2578424"/>
                  <a:ext cx="328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08C6FE7-E3D7-4FEE-ADBD-A9E918FD89FC}"/>
                    </a:ext>
                  </a:extLst>
                </p14:cNvPr>
                <p14:cNvContentPartPr/>
                <p14:nvPr/>
              </p14:nvContentPartPr>
              <p14:xfrm>
                <a:off x="2027860" y="3062984"/>
                <a:ext cx="360" cy="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08C6FE7-E3D7-4FEE-ADBD-A9E918FD89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10220" y="30449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BDFB45-A073-4398-9086-3AD842569E6D}"/>
                    </a:ext>
                  </a:extLst>
                </p14:cNvPr>
                <p14:cNvContentPartPr/>
                <p14:nvPr/>
              </p14:nvContentPartPr>
              <p14:xfrm>
                <a:off x="3292180" y="2956424"/>
                <a:ext cx="360" cy="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BDFB45-A073-4398-9086-3AD842569E6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74180" y="29387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6799DFC-79F0-47CF-8ED4-F9A4138CD6B4}"/>
                    </a:ext>
                  </a:extLst>
                </p14:cNvPr>
                <p14:cNvContentPartPr/>
                <p14:nvPr/>
              </p14:nvContentPartPr>
              <p14:xfrm>
                <a:off x="2087260" y="3384824"/>
                <a:ext cx="65880" cy="308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6799DFC-79F0-47CF-8ED4-F9A4138CD6B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069620" y="3367184"/>
                  <a:ext cx="101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93135B4-3562-4184-B19A-868D0083D41E}"/>
                    </a:ext>
                  </a:extLst>
                </p14:cNvPr>
                <p14:cNvContentPartPr/>
                <p14:nvPr/>
              </p14:nvContentPartPr>
              <p14:xfrm>
                <a:off x="2117860" y="3416144"/>
                <a:ext cx="177120" cy="26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93135B4-3562-4184-B19A-868D0083D41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100220" y="3398504"/>
                  <a:ext cx="212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6C5ABE-FB11-4860-AD5E-014E9F499AC9}"/>
                    </a:ext>
                  </a:extLst>
                </p14:cNvPr>
                <p14:cNvContentPartPr/>
                <p14:nvPr/>
              </p14:nvContentPartPr>
              <p14:xfrm>
                <a:off x="2136940" y="3434504"/>
                <a:ext cx="796320" cy="124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6C5ABE-FB11-4860-AD5E-014E9F499AC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19300" y="3416504"/>
                  <a:ext cx="831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2E4620D-EC60-4D8C-9119-EF469500ADBF}"/>
                    </a:ext>
                  </a:extLst>
                </p14:cNvPr>
                <p14:cNvContentPartPr/>
                <p14:nvPr/>
              </p14:nvContentPartPr>
              <p14:xfrm>
                <a:off x="2776300" y="3375464"/>
                <a:ext cx="204480" cy="267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2E4620D-EC60-4D8C-9119-EF469500ADB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758660" y="3357824"/>
                  <a:ext cx="240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1BCD619-A478-445D-906F-D000E157AF89}"/>
                    </a:ext>
                  </a:extLst>
                </p14:cNvPr>
                <p14:cNvContentPartPr/>
                <p14:nvPr/>
              </p14:nvContentPartPr>
              <p14:xfrm>
                <a:off x="3092020" y="3299864"/>
                <a:ext cx="321840" cy="279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1BCD619-A478-445D-906F-D000E157AF8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074020" y="3281864"/>
                  <a:ext cx="3574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6A657B-8EAF-41FF-934C-26EDACF90E80}"/>
                    </a:ext>
                  </a:extLst>
                </p14:cNvPr>
                <p14:cNvContentPartPr/>
                <p14:nvPr/>
              </p14:nvContentPartPr>
              <p14:xfrm>
                <a:off x="3593500" y="3317864"/>
                <a:ext cx="187200" cy="244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6A657B-8EAF-41FF-934C-26EDACF90E8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575860" y="3300224"/>
                  <a:ext cx="222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034663-C937-4B03-AC01-913F1F976883}"/>
                    </a:ext>
                  </a:extLst>
                </p14:cNvPr>
                <p14:cNvContentPartPr/>
                <p14:nvPr/>
              </p14:nvContentPartPr>
              <p14:xfrm>
                <a:off x="3661180" y="3462944"/>
                <a:ext cx="188280" cy="11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034663-C937-4B03-AC01-913F1F97688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643540" y="3444944"/>
                  <a:ext cx="223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F36E4E6-C007-4252-894E-C442E98228C0}"/>
                    </a:ext>
                  </a:extLst>
                </p14:cNvPr>
                <p14:cNvContentPartPr/>
                <p14:nvPr/>
              </p14:nvContentPartPr>
              <p14:xfrm>
                <a:off x="2228380" y="3568064"/>
                <a:ext cx="360" cy="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F36E4E6-C007-4252-894E-C442E98228C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10380" y="35504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3BA55F7-D088-418C-B233-4ED94AFA5782}"/>
                    </a:ext>
                  </a:extLst>
                </p14:cNvPr>
                <p14:cNvContentPartPr/>
                <p14:nvPr/>
              </p14:nvContentPartPr>
              <p14:xfrm>
                <a:off x="3509260" y="3429464"/>
                <a:ext cx="360" cy="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3BA55F7-D088-418C-B233-4ED94AFA57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91260" y="34114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E8D7160-FAEB-4D77-8011-A42FC7690BD6}"/>
                    </a:ext>
                  </a:extLst>
                </p14:cNvPr>
                <p14:cNvContentPartPr/>
                <p14:nvPr/>
              </p14:nvContentPartPr>
              <p14:xfrm>
                <a:off x="1000420" y="3815024"/>
                <a:ext cx="383040" cy="25146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E8D7160-FAEB-4D77-8011-A42FC7690BD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82420" y="3797384"/>
                  <a:ext cx="418680" cy="25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49512B-D9E2-4111-A14D-92BB687AC4A0}"/>
                    </a:ext>
                  </a:extLst>
                </p14:cNvPr>
                <p14:cNvContentPartPr/>
                <p14:nvPr/>
              </p14:nvContentPartPr>
              <p14:xfrm>
                <a:off x="1098340" y="4279064"/>
                <a:ext cx="381960" cy="19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49512B-D9E2-4111-A14D-92BB687AC4A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80340" y="4261064"/>
                  <a:ext cx="417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AD22924-FF81-48E1-AECC-5156F224DCD3}"/>
                    </a:ext>
                  </a:extLst>
                </p14:cNvPr>
                <p14:cNvContentPartPr/>
                <p14:nvPr/>
              </p14:nvContentPartPr>
              <p14:xfrm>
                <a:off x="1394260" y="4145144"/>
                <a:ext cx="88200" cy="249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AD22924-FF81-48E1-AECC-5156F224DCD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376260" y="4127504"/>
                  <a:ext cx="123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AF0206D-FAF7-4859-9254-D02C74697E38}"/>
                    </a:ext>
                  </a:extLst>
                </p14:cNvPr>
                <p14:cNvContentPartPr/>
                <p14:nvPr/>
              </p14:nvContentPartPr>
              <p14:xfrm>
                <a:off x="1608100" y="4086104"/>
                <a:ext cx="281880" cy="354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AF0206D-FAF7-4859-9254-D02C74697E3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590100" y="4068104"/>
                  <a:ext cx="317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DD98AD3-2F77-4803-9B94-2A9C9A3D5639}"/>
                    </a:ext>
                  </a:extLst>
                </p14:cNvPr>
                <p14:cNvContentPartPr/>
                <p14:nvPr/>
              </p14:nvContentPartPr>
              <p14:xfrm>
                <a:off x="1973860" y="4392464"/>
                <a:ext cx="41040" cy="132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DD98AD3-2F77-4803-9B94-2A9C9A3D563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956220" y="4374464"/>
                  <a:ext cx="76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E818CA2-8D3A-4280-8064-03A991A8B736}"/>
                    </a:ext>
                  </a:extLst>
                </p14:cNvPr>
                <p14:cNvContentPartPr/>
                <p14:nvPr/>
              </p14:nvContentPartPr>
              <p14:xfrm>
                <a:off x="2263300" y="3975224"/>
                <a:ext cx="236880" cy="624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E818CA2-8D3A-4280-8064-03A991A8B73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245300" y="3957224"/>
                  <a:ext cx="27252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E182936-FD0C-4CD0-BD9C-8FDA7D9CB58C}"/>
                    </a:ext>
                  </a:extLst>
                </p14:cNvPr>
                <p14:cNvContentPartPr/>
                <p14:nvPr/>
              </p14:nvContentPartPr>
              <p14:xfrm>
                <a:off x="2559220" y="4115264"/>
                <a:ext cx="237960" cy="310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E182936-FD0C-4CD0-BD9C-8FDA7D9CB58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41580" y="4097624"/>
                  <a:ext cx="273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9C18E06-C4F8-4FA9-821F-D8B7C9C0E23E}"/>
                    </a:ext>
                  </a:extLst>
                </p14:cNvPr>
                <p14:cNvContentPartPr/>
                <p14:nvPr/>
              </p14:nvContentPartPr>
              <p14:xfrm>
                <a:off x="2632300" y="4269704"/>
                <a:ext cx="214200" cy="1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9C18E06-C4F8-4FA9-821F-D8B7C9C0E23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614660" y="4252064"/>
                  <a:ext cx="249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B2AA5FE-99F6-486B-ACF9-85A3AC71C477}"/>
                    </a:ext>
                  </a:extLst>
                </p14:cNvPr>
                <p14:cNvContentPartPr/>
                <p14:nvPr/>
              </p14:nvContentPartPr>
              <p14:xfrm>
                <a:off x="3173740" y="4151984"/>
                <a:ext cx="204840" cy="234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B2AA5FE-99F6-486B-ACF9-85A3AC71C47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156100" y="4133984"/>
                  <a:ext cx="240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3CC254F-81E6-47E3-BEE2-A83583E317D3}"/>
                    </a:ext>
                  </a:extLst>
                </p14:cNvPr>
                <p14:cNvContentPartPr/>
                <p14:nvPr/>
              </p14:nvContentPartPr>
              <p14:xfrm>
                <a:off x="3566500" y="4203824"/>
                <a:ext cx="56520" cy="198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3CC254F-81E6-47E3-BEE2-A83583E317D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548860" y="4186184"/>
                  <a:ext cx="92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98C2214-DC91-4B07-A84D-64847F9747C9}"/>
                    </a:ext>
                  </a:extLst>
                </p14:cNvPr>
                <p14:cNvContentPartPr/>
                <p14:nvPr/>
              </p14:nvContentPartPr>
              <p14:xfrm>
                <a:off x="3648940" y="4163504"/>
                <a:ext cx="234360" cy="133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98C2214-DC91-4B07-A84D-64847F9747C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630940" y="4145504"/>
                  <a:ext cx="270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FC1E34B-94FF-4747-9577-4D125C8AF813}"/>
                    </a:ext>
                  </a:extLst>
                </p14:cNvPr>
                <p14:cNvContentPartPr/>
                <p14:nvPr/>
              </p14:nvContentPartPr>
              <p14:xfrm>
                <a:off x="3727780" y="4050104"/>
                <a:ext cx="618480" cy="5864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FC1E34B-94FF-4747-9577-4D125C8AF81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709780" y="4032104"/>
                  <a:ext cx="65412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985C0C5-6EB9-4472-A831-16B823DA8EB2}"/>
                    </a:ext>
                  </a:extLst>
                </p14:cNvPr>
                <p14:cNvContentPartPr/>
                <p14:nvPr/>
              </p14:nvContentPartPr>
              <p14:xfrm>
                <a:off x="2663260" y="3827264"/>
                <a:ext cx="637200" cy="2250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985C0C5-6EB9-4472-A831-16B823DA8EB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645620" y="3809624"/>
                  <a:ext cx="672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8D8C7D0-B5D1-49E9-95B9-250A81AAC4C6}"/>
                    </a:ext>
                  </a:extLst>
                </p14:cNvPr>
                <p14:cNvContentPartPr/>
                <p14:nvPr/>
              </p14:nvContentPartPr>
              <p14:xfrm>
                <a:off x="3288580" y="3875144"/>
                <a:ext cx="501120" cy="240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8D8C7D0-B5D1-49E9-95B9-250A81AAC4C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270940" y="3857504"/>
                  <a:ext cx="536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35246B6-7AFE-42FA-8F20-C7C256296868}"/>
                    </a:ext>
                  </a:extLst>
                </p14:cNvPr>
                <p14:cNvContentPartPr/>
                <p14:nvPr/>
              </p14:nvContentPartPr>
              <p14:xfrm>
                <a:off x="1163500" y="5116424"/>
                <a:ext cx="385200" cy="65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35246B6-7AFE-42FA-8F20-C7C25629686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45500" y="5098424"/>
                  <a:ext cx="420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1EC44A8-7414-4411-B49B-2F6BA8D108DA}"/>
                    </a:ext>
                  </a:extLst>
                </p14:cNvPr>
                <p14:cNvContentPartPr/>
                <p14:nvPr/>
              </p14:nvContentPartPr>
              <p14:xfrm>
                <a:off x="1452580" y="5028224"/>
                <a:ext cx="146520" cy="270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1EC44A8-7414-4411-B49B-2F6BA8D108D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434940" y="5010224"/>
                  <a:ext cx="182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B9D5EC7-5248-4611-9FF7-EBC63A01F7E5}"/>
                    </a:ext>
                  </a:extLst>
                </p14:cNvPr>
                <p14:cNvContentPartPr/>
                <p14:nvPr/>
              </p14:nvContentPartPr>
              <p14:xfrm>
                <a:off x="1702780" y="4960184"/>
                <a:ext cx="241200" cy="322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B9D5EC7-5248-4611-9FF7-EBC63A01F7E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84780" y="4942544"/>
                  <a:ext cx="276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6D9F10F-E556-4CAF-8CF3-FBF3921B6407}"/>
                    </a:ext>
                  </a:extLst>
                </p14:cNvPr>
                <p14:cNvContentPartPr/>
                <p14:nvPr/>
              </p14:nvContentPartPr>
              <p14:xfrm>
                <a:off x="2012020" y="5210384"/>
                <a:ext cx="333720" cy="175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6D9F10F-E556-4CAF-8CF3-FBF3921B640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994380" y="5192744"/>
                  <a:ext cx="369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AB10234-0227-4F02-9DE3-B2373751F806}"/>
                    </a:ext>
                  </a:extLst>
                </p14:cNvPr>
                <p14:cNvContentPartPr/>
                <p14:nvPr/>
              </p14:nvContentPartPr>
              <p14:xfrm>
                <a:off x="2503060" y="4969544"/>
                <a:ext cx="280800" cy="613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AB10234-0227-4F02-9DE3-B2373751F80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85060" y="4951544"/>
                  <a:ext cx="31644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2204228-79E4-4266-9A67-33CBEC176382}"/>
                    </a:ext>
                  </a:extLst>
                </p14:cNvPr>
                <p14:cNvContentPartPr/>
                <p14:nvPr/>
              </p14:nvContentPartPr>
              <p14:xfrm>
                <a:off x="2975740" y="5100224"/>
                <a:ext cx="5040" cy="193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2204228-79E4-4266-9A67-33CBEC17638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957740" y="5082224"/>
                  <a:ext cx="40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32829D6-C0EE-4CD6-9D41-2B4762AE858C}"/>
                    </a:ext>
                  </a:extLst>
                </p14:cNvPr>
                <p14:cNvContentPartPr/>
                <p14:nvPr/>
              </p14:nvContentPartPr>
              <p14:xfrm>
                <a:off x="2921740" y="5022464"/>
                <a:ext cx="289080" cy="282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32829D6-C0EE-4CD6-9D41-2B4762AE858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903740" y="5004824"/>
                  <a:ext cx="324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6B51A0F-DB71-4828-9F81-7926126E5B0C}"/>
                    </a:ext>
                  </a:extLst>
                </p14:cNvPr>
                <p14:cNvContentPartPr/>
                <p14:nvPr/>
              </p14:nvContentPartPr>
              <p14:xfrm>
                <a:off x="3624100" y="5089784"/>
                <a:ext cx="33120" cy="167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6B51A0F-DB71-4828-9F81-7926126E5B0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606100" y="5072144"/>
                  <a:ext cx="68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840C294-27C9-496B-83D6-B8A681856AC6}"/>
                    </a:ext>
                  </a:extLst>
                </p14:cNvPr>
                <p14:cNvContentPartPr/>
                <p14:nvPr/>
              </p14:nvContentPartPr>
              <p14:xfrm>
                <a:off x="3682420" y="5049464"/>
                <a:ext cx="266040" cy="132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840C294-27C9-496B-83D6-B8A681856AC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664780" y="5031464"/>
                  <a:ext cx="301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314B5B-6B5E-4BF3-A235-C9EE36E38ADB}"/>
                    </a:ext>
                  </a:extLst>
                </p14:cNvPr>
                <p14:cNvContentPartPr/>
                <p14:nvPr/>
              </p14:nvContentPartPr>
              <p14:xfrm>
                <a:off x="4473340" y="4969544"/>
                <a:ext cx="312840" cy="305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314B5B-6B5E-4BF3-A235-C9EE36E38AD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55700" y="4951544"/>
                  <a:ext cx="3484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AFA01B-232A-4FDC-8CB0-D15C0BFE8BD0}"/>
                    </a:ext>
                  </a:extLst>
                </p14:cNvPr>
                <p14:cNvContentPartPr/>
                <p14:nvPr/>
              </p14:nvContentPartPr>
              <p14:xfrm>
                <a:off x="5029900" y="5075744"/>
                <a:ext cx="50040" cy="203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AFA01B-232A-4FDC-8CB0-D15C0BFE8BD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012260" y="5058104"/>
                  <a:ext cx="85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C1E959B-DAA2-4085-A379-A7683BAC338E}"/>
                    </a:ext>
                  </a:extLst>
                </p14:cNvPr>
                <p14:cNvContentPartPr/>
                <p14:nvPr/>
              </p14:nvContentPartPr>
              <p14:xfrm>
                <a:off x="5089660" y="5091944"/>
                <a:ext cx="207360" cy="180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C1E959B-DAA2-4085-A379-A7683BAC338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071660" y="5074304"/>
                  <a:ext cx="243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41E1845-8746-4CFC-9AC8-9363E595EB09}"/>
                    </a:ext>
                  </a:extLst>
                </p14:cNvPr>
                <p14:cNvContentPartPr/>
                <p14:nvPr/>
              </p14:nvContentPartPr>
              <p14:xfrm>
                <a:off x="5515180" y="4988624"/>
                <a:ext cx="206280" cy="5824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41E1845-8746-4CFC-9AC8-9363E595EB0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497180" y="4970984"/>
                  <a:ext cx="2419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4F422AF-9F23-4253-AD78-3B7FB5D3C4F9}"/>
                    </a:ext>
                  </a:extLst>
                </p14:cNvPr>
                <p14:cNvContentPartPr/>
                <p14:nvPr/>
              </p14:nvContentPartPr>
              <p14:xfrm>
                <a:off x="3046660" y="4596224"/>
                <a:ext cx="666720" cy="391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4F422AF-9F23-4253-AD78-3B7FB5D3C4F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028660" y="4578584"/>
                  <a:ext cx="7023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3BFF2D5-D456-40A5-A795-D5C5CFA02D76}"/>
                    </a:ext>
                  </a:extLst>
                </p14:cNvPr>
                <p14:cNvContentPartPr/>
                <p14:nvPr/>
              </p14:nvContentPartPr>
              <p14:xfrm>
                <a:off x="4764220" y="3855704"/>
                <a:ext cx="201960" cy="387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3BFF2D5-D456-40A5-A795-D5C5CFA02D7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46580" y="3837704"/>
                  <a:ext cx="2376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C4CE03-EAAA-49F9-89C6-3DF33893DD06}"/>
                    </a:ext>
                  </a:extLst>
                </p14:cNvPr>
                <p14:cNvContentPartPr/>
                <p14:nvPr/>
              </p14:nvContentPartPr>
              <p14:xfrm>
                <a:off x="5060500" y="3998264"/>
                <a:ext cx="169200" cy="184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C4CE03-EAAA-49F9-89C6-3DF33893DD0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042500" y="3980624"/>
                  <a:ext cx="204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67AE3EF-541E-4FC3-AA93-EE9AC9AC84F6}"/>
                    </a:ext>
                  </a:extLst>
                </p14:cNvPr>
                <p14:cNvContentPartPr/>
                <p14:nvPr/>
              </p14:nvContentPartPr>
              <p14:xfrm>
                <a:off x="5259220" y="4030664"/>
                <a:ext cx="171000" cy="1508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67AE3EF-541E-4FC3-AA93-EE9AC9AC84F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241580" y="4013024"/>
                  <a:ext cx="206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5BA9209-22EF-4533-824B-5A2664FDFA9E}"/>
                    </a:ext>
                  </a:extLst>
                </p14:cNvPr>
                <p14:cNvContentPartPr/>
                <p14:nvPr/>
              </p14:nvContentPartPr>
              <p14:xfrm>
                <a:off x="5504020" y="3980984"/>
                <a:ext cx="165960" cy="252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5BA9209-22EF-4533-824B-5A2664FDFA9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486020" y="3963344"/>
                  <a:ext cx="201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412A7B-19DA-4039-81F7-9DB995D2FD27}"/>
                    </a:ext>
                  </a:extLst>
                </p14:cNvPr>
                <p14:cNvContentPartPr/>
                <p14:nvPr/>
              </p14:nvContentPartPr>
              <p14:xfrm>
                <a:off x="5573500" y="4133984"/>
                <a:ext cx="314280" cy="27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412A7B-19DA-4039-81F7-9DB995D2FD2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555860" y="4116344"/>
                  <a:ext cx="349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BA597F-73B5-47EB-AD87-2C7571BEBC6A}"/>
                    </a:ext>
                  </a:extLst>
                </p14:cNvPr>
                <p14:cNvContentPartPr/>
                <p14:nvPr/>
              </p14:nvContentPartPr>
              <p14:xfrm>
                <a:off x="3906700" y="5244944"/>
                <a:ext cx="360" cy="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BA597F-73B5-47EB-AD87-2C7571BEBC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88700" y="52269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EB39CA5-F687-4ECC-9666-AD9E0368242F}"/>
                    </a:ext>
                  </a:extLst>
                </p14:cNvPr>
                <p14:cNvContentPartPr/>
                <p14:nvPr/>
              </p14:nvContentPartPr>
              <p14:xfrm>
                <a:off x="3763780" y="5359424"/>
                <a:ext cx="1021320" cy="223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EB39CA5-F687-4ECC-9666-AD9E0368242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45780" y="5341424"/>
                  <a:ext cx="1056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0601388-AD57-41F1-922E-35F639DBBB8F}"/>
                    </a:ext>
                  </a:extLst>
                </p14:cNvPr>
                <p14:cNvContentPartPr/>
                <p14:nvPr/>
              </p14:nvContentPartPr>
              <p14:xfrm>
                <a:off x="4748380" y="5419904"/>
                <a:ext cx="536040" cy="155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0601388-AD57-41F1-922E-35F639DBBB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30740" y="5402264"/>
                  <a:ext cx="571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637F861-44ED-4937-82C5-D166A7972AC1}"/>
                    </a:ext>
                  </a:extLst>
                </p14:cNvPr>
                <p14:cNvContentPartPr/>
                <p14:nvPr/>
              </p14:nvContentPartPr>
              <p14:xfrm>
                <a:off x="5846020" y="6192464"/>
                <a:ext cx="318960" cy="2934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637F861-44ED-4937-82C5-D166A7972AC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28380" y="6174464"/>
                  <a:ext cx="354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737E89A-61F4-47AD-B215-C9FA5EA14B75}"/>
                    </a:ext>
                  </a:extLst>
                </p14:cNvPr>
                <p14:cNvContentPartPr/>
                <p14:nvPr/>
              </p14:nvContentPartPr>
              <p14:xfrm>
                <a:off x="6260380" y="6409184"/>
                <a:ext cx="179280" cy="140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737E89A-61F4-47AD-B215-C9FA5EA14B7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42380" y="6391544"/>
                  <a:ext cx="214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3B4CA32-0559-4621-8125-18C5C18BA816}"/>
                    </a:ext>
                  </a:extLst>
                </p14:cNvPr>
                <p14:cNvContentPartPr/>
                <p14:nvPr/>
              </p14:nvContentPartPr>
              <p14:xfrm>
                <a:off x="6509140" y="6445544"/>
                <a:ext cx="226440" cy="120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3B4CA32-0559-4621-8125-18C5C18BA81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91140" y="6427904"/>
                  <a:ext cx="262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6CAB5C2-C347-457C-A646-DBD372538DD1}"/>
                    </a:ext>
                  </a:extLst>
                </p14:cNvPr>
                <p14:cNvContentPartPr/>
                <p14:nvPr/>
              </p14:nvContentPartPr>
              <p14:xfrm>
                <a:off x="6893980" y="6142064"/>
                <a:ext cx="230040" cy="4600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6CAB5C2-C347-457C-A646-DBD372538DD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76340" y="6124064"/>
                  <a:ext cx="2656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21D3915-C075-4A46-B53D-00EF7F38D58A}"/>
                    </a:ext>
                  </a:extLst>
                </p14:cNvPr>
                <p14:cNvContentPartPr/>
                <p14:nvPr/>
              </p14:nvContentPartPr>
              <p14:xfrm>
                <a:off x="7187740" y="6241064"/>
                <a:ext cx="83880" cy="253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21D3915-C075-4A46-B53D-00EF7F38D58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70100" y="6223064"/>
                  <a:ext cx="119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F0D75EF-E0F9-44E7-B0C1-8A2BFE9BF3C4}"/>
                    </a:ext>
                  </a:extLst>
                </p14:cNvPr>
                <p14:cNvContentPartPr/>
                <p14:nvPr/>
              </p14:nvContentPartPr>
              <p14:xfrm>
                <a:off x="7178740" y="6219824"/>
                <a:ext cx="392040" cy="138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F0D75EF-E0F9-44E7-B0C1-8A2BFE9BF3C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61100" y="6202184"/>
                  <a:ext cx="427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67046C3-CD28-46B2-86AE-EFCC01860D63}"/>
                    </a:ext>
                  </a:extLst>
                </p14:cNvPr>
                <p14:cNvContentPartPr/>
                <p14:nvPr/>
              </p14:nvContentPartPr>
              <p14:xfrm>
                <a:off x="7783900" y="6245024"/>
                <a:ext cx="275400" cy="2656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67046C3-CD28-46B2-86AE-EFCC01860D6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65900" y="6227384"/>
                  <a:ext cx="3110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B248CC2-6155-4D1A-9B85-2B5ED764C9CC}"/>
                    </a:ext>
                  </a:extLst>
                </p14:cNvPr>
                <p14:cNvContentPartPr/>
                <p14:nvPr/>
              </p14:nvContentPartPr>
              <p14:xfrm>
                <a:off x="8275300" y="6265544"/>
                <a:ext cx="98280" cy="212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B248CC2-6155-4D1A-9B85-2B5ED764C9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257300" y="6247544"/>
                  <a:ext cx="133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2EF8A3C-6C6F-41F0-B307-2A4FB8048F70}"/>
                    </a:ext>
                  </a:extLst>
                </p14:cNvPr>
                <p14:cNvContentPartPr/>
                <p14:nvPr/>
              </p14:nvContentPartPr>
              <p14:xfrm>
                <a:off x="8398780" y="6263384"/>
                <a:ext cx="191880" cy="1936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2EF8A3C-6C6F-41F0-B307-2A4FB8048F7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81140" y="6245744"/>
                  <a:ext cx="227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FEA49BF-97BA-42E8-80E0-77A143F45F3A}"/>
                    </a:ext>
                  </a:extLst>
                </p14:cNvPr>
                <p14:cNvContentPartPr/>
                <p14:nvPr/>
              </p14:nvContentPartPr>
              <p14:xfrm>
                <a:off x="8812060" y="6180584"/>
                <a:ext cx="111960" cy="430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FEA49BF-97BA-42E8-80E0-77A143F45F3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94060" y="6162584"/>
                  <a:ext cx="1476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22A7971-28F7-456E-A6B4-2712FE607B80}"/>
                    </a:ext>
                  </a:extLst>
                </p14:cNvPr>
                <p14:cNvContentPartPr/>
                <p14:nvPr/>
              </p14:nvContentPartPr>
              <p14:xfrm>
                <a:off x="2996260" y="5710784"/>
                <a:ext cx="613800" cy="465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22A7971-28F7-456E-A6B4-2712FE607B8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78260" y="5692784"/>
                  <a:ext cx="6494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F072247-425E-4139-8764-858D80D9AFB2}"/>
                    </a:ext>
                  </a:extLst>
                </p14:cNvPr>
                <p14:cNvContentPartPr/>
                <p14:nvPr/>
              </p14:nvContentPartPr>
              <p14:xfrm>
                <a:off x="3718780" y="5790344"/>
                <a:ext cx="1221840" cy="2347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F072247-425E-4139-8764-858D80D9AFB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700780" y="5772344"/>
                  <a:ext cx="1257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0BEE0D2-E705-4938-9A02-B78D628DBCA0}"/>
                    </a:ext>
                  </a:extLst>
                </p14:cNvPr>
                <p14:cNvContentPartPr/>
                <p14:nvPr/>
              </p14:nvContentPartPr>
              <p14:xfrm>
                <a:off x="2728060" y="6314864"/>
                <a:ext cx="194040" cy="222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0BEE0D2-E705-4938-9A02-B78D628DBC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710060" y="6296864"/>
                  <a:ext cx="229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343115D-694A-49CA-AB2A-A5C5003730C1}"/>
                    </a:ext>
                  </a:extLst>
                </p14:cNvPr>
                <p14:cNvContentPartPr/>
                <p14:nvPr/>
              </p14:nvContentPartPr>
              <p14:xfrm>
                <a:off x="2998060" y="6493424"/>
                <a:ext cx="188280" cy="138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343115D-694A-49CA-AB2A-A5C5003730C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80420" y="6475424"/>
                  <a:ext cx="223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768B1AB-8A88-4BDF-BC8A-E057AC13A502}"/>
                    </a:ext>
                  </a:extLst>
                </p14:cNvPr>
                <p14:cNvContentPartPr/>
                <p14:nvPr/>
              </p14:nvContentPartPr>
              <p14:xfrm>
                <a:off x="3221260" y="6539864"/>
                <a:ext cx="17280" cy="133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768B1AB-8A88-4BDF-BC8A-E057AC13A50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203260" y="6522224"/>
                  <a:ext cx="52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17DD72C-BC66-4656-B633-DE1BA658AB0C}"/>
                    </a:ext>
                  </a:extLst>
                </p14:cNvPr>
                <p14:cNvContentPartPr/>
                <p14:nvPr/>
              </p14:nvContentPartPr>
              <p14:xfrm>
                <a:off x="3382180" y="6221984"/>
                <a:ext cx="339120" cy="510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17DD72C-BC66-4656-B633-DE1BA658AB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64180" y="6203984"/>
                  <a:ext cx="3747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524D319-E069-4ED6-A593-DC057AB6BB18}"/>
                    </a:ext>
                  </a:extLst>
                </p14:cNvPr>
                <p14:cNvContentPartPr/>
                <p14:nvPr/>
              </p14:nvContentPartPr>
              <p14:xfrm>
                <a:off x="3809860" y="6359504"/>
                <a:ext cx="27360" cy="178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524D319-E069-4ED6-A593-DC057AB6BB1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91860" y="6341864"/>
                  <a:ext cx="63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60963E5-D112-4D43-9C73-6687982CC51E}"/>
                    </a:ext>
                  </a:extLst>
                </p14:cNvPr>
                <p14:cNvContentPartPr/>
                <p14:nvPr/>
              </p14:nvContentPartPr>
              <p14:xfrm>
                <a:off x="3782140" y="6293984"/>
                <a:ext cx="228960" cy="285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60963E5-D112-4D43-9C73-6687982CC51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64500" y="6275984"/>
                  <a:ext cx="2646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ED58613-288D-4E7B-9043-655C5B4F4AFB}"/>
                    </a:ext>
                  </a:extLst>
                </p14:cNvPr>
                <p14:cNvContentPartPr/>
                <p14:nvPr/>
              </p14:nvContentPartPr>
              <p14:xfrm>
                <a:off x="4519060" y="6355544"/>
                <a:ext cx="46440" cy="221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ED58613-288D-4E7B-9043-655C5B4F4AF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501060" y="6337904"/>
                  <a:ext cx="82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63C623E-74B1-4EC7-94CF-5E4A1659EEC9}"/>
                    </a:ext>
                  </a:extLst>
                </p14:cNvPr>
                <p14:cNvContentPartPr/>
                <p14:nvPr/>
              </p14:nvContentPartPr>
              <p14:xfrm>
                <a:off x="4558300" y="6330344"/>
                <a:ext cx="313200" cy="113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63C623E-74B1-4EC7-94CF-5E4A1659EEC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540660" y="6312344"/>
                  <a:ext cx="348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811E98-A900-4056-86B2-A585A0F1779D}"/>
                    </a:ext>
                  </a:extLst>
                </p14:cNvPr>
                <p14:cNvContentPartPr/>
                <p14:nvPr/>
              </p14:nvContentPartPr>
              <p14:xfrm>
                <a:off x="4981660" y="6267344"/>
                <a:ext cx="237960" cy="472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811E98-A900-4056-86B2-A585A0F1779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63660" y="6249704"/>
                  <a:ext cx="2736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50F0FBE-1CFE-484D-9E22-4308EF03F3E4}"/>
                    </a:ext>
                  </a:extLst>
                </p14:cNvPr>
                <p14:cNvContentPartPr/>
                <p14:nvPr/>
              </p14:nvContentPartPr>
              <p14:xfrm>
                <a:off x="4722820" y="6229184"/>
                <a:ext cx="3600" cy="13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50F0FBE-1CFE-484D-9E22-4308EF03F3E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704820" y="6211184"/>
                  <a:ext cx="39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A380606-22A0-4675-BA04-14C7BF44588F}"/>
                    </a:ext>
                  </a:extLst>
                </p14:cNvPr>
                <p14:cNvContentPartPr/>
                <p14:nvPr/>
              </p14:nvContentPartPr>
              <p14:xfrm>
                <a:off x="3711940" y="5951264"/>
                <a:ext cx="47160" cy="21132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A380606-22A0-4675-BA04-14C7BF44588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93940" y="5933624"/>
                  <a:ext cx="82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9CC5A32-0F65-40E0-A154-6C9A89A5D43C}"/>
                    </a:ext>
                  </a:extLst>
                </p14:cNvPr>
                <p14:cNvContentPartPr/>
                <p14:nvPr/>
              </p14:nvContentPartPr>
              <p14:xfrm>
                <a:off x="3885100" y="6014264"/>
                <a:ext cx="360" cy="1209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9CC5A32-0F65-40E0-A154-6C9A89A5D43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67460" y="5996624"/>
                  <a:ext cx="3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B60517B-1A59-42FE-91D6-3B49031E366E}"/>
                    </a:ext>
                  </a:extLst>
                </p14:cNvPr>
                <p14:cNvContentPartPr/>
                <p14:nvPr/>
              </p14:nvContentPartPr>
              <p14:xfrm>
                <a:off x="3879700" y="6025424"/>
                <a:ext cx="144360" cy="842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B60517B-1A59-42FE-91D6-3B49031E366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61700" y="6007784"/>
                  <a:ext cx="180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B91CD73-0851-4EED-B9C6-BD4C647D659F}"/>
                    </a:ext>
                  </a:extLst>
                </p14:cNvPr>
                <p14:cNvContentPartPr/>
                <p14:nvPr/>
              </p14:nvContentPartPr>
              <p14:xfrm>
                <a:off x="4526620" y="6006704"/>
                <a:ext cx="28800" cy="1620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B91CD73-0851-4EED-B9C6-BD4C647D659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508980" y="5989064"/>
                  <a:ext cx="64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0DBFDEE-6B94-45CE-AD0B-A18F08DA11A6}"/>
                    </a:ext>
                  </a:extLst>
                </p14:cNvPr>
                <p14:cNvContentPartPr/>
                <p14:nvPr/>
              </p14:nvContentPartPr>
              <p14:xfrm>
                <a:off x="7009180" y="5863424"/>
                <a:ext cx="116640" cy="208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0DBFDEE-6B94-45CE-AD0B-A18F08DA11A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991180" y="5845424"/>
                  <a:ext cx="152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5A81D3C-08E6-4727-9841-83713EDD87BE}"/>
                    </a:ext>
                  </a:extLst>
                </p14:cNvPr>
                <p14:cNvContentPartPr/>
                <p14:nvPr/>
              </p14:nvContentPartPr>
              <p14:xfrm>
                <a:off x="7171900" y="5927144"/>
                <a:ext cx="63360" cy="131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5A81D3C-08E6-4727-9841-83713EDD87B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54260" y="5909504"/>
                  <a:ext cx="99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C5D4220-6076-4CD8-9E71-CCD67647A63C}"/>
                    </a:ext>
                  </a:extLst>
                </p14:cNvPr>
                <p14:cNvContentPartPr/>
                <p14:nvPr/>
              </p14:nvContentPartPr>
              <p14:xfrm>
                <a:off x="7266580" y="5934344"/>
                <a:ext cx="189360" cy="100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C5D4220-6076-4CD8-9E71-CCD67647A63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48580" y="5916704"/>
                  <a:ext cx="225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49136E6-00E2-4A7E-9BFF-C005701B6BE1}"/>
                    </a:ext>
                  </a:extLst>
                </p14:cNvPr>
                <p14:cNvContentPartPr/>
                <p14:nvPr/>
              </p14:nvContentPartPr>
              <p14:xfrm>
                <a:off x="4507540" y="6031544"/>
                <a:ext cx="176040" cy="39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49136E6-00E2-4A7E-9BFF-C005701B6BE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89900" y="6013904"/>
                  <a:ext cx="211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4ACFB57-160B-45B2-B4BF-575AD66EEE9D}"/>
                    </a:ext>
                  </a:extLst>
                </p14:cNvPr>
                <p14:cNvContentPartPr/>
                <p14:nvPr/>
              </p14:nvContentPartPr>
              <p14:xfrm>
                <a:off x="4584220" y="6107504"/>
                <a:ext cx="167040" cy="298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4ACFB57-160B-45B2-B4BF-575AD66EEE9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566220" y="6089864"/>
                  <a:ext cx="202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E47E25E-4CAE-4A51-B2CD-91E93885BAFE}"/>
                    </a:ext>
                  </a:extLst>
                </p14:cNvPr>
                <p14:cNvContentPartPr/>
                <p14:nvPr/>
              </p14:nvContentPartPr>
              <p14:xfrm>
                <a:off x="4767820" y="6056024"/>
                <a:ext cx="234360" cy="160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E47E25E-4CAE-4A51-B2CD-91E93885BAF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49820" y="6038024"/>
                  <a:ext cx="270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E3CC5EC-01A4-4FE0-8DB0-DC5A73D41F37}"/>
                    </a:ext>
                  </a:extLst>
                </p14:cNvPr>
                <p14:cNvContentPartPr/>
                <p14:nvPr/>
              </p14:nvContentPartPr>
              <p14:xfrm>
                <a:off x="4898140" y="6159344"/>
                <a:ext cx="149040" cy="9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E3CC5EC-01A4-4FE0-8DB0-DC5A73D41F3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880500" y="6141344"/>
                  <a:ext cx="184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800327-14BE-49FF-A510-FD968EB90EE7}"/>
                    </a:ext>
                  </a:extLst>
                </p14:cNvPr>
                <p14:cNvContentPartPr/>
                <p14:nvPr/>
              </p14:nvContentPartPr>
              <p14:xfrm>
                <a:off x="4845220" y="5477504"/>
                <a:ext cx="2194200" cy="567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800327-14BE-49FF-A510-FD968EB90EE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827220" y="5459864"/>
                  <a:ext cx="222984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1E573C1-9B8E-41A8-A40C-2F04F3B15CC6}"/>
                    </a:ext>
                  </a:extLst>
                </p14:cNvPr>
                <p14:cNvContentPartPr/>
                <p14:nvPr/>
              </p14:nvContentPartPr>
              <p14:xfrm>
                <a:off x="1491100" y="2754104"/>
                <a:ext cx="385200" cy="183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1E573C1-9B8E-41A8-A40C-2F04F3B15CC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73460" y="2736104"/>
                  <a:ext cx="420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6A0697B-BD55-4FC4-B5C6-F1DA0F09F5E4}"/>
                    </a:ext>
                  </a:extLst>
                </p14:cNvPr>
                <p14:cNvContentPartPr/>
                <p14:nvPr/>
              </p14:nvContentPartPr>
              <p14:xfrm>
                <a:off x="1569940" y="3465824"/>
                <a:ext cx="255960" cy="1238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6A0697B-BD55-4FC4-B5C6-F1DA0F09F5E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51940" y="3448184"/>
                  <a:ext cx="291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311446F-309D-479A-AC60-065FF28BAEF9}"/>
                    </a:ext>
                  </a:extLst>
                </p14:cNvPr>
                <p14:cNvContentPartPr/>
                <p14:nvPr/>
              </p14:nvContentPartPr>
              <p14:xfrm>
                <a:off x="7422100" y="3304184"/>
                <a:ext cx="291600" cy="369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311446F-309D-479A-AC60-065FF28BAEF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04460" y="3286184"/>
                  <a:ext cx="3272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C3BAA9A-C73E-48C2-B80D-EDF320F2660C}"/>
                    </a:ext>
                  </a:extLst>
                </p14:cNvPr>
                <p14:cNvContentPartPr/>
                <p14:nvPr/>
              </p14:nvContentPartPr>
              <p14:xfrm>
                <a:off x="7746100" y="3586784"/>
                <a:ext cx="190080" cy="2898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C3BAA9A-C73E-48C2-B80D-EDF320F2660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28100" y="3568784"/>
                  <a:ext cx="2257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F9985DB-81CB-4850-9CBA-D9A013333CAD}"/>
                    </a:ext>
                  </a:extLst>
                </p14:cNvPr>
                <p14:cNvContentPartPr/>
                <p14:nvPr/>
              </p14:nvContentPartPr>
              <p14:xfrm>
                <a:off x="8431540" y="3318944"/>
                <a:ext cx="538560" cy="691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F9985DB-81CB-4850-9CBA-D9A013333CA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13900" y="3301304"/>
                  <a:ext cx="57420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1A93EB4-F381-4FB5-8CAC-120950A14857}"/>
                    </a:ext>
                  </a:extLst>
                </p14:cNvPr>
                <p14:cNvContentPartPr/>
                <p14:nvPr/>
              </p14:nvContentPartPr>
              <p14:xfrm>
                <a:off x="8964700" y="3500744"/>
                <a:ext cx="282240" cy="307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1A93EB4-F381-4FB5-8CAC-120950A1485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947060" y="3483104"/>
                  <a:ext cx="3178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0D0BB35-C699-4E09-9E66-89D7C8ACEA1A}"/>
                    </a:ext>
                  </a:extLst>
                </p14:cNvPr>
                <p14:cNvContentPartPr/>
                <p14:nvPr/>
              </p14:nvContentPartPr>
              <p14:xfrm>
                <a:off x="8961820" y="3637904"/>
                <a:ext cx="420120" cy="21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0D0BB35-C699-4E09-9E66-89D7C8ACEA1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943820" y="3620264"/>
                  <a:ext cx="455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E106572-1F40-4BA3-83B4-A6F1326EB621}"/>
                    </a:ext>
                  </a:extLst>
                </p14:cNvPr>
                <p14:cNvContentPartPr/>
                <p14:nvPr/>
              </p14:nvContentPartPr>
              <p14:xfrm>
                <a:off x="9776860" y="3466904"/>
                <a:ext cx="172080" cy="275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E106572-1F40-4BA3-83B4-A6F1326EB62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758860" y="3448904"/>
                  <a:ext cx="2077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F10C8B5-74B4-4DA7-8FAB-89643C31C669}"/>
                    </a:ext>
                  </a:extLst>
                </p14:cNvPr>
                <p14:cNvContentPartPr/>
                <p14:nvPr/>
              </p14:nvContentPartPr>
              <p14:xfrm>
                <a:off x="10407940" y="3476984"/>
                <a:ext cx="399240" cy="333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F10C8B5-74B4-4DA7-8FAB-89643C31C6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389940" y="3459344"/>
                  <a:ext cx="434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97E5F79-64CA-4809-832E-88146A550495}"/>
                    </a:ext>
                  </a:extLst>
                </p14:cNvPr>
                <p14:cNvContentPartPr/>
                <p14:nvPr/>
              </p14:nvContentPartPr>
              <p14:xfrm>
                <a:off x="9133900" y="3111944"/>
                <a:ext cx="596880" cy="3492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97E5F79-64CA-4809-832E-88146A55049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116260" y="3094304"/>
                  <a:ext cx="6325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52C77C3-D7D5-4717-A5B2-9C91DDAEB250}"/>
                    </a:ext>
                  </a:extLst>
                </p14:cNvPr>
                <p14:cNvContentPartPr/>
                <p14:nvPr/>
              </p14:nvContentPartPr>
              <p14:xfrm>
                <a:off x="9651580" y="3047144"/>
                <a:ext cx="1087920" cy="329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52C77C3-D7D5-4717-A5B2-9C91DDAEB25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633940" y="3029144"/>
                  <a:ext cx="1123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BC58340-0ED8-41DA-8B95-29328B2AEA36}"/>
                    </a:ext>
                  </a:extLst>
                </p14:cNvPr>
                <p14:cNvContentPartPr/>
                <p14:nvPr/>
              </p14:nvContentPartPr>
              <p14:xfrm>
                <a:off x="10861900" y="3331184"/>
                <a:ext cx="360" cy="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BC58340-0ED8-41DA-8B95-29328B2AEA3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43900" y="33135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7516DC0-B9B8-491D-A928-7783EE37F687}"/>
                    </a:ext>
                  </a:extLst>
                </p14:cNvPr>
                <p14:cNvContentPartPr/>
                <p14:nvPr/>
              </p14:nvContentPartPr>
              <p14:xfrm>
                <a:off x="3588100" y="6265904"/>
                <a:ext cx="612000" cy="524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7516DC0-B9B8-491D-A928-7783EE37F68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570100" y="6247904"/>
                  <a:ext cx="64764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E021E6B-51F6-49D6-84B5-8EE631F0E7C2}"/>
                    </a:ext>
                  </a:extLst>
                </p14:cNvPr>
                <p14:cNvContentPartPr/>
                <p14:nvPr/>
              </p14:nvContentPartPr>
              <p14:xfrm>
                <a:off x="4228540" y="4028144"/>
                <a:ext cx="4561920" cy="2395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E021E6B-51F6-49D6-84B5-8EE631F0E7C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210540" y="4010144"/>
                  <a:ext cx="4597560" cy="243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D8399B8-EDCA-4995-B120-C921B4170806}"/>
                  </a:ext>
                </a:extLst>
              </p14:cNvPr>
              <p14:cNvContentPartPr/>
              <p14:nvPr/>
            </p14:nvContentPartPr>
            <p14:xfrm>
              <a:off x="4221700" y="6709064"/>
              <a:ext cx="19440" cy="237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D8399B8-EDCA-4995-B120-C921B4170806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4204060" y="6691064"/>
                <a:ext cx="5508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5B3533D-7085-4905-BD95-C2F615C18422}"/>
              </a:ext>
            </a:extLst>
          </p:cNvPr>
          <p:cNvGrpSpPr/>
          <p:nvPr/>
        </p:nvGrpSpPr>
        <p:grpSpPr>
          <a:xfrm>
            <a:off x="9718180" y="3875144"/>
            <a:ext cx="618480" cy="552960"/>
            <a:chOff x="9718180" y="3875144"/>
            <a:chExt cx="61848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2540E72-743B-4EB0-B28B-A8F7222934B9}"/>
                    </a:ext>
                  </a:extLst>
                </p14:cNvPr>
                <p14:cNvContentPartPr/>
                <p14:nvPr/>
              </p14:nvContentPartPr>
              <p14:xfrm>
                <a:off x="9764260" y="3875144"/>
                <a:ext cx="154440" cy="2491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2540E72-743B-4EB0-B28B-A8F7222934B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746620" y="3857144"/>
                  <a:ext cx="1900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725327A-FEFE-46A6-ACA5-5FC16C4A49C5}"/>
                    </a:ext>
                  </a:extLst>
                </p14:cNvPr>
                <p14:cNvContentPartPr/>
                <p14:nvPr/>
              </p14:nvContentPartPr>
              <p14:xfrm>
                <a:off x="9838780" y="3960824"/>
                <a:ext cx="226440" cy="1875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725327A-FEFE-46A6-ACA5-5FC16C4A49C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820780" y="3943184"/>
                  <a:ext cx="262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9054CAD-E9A3-4A99-BC1E-790005739235}"/>
                    </a:ext>
                  </a:extLst>
                </p14:cNvPr>
                <p14:cNvContentPartPr/>
                <p14:nvPr/>
              </p14:nvContentPartPr>
              <p14:xfrm>
                <a:off x="10070620" y="3943904"/>
                <a:ext cx="165960" cy="925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9054CAD-E9A3-4A99-BC1E-79000573923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052620" y="3925904"/>
                  <a:ext cx="201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CF145D4-10CE-47D9-96F8-0D3B1724B7D7}"/>
                    </a:ext>
                  </a:extLst>
                </p14:cNvPr>
                <p14:cNvContentPartPr/>
                <p14:nvPr/>
              </p14:nvContentPartPr>
              <p14:xfrm>
                <a:off x="9718180" y="4188704"/>
                <a:ext cx="618480" cy="2394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CF145D4-10CE-47D9-96F8-0D3B1724B7D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700180" y="4171064"/>
                  <a:ext cx="654120" cy="27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4368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F255EE7-56EB-4017-80E5-1F70174A4239}"/>
              </a:ext>
            </a:extLst>
          </p:cNvPr>
          <p:cNvGrpSpPr/>
          <p:nvPr/>
        </p:nvGrpSpPr>
        <p:grpSpPr>
          <a:xfrm>
            <a:off x="492820" y="221144"/>
            <a:ext cx="519120" cy="756360"/>
            <a:chOff x="492820" y="221144"/>
            <a:chExt cx="519120" cy="75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32C6A55-5D69-41BE-BFD1-895CA5FA454B}"/>
                    </a:ext>
                  </a:extLst>
                </p14:cNvPr>
                <p14:cNvContentPartPr/>
                <p14:nvPr/>
              </p14:nvContentPartPr>
              <p14:xfrm>
                <a:off x="492820" y="221144"/>
                <a:ext cx="300960" cy="442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32C6A55-5D69-41BE-BFD1-895CA5FA45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820" y="203144"/>
                  <a:ext cx="3366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385F72E-5C8F-4546-8C55-D1CDEAE20E92}"/>
                    </a:ext>
                  </a:extLst>
                </p14:cNvPr>
                <p14:cNvContentPartPr/>
                <p14:nvPr/>
              </p14:nvContentPartPr>
              <p14:xfrm>
                <a:off x="597220" y="729104"/>
                <a:ext cx="297360" cy="178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385F72E-5C8F-4546-8C55-D1CDEAE20E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9580" y="711104"/>
                  <a:ext cx="333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CA2E967-8811-4CFD-8D1B-7B7247DCBC92}"/>
                    </a:ext>
                  </a:extLst>
                </p14:cNvPr>
                <p14:cNvContentPartPr/>
                <p14:nvPr/>
              </p14:nvContentPartPr>
              <p14:xfrm>
                <a:off x="663820" y="803984"/>
                <a:ext cx="348120" cy="173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CA2E967-8811-4CFD-8D1B-7B7247DCBC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5820" y="785984"/>
                  <a:ext cx="3837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DB42E4-40B8-4314-B667-72BC7B1367BC}"/>
              </a:ext>
            </a:extLst>
          </p:cNvPr>
          <p:cNvGrpSpPr/>
          <p:nvPr/>
        </p:nvGrpSpPr>
        <p:grpSpPr>
          <a:xfrm>
            <a:off x="1632580" y="114224"/>
            <a:ext cx="1747440" cy="667440"/>
            <a:chOff x="1632580" y="114224"/>
            <a:chExt cx="1747440" cy="66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1153148-CA2F-439B-BBD5-1FD3C4C54B2E}"/>
                    </a:ext>
                  </a:extLst>
                </p14:cNvPr>
                <p14:cNvContentPartPr/>
                <p14:nvPr/>
              </p14:nvContentPartPr>
              <p14:xfrm>
                <a:off x="1632580" y="240944"/>
                <a:ext cx="296640" cy="390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1153148-CA2F-439B-BBD5-1FD3C4C54B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4940" y="222944"/>
                  <a:ext cx="3322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48EDBE-6882-4BBD-9C36-0247BCEA06B6}"/>
                    </a:ext>
                  </a:extLst>
                </p14:cNvPr>
                <p14:cNvContentPartPr/>
                <p14:nvPr/>
              </p14:nvContentPartPr>
              <p14:xfrm>
                <a:off x="2078620" y="114224"/>
                <a:ext cx="324360" cy="667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48EDBE-6882-4BBD-9C36-0247BCEA06B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0620" y="96584"/>
                  <a:ext cx="36000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9A35D4-A800-443E-80DB-B4F6670E12E0}"/>
                    </a:ext>
                  </a:extLst>
                </p14:cNvPr>
                <p14:cNvContentPartPr/>
                <p14:nvPr/>
              </p14:nvContentPartPr>
              <p14:xfrm>
                <a:off x="2571100" y="327704"/>
                <a:ext cx="253080" cy="280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9A35D4-A800-443E-80DB-B4F6670E12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53100" y="310064"/>
                  <a:ext cx="288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F44DC4-2E9E-422D-8D6B-48478FA696D6}"/>
                    </a:ext>
                  </a:extLst>
                </p14:cNvPr>
                <p14:cNvContentPartPr/>
                <p14:nvPr/>
              </p14:nvContentPartPr>
              <p14:xfrm>
                <a:off x="2595220" y="449384"/>
                <a:ext cx="325800" cy="57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F44DC4-2E9E-422D-8D6B-48478FA696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77580" y="431744"/>
                  <a:ext cx="361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A8367C-D650-42BC-B404-1835941C28C7}"/>
                    </a:ext>
                  </a:extLst>
                </p14:cNvPr>
                <p14:cNvContentPartPr/>
                <p14:nvPr/>
              </p14:nvContentPartPr>
              <p14:xfrm>
                <a:off x="3214420" y="266864"/>
                <a:ext cx="165600" cy="240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A8367C-D650-42BC-B404-1835941C28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96420" y="248864"/>
                  <a:ext cx="201240" cy="27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441EA9-D4DA-44D0-B0A2-7F667FE7B36E}"/>
                  </a:ext>
                </a:extLst>
              </p14:cNvPr>
              <p14:cNvContentPartPr/>
              <p14:nvPr/>
            </p14:nvContentPartPr>
            <p14:xfrm>
              <a:off x="3825340" y="302864"/>
              <a:ext cx="298800" cy="210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441EA9-D4DA-44D0-B0A2-7F667FE7B3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07340" y="284864"/>
                <a:ext cx="33444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48DE7FC-1174-4B60-98FE-8B848B128570}"/>
              </a:ext>
            </a:extLst>
          </p:cNvPr>
          <p:cNvGrpSpPr/>
          <p:nvPr/>
        </p:nvGrpSpPr>
        <p:grpSpPr>
          <a:xfrm>
            <a:off x="4463620" y="256064"/>
            <a:ext cx="270360" cy="247320"/>
            <a:chOff x="4463620" y="256064"/>
            <a:chExt cx="27036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7CE882-6654-48D6-A1AA-2FFAF8DC641A}"/>
                    </a:ext>
                  </a:extLst>
                </p14:cNvPr>
                <p14:cNvContentPartPr/>
                <p14:nvPr/>
              </p14:nvContentPartPr>
              <p14:xfrm>
                <a:off x="4463620" y="256064"/>
                <a:ext cx="57600" cy="245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7CE882-6654-48D6-A1AA-2FFAF8DC64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45980" y="238424"/>
                  <a:ext cx="93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688F19A-6B5A-4196-9183-1074AB69241B}"/>
                    </a:ext>
                  </a:extLst>
                </p14:cNvPr>
                <p14:cNvContentPartPr/>
                <p14:nvPr/>
              </p14:nvContentPartPr>
              <p14:xfrm>
                <a:off x="4467220" y="262544"/>
                <a:ext cx="266760" cy="240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688F19A-6B5A-4196-9183-1074AB6924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49220" y="244904"/>
                  <a:ext cx="30240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A1D651-5C17-4269-862C-9CC42EEBC7B2}"/>
              </a:ext>
            </a:extLst>
          </p:cNvPr>
          <p:cNvGrpSpPr/>
          <p:nvPr/>
        </p:nvGrpSpPr>
        <p:grpSpPr>
          <a:xfrm>
            <a:off x="5151580" y="184424"/>
            <a:ext cx="729720" cy="555120"/>
            <a:chOff x="5151580" y="184424"/>
            <a:chExt cx="72972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AF5B4A-5C85-4EBA-90AF-8F1B6577B2C1}"/>
                    </a:ext>
                  </a:extLst>
                </p14:cNvPr>
                <p14:cNvContentPartPr/>
                <p14:nvPr/>
              </p14:nvContentPartPr>
              <p14:xfrm>
                <a:off x="5151580" y="277304"/>
                <a:ext cx="16200" cy="245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AF5B4A-5C85-4EBA-90AF-8F1B6577B2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33580" y="259664"/>
                  <a:ext cx="51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50C9EB-DEBB-4FD3-9D2F-288C43F67584}"/>
                    </a:ext>
                  </a:extLst>
                </p14:cNvPr>
                <p14:cNvContentPartPr/>
                <p14:nvPr/>
              </p14:nvContentPartPr>
              <p14:xfrm>
                <a:off x="5182900" y="252104"/>
                <a:ext cx="261360" cy="31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50C9EB-DEBB-4FD3-9D2F-288C43F675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5260" y="234104"/>
                  <a:ext cx="297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0CFF3C-DD7C-48E4-8B10-317A459066BC}"/>
                    </a:ext>
                  </a:extLst>
                </p14:cNvPr>
                <p14:cNvContentPartPr/>
                <p14:nvPr/>
              </p14:nvContentPartPr>
              <p14:xfrm>
                <a:off x="5240500" y="184424"/>
                <a:ext cx="640800" cy="555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0CFF3C-DD7C-48E4-8B10-317A459066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22500" y="166424"/>
                  <a:ext cx="676440" cy="59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FDC5A4-20C3-47FE-8F18-1B54FB908C1D}"/>
              </a:ext>
            </a:extLst>
          </p:cNvPr>
          <p:cNvGrpSpPr/>
          <p:nvPr/>
        </p:nvGrpSpPr>
        <p:grpSpPr>
          <a:xfrm>
            <a:off x="2231260" y="1145984"/>
            <a:ext cx="1907640" cy="384120"/>
            <a:chOff x="2231260" y="1145984"/>
            <a:chExt cx="190764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F0BB9D-3EE5-4FF9-92CC-19C51EFC619B}"/>
                    </a:ext>
                  </a:extLst>
                </p14:cNvPr>
                <p14:cNvContentPartPr/>
                <p14:nvPr/>
              </p14:nvContentPartPr>
              <p14:xfrm>
                <a:off x="2231260" y="1145984"/>
                <a:ext cx="309240" cy="315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F0BB9D-3EE5-4FF9-92CC-19C51EFC61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13260" y="1128344"/>
                  <a:ext cx="3448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8EC0F8-0F59-437C-B4A1-27E1B052EEF6}"/>
                    </a:ext>
                  </a:extLst>
                </p14:cNvPr>
                <p14:cNvContentPartPr/>
                <p14:nvPr/>
              </p14:nvContentPartPr>
              <p14:xfrm>
                <a:off x="2599900" y="1267664"/>
                <a:ext cx="27360" cy="197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8EC0F8-0F59-437C-B4A1-27E1B052EE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81900" y="1249664"/>
                  <a:ext cx="63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24A881-3B1B-439D-8F2E-6DA9A4901F0C}"/>
                    </a:ext>
                  </a:extLst>
                </p14:cNvPr>
                <p14:cNvContentPartPr/>
                <p14:nvPr/>
              </p14:nvContentPartPr>
              <p14:xfrm>
                <a:off x="2595220" y="1195664"/>
                <a:ext cx="284040" cy="152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24A881-3B1B-439D-8F2E-6DA9A4901F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77580" y="1178024"/>
                  <a:ext cx="319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5E8BA42-2190-44BB-85F3-235C8674C74D}"/>
                    </a:ext>
                  </a:extLst>
                </p14:cNvPr>
                <p14:cNvContentPartPr/>
                <p14:nvPr/>
              </p14:nvContentPartPr>
              <p14:xfrm>
                <a:off x="2679820" y="1350824"/>
                <a:ext cx="686880" cy="158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5E8BA42-2190-44BB-85F3-235C8674C7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61820" y="1332824"/>
                  <a:ext cx="722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7E4739-34E6-45B2-90EA-F2C380A8D48F}"/>
                    </a:ext>
                  </a:extLst>
                </p14:cNvPr>
                <p14:cNvContentPartPr/>
                <p14:nvPr/>
              </p14:nvContentPartPr>
              <p14:xfrm>
                <a:off x="3285340" y="1255424"/>
                <a:ext cx="141120" cy="274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7E4739-34E6-45B2-90EA-F2C380A8D4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67340" y="1237784"/>
                  <a:ext cx="176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6203A4-C42F-4188-85F1-A440AE851421}"/>
                    </a:ext>
                  </a:extLst>
                </p14:cNvPr>
                <p14:cNvContentPartPr/>
                <p14:nvPr/>
              </p14:nvContentPartPr>
              <p14:xfrm>
                <a:off x="3675940" y="1245344"/>
                <a:ext cx="214560" cy="272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6203A4-C42F-4188-85F1-A440AE85142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57940" y="1227704"/>
                  <a:ext cx="2502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918A11-5917-42E7-A123-C64E727D77D4}"/>
                    </a:ext>
                  </a:extLst>
                </p14:cNvPr>
                <p14:cNvContentPartPr/>
                <p14:nvPr/>
              </p14:nvContentPartPr>
              <p14:xfrm>
                <a:off x="4138540" y="1411304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918A11-5917-42E7-A123-C64E727D77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20540" y="13936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2CCB317-BA7F-4AE8-B344-AB314EC0DEE6}"/>
              </a:ext>
            </a:extLst>
          </p:cNvPr>
          <p:cNvGrpSpPr/>
          <p:nvPr/>
        </p:nvGrpSpPr>
        <p:grpSpPr>
          <a:xfrm>
            <a:off x="4449220" y="1187744"/>
            <a:ext cx="1809360" cy="394920"/>
            <a:chOff x="4449220" y="1187744"/>
            <a:chExt cx="180936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0130CF-D144-40DE-A6FD-55D191E3DD7C}"/>
                    </a:ext>
                  </a:extLst>
                </p14:cNvPr>
                <p14:cNvContentPartPr/>
                <p14:nvPr/>
              </p14:nvContentPartPr>
              <p14:xfrm>
                <a:off x="4472260" y="1220864"/>
                <a:ext cx="217080" cy="223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0130CF-D144-40DE-A6FD-55D191E3DD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54620" y="1202864"/>
                  <a:ext cx="252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E8F5339-D351-4348-9416-2BDE0D13A926}"/>
                    </a:ext>
                  </a:extLst>
                </p14:cNvPr>
                <p14:cNvContentPartPr/>
                <p14:nvPr/>
              </p14:nvContentPartPr>
              <p14:xfrm>
                <a:off x="4449220" y="1187744"/>
                <a:ext cx="243000" cy="394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E8F5339-D351-4348-9416-2BDE0D13A92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31220" y="1169744"/>
                  <a:ext cx="2786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9A4D22-1DF7-4180-9AA7-92CDBBEB7FB4}"/>
                    </a:ext>
                  </a:extLst>
                </p14:cNvPr>
                <p14:cNvContentPartPr/>
                <p14:nvPr/>
              </p14:nvContentPartPr>
              <p14:xfrm>
                <a:off x="4778980" y="1325264"/>
                <a:ext cx="196200" cy="194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9A4D22-1DF7-4180-9AA7-92CDBBEB7F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0980" y="1307624"/>
                  <a:ext cx="231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86E220-9836-481C-B837-9EC88BD411EE}"/>
                    </a:ext>
                  </a:extLst>
                </p14:cNvPr>
                <p14:cNvContentPartPr/>
                <p14:nvPr/>
              </p14:nvContentPartPr>
              <p14:xfrm>
                <a:off x="5062300" y="1328504"/>
                <a:ext cx="230040" cy="144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86E220-9836-481C-B837-9EC88BD411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44660" y="1310504"/>
                  <a:ext cx="265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21BD4E-8296-49BB-BE35-CDED820976F5}"/>
                    </a:ext>
                  </a:extLst>
                </p14:cNvPr>
                <p14:cNvContentPartPr/>
                <p14:nvPr/>
              </p14:nvContentPartPr>
              <p14:xfrm>
                <a:off x="5358580" y="1280984"/>
                <a:ext cx="122040" cy="200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21BD4E-8296-49BB-BE35-CDED820976F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40580" y="1263344"/>
                  <a:ext cx="157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78992FE-38BE-4CED-8323-BED1F0767301}"/>
                    </a:ext>
                  </a:extLst>
                </p14:cNvPr>
                <p14:cNvContentPartPr/>
                <p14:nvPr/>
              </p14:nvContentPartPr>
              <p14:xfrm>
                <a:off x="5390260" y="1345784"/>
                <a:ext cx="210960" cy="68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78992FE-38BE-4CED-8323-BED1F07673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72260" y="1327784"/>
                  <a:ext cx="246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356FB9A-04FD-4F02-B728-230FCE97D6E0}"/>
                    </a:ext>
                  </a:extLst>
                </p14:cNvPr>
                <p14:cNvContentPartPr/>
                <p14:nvPr/>
              </p14:nvContentPartPr>
              <p14:xfrm>
                <a:off x="5732260" y="1235264"/>
                <a:ext cx="526320" cy="151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356FB9A-04FD-4F02-B728-230FCE97D6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4620" y="1217264"/>
                  <a:ext cx="56196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9038A65-4E5F-45E2-8D3C-B0C96340ACC3}"/>
              </a:ext>
            </a:extLst>
          </p:cNvPr>
          <p:cNvGrpSpPr/>
          <p:nvPr/>
        </p:nvGrpSpPr>
        <p:grpSpPr>
          <a:xfrm>
            <a:off x="4428700" y="2085224"/>
            <a:ext cx="1316520" cy="335160"/>
            <a:chOff x="4428700" y="2085224"/>
            <a:chExt cx="131652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C9C75FC-F6D9-4584-8641-9649850D08EF}"/>
                    </a:ext>
                  </a:extLst>
                </p14:cNvPr>
                <p14:cNvContentPartPr/>
                <p14:nvPr/>
              </p14:nvContentPartPr>
              <p14:xfrm>
                <a:off x="4428700" y="2085224"/>
                <a:ext cx="148680" cy="326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C9C75FC-F6D9-4584-8641-9649850D08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11060" y="2067584"/>
                  <a:ext cx="1843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62746CF-37BD-4EDC-B110-B017BB9AB322}"/>
                    </a:ext>
                  </a:extLst>
                </p14:cNvPr>
                <p14:cNvContentPartPr/>
                <p14:nvPr/>
              </p14:nvContentPartPr>
              <p14:xfrm>
                <a:off x="4634980" y="2188904"/>
                <a:ext cx="170280" cy="177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62746CF-37BD-4EDC-B110-B017BB9AB3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16980" y="2171264"/>
                  <a:ext cx="205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46FCEAD-A5A5-4ABD-AB9F-B84EA173E4BB}"/>
                    </a:ext>
                  </a:extLst>
                </p14:cNvPr>
                <p14:cNvContentPartPr/>
                <p14:nvPr/>
              </p14:nvContentPartPr>
              <p14:xfrm>
                <a:off x="4903900" y="2194304"/>
                <a:ext cx="168480" cy="146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46FCEAD-A5A5-4ABD-AB9F-B84EA173E4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85900" y="2176664"/>
                  <a:ext cx="204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8A468B-53A3-4966-A1F3-4023EED6B6A9}"/>
                    </a:ext>
                  </a:extLst>
                </p14:cNvPr>
                <p14:cNvContentPartPr/>
                <p14:nvPr/>
              </p14:nvContentPartPr>
              <p14:xfrm>
                <a:off x="5202340" y="2162984"/>
                <a:ext cx="147600" cy="191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8A468B-53A3-4966-A1F3-4023EED6B6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84700" y="2144984"/>
                  <a:ext cx="183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B5F261-EBCA-4E76-ADFE-0E11F9DD45FD}"/>
                    </a:ext>
                  </a:extLst>
                </p14:cNvPr>
                <p14:cNvContentPartPr/>
                <p14:nvPr/>
              </p14:nvContentPartPr>
              <p14:xfrm>
                <a:off x="5265340" y="2279264"/>
                <a:ext cx="91440" cy="6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B5F261-EBCA-4E76-ADFE-0E11F9DD45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47340" y="2261264"/>
                  <a:ext cx="127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543B3A8-B691-4C5C-89BF-E84C27A48F04}"/>
                    </a:ext>
                  </a:extLst>
                </p14:cNvPr>
                <p14:cNvContentPartPr/>
                <p14:nvPr/>
              </p14:nvContentPartPr>
              <p14:xfrm>
                <a:off x="5516260" y="2186024"/>
                <a:ext cx="228960" cy="234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543B3A8-B691-4C5C-89BF-E84C27A48F0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98260" y="2168024"/>
                  <a:ext cx="2646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DEAF247-13D6-4BFB-971B-1ADCEA34EF47}"/>
              </a:ext>
            </a:extLst>
          </p:cNvPr>
          <p:cNvGrpSpPr/>
          <p:nvPr/>
        </p:nvGrpSpPr>
        <p:grpSpPr>
          <a:xfrm>
            <a:off x="6063460" y="2146784"/>
            <a:ext cx="1118160" cy="279000"/>
            <a:chOff x="6063460" y="2146784"/>
            <a:chExt cx="111816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C8C467-9738-4019-BDB3-5C8B95D096E4}"/>
                    </a:ext>
                  </a:extLst>
                </p14:cNvPr>
                <p14:cNvContentPartPr/>
                <p14:nvPr/>
              </p14:nvContentPartPr>
              <p14:xfrm>
                <a:off x="6063460" y="2155064"/>
                <a:ext cx="217080" cy="270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C8C467-9738-4019-BDB3-5C8B95D096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45460" y="2137424"/>
                  <a:ext cx="252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B242A89-DD19-4A7D-9DDD-E42251352B32}"/>
                    </a:ext>
                  </a:extLst>
                </p14:cNvPr>
                <p14:cNvContentPartPr/>
                <p14:nvPr/>
              </p14:nvContentPartPr>
              <p14:xfrm>
                <a:off x="6345700" y="2231384"/>
                <a:ext cx="191880" cy="128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B242A89-DD19-4A7D-9DDD-E42251352B3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8060" y="2213744"/>
                  <a:ext cx="227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55FF821-E421-483D-AFBA-60F08091B6A2}"/>
                    </a:ext>
                  </a:extLst>
                </p14:cNvPr>
                <p14:cNvContentPartPr/>
                <p14:nvPr/>
              </p14:nvContentPartPr>
              <p14:xfrm>
                <a:off x="6613900" y="2146784"/>
                <a:ext cx="144000" cy="220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55FF821-E421-483D-AFBA-60F08091B6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95900" y="2128784"/>
                  <a:ext cx="179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4F1863-AC50-4AC5-AB95-9F07F85A0097}"/>
                    </a:ext>
                  </a:extLst>
                </p14:cNvPr>
                <p14:cNvContentPartPr/>
                <p14:nvPr/>
              </p14:nvContentPartPr>
              <p14:xfrm>
                <a:off x="6668980" y="2221304"/>
                <a:ext cx="186120" cy="36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4F1863-AC50-4AC5-AB95-9F07F85A00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50980" y="2203664"/>
                  <a:ext cx="221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612A7F-2503-44A4-A659-5D6BAFBCC91C}"/>
                    </a:ext>
                  </a:extLst>
                </p14:cNvPr>
                <p14:cNvContentPartPr/>
                <p14:nvPr/>
              </p14:nvContentPartPr>
              <p14:xfrm>
                <a:off x="7021060" y="2184944"/>
                <a:ext cx="132120" cy="175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612A7F-2503-44A4-A659-5D6BAFBCC91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03420" y="2167304"/>
                  <a:ext cx="167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96BB4F-D483-41E9-8169-400C317D4D05}"/>
                    </a:ext>
                  </a:extLst>
                </p14:cNvPr>
                <p14:cNvContentPartPr/>
                <p14:nvPr/>
              </p14:nvContentPartPr>
              <p14:xfrm>
                <a:off x="6997660" y="2171984"/>
                <a:ext cx="183960" cy="204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96BB4F-D483-41E9-8169-400C317D4D0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79660" y="2153984"/>
                  <a:ext cx="21960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30FB95F-89F1-47EF-A113-7FF65AC5688D}"/>
                  </a:ext>
                </a:extLst>
              </p14:cNvPr>
              <p14:cNvContentPartPr/>
              <p14:nvPr/>
            </p14:nvContentPartPr>
            <p14:xfrm>
              <a:off x="2905900" y="2199344"/>
              <a:ext cx="411120" cy="240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30FB95F-89F1-47EF-A113-7FF65AC5688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88260" y="2181344"/>
                <a:ext cx="4467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381D10-02FA-44D0-B95A-C5603A90DDEC}"/>
                  </a:ext>
                </a:extLst>
              </p14:cNvPr>
              <p14:cNvContentPartPr/>
              <p14:nvPr/>
            </p14:nvContentPartPr>
            <p14:xfrm>
              <a:off x="3522580" y="2122304"/>
              <a:ext cx="279360" cy="3754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381D10-02FA-44D0-B95A-C5603A90DDE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504580" y="2104304"/>
                <a:ext cx="31500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757F981-743D-4176-BBE1-43785CD1B75B}"/>
                  </a:ext>
                </a:extLst>
              </p14:cNvPr>
              <p14:cNvContentPartPr/>
              <p14:nvPr/>
            </p14:nvContentPartPr>
            <p14:xfrm>
              <a:off x="3935860" y="2356304"/>
              <a:ext cx="74520" cy="216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757F981-743D-4176-BBE1-43785CD1B75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17860" y="2338304"/>
                <a:ext cx="1101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793F680-1430-4037-B6CF-F8F4E5348C30}"/>
                  </a:ext>
                </a:extLst>
              </p14:cNvPr>
              <p14:cNvContentPartPr/>
              <p14:nvPr/>
            </p14:nvContentPartPr>
            <p14:xfrm>
              <a:off x="3655420" y="2442344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793F680-1430-4037-B6CF-F8F4E5348C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37780" y="242434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0ED3F8A-542B-4A18-9C3F-5263CCC9E5A9}"/>
                  </a:ext>
                </a:extLst>
              </p14:cNvPr>
              <p14:cNvContentPartPr/>
              <p14:nvPr/>
            </p14:nvContentPartPr>
            <p14:xfrm>
              <a:off x="2424220" y="2542424"/>
              <a:ext cx="7200" cy="33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0ED3F8A-542B-4A18-9C3F-5263CCC9E5A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406220" y="2524784"/>
                <a:ext cx="428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5CD7005-70CD-4A4E-9C51-F69C42ECEFDD}"/>
                  </a:ext>
                </a:extLst>
              </p14:cNvPr>
              <p14:cNvContentPartPr/>
              <p14:nvPr/>
            </p14:nvContentPartPr>
            <p14:xfrm>
              <a:off x="3636340" y="2479784"/>
              <a:ext cx="64440" cy="248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5CD7005-70CD-4A4E-9C51-F69C42ECEFD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18700" y="2461784"/>
                <a:ext cx="1000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E5AE786-94EA-491F-858D-F35992EB8EA0}"/>
                  </a:ext>
                </a:extLst>
              </p14:cNvPr>
              <p14:cNvContentPartPr/>
              <p14:nvPr/>
            </p14:nvContentPartPr>
            <p14:xfrm>
              <a:off x="3894100" y="2091704"/>
              <a:ext cx="24120" cy="43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E5AE786-94EA-491F-858D-F35992EB8EA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876460" y="2074064"/>
                <a:ext cx="59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93FB0DB-DA85-4FCD-BC82-D466F7482956}"/>
                  </a:ext>
                </a:extLst>
              </p14:cNvPr>
              <p14:cNvContentPartPr/>
              <p14:nvPr/>
            </p14:nvContentPartPr>
            <p14:xfrm>
              <a:off x="2481460" y="2241824"/>
              <a:ext cx="50040" cy="244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93FB0DB-DA85-4FCD-BC82-D466F748295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463820" y="2223824"/>
                <a:ext cx="856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FE57CDC-F10A-435E-9165-AB7E04A58CDF}"/>
                  </a:ext>
                </a:extLst>
              </p14:cNvPr>
              <p14:cNvContentPartPr/>
              <p14:nvPr/>
            </p14:nvContentPartPr>
            <p14:xfrm>
              <a:off x="2474980" y="2194304"/>
              <a:ext cx="155160" cy="289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FE57CDC-F10A-435E-9165-AB7E04A58CD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456980" y="2176304"/>
                <a:ext cx="1908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F06EF15-DA06-4486-9D5D-D97594638F65}"/>
                  </a:ext>
                </a:extLst>
              </p14:cNvPr>
              <p14:cNvContentPartPr/>
              <p14:nvPr/>
            </p14:nvContentPartPr>
            <p14:xfrm>
              <a:off x="2409460" y="2432984"/>
              <a:ext cx="3600" cy="104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F06EF15-DA06-4486-9D5D-D97594638F6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391820" y="2415344"/>
                <a:ext cx="392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5B9718B-D24E-4273-8F77-DF61CB737E71}"/>
                  </a:ext>
                </a:extLst>
              </p14:cNvPr>
              <p14:cNvContentPartPr/>
              <p14:nvPr/>
            </p14:nvContentPartPr>
            <p14:xfrm>
              <a:off x="2377780" y="2605064"/>
              <a:ext cx="146880" cy="1854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5B9718B-D24E-4273-8F77-DF61CB737E7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359780" y="2587064"/>
                <a:ext cx="1825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1A9ED8D-1D47-4B48-8DA7-95EDD6FD3534}"/>
                  </a:ext>
                </a:extLst>
              </p14:cNvPr>
              <p14:cNvContentPartPr/>
              <p14:nvPr/>
            </p14:nvContentPartPr>
            <p14:xfrm>
              <a:off x="2588380" y="2588864"/>
              <a:ext cx="63360" cy="1663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1A9ED8D-1D47-4B48-8DA7-95EDD6FD353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570740" y="2571224"/>
                <a:ext cx="990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4C73A5C-0F19-4103-BCBF-3D0C77B7CC55}"/>
                  </a:ext>
                </a:extLst>
              </p14:cNvPr>
              <p14:cNvContentPartPr/>
              <p14:nvPr/>
            </p14:nvContentPartPr>
            <p14:xfrm>
              <a:off x="2704300" y="2606144"/>
              <a:ext cx="164880" cy="1494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4C73A5C-0F19-4103-BCBF-3D0C77B7CC5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686660" y="2588144"/>
                <a:ext cx="2005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7E4801B-E6CE-417E-80DC-03C608D932DF}"/>
                  </a:ext>
                </a:extLst>
              </p14:cNvPr>
              <p14:cNvContentPartPr/>
              <p14:nvPr/>
            </p14:nvContentPartPr>
            <p14:xfrm>
              <a:off x="2771980" y="2658704"/>
              <a:ext cx="107280" cy="255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7E4801B-E6CE-417E-80DC-03C608D932D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753980" y="2641064"/>
                <a:ext cx="1429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0558DFF-59FC-455B-85E8-D0EC4C9395AA}"/>
                  </a:ext>
                </a:extLst>
              </p14:cNvPr>
              <p14:cNvContentPartPr/>
              <p14:nvPr/>
            </p14:nvContentPartPr>
            <p14:xfrm>
              <a:off x="3531940" y="2555744"/>
              <a:ext cx="141480" cy="1436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0558DFF-59FC-455B-85E8-D0EC4C9395A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513940" y="2537744"/>
                <a:ext cx="1771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23CDCF7-BD1E-4C49-9540-C018D8223B9C}"/>
                  </a:ext>
                </a:extLst>
              </p14:cNvPr>
              <p14:cNvContentPartPr/>
              <p14:nvPr/>
            </p14:nvContentPartPr>
            <p14:xfrm>
              <a:off x="3758020" y="2534504"/>
              <a:ext cx="63360" cy="1389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23CDCF7-BD1E-4C49-9540-C018D8223B9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740380" y="2516504"/>
                <a:ext cx="99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84E3EA0-3ACA-4C08-9ACE-3D2D3F6ED3F5}"/>
                  </a:ext>
                </a:extLst>
              </p14:cNvPr>
              <p14:cNvContentPartPr/>
              <p14:nvPr/>
            </p14:nvContentPartPr>
            <p14:xfrm>
              <a:off x="3970780" y="2528384"/>
              <a:ext cx="5040" cy="9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84E3EA0-3ACA-4C08-9ACE-3D2D3F6ED3F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952780" y="2510384"/>
                <a:ext cx="406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D9B7696-3ED1-41C8-9119-96E0EE4BD3FA}"/>
                  </a:ext>
                </a:extLst>
              </p14:cNvPr>
              <p14:cNvContentPartPr/>
              <p14:nvPr/>
            </p14:nvContentPartPr>
            <p14:xfrm>
              <a:off x="3924340" y="2520104"/>
              <a:ext cx="139320" cy="1544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D9B7696-3ED1-41C8-9119-96E0EE4BD3F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906700" y="2502464"/>
                <a:ext cx="1749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F2FF1F3-1D4A-4AD6-9AFE-C19A560E697F}"/>
                  </a:ext>
                </a:extLst>
              </p14:cNvPr>
              <p14:cNvContentPartPr/>
              <p14:nvPr/>
            </p14:nvContentPartPr>
            <p14:xfrm>
              <a:off x="3951700" y="2621264"/>
              <a:ext cx="102960" cy="266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F2FF1F3-1D4A-4AD6-9AFE-C19A560E697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933700" y="2603624"/>
                <a:ext cx="13860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6CBCA6C5-7ECF-4CAA-BE88-C7E8908FB0FF}"/>
              </a:ext>
            </a:extLst>
          </p:cNvPr>
          <p:cNvGrpSpPr/>
          <p:nvPr/>
        </p:nvGrpSpPr>
        <p:grpSpPr>
          <a:xfrm>
            <a:off x="7527580" y="2165864"/>
            <a:ext cx="1451160" cy="230040"/>
            <a:chOff x="7527580" y="2165864"/>
            <a:chExt cx="145116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8E7559B-7582-4206-9D3F-09517D236FE4}"/>
                    </a:ext>
                  </a:extLst>
                </p14:cNvPr>
                <p14:cNvContentPartPr/>
                <p14:nvPr/>
              </p14:nvContentPartPr>
              <p14:xfrm>
                <a:off x="7527580" y="2182424"/>
                <a:ext cx="226440" cy="176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8E7559B-7582-4206-9D3F-09517D236FE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09940" y="2164784"/>
                  <a:ext cx="262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80746E9-C8F3-4B34-8B30-75427B6F37D7}"/>
                    </a:ext>
                  </a:extLst>
                </p14:cNvPr>
                <p14:cNvContentPartPr/>
                <p14:nvPr/>
              </p14:nvContentPartPr>
              <p14:xfrm>
                <a:off x="7881460" y="2211944"/>
                <a:ext cx="213480" cy="167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80746E9-C8F3-4B34-8B30-75427B6F37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63820" y="2193944"/>
                  <a:ext cx="249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F6F2A82-1FA1-435E-9562-8C4617037443}"/>
                    </a:ext>
                  </a:extLst>
                </p14:cNvPr>
                <p14:cNvContentPartPr/>
                <p14:nvPr/>
              </p14:nvContentPartPr>
              <p14:xfrm>
                <a:off x="8211940" y="2168024"/>
                <a:ext cx="143280" cy="227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F6F2A82-1FA1-435E-9562-8C461703744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94300" y="2150024"/>
                  <a:ext cx="178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2978B02-1533-4C76-BF03-7AC309ED2FE3}"/>
                    </a:ext>
                  </a:extLst>
                </p14:cNvPr>
                <p14:cNvContentPartPr/>
                <p14:nvPr/>
              </p14:nvContentPartPr>
              <p14:xfrm>
                <a:off x="8202940" y="2238584"/>
                <a:ext cx="222120" cy="73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2978B02-1533-4C76-BF03-7AC309ED2FE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85300" y="2220944"/>
                  <a:ext cx="257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3FCB987-6DC5-4D8F-901C-872195BE0E7D}"/>
                    </a:ext>
                  </a:extLst>
                </p14:cNvPr>
                <p14:cNvContentPartPr/>
                <p14:nvPr/>
              </p14:nvContentPartPr>
              <p14:xfrm>
                <a:off x="8549620" y="2165864"/>
                <a:ext cx="429120" cy="176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3FCB987-6DC5-4D8F-901C-872195BE0E7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531980" y="2147864"/>
                  <a:ext cx="46476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3BD888F-DE66-4E5F-BA23-17655E7F6BF6}"/>
                  </a:ext>
                </a:extLst>
              </p14:cNvPr>
              <p14:cNvContentPartPr/>
              <p14:nvPr/>
            </p14:nvContentPartPr>
            <p14:xfrm>
              <a:off x="1653100" y="3504344"/>
              <a:ext cx="121680" cy="2898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3BD888F-DE66-4E5F-BA23-17655E7F6BF6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635460" y="3486344"/>
                <a:ext cx="1573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8E5C240-16FD-4BC4-8B71-F0A4805C8440}"/>
                  </a:ext>
                </a:extLst>
              </p14:cNvPr>
              <p14:cNvContentPartPr/>
              <p14:nvPr/>
            </p14:nvContentPartPr>
            <p14:xfrm>
              <a:off x="1970620" y="3599384"/>
              <a:ext cx="3600" cy="178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8E5C240-16FD-4BC4-8B71-F0A4805C844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952620" y="3581744"/>
                <a:ext cx="392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C92F3D0-AF25-471A-8EFA-16B0CB62C6C1}"/>
                  </a:ext>
                </a:extLst>
              </p14:cNvPr>
              <p14:cNvContentPartPr/>
              <p14:nvPr/>
            </p14:nvContentPartPr>
            <p14:xfrm>
              <a:off x="1976020" y="3560144"/>
              <a:ext cx="191880" cy="115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C92F3D0-AF25-471A-8EFA-16B0CB62C6C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958380" y="3542144"/>
                <a:ext cx="227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AB6A204-A083-4A02-85B0-7E8DB479A9B0}"/>
                  </a:ext>
                </a:extLst>
              </p14:cNvPr>
              <p14:cNvContentPartPr/>
              <p14:nvPr/>
            </p14:nvContentPartPr>
            <p14:xfrm>
              <a:off x="2000860" y="3524504"/>
              <a:ext cx="457200" cy="426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AB6A204-A083-4A02-85B0-7E8DB479A9B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983220" y="3506864"/>
                <a:ext cx="4928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5304473-2126-4644-BDD0-606BEBAFC3D5}"/>
                  </a:ext>
                </a:extLst>
              </p14:cNvPr>
              <p14:cNvContentPartPr/>
              <p14:nvPr/>
            </p14:nvContentPartPr>
            <p14:xfrm>
              <a:off x="1432420" y="3450704"/>
              <a:ext cx="351720" cy="457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5304473-2126-4644-BDD0-606BEBAFC3D5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414780" y="3432704"/>
                <a:ext cx="3873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9F77B04-DDA2-4DF1-A881-DFC295F2DE72}"/>
                  </a:ext>
                </a:extLst>
              </p14:cNvPr>
              <p14:cNvContentPartPr/>
              <p14:nvPr/>
            </p14:nvContentPartPr>
            <p14:xfrm>
              <a:off x="2514220" y="3411104"/>
              <a:ext cx="24120" cy="2271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9F77B04-DDA2-4DF1-A881-DFC295F2DE7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496220" y="3393464"/>
                <a:ext cx="597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2C35E88-63CB-4FE4-A095-71BA42E4148C}"/>
                  </a:ext>
                </a:extLst>
              </p14:cNvPr>
              <p14:cNvContentPartPr/>
              <p14:nvPr/>
            </p14:nvContentPartPr>
            <p14:xfrm>
              <a:off x="2452300" y="3479864"/>
              <a:ext cx="171360" cy="20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2C35E88-63CB-4FE4-A095-71BA42E4148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34300" y="3462224"/>
                <a:ext cx="2070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F8D4BFE-454B-4D19-9BD7-A2503D33186A}"/>
                  </a:ext>
                </a:extLst>
              </p14:cNvPr>
              <p14:cNvContentPartPr/>
              <p14:nvPr/>
            </p14:nvContentPartPr>
            <p14:xfrm>
              <a:off x="2645980" y="3636824"/>
              <a:ext cx="136440" cy="43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F8D4BFE-454B-4D19-9BD7-A2503D33186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627980" y="3619184"/>
                <a:ext cx="1720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135468C-AB09-40B6-BF19-73D6A7E7641C}"/>
                  </a:ext>
                </a:extLst>
              </p14:cNvPr>
              <p14:cNvContentPartPr/>
              <p14:nvPr/>
            </p14:nvContentPartPr>
            <p14:xfrm>
              <a:off x="2591980" y="3757424"/>
              <a:ext cx="271800" cy="32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135468C-AB09-40B6-BF19-73D6A7E7641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573980" y="3739784"/>
                <a:ext cx="307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4A7B86F-3902-4AA1-871E-8879F9CF9750}"/>
                  </a:ext>
                </a:extLst>
              </p14:cNvPr>
              <p14:cNvContentPartPr/>
              <p14:nvPr/>
            </p14:nvContentPartPr>
            <p14:xfrm>
              <a:off x="2545900" y="3016184"/>
              <a:ext cx="322200" cy="2473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4A7B86F-3902-4AA1-871E-8879F9CF975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528260" y="2998544"/>
                <a:ext cx="3578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1BF10EA-C9C3-45A8-A51A-FEC994EB2D77}"/>
                  </a:ext>
                </a:extLst>
              </p14:cNvPr>
              <p14:cNvContentPartPr/>
              <p14:nvPr/>
            </p14:nvContentPartPr>
            <p14:xfrm>
              <a:off x="2959900" y="3043544"/>
              <a:ext cx="293040" cy="74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1BF10EA-C9C3-45A8-A51A-FEC994EB2D7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942260" y="3025904"/>
                <a:ext cx="328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0B118C0-CE1B-415E-84CA-50409AEC11A6}"/>
                  </a:ext>
                </a:extLst>
              </p14:cNvPr>
              <p14:cNvContentPartPr/>
              <p14:nvPr/>
            </p14:nvContentPartPr>
            <p14:xfrm>
              <a:off x="3110740" y="2972624"/>
              <a:ext cx="136440" cy="2678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0B118C0-CE1B-415E-84CA-50409AEC11A6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093100" y="2954984"/>
                <a:ext cx="1720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9203628-954B-438D-AFA8-042D00E61B3C}"/>
                  </a:ext>
                </a:extLst>
              </p14:cNvPr>
              <p14:cNvContentPartPr/>
              <p14:nvPr/>
            </p14:nvContentPartPr>
            <p14:xfrm>
              <a:off x="3485140" y="2889104"/>
              <a:ext cx="427320" cy="241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9203628-954B-438D-AFA8-042D00E61B3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467500" y="2871104"/>
                <a:ext cx="462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3B621A3-FD6A-49C3-A908-D0542F42C113}"/>
                  </a:ext>
                </a:extLst>
              </p14:cNvPr>
              <p14:cNvContentPartPr/>
              <p14:nvPr/>
            </p14:nvContentPartPr>
            <p14:xfrm>
              <a:off x="3481180" y="3079184"/>
              <a:ext cx="20520" cy="1465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3B621A3-FD6A-49C3-A908-D0542F42C11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463180" y="3061184"/>
                <a:ext cx="561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291C979-A36E-4772-8BC5-ED40D520D481}"/>
                  </a:ext>
                </a:extLst>
              </p14:cNvPr>
              <p14:cNvContentPartPr/>
              <p14:nvPr/>
            </p14:nvContentPartPr>
            <p14:xfrm>
              <a:off x="3681340" y="3075584"/>
              <a:ext cx="114120" cy="2113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291C979-A36E-4772-8BC5-ED40D520D48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663700" y="3057944"/>
                <a:ext cx="1497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AEFBD93-8282-4528-9D0F-8D548143A7AB}"/>
                  </a:ext>
                </a:extLst>
              </p14:cNvPr>
              <p14:cNvContentPartPr/>
              <p14:nvPr/>
            </p14:nvContentPartPr>
            <p14:xfrm>
              <a:off x="3773500" y="3423704"/>
              <a:ext cx="177480" cy="145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AEFBD93-8282-4528-9D0F-8D548143A7A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755860" y="3406064"/>
                <a:ext cx="2131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1EFFB64-F8A2-42EB-A606-541FB9B8147E}"/>
                  </a:ext>
                </a:extLst>
              </p14:cNvPr>
              <p14:cNvContentPartPr/>
              <p14:nvPr/>
            </p14:nvContentPartPr>
            <p14:xfrm>
              <a:off x="4001020" y="3347384"/>
              <a:ext cx="116280" cy="1861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1EFFB64-F8A2-42EB-A606-541FB9B8147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983380" y="3329744"/>
                <a:ext cx="1519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425DF2D-C317-4DA1-A038-7882B63AA97B}"/>
                  </a:ext>
                </a:extLst>
              </p14:cNvPr>
              <p14:cNvContentPartPr/>
              <p14:nvPr/>
            </p14:nvContentPartPr>
            <p14:xfrm>
              <a:off x="4173460" y="3330464"/>
              <a:ext cx="160200" cy="1450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425DF2D-C317-4DA1-A038-7882B63AA97B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155460" y="3312824"/>
                <a:ext cx="195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073C0FF-AB37-407B-BA24-A39772DA2447}"/>
                  </a:ext>
                </a:extLst>
              </p14:cNvPr>
              <p14:cNvContentPartPr/>
              <p14:nvPr/>
            </p14:nvContentPartPr>
            <p14:xfrm>
              <a:off x="4201540" y="3418304"/>
              <a:ext cx="105120" cy="248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073C0FF-AB37-407B-BA24-A39772DA244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183540" y="3400304"/>
                <a:ext cx="140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C59DCDA-EDA0-4087-AB11-FC65A081D7C5}"/>
                  </a:ext>
                </a:extLst>
              </p14:cNvPr>
              <p14:cNvContentPartPr/>
              <p14:nvPr/>
            </p14:nvContentPartPr>
            <p14:xfrm>
              <a:off x="4485220" y="3010064"/>
              <a:ext cx="394200" cy="511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C59DCDA-EDA0-4087-AB11-FC65A081D7C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4467220" y="2992424"/>
                <a:ext cx="4298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DF92252-CACA-4FD4-B451-0A16D9B136A1}"/>
                  </a:ext>
                </a:extLst>
              </p14:cNvPr>
              <p14:cNvContentPartPr/>
              <p14:nvPr/>
            </p14:nvContentPartPr>
            <p14:xfrm>
              <a:off x="4753060" y="2951384"/>
              <a:ext cx="172440" cy="2019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DF92252-CACA-4FD4-B451-0A16D9B136A1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735060" y="2933744"/>
                <a:ext cx="2080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E99A909-538D-4CEE-8B1E-788C8FEB05F7}"/>
                  </a:ext>
                </a:extLst>
              </p14:cNvPr>
              <p14:cNvContentPartPr/>
              <p14:nvPr/>
            </p14:nvContentPartPr>
            <p14:xfrm>
              <a:off x="5072740" y="2978744"/>
              <a:ext cx="275040" cy="2221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E99A909-538D-4CEE-8B1E-788C8FEB05F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054740" y="2961104"/>
                <a:ext cx="3106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879D5ED-2A6D-421C-A441-07D5727A32CF}"/>
                  </a:ext>
                </a:extLst>
              </p14:cNvPr>
              <p14:cNvContentPartPr/>
              <p14:nvPr/>
            </p14:nvContentPartPr>
            <p14:xfrm>
              <a:off x="5383420" y="3018344"/>
              <a:ext cx="215280" cy="1368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879D5ED-2A6D-421C-A441-07D5727A32CF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365420" y="3000344"/>
                <a:ext cx="250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F8C7B74-1DDA-4FF8-9340-1EF8B6788372}"/>
                  </a:ext>
                </a:extLst>
              </p14:cNvPr>
              <p14:cNvContentPartPr/>
              <p14:nvPr/>
            </p14:nvContentPartPr>
            <p14:xfrm>
              <a:off x="5661340" y="2989904"/>
              <a:ext cx="144360" cy="2178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F8C7B74-1DDA-4FF8-9340-1EF8B678837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643700" y="2971904"/>
                <a:ext cx="1800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EBB7E30-610E-4D03-A2D0-FAE0E4C7B388}"/>
                  </a:ext>
                </a:extLst>
              </p14:cNvPr>
              <p14:cNvContentPartPr/>
              <p14:nvPr/>
            </p14:nvContentPartPr>
            <p14:xfrm>
              <a:off x="5726860" y="3068024"/>
              <a:ext cx="149040" cy="226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EBB7E30-610E-4D03-A2D0-FAE0E4C7B38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708860" y="3050024"/>
                <a:ext cx="1846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A927EF3-C3DC-444A-B94D-BB3EF974A3D8}"/>
                  </a:ext>
                </a:extLst>
              </p14:cNvPr>
              <p14:cNvContentPartPr/>
              <p14:nvPr/>
            </p14:nvContentPartPr>
            <p14:xfrm>
              <a:off x="5897860" y="3031304"/>
              <a:ext cx="147960" cy="2037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A927EF3-C3DC-444A-B94D-BB3EF974A3D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879860" y="3013664"/>
                <a:ext cx="183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B893CB9-18E6-4250-BBC8-2D44EE69325E}"/>
                  </a:ext>
                </a:extLst>
              </p14:cNvPr>
              <p14:cNvContentPartPr/>
              <p14:nvPr/>
            </p14:nvContentPartPr>
            <p14:xfrm>
              <a:off x="6569980" y="2988824"/>
              <a:ext cx="81360" cy="2422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B893CB9-18E6-4250-BBC8-2D44EE69325E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551980" y="2971184"/>
                <a:ext cx="1170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8DC3C52-D5A5-41DA-9DBB-55D9174B642C}"/>
                  </a:ext>
                </a:extLst>
              </p14:cNvPr>
              <p14:cNvContentPartPr/>
              <p14:nvPr/>
            </p14:nvContentPartPr>
            <p14:xfrm>
              <a:off x="6728380" y="3032384"/>
              <a:ext cx="225720" cy="1753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8DC3C52-D5A5-41DA-9DBB-55D9174B642C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710740" y="3014384"/>
                <a:ext cx="2613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36B9EBF-D77F-4EE9-BAB6-7664C993D277}"/>
                  </a:ext>
                </a:extLst>
              </p14:cNvPr>
              <p14:cNvContentPartPr/>
              <p14:nvPr/>
            </p14:nvContentPartPr>
            <p14:xfrm>
              <a:off x="6984340" y="2987024"/>
              <a:ext cx="175680" cy="2199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36B9EBF-D77F-4EE9-BAB6-7664C993D27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966340" y="2969384"/>
                <a:ext cx="211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34C9B17-9CDE-44E1-A78A-5DA7C230F5D6}"/>
                  </a:ext>
                </a:extLst>
              </p14:cNvPr>
              <p14:cNvContentPartPr/>
              <p14:nvPr/>
            </p14:nvContentPartPr>
            <p14:xfrm>
              <a:off x="7068580" y="3147944"/>
              <a:ext cx="152280" cy="126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34C9B17-9CDE-44E1-A78A-5DA7C230F5D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050580" y="3129944"/>
                <a:ext cx="1879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9904134-C6AF-4456-85CE-09904E079F9E}"/>
                  </a:ext>
                </a:extLst>
              </p14:cNvPr>
              <p14:cNvContentPartPr/>
              <p14:nvPr/>
            </p14:nvContentPartPr>
            <p14:xfrm>
              <a:off x="7328500" y="3021224"/>
              <a:ext cx="470880" cy="2026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9904134-C6AF-4456-85CE-09904E079F9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310500" y="3003224"/>
                <a:ext cx="5065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273F7E9-6E23-4B7A-92B0-D5E70ADA2E7C}"/>
                  </a:ext>
                </a:extLst>
              </p14:cNvPr>
              <p14:cNvContentPartPr/>
              <p14:nvPr/>
            </p14:nvContentPartPr>
            <p14:xfrm>
              <a:off x="2330980" y="4219304"/>
              <a:ext cx="247680" cy="3366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273F7E9-6E23-4B7A-92B0-D5E70ADA2E7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313340" y="4201304"/>
                <a:ext cx="28332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568BD6B-6994-4797-A40C-A36C6187CA5C}"/>
                  </a:ext>
                </a:extLst>
              </p14:cNvPr>
              <p14:cNvContentPartPr/>
              <p14:nvPr/>
            </p14:nvContentPartPr>
            <p14:xfrm>
              <a:off x="2622220" y="4532144"/>
              <a:ext cx="32040" cy="1652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568BD6B-6994-4797-A40C-A36C6187CA5C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604580" y="4514144"/>
                <a:ext cx="676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32C0560-1156-4DBE-8A8B-DA04DBC13027}"/>
                  </a:ext>
                </a:extLst>
              </p14:cNvPr>
              <p14:cNvContentPartPr/>
              <p14:nvPr/>
            </p14:nvContentPartPr>
            <p14:xfrm>
              <a:off x="2893660" y="4153424"/>
              <a:ext cx="314280" cy="6271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32C0560-1156-4DBE-8A8B-DA04DBC13027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75660" y="4135424"/>
                <a:ext cx="3499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125C842-C5A9-4E4D-B896-186E6245188F}"/>
                  </a:ext>
                </a:extLst>
              </p14:cNvPr>
              <p14:cNvContentPartPr/>
              <p14:nvPr/>
            </p14:nvContentPartPr>
            <p14:xfrm>
              <a:off x="3339340" y="4331624"/>
              <a:ext cx="199440" cy="2545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125C842-C5A9-4E4D-B896-186E6245188F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321340" y="4313624"/>
                <a:ext cx="2350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8A465E3-D739-44CA-B69F-C8B8CC8B55B0}"/>
                  </a:ext>
                </a:extLst>
              </p14:cNvPr>
              <p14:cNvContentPartPr/>
              <p14:nvPr/>
            </p14:nvContentPartPr>
            <p14:xfrm>
              <a:off x="4236820" y="4322984"/>
              <a:ext cx="227520" cy="2476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8A465E3-D739-44CA-B69F-C8B8CC8B55B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218820" y="4305344"/>
                <a:ext cx="2631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0864B9D-E1B6-4CEB-96A7-906E36ECFC5C}"/>
                  </a:ext>
                </a:extLst>
              </p14:cNvPr>
              <p14:cNvContentPartPr/>
              <p14:nvPr/>
            </p14:nvContentPartPr>
            <p14:xfrm>
              <a:off x="4243300" y="4241624"/>
              <a:ext cx="539640" cy="576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0864B9D-E1B6-4CEB-96A7-906E36ECFC5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225300" y="4223624"/>
                <a:ext cx="57528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FD9EB8-0D4C-48C6-A011-E2B68DEA8A5A}"/>
                  </a:ext>
                </a:extLst>
              </p14:cNvPr>
              <p14:cNvContentPartPr/>
              <p14:nvPr/>
            </p14:nvContentPartPr>
            <p14:xfrm>
              <a:off x="3320260" y="3932744"/>
              <a:ext cx="1050120" cy="2602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FD9EB8-0D4C-48C6-A011-E2B68DEA8A5A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302260" y="3914744"/>
                <a:ext cx="10857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BEAE0B1-A8CB-480F-9F13-27876CED6953}"/>
                  </a:ext>
                </a:extLst>
              </p14:cNvPr>
              <p14:cNvContentPartPr/>
              <p14:nvPr/>
            </p14:nvContentPartPr>
            <p14:xfrm>
              <a:off x="5452180" y="4213544"/>
              <a:ext cx="237960" cy="3114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BEAE0B1-A8CB-480F-9F13-27876CED695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434180" y="4195544"/>
                <a:ext cx="2736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0DEEF33-F4F1-49A3-AFFE-B2B471420B03}"/>
                  </a:ext>
                </a:extLst>
              </p14:cNvPr>
              <p14:cNvContentPartPr/>
              <p14:nvPr/>
            </p14:nvContentPartPr>
            <p14:xfrm>
              <a:off x="5440660" y="4361864"/>
              <a:ext cx="250200" cy="1324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0DEEF33-F4F1-49A3-AFFE-B2B471420B0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423020" y="4344224"/>
                <a:ext cx="2858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F577A4A-F67E-4065-9FE7-03D9E6730C02}"/>
                  </a:ext>
                </a:extLst>
              </p14:cNvPr>
              <p14:cNvContentPartPr/>
              <p14:nvPr/>
            </p14:nvContentPartPr>
            <p14:xfrm>
              <a:off x="5790940" y="4427744"/>
              <a:ext cx="299880" cy="1371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F577A4A-F67E-4065-9FE7-03D9E6730C02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772940" y="4410104"/>
                <a:ext cx="3355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627F119-EDDE-463A-B1A1-86F586AD5A05}"/>
                  </a:ext>
                </a:extLst>
              </p14:cNvPr>
              <p14:cNvContentPartPr/>
              <p14:nvPr/>
            </p14:nvContentPartPr>
            <p14:xfrm>
              <a:off x="6271540" y="4046864"/>
              <a:ext cx="381960" cy="6138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627F119-EDDE-463A-B1A1-86F586AD5A05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253540" y="4029224"/>
                <a:ext cx="41760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462533A-518E-4A2A-853A-FC272DDE3858}"/>
                  </a:ext>
                </a:extLst>
              </p14:cNvPr>
              <p14:cNvContentPartPr/>
              <p14:nvPr/>
            </p14:nvContentPartPr>
            <p14:xfrm>
              <a:off x="6798940" y="4235864"/>
              <a:ext cx="247320" cy="2818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462533A-518E-4A2A-853A-FC272DDE3858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780940" y="4217864"/>
                <a:ext cx="2829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7E649A5-1890-4DD4-AFA5-CE0637073C68}"/>
                  </a:ext>
                </a:extLst>
              </p14:cNvPr>
              <p14:cNvContentPartPr/>
              <p14:nvPr/>
            </p14:nvContentPartPr>
            <p14:xfrm>
              <a:off x="7310500" y="4251704"/>
              <a:ext cx="23040" cy="2383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7E649A5-1890-4DD4-AFA5-CE0637073C68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292500" y="4233704"/>
                <a:ext cx="586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D7C1763-1118-4233-B151-24DBF5BCC964}"/>
                  </a:ext>
                </a:extLst>
              </p14:cNvPr>
              <p14:cNvContentPartPr/>
              <p14:nvPr/>
            </p14:nvContentPartPr>
            <p14:xfrm>
              <a:off x="7282420" y="4244504"/>
              <a:ext cx="297360" cy="298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D7C1763-1118-4233-B151-24DBF5BCC964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264420" y="4226504"/>
                <a:ext cx="3330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AA26957-819B-4CE7-8ADB-8EF0219FE16C}"/>
                  </a:ext>
                </a:extLst>
              </p14:cNvPr>
              <p14:cNvContentPartPr/>
              <p14:nvPr/>
            </p14:nvContentPartPr>
            <p14:xfrm>
              <a:off x="7392580" y="4362944"/>
              <a:ext cx="198720" cy="1605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AA26957-819B-4CE7-8ADB-8EF0219FE16C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374580" y="4345304"/>
                <a:ext cx="2343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D551DF8-5256-47A5-912E-47391BBFE4F0}"/>
                  </a:ext>
                </a:extLst>
              </p14:cNvPr>
              <p14:cNvContentPartPr/>
              <p14:nvPr/>
            </p14:nvContentPartPr>
            <p14:xfrm>
              <a:off x="6802900" y="3925544"/>
              <a:ext cx="632160" cy="2300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D551DF8-5256-47A5-912E-47391BBFE4F0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6784900" y="3907544"/>
                <a:ext cx="6678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C716BAB-B6CA-4B4E-BDF9-CAEF42C3F8D1}"/>
                  </a:ext>
                </a:extLst>
              </p14:cNvPr>
              <p14:cNvContentPartPr/>
              <p14:nvPr/>
            </p14:nvContentPartPr>
            <p14:xfrm>
              <a:off x="6979660" y="3554024"/>
              <a:ext cx="174960" cy="3538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C716BAB-B6CA-4B4E-BDF9-CAEF42C3F8D1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6961660" y="3536384"/>
                <a:ext cx="2106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FA402D0-DF23-4E66-B31D-C62919C5E5AB}"/>
                  </a:ext>
                </a:extLst>
              </p14:cNvPr>
              <p14:cNvContentPartPr/>
              <p14:nvPr/>
            </p14:nvContentPartPr>
            <p14:xfrm>
              <a:off x="7166500" y="3689744"/>
              <a:ext cx="34200" cy="1299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FA402D0-DF23-4E66-B31D-C62919C5E5AB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148500" y="3671744"/>
                <a:ext cx="698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6D32A2D-36AA-4F3F-82D5-F103895E48A3}"/>
                  </a:ext>
                </a:extLst>
              </p14:cNvPr>
              <p14:cNvContentPartPr/>
              <p14:nvPr/>
            </p14:nvContentPartPr>
            <p14:xfrm>
              <a:off x="7242820" y="3670304"/>
              <a:ext cx="307800" cy="813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6D32A2D-36AA-4F3F-82D5-F103895E48A3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224820" y="3652664"/>
                <a:ext cx="3434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2926FEC-6D15-4FD7-B61B-804619B92564}"/>
                  </a:ext>
                </a:extLst>
              </p14:cNvPr>
              <p14:cNvContentPartPr/>
              <p14:nvPr/>
            </p14:nvContentPartPr>
            <p14:xfrm>
              <a:off x="6698140" y="4671464"/>
              <a:ext cx="136440" cy="2170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2926FEC-6D15-4FD7-B61B-804619B92564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680140" y="4653464"/>
                <a:ext cx="1720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6BCEF8B-68E7-4B31-BEEC-E2E9CC97FC04}"/>
                  </a:ext>
                </a:extLst>
              </p14:cNvPr>
              <p14:cNvContentPartPr/>
              <p14:nvPr/>
            </p14:nvContentPartPr>
            <p14:xfrm>
              <a:off x="6725140" y="4781984"/>
              <a:ext cx="86040" cy="216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6BCEF8B-68E7-4B31-BEEC-E2E9CC97FC04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707500" y="4764344"/>
                <a:ext cx="1216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147F536-77E6-41E5-A141-4C4012020724}"/>
                  </a:ext>
                </a:extLst>
              </p14:cNvPr>
              <p14:cNvContentPartPr/>
              <p14:nvPr/>
            </p14:nvContentPartPr>
            <p14:xfrm>
              <a:off x="6879220" y="4724384"/>
              <a:ext cx="186120" cy="1076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147F536-77E6-41E5-A141-4C401202072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6861580" y="4706744"/>
                <a:ext cx="2217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901AB19-B0C8-4A7B-A859-AA94DFB56F18}"/>
                  </a:ext>
                </a:extLst>
              </p14:cNvPr>
              <p14:cNvContentPartPr/>
              <p14:nvPr/>
            </p14:nvContentPartPr>
            <p14:xfrm>
              <a:off x="3438340" y="4656344"/>
              <a:ext cx="3520080" cy="3438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901AB19-B0C8-4A7B-A859-AA94DFB56F18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3420340" y="4638704"/>
                <a:ext cx="35557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D645051-4201-47BF-B32F-1BC694584960}"/>
                  </a:ext>
                </a:extLst>
              </p14:cNvPr>
              <p14:cNvContentPartPr/>
              <p14:nvPr/>
            </p14:nvContentPartPr>
            <p14:xfrm>
              <a:off x="7635940" y="4600904"/>
              <a:ext cx="736560" cy="1501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D645051-4201-47BF-B32F-1BC694584960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617940" y="4582904"/>
                <a:ext cx="772200" cy="18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BF75BA9-EC97-470B-9D79-193E402D277C}"/>
              </a:ext>
            </a:extLst>
          </p:cNvPr>
          <p:cNvGrpSpPr/>
          <p:nvPr/>
        </p:nvGrpSpPr>
        <p:grpSpPr>
          <a:xfrm>
            <a:off x="8262700" y="3754544"/>
            <a:ext cx="3857040" cy="1271160"/>
            <a:chOff x="8262700" y="3754544"/>
            <a:chExt cx="3857040" cy="12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995B18F-5607-4C81-9765-1E4E9B5048D9}"/>
                    </a:ext>
                  </a:extLst>
                </p14:cNvPr>
                <p14:cNvContentPartPr/>
                <p14:nvPr/>
              </p14:nvContentPartPr>
              <p14:xfrm>
                <a:off x="8819980" y="4074224"/>
                <a:ext cx="181440" cy="587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995B18F-5607-4C81-9765-1E4E9B5048D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801980" y="4056584"/>
                  <a:ext cx="21708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E738F19-642B-4FEB-B4B6-FB80803BC7B3}"/>
                    </a:ext>
                  </a:extLst>
                </p14:cNvPr>
                <p14:cNvContentPartPr/>
                <p14:nvPr/>
              </p14:nvContentPartPr>
              <p14:xfrm>
                <a:off x="8262700" y="4277984"/>
                <a:ext cx="33840" cy="176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E738F19-642B-4FEB-B4B6-FB80803BC7B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245060" y="4259984"/>
                  <a:ext cx="69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43DDEC-D214-4034-8491-71BDE40D5050}"/>
                    </a:ext>
                  </a:extLst>
                </p14:cNvPr>
                <p14:cNvContentPartPr/>
                <p14:nvPr/>
              </p14:nvContentPartPr>
              <p14:xfrm>
                <a:off x="8287540" y="4218584"/>
                <a:ext cx="259920" cy="2775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43DDEC-D214-4034-8491-71BDE40D505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69540" y="4200584"/>
                  <a:ext cx="2955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F70D940-AC8D-4F68-A622-9E7104F0FABC}"/>
                    </a:ext>
                  </a:extLst>
                </p14:cNvPr>
                <p14:cNvContentPartPr/>
                <p14:nvPr/>
              </p14:nvContentPartPr>
              <p14:xfrm>
                <a:off x="9519100" y="4130024"/>
                <a:ext cx="293760" cy="365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F70D940-AC8D-4F68-A622-9E7104F0FAB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501460" y="4112384"/>
                  <a:ext cx="3294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9234CBE-5F25-4A4F-8D81-BAB097E7B47B}"/>
                    </a:ext>
                  </a:extLst>
                </p14:cNvPr>
                <p14:cNvContentPartPr/>
                <p14:nvPr/>
              </p14:nvContentPartPr>
              <p14:xfrm>
                <a:off x="9849580" y="4479224"/>
                <a:ext cx="190080" cy="208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9234CBE-5F25-4A4F-8D81-BAB097E7B47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831940" y="4461224"/>
                  <a:ext cx="225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0FD383A-9FDD-4F98-9D1F-D9DA69973BB3}"/>
                    </a:ext>
                  </a:extLst>
                </p14:cNvPr>
                <p14:cNvContentPartPr/>
                <p14:nvPr/>
              </p14:nvContentPartPr>
              <p14:xfrm>
                <a:off x="10377700" y="4024904"/>
                <a:ext cx="232200" cy="601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0FD383A-9FDD-4F98-9D1F-D9DA69973BB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360060" y="4006904"/>
                  <a:ext cx="26784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B4F82F-3321-4E2D-BE4E-D91CA871C573}"/>
                    </a:ext>
                  </a:extLst>
                </p14:cNvPr>
                <p14:cNvContentPartPr/>
                <p14:nvPr/>
              </p14:nvContentPartPr>
              <p14:xfrm>
                <a:off x="10749220" y="4193744"/>
                <a:ext cx="37440" cy="203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B4F82F-3321-4E2D-BE4E-D91CA871C57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731580" y="4176104"/>
                  <a:ext cx="73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25DF130-5635-4833-B35B-4CC832E98D87}"/>
                    </a:ext>
                  </a:extLst>
                </p14:cNvPr>
                <p14:cNvContentPartPr/>
                <p14:nvPr/>
              </p14:nvContentPartPr>
              <p14:xfrm>
                <a:off x="10775140" y="4139744"/>
                <a:ext cx="198360" cy="3110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25DF130-5635-4833-B35B-4CC832E98D8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757140" y="4122104"/>
                  <a:ext cx="234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54090DC-CC5E-464D-B0A5-A44D58E32EFF}"/>
                    </a:ext>
                  </a:extLst>
                </p14:cNvPr>
                <p14:cNvContentPartPr/>
                <p14:nvPr/>
              </p14:nvContentPartPr>
              <p14:xfrm>
                <a:off x="11520340" y="4146944"/>
                <a:ext cx="226800" cy="283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54090DC-CC5E-464D-B0A5-A44D58E32EF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502340" y="4129304"/>
                  <a:ext cx="2624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4013CBF-3D97-4553-B6D4-BF32BCDAAC0E}"/>
                    </a:ext>
                  </a:extLst>
                </p14:cNvPr>
                <p14:cNvContentPartPr/>
                <p14:nvPr/>
              </p14:nvContentPartPr>
              <p14:xfrm>
                <a:off x="11900860" y="4038944"/>
                <a:ext cx="218880" cy="527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4013CBF-3D97-4553-B6D4-BF32BCDAAC0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882860" y="4020944"/>
                  <a:ext cx="2545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2EA00A8-AB68-4AA4-93A3-5010D8EE8EDF}"/>
                    </a:ext>
                  </a:extLst>
                </p14:cNvPr>
                <p14:cNvContentPartPr/>
                <p14:nvPr/>
              </p14:nvContentPartPr>
              <p14:xfrm>
                <a:off x="10795300" y="3754544"/>
                <a:ext cx="842400" cy="312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2EA00A8-AB68-4AA4-93A3-5010D8EE8ED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777660" y="3736544"/>
                  <a:ext cx="8780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FE8749B-5F32-4E8C-AD0D-4E8581B2F44E}"/>
                    </a:ext>
                  </a:extLst>
                </p14:cNvPr>
                <p14:cNvContentPartPr/>
                <p14:nvPr/>
              </p14:nvContentPartPr>
              <p14:xfrm>
                <a:off x="11485420" y="4571024"/>
                <a:ext cx="138960" cy="246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FE8749B-5F32-4E8C-AD0D-4E8581B2F44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467420" y="4553384"/>
                  <a:ext cx="1746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FFE5339-7C8A-49DF-A7B7-BDEE1A2C9A39}"/>
                    </a:ext>
                  </a:extLst>
                </p14:cNvPr>
                <p14:cNvContentPartPr/>
                <p14:nvPr/>
              </p14:nvContentPartPr>
              <p14:xfrm>
                <a:off x="11536180" y="4695944"/>
                <a:ext cx="180360" cy="137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FFE5339-7C8A-49DF-A7B7-BDEE1A2C9A3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518180" y="4678304"/>
                  <a:ext cx="216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B35689C-8F07-4434-9693-52A3B0778D23}"/>
                    </a:ext>
                  </a:extLst>
                </p14:cNvPr>
                <p14:cNvContentPartPr/>
                <p14:nvPr/>
              </p14:nvContentPartPr>
              <p14:xfrm>
                <a:off x="11714020" y="4677944"/>
                <a:ext cx="170280" cy="88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B35689C-8F07-4434-9693-52A3B0778D2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96020" y="4659944"/>
                  <a:ext cx="205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7C42CFE-933A-4BE8-A5A1-DFF195E69ED9}"/>
                    </a:ext>
                  </a:extLst>
                </p14:cNvPr>
                <p14:cNvContentPartPr/>
                <p14:nvPr/>
              </p14:nvContentPartPr>
              <p14:xfrm>
                <a:off x="11453020" y="4700984"/>
                <a:ext cx="432000" cy="86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7C42CFE-933A-4BE8-A5A1-DFF195E69ED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435380" y="4683344"/>
                  <a:ext cx="467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F8C4BB8-BFAE-45C5-AA8B-D4A7A9C27FE7}"/>
                    </a:ext>
                  </a:extLst>
                </p14:cNvPr>
                <p14:cNvContentPartPr/>
                <p14:nvPr/>
              </p14:nvContentPartPr>
              <p14:xfrm>
                <a:off x="11548420" y="4677944"/>
                <a:ext cx="201960" cy="29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F8C4BB8-BFAE-45C5-AA8B-D4A7A9C27FE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530780" y="4659944"/>
                  <a:ext cx="237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8825FC9-424C-4D09-9F29-0A34E6A397D7}"/>
                    </a:ext>
                  </a:extLst>
                </p14:cNvPr>
                <p14:cNvContentPartPr/>
                <p14:nvPr/>
              </p14:nvContentPartPr>
              <p14:xfrm>
                <a:off x="10751740" y="4529984"/>
                <a:ext cx="124200" cy="251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8825FC9-424C-4D09-9F29-0A34E6A397D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733740" y="4512344"/>
                  <a:ext cx="159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DE33350-457E-4F42-B035-A23730B33E91}"/>
                    </a:ext>
                  </a:extLst>
                </p14:cNvPr>
                <p14:cNvContentPartPr/>
                <p14:nvPr/>
              </p14:nvContentPartPr>
              <p14:xfrm>
                <a:off x="10947220" y="4632224"/>
                <a:ext cx="5040" cy="120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DE33350-457E-4F42-B035-A23730B33E9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929580" y="4614584"/>
                  <a:ext cx="40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E84E9C3-EFD1-43AF-8971-743577E49FF2}"/>
                    </a:ext>
                  </a:extLst>
                </p14:cNvPr>
                <p14:cNvContentPartPr/>
                <p14:nvPr/>
              </p14:nvContentPartPr>
              <p14:xfrm>
                <a:off x="10963060" y="4633304"/>
                <a:ext cx="160200" cy="128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E84E9C3-EFD1-43AF-8971-743577E49FF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945420" y="4615304"/>
                  <a:ext cx="195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5C89AF5-FEC8-40F7-8FFC-6AB135C1FB53}"/>
                    </a:ext>
                  </a:extLst>
                </p14:cNvPr>
                <p14:cNvContentPartPr/>
                <p14:nvPr/>
              </p14:nvContentPartPr>
              <p14:xfrm>
                <a:off x="8432620" y="4763984"/>
                <a:ext cx="2175120" cy="261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5C89AF5-FEC8-40F7-8FFC-6AB135C1FB5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414980" y="4745984"/>
                  <a:ext cx="221076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D50C665-B3A6-45BB-9C34-FDB2920D0D9E}"/>
              </a:ext>
            </a:extLst>
          </p:cNvPr>
          <p:cNvGrpSpPr/>
          <p:nvPr/>
        </p:nvGrpSpPr>
        <p:grpSpPr>
          <a:xfrm>
            <a:off x="8533420" y="3615584"/>
            <a:ext cx="523440" cy="300240"/>
            <a:chOff x="8533420" y="3615584"/>
            <a:chExt cx="52344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FF953B0-B694-43C7-B2FA-D6B16793DB63}"/>
                    </a:ext>
                  </a:extLst>
                </p14:cNvPr>
                <p14:cNvContentPartPr/>
                <p14:nvPr/>
              </p14:nvContentPartPr>
              <p14:xfrm>
                <a:off x="8533420" y="3615584"/>
                <a:ext cx="144360" cy="3002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FF953B0-B694-43C7-B2FA-D6B16793DB6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515420" y="3597584"/>
                  <a:ext cx="180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A5164BF-F868-44A0-99D1-A3E0A78EC743}"/>
                    </a:ext>
                  </a:extLst>
                </p14:cNvPr>
                <p14:cNvContentPartPr/>
                <p14:nvPr/>
              </p14:nvContentPartPr>
              <p14:xfrm>
                <a:off x="8575540" y="3798104"/>
                <a:ext cx="239040" cy="763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A5164BF-F868-44A0-99D1-A3E0A78EC74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557900" y="3780104"/>
                  <a:ext cx="274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80BEF7D-03B8-4FF2-AB8B-1657AF827E6F}"/>
                    </a:ext>
                  </a:extLst>
                </p14:cNvPr>
                <p14:cNvContentPartPr/>
                <p14:nvPr/>
              </p14:nvContentPartPr>
              <p14:xfrm>
                <a:off x="8772820" y="3769664"/>
                <a:ext cx="284040" cy="126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80BEF7D-03B8-4FF2-AB8B-1657AF827E6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754820" y="3751664"/>
                  <a:ext cx="319680" cy="16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950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B7AA05-6BC0-4211-836E-22E2A351F23D}"/>
              </a:ext>
            </a:extLst>
          </p:cNvPr>
          <p:cNvGrpSpPr/>
          <p:nvPr/>
        </p:nvGrpSpPr>
        <p:grpSpPr>
          <a:xfrm>
            <a:off x="332620" y="284144"/>
            <a:ext cx="437400" cy="803520"/>
            <a:chOff x="332620" y="284144"/>
            <a:chExt cx="43740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0FB020C-E6E5-444E-B4DD-731BCCE5230C}"/>
                    </a:ext>
                  </a:extLst>
                </p14:cNvPr>
                <p14:cNvContentPartPr/>
                <p14:nvPr/>
              </p14:nvContentPartPr>
              <p14:xfrm>
                <a:off x="332620" y="284144"/>
                <a:ext cx="225720" cy="436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0FB020C-E6E5-444E-B4DD-731BCCE5230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4980" y="266144"/>
                  <a:ext cx="261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5B068B0-8C0B-4C91-8718-1149F71C2DD5}"/>
                    </a:ext>
                  </a:extLst>
                </p14:cNvPr>
                <p14:cNvContentPartPr/>
                <p14:nvPr/>
              </p14:nvContentPartPr>
              <p14:xfrm>
                <a:off x="389140" y="806864"/>
                <a:ext cx="343800" cy="210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5B068B0-8C0B-4C91-8718-1149F71C2DD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1140" y="789224"/>
                  <a:ext cx="379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2FD8A72-4004-412A-9A1E-EE27AB326323}"/>
                    </a:ext>
                  </a:extLst>
                </p14:cNvPr>
                <p14:cNvContentPartPr/>
                <p14:nvPr/>
              </p14:nvContentPartPr>
              <p14:xfrm>
                <a:off x="400300" y="937544"/>
                <a:ext cx="369720" cy="150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2FD8A72-4004-412A-9A1E-EE27AB3263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2300" y="919904"/>
                  <a:ext cx="4053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A974A0-7888-49AB-9DE1-89385085C8DC}"/>
              </a:ext>
            </a:extLst>
          </p:cNvPr>
          <p:cNvGrpSpPr/>
          <p:nvPr/>
        </p:nvGrpSpPr>
        <p:grpSpPr>
          <a:xfrm>
            <a:off x="1307500" y="163904"/>
            <a:ext cx="1284480" cy="555120"/>
            <a:chOff x="1307500" y="163904"/>
            <a:chExt cx="128448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F9E25C-D107-4765-8A9D-B4F289015DBA}"/>
                    </a:ext>
                  </a:extLst>
                </p14:cNvPr>
                <p14:cNvContentPartPr/>
                <p14:nvPr/>
              </p14:nvContentPartPr>
              <p14:xfrm>
                <a:off x="1307500" y="281984"/>
                <a:ext cx="367200" cy="394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F9E25C-D107-4765-8A9D-B4F289015D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9860" y="264344"/>
                  <a:ext cx="4028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9FB6A2-31DB-4583-926E-39E42F394881}"/>
                    </a:ext>
                  </a:extLst>
                </p14:cNvPr>
                <p14:cNvContentPartPr/>
                <p14:nvPr/>
              </p14:nvContentPartPr>
              <p14:xfrm>
                <a:off x="1859020" y="163904"/>
                <a:ext cx="269280" cy="555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9FB6A2-31DB-4583-926E-39E42F3948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1380" y="146264"/>
                  <a:ext cx="30492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A2AEE6-ED7B-4D38-B077-0081B462D78C}"/>
                    </a:ext>
                  </a:extLst>
                </p14:cNvPr>
                <p14:cNvContentPartPr/>
                <p14:nvPr/>
              </p14:nvContentPartPr>
              <p14:xfrm>
                <a:off x="2324860" y="283784"/>
                <a:ext cx="158040" cy="239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A2AEE6-ED7B-4D38-B077-0081B462D7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7220" y="266144"/>
                  <a:ext cx="193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D4F338-128C-4CE9-B3AF-CF1498EBD5E3}"/>
                    </a:ext>
                  </a:extLst>
                </p14:cNvPr>
                <p14:cNvContentPartPr/>
                <p14:nvPr/>
              </p14:nvContentPartPr>
              <p14:xfrm>
                <a:off x="2313700" y="384584"/>
                <a:ext cx="278280" cy="43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D4F338-128C-4CE9-B3AF-CF1498EBD5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6060" y="366944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CF21AAB-5068-4697-B843-7619A9F1D752}"/>
                  </a:ext>
                </a:extLst>
              </p14:cNvPr>
              <p14:cNvContentPartPr/>
              <p14:nvPr/>
            </p14:nvContentPartPr>
            <p14:xfrm>
              <a:off x="2953060" y="235904"/>
              <a:ext cx="282600" cy="260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CF21AAB-5068-4697-B843-7619A9F1D7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35420" y="217904"/>
                <a:ext cx="3182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206EA1D-487C-4271-A545-D1CC7770CE76}"/>
                  </a:ext>
                </a:extLst>
              </p14:cNvPr>
              <p14:cNvContentPartPr/>
              <p14:nvPr/>
            </p14:nvContentPartPr>
            <p14:xfrm>
              <a:off x="3521860" y="257144"/>
              <a:ext cx="405360" cy="172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206EA1D-487C-4271-A545-D1CC7770CE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04220" y="239504"/>
                <a:ext cx="441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D6F9940-144A-4445-98B9-BF51A4896562}"/>
                  </a:ext>
                </a:extLst>
              </p14:cNvPr>
              <p14:cNvContentPartPr/>
              <p14:nvPr/>
            </p14:nvContentPartPr>
            <p14:xfrm>
              <a:off x="4226380" y="252824"/>
              <a:ext cx="197640" cy="199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D6F9940-144A-4445-98B9-BF51A48965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08380" y="235184"/>
                <a:ext cx="23328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DC636D8-48B4-436A-9ACE-A2FADD0D861E}"/>
              </a:ext>
            </a:extLst>
          </p:cNvPr>
          <p:cNvGrpSpPr/>
          <p:nvPr/>
        </p:nvGrpSpPr>
        <p:grpSpPr>
          <a:xfrm>
            <a:off x="4785820" y="236984"/>
            <a:ext cx="361800" cy="219960"/>
            <a:chOff x="4785820" y="236984"/>
            <a:chExt cx="36180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4D13EC-65F7-4B03-84B2-2BCB5A8FA34F}"/>
                    </a:ext>
                  </a:extLst>
                </p14:cNvPr>
                <p14:cNvContentPartPr/>
                <p14:nvPr/>
              </p14:nvContentPartPr>
              <p14:xfrm>
                <a:off x="4785820" y="252104"/>
                <a:ext cx="69120" cy="203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4D13EC-65F7-4B03-84B2-2BCB5A8FA3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67820" y="234104"/>
                  <a:ext cx="104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33DB51-6E17-4624-956E-2D2D3A11E005}"/>
                    </a:ext>
                  </a:extLst>
                </p14:cNvPr>
                <p14:cNvContentPartPr/>
                <p14:nvPr/>
              </p14:nvContentPartPr>
              <p14:xfrm>
                <a:off x="4804900" y="236984"/>
                <a:ext cx="242280" cy="126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33DB51-6E17-4624-956E-2D2D3A11E0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86900" y="218984"/>
                  <a:ext cx="277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08AAF06-DF1E-4164-9D0C-427EAA3A47BA}"/>
                    </a:ext>
                  </a:extLst>
                </p14:cNvPr>
                <p14:cNvContentPartPr/>
                <p14:nvPr/>
              </p14:nvContentPartPr>
              <p14:xfrm>
                <a:off x="4927660" y="419144"/>
                <a:ext cx="219960" cy="37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08AAF06-DF1E-4164-9D0C-427EAA3A47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09660" y="401504"/>
                  <a:ext cx="25560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3F72F0-24D3-4262-961D-9FDAEAE1343C}"/>
              </a:ext>
            </a:extLst>
          </p:cNvPr>
          <p:cNvGrpSpPr/>
          <p:nvPr/>
        </p:nvGrpSpPr>
        <p:grpSpPr>
          <a:xfrm>
            <a:off x="5499340" y="109184"/>
            <a:ext cx="550800" cy="411480"/>
            <a:chOff x="5499340" y="109184"/>
            <a:chExt cx="55080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6258B7-5326-4F7D-8E7A-EF60924C8F7A}"/>
                    </a:ext>
                  </a:extLst>
                </p14:cNvPr>
                <p14:cNvContentPartPr/>
                <p14:nvPr/>
              </p14:nvContentPartPr>
              <p14:xfrm>
                <a:off x="5499340" y="195224"/>
                <a:ext cx="56520" cy="215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6258B7-5326-4F7D-8E7A-EF60924C8F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81700" y="177584"/>
                  <a:ext cx="92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B5CB16-D710-414F-8B53-E2B3AC714406}"/>
                    </a:ext>
                  </a:extLst>
                </p14:cNvPr>
                <p14:cNvContentPartPr/>
                <p14:nvPr/>
              </p14:nvContentPartPr>
              <p14:xfrm>
                <a:off x="5505100" y="181184"/>
                <a:ext cx="200880" cy="9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B5CB16-D710-414F-8B53-E2B3AC7144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87100" y="163544"/>
                  <a:ext cx="236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84A016-92B4-497A-AEFC-91332D6B5D88}"/>
                    </a:ext>
                  </a:extLst>
                </p14:cNvPr>
                <p14:cNvContentPartPr/>
                <p14:nvPr/>
              </p14:nvContentPartPr>
              <p14:xfrm>
                <a:off x="5558020" y="109184"/>
                <a:ext cx="492120" cy="411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84A016-92B4-497A-AEFC-91332D6B5D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40020" y="91544"/>
                  <a:ext cx="52776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20CA54-07DF-4822-820D-194643D36A3A}"/>
              </a:ext>
            </a:extLst>
          </p:cNvPr>
          <p:cNvGrpSpPr/>
          <p:nvPr/>
        </p:nvGrpSpPr>
        <p:grpSpPr>
          <a:xfrm>
            <a:off x="2518540" y="951584"/>
            <a:ext cx="1798200" cy="392760"/>
            <a:chOff x="2518540" y="951584"/>
            <a:chExt cx="179820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8522AD-09C1-47A5-A072-C033B3CC8B17}"/>
                    </a:ext>
                  </a:extLst>
                </p14:cNvPr>
                <p14:cNvContentPartPr/>
                <p14:nvPr/>
              </p14:nvContentPartPr>
              <p14:xfrm>
                <a:off x="2518540" y="1004144"/>
                <a:ext cx="250200" cy="340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8522AD-09C1-47A5-A072-C033B3CC8B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00900" y="986144"/>
                  <a:ext cx="2858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526862-F95C-4649-9B54-3D927C96AB0E}"/>
                    </a:ext>
                  </a:extLst>
                </p14:cNvPr>
                <p14:cNvContentPartPr/>
                <p14:nvPr/>
              </p14:nvContentPartPr>
              <p14:xfrm>
                <a:off x="2551300" y="1135184"/>
                <a:ext cx="275040" cy="75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526862-F95C-4649-9B54-3D927C96AB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33660" y="1117184"/>
                  <a:ext cx="310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8C0172-6203-4C7E-B926-F868C3F10A08}"/>
                    </a:ext>
                  </a:extLst>
                </p14:cNvPr>
                <p14:cNvContentPartPr/>
                <p14:nvPr/>
              </p14:nvContentPartPr>
              <p14:xfrm>
                <a:off x="2910580" y="951584"/>
                <a:ext cx="225000" cy="300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8C0172-6203-4C7E-B926-F868C3F10A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92940" y="933944"/>
                  <a:ext cx="2606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1754E2-BA24-43CA-9336-D9E7120454E2}"/>
                    </a:ext>
                  </a:extLst>
                </p14:cNvPr>
                <p14:cNvContentPartPr/>
                <p14:nvPr/>
              </p14:nvContentPartPr>
              <p14:xfrm>
                <a:off x="3302260" y="1014224"/>
                <a:ext cx="452520" cy="219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1754E2-BA24-43CA-9336-D9E7120454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84260" y="996584"/>
                  <a:ext cx="488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7E79F4-5C9A-4388-BEDE-AAD7F9F091C8}"/>
                    </a:ext>
                  </a:extLst>
                </p14:cNvPr>
                <p14:cNvContentPartPr/>
                <p14:nvPr/>
              </p14:nvContentPartPr>
              <p14:xfrm>
                <a:off x="3984460" y="1048064"/>
                <a:ext cx="332280" cy="186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7E79F4-5C9A-4388-BEDE-AAD7F9F091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66820" y="1030064"/>
                  <a:ext cx="3679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277435-064C-4FA2-A103-0E71C1CC6633}"/>
              </a:ext>
            </a:extLst>
          </p:cNvPr>
          <p:cNvGrpSpPr/>
          <p:nvPr/>
        </p:nvGrpSpPr>
        <p:grpSpPr>
          <a:xfrm>
            <a:off x="2640580" y="1643864"/>
            <a:ext cx="1179720" cy="298800"/>
            <a:chOff x="2640580" y="1643864"/>
            <a:chExt cx="117972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7E9307-433D-4C0A-AEA4-D819F443C618}"/>
                    </a:ext>
                  </a:extLst>
                </p14:cNvPr>
                <p14:cNvContentPartPr/>
                <p14:nvPr/>
              </p14:nvContentPartPr>
              <p14:xfrm>
                <a:off x="2640580" y="1707944"/>
                <a:ext cx="27000" cy="225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7E9307-433D-4C0A-AEA4-D819F443C6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22580" y="1690304"/>
                  <a:ext cx="62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1CCD9E3-270F-416D-B0BB-2DA930F3C33F}"/>
                    </a:ext>
                  </a:extLst>
                </p14:cNvPr>
                <p14:cNvContentPartPr/>
                <p14:nvPr/>
              </p14:nvContentPartPr>
              <p14:xfrm>
                <a:off x="2641300" y="1664024"/>
                <a:ext cx="267480" cy="278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1CCD9E3-270F-416D-B0BB-2DA930F3C33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23660" y="1646024"/>
                  <a:ext cx="303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E78D2A-2501-4891-9459-DD431C58EAEC}"/>
                    </a:ext>
                  </a:extLst>
                </p14:cNvPr>
                <p14:cNvContentPartPr/>
                <p14:nvPr/>
              </p14:nvContentPartPr>
              <p14:xfrm>
                <a:off x="3003820" y="1676624"/>
                <a:ext cx="249120" cy="259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E78D2A-2501-4891-9459-DD431C58EA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85820" y="1658984"/>
                  <a:ext cx="2847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0E0860-08EF-4F85-92FD-AC0557A0D1E7}"/>
                    </a:ext>
                  </a:extLst>
                </p14:cNvPr>
                <p14:cNvContentPartPr/>
                <p14:nvPr/>
              </p14:nvContentPartPr>
              <p14:xfrm>
                <a:off x="3387580" y="1692824"/>
                <a:ext cx="382320" cy="108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0E0860-08EF-4F85-92FD-AC0557A0D1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69940" y="1675184"/>
                  <a:ext cx="417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530E77-2AD9-410A-A8FA-EAF1719F6848}"/>
                    </a:ext>
                  </a:extLst>
                </p14:cNvPr>
                <p14:cNvContentPartPr/>
                <p14:nvPr/>
              </p14:nvContentPartPr>
              <p14:xfrm>
                <a:off x="3652180" y="1643864"/>
                <a:ext cx="168120" cy="253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530E77-2AD9-410A-A8FA-EAF1719F68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34540" y="1625864"/>
                  <a:ext cx="20376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8D6F30-AD04-4116-B586-11645139C6EB}"/>
              </a:ext>
            </a:extLst>
          </p:cNvPr>
          <p:cNvGrpSpPr/>
          <p:nvPr/>
        </p:nvGrpSpPr>
        <p:grpSpPr>
          <a:xfrm>
            <a:off x="4107940" y="1602824"/>
            <a:ext cx="636480" cy="284760"/>
            <a:chOff x="4107940" y="1602824"/>
            <a:chExt cx="63648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DD6389-CF49-4B39-8353-90AC51BDFA53}"/>
                    </a:ext>
                  </a:extLst>
                </p14:cNvPr>
                <p14:cNvContentPartPr/>
                <p14:nvPr/>
              </p14:nvContentPartPr>
              <p14:xfrm>
                <a:off x="4107940" y="1603904"/>
                <a:ext cx="242280" cy="262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DD6389-CF49-4B39-8353-90AC51BDFA5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90300" y="1585904"/>
                  <a:ext cx="2779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E2EDD4E-BBA9-4D06-A9EC-80CDF44C9B0A}"/>
                    </a:ext>
                  </a:extLst>
                </p14:cNvPr>
                <p14:cNvContentPartPr/>
                <p14:nvPr/>
              </p14:nvContentPartPr>
              <p14:xfrm>
                <a:off x="4124860" y="1703984"/>
                <a:ext cx="190440" cy="51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E2EDD4E-BBA9-4D06-A9EC-80CDF44C9B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07220" y="1686344"/>
                  <a:ext cx="226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4AA384-1022-4AEC-A2A8-5BFE6696DBCD}"/>
                    </a:ext>
                  </a:extLst>
                </p14:cNvPr>
                <p14:cNvContentPartPr/>
                <p14:nvPr/>
              </p14:nvContentPartPr>
              <p14:xfrm>
                <a:off x="4426540" y="1602824"/>
                <a:ext cx="276120" cy="230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4AA384-1022-4AEC-A2A8-5BFE6696DB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08900" y="1584824"/>
                  <a:ext cx="311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67BBAE-900B-4518-B408-68DCB51E9C95}"/>
                    </a:ext>
                  </a:extLst>
                </p14:cNvPr>
                <p14:cNvContentPartPr/>
                <p14:nvPr/>
              </p14:nvContentPartPr>
              <p14:xfrm>
                <a:off x="4476220" y="1741424"/>
                <a:ext cx="268200" cy="146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67BBAE-900B-4518-B408-68DCB51E9C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58220" y="1723784"/>
                  <a:ext cx="30384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2D9920-D677-4EAF-A5EF-4DBA9CFFC382}"/>
              </a:ext>
            </a:extLst>
          </p:cNvPr>
          <p:cNvGrpSpPr/>
          <p:nvPr/>
        </p:nvGrpSpPr>
        <p:grpSpPr>
          <a:xfrm>
            <a:off x="2571460" y="2159744"/>
            <a:ext cx="343800" cy="268560"/>
            <a:chOff x="2571460" y="2159744"/>
            <a:chExt cx="34380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0B41F8-F387-400E-AAA5-49EA2A73D867}"/>
                    </a:ext>
                  </a:extLst>
                </p14:cNvPr>
                <p14:cNvContentPartPr/>
                <p14:nvPr/>
              </p14:nvContentPartPr>
              <p14:xfrm>
                <a:off x="2582620" y="2178824"/>
                <a:ext cx="22680" cy="230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0B41F8-F387-400E-AAA5-49EA2A73D8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64980" y="2161184"/>
                  <a:ext cx="583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51A84FF-CBC3-40EB-9B15-DE2922F58A95}"/>
                    </a:ext>
                  </a:extLst>
                </p14:cNvPr>
                <p14:cNvContentPartPr/>
                <p14:nvPr/>
              </p14:nvContentPartPr>
              <p14:xfrm>
                <a:off x="2571460" y="2159744"/>
                <a:ext cx="281880" cy="45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51A84FF-CBC3-40EB-9B15-DE2922F58A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3820" y="2141744"/>
                  <a:ext cx="317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FE3774B-532C-49EE-A760-2AEA020ABEBF}"/>
                    </a:ext>
                  </a:extLst>
                </p14:cNvPr>
                <p14:cNvContentPartPr/>
                <p14:nvPr/>
              </p14:nvContentPartPr>
              <p14:xfrm>
                <a:off x="2608900" y="2261984"/>
                <a:ext cx="306360" cy="166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FE3774B-532C-49EE-A760-2AEA020ABE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90900" y="2243984"/>
                  <a:ext cx="3420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7DED7B-1166-4835-9CD0-1BB1FE6A9B6E}"/>
              </a:ext>
            </a:extLst>
          </p:cNvPr>
          <p:cNvGrpSpPr/>
          <p:nvPr/>
        </p:nvGrpSpPr>
        <p:grpSpPr>
          <a:xfrm>
            <a:off x="3190660" y="2180624"/>
            <a:ext cx="1042920" cy="242640"/>
            <a:chOff x="3190660" y="2180624"/>
            <a:chExt cx="104292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987F6C-5F3C-4164-A5B5-A0E5801680C0}"/>
                    </a:ext>
                  </a:extLst>
                </p14:cNvPr>
                <p14:cNvContentPartPr/>
                <p14:nvPr/>
              </p14:nvContentPartPr>
              <p14:xfrm>
                <a:off x="3190660" y="2180624"/>
                <a:ext cx="396360" cy="236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987F6C-5F3C-4164-A5B5-A0E5801680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3020" y="2162984"/>
                  <a:ext cx="432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7ACEF22-1908-4879-81F6-E311823558A1}"/>
                    </a:ext>
                  </a:extLst>
                </p14:cNvPr>
                <p14:cNvContentPartPr/>
                <p14:nvPr/>
              </p14:nvContentPartPr>
              <p14:xfrm>
                <a:off x="3826780" y="2248664"/>
                <a:ext cx="34200" cy="174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7ACEF22-1908-4879-81F6-E311823558A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08780" y="2231024"/>
                  <a:ext cx="69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56EA56-97B0-4BB0-A5C5-A34DC7B351F0}"/>
                    </a:ext>
                  </a:extLst>
                </p14:cNvPr>
                <p14:cNvContentPartPr/>
                <p14:nvPr/>
              </p14:nvContentPartPr>
              <p14:xfrm>
                <a:off x="3817780" y="2182064"/>
                <a:ext cx="415800" cy="133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56EA56-97B0-4BB0-A5C5-A34DC7B351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99780" y="2164064"/>
                  <a:ext cx="4514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B3FC1A-CA5D-4C48-8028-47D69352DC07}"/>
              </a:ext>
            </a:extLst>
          </p:cNvPr>
          <p:cNvGrpSpPr/>
          <p:nvPr/>
        </p:nvGrpSpPr>
        <p:grpSpPr>
          <a:xfrm>
            <a:off x="5224660" y="967424"/>
            <a:ext cx="1501920" cy="329760"/>
            <a:chOff x="5224660" y="967424"/>
            <a:chExt cx="150192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58BF753-11A6-4525-93F8-E8651120EFD6}"/>
                    </a:ext>
                  </a:extLst>
                </p14:cNvPr>
                <p14:cNvContentPartPr/>
                <p14:nvPr/>
              </p14:nvContentPartPr>
              <p14:xfrm>
                <a:off x="5224660" y="967424"/>
                <a:ext cx="165600" cy="279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58BF753-11A6-4525-93F8-E8651120EF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06660" y="949784"/>
                  <a:ext cx="201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1F0E0E-03F6-4C11-BE4F-38D6EC8F8792}"/>
                    </a:ext>
                  </a:extLst>
                </p14:cNvPr>
                <p14:cNvContentPartPr/>
                <p14:nvPr/>
              </p14:nvContentPartPr>
              <p14:xfrm>
                <a:off x="5471620" y="1038704"/>
                <a:ext cx="183600" cy="164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1F0E0E-03F6-4C11-BE4F-38D6EC8F879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53620" y="1021064"/>
                  <a:ext cx="219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F541091-A9A1-416D-BBBD-2068432DCB6C}"/>
                    </a:ext>
                  </a:extLst>
                </p14:cNvPr>
                <p14:cNvContentPartPr/>
                <p14:nvPr/>
              </p14:nvContentPartPr>
              <p14:xfrm>
                <a:off x="5784100" y="1024664"/>
                <a:ext cx="223200" cy="192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F541091-A9A1-416D-BBBD-2068432DCB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66460" y="1006664"/>
                  <a:ext cx="258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0FEF79-F5F3-4F5A-BD14-2DC9E28B7532}"/>
                    </a:ext>
                  </a:extLst>
                </p14:cNvPr>
                <p14:cNvContentPartPr/>
                <p14:nvPr/>
              </p14:nvContentPartPr>
              <p14:xfrm>
                <a:off x="6118540" y="967784"/>
                <a:ext cx="119880" cy="200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0FEF79-F5F3-4F5A-BD14-2DC9E28B753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00540" y="950144"/>
                  <a:ext cx="155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E333540-B717-42F7-A397-CE351156C9D5}"/>
                    </a:ext>
                  </a:extLst>
                </p14:cNvPr>
                <p14:cNvContentPartPr/>
                <p14:nvPr/>
              </p14:nvContentPartPr>
              <p14:xfrm>
                <a:off x="6150940" y="1095584"/>
                <a:ext cx="199440" cy="26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E333540-B717-42F7-A397-CE351156C9D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33300" y="1077584"/>
                  <a:ext cx="235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2147BA1-EEB7-47CB-BF10-1F8F6E3220F9}"/>
                    </a:ext>
                  </a:extLst>
                </p14:cNvPr>
                <p14:cNvContentPartPr/>
                <p14:nvPr/>
              </p14:nvContentPartPr>
              <p14:xfrm>
                <a:off x="6381700" y="1000184"/>
                <a:ext cx="344880" cy="297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2147BA1-EEB7-47CB-BF10-1F8F6E3220F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64060" y="982544"/>
                  <a:ext cx="3805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8F4F146-8A7D-4F75-B5BC-86AD9A1BD78A}"/>
                  </a:ext>
                </a:extLst>
              </p14:cNvPr>
              <p14:cNvContentPartPr/>
              <p14:nvPr/>
            </p14:nvContentPartPr>
            <p14:xfrm>
              <a:off x="4048540" y="1300784"/>
              <a:ext cx="6120" cy="7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8F4F146-8A7D-4F75-B5BC-86AD9A1BD78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30540" y="1282784"/>
                <a:ext cx="417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C483062-A7BA-4EA8-9C6E-B4D750AC4E5C}"/>
                  </a:ext>
                </a:extLst>
              </p14:cNvPr>
              <p14:cNvContentPartPr/>
              <p14:nvPr/>
            </p14:nvContentPartPr>
            <p14:xfrm>
              <a:off x="4765300" y="3160904"/>
              <a:ext cx="267120" cy="86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C483062-A7BA-4EA8-9C6E-B4D750AC4E5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47660" y="3143264"/>
                <a:ext cx="30276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E5F1529F-F702-4907-B544-8BD0A89E740D}"/>
              </a:ext>
            </a:extLst>
          </p:cNvPr>
          <p:cNvGrpSpPr/>
          <p:nvPr/>
        </p:nvGrpSpPr>
        <p:grpSpPr>
          <a:xfrm>
            <a:off x="7230580" y="933224"/>
            <a:ext cx="1885680" cy="345240"/>
            <a:chOff x="7230580" y="933224"/>
            <a:chExt cx="1885680" cy="34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5F17339-D07D-49F7-ACB7-811EBA75D908}"/>
                    </a:ext>
                  </a:extLst>
                </p14:cNvPr>
                <p14:cNvContentPartPr/>
                <p14:nvPr/>
              </p14:nvContentPartPr>
              <p14:xfrm>
                <a:off x="7230580" y="1034384"/>
                <a:ext cx="223200" cy="244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5F17339-D07D-49F7-ACB7-811EBA75D9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12580" y="1016744"/>
                  <a:ext cx="258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179575-71C1-43A6-89EE-A07A8445E295}"/>
                    </a:ext>
                  </a:extLst>
                </p14:cNvPr>
                <p14:cNvContentPartPr/>
                <p14:nvPr/>
              </p14:nvContentPartPr>
              <p14:xfrm>
                <a:off x="7615420" y="1016384"/>
                <a:ext cx="194400" cy="163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179575-71C1-43A6-89EE-A07A8445E2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97780" y="998744"/>
                  <a:ext cx="230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26C5BB4-6CFE-4BB0-8699-B03F83D1ADCA}"/>
                    </a:ext>
                  </a:extLst>
                </p14:cNvPr>
                <p14:cNvContentPartPr/>
                <p14:nvPr/>
              </p14:nvContentPartPr>
              <p14:xfrm>
                <a:off x="7987660" y="973544"/>
                <a:ext cx="122400" cy="253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26C5BB4-6CFE-4BB0-8699-B03F83D1ADC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69660" y="955904"/>
                  <a:ext cx="158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3677B21-D49E-4501-8849-D0A908FDCD89}"/>
                    </a:ext>
                  </a:extLst>
                </p14:cNvPr>
                <p14:cNvContentPartPr/>
                <p14:nvPr/>
              </p14:nvContentPartPr>
              <p14:xfrm>
                <a:off x="8010700" y="1110704"/>
                <a:ext cx="216360" cy="31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3677B21-D49E-4501-8849-D0A908FDCD8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92700" y="1093064"/>
                  <a:ext cx="252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4BF988F-17C4-42DC-A23D-B80C25FA3725}"/>
                    </a:ext>
                  </a:extLst>
                </p14:cNvPr>
                <p14:cNvContentPartPr/>
                <p14:nvPr/>
              </p14:nvContentPartPr>
              <p14:xfrm>
                <a:off x="8358460" y="933224"/>
                <a:ext cx="757800" cy="271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4BF988F-17C4-42DC-A23D-B80C25FA372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40460" y="915584"/>
                  <a:ext cx="79344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4319B43-F300-4361-B356-4E738A7C3C49}"/>
              </a:ext>
            </a:extLst>
          </p:cNvPr>
          <p:cNvGrpSpPr/>
          <p:nvPr/>
        </p:nvGrpSpPr>
        <p:grpSpPr>
          <a:xfrm>
            <a:off x="5142580" y="1636304"/>
            <a:ext cx="780120" cy="379080"/>
            <a:chOff x="5142580" y="1636304"/>
            <a:chExt cx="78012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246617E-3715-4C89-A1C2-B16E61E0ED4D}"/>
                    </a:ext>
                  </a:extLst>
                </p14:cNvPr>
                <p14:cNvContentPartPr/>
                <p14:nvPr/>
              </p14:nvContentPartPr>
              <p14:xfrm>
                <a:off x="5142580" y="1636304"/>
                <a:ext cx="780120" cy="184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246617E-3715-4C89-A1C2-B16E61E0ED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24580" y="1618664"/>
                  <a:ext cx="815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2FAC16-B437-4FC4-BF7E-9B44F00B6548}"/>
                    </a:ext>
                  </a:extLst>
                </p14:cNvPr>
                <p14:cNvContentPartPr/>
                <p14:nvPr/>
              </p14:nvContentPartPr>
              <p14:xfrm>
                <a:off x="5232580" y="1864184"/>
                <a:ext cx="668880" cy="151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2FAC16-B437-4FC4-BF7E-9B44F00B654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14580" y="1846184"/>
                  <a:ext cx="70452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01832B5-292F-4121-AC41-EB538F21D3BD}"/>
              </a:ext>
            </a:extLst>
          </p:cNvPr>
          <p:cNvGrpSpPr/>
          <p:nvPr/>
        </p:nvGrpSpPr>
        <p:grpSpPr>
          <a:xfrm>
            <a:off x="6407260" y="1493744"/>
            <a:ext cx="1622880" cy="331920"/>
            <a:chOff x="6407260" y="1493744"/>
            <a:chExt cx="162288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A0BACF4-E764-4BBD-B24B-3B91522922EF}"/>
                    </a:ext>
                  </a:extLst>
                </p14:cNvPr>
                <p14:cNvContentPartPr/>
                <p14:nvPr/>
              </p14:nvContentPartPr>
              <p14:xfrm>
                <a:off x="6407260" y="1550264"/>
                <a:ext cx="32400" cy="219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A0BACF4-E764-4BBD-B24B-3B91522922E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89260" y="1532264"/>
                  <a:ext cx="68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CDE22E0-8558-418A-AABB-A33D2FDBA232}"/>
                    </a:ext>
                  </a:extLst>
                </p14:cNvPr>
                <p14:cNvContentPartPr/>
                <p14:nvPr/>
              </p14:nvContentPartPr>
              <p14:xfrm>
                <a:off x="6438220" y="1493744"/>
                <a:ext cx="183600" cy="250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CDE22E0-8558-418A-AABB-A33D2FDBA2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20220" y="1475744"/>
                  <a:ext cx="219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8B0BBB4-7A17-461F-8E2F-E0B75EEADCF4}"/>
                    </a:ext>
                  </a:extLst>
                </p14:cNvPr>
                <p14:cNvContentPartPr/>
                <p14:nvPr/>
              </p14:nvContentPartPr>
              <p14:xfrm>
                <a:off x="6722980" y="1559624"/>
                <a:ext cx="262800" cy="186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8B0BBB4-7A17-461F-8E2F-E0B75EEADC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04980" y="1541984"/>
                  <a:ext cx="298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20276F0-C9B6-40D3-9F2B-E1050F55111A}"/>
                    </a:ext>
                  </a:extLst>
                </p14:cNvPr>
                <p14:cNvContentPartPr/>
                <p14:nvPr/>
              </p14:nvContentPartPr>
              <p14:xfrm>
                <a:off x="7192420" y="1677704"/>
                <a:ext cx="361800" cy="11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20276F0-C9B6-40D3-9F2B-E1050F55111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74420" y="1660064"/>
                  <a:ext cx="397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D41F300-FEC8-4A68-96DE-B6954CF9B9FD}"/>
                    </a:ext>
                  </a:extLst>
                </p14:cNvPr>
                <p14:cNvContentPartPr/>
                <p14:nvPr/>
              </p14:nvContentPartPr>
              <p14:xfrm>
                <a:off x="7380340" y="1545944"/>
                <a:ext cx="87120" cy="279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D41F300-FEC8-4A68-96DE-B6954CF9B9F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62340" y="1528304"/>
                  <a:ext cx="122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2E6AE39-ACC6-4679-96CB-1ADF34DE064C}"/>
                    </a:ext>
                  </a:extLst>
                </p14:cNvPr>
                <p14:cNvContentPartPr/>
                <p14:nvPr/>
              </p14:nvContentPartPr>
              <p14:xfrm>
                <a:off x="7724500" y="1509224"/>
                <a:ext cx="254880" cy="245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2E6AE39-ACC6-4679-96CB-1ADF34DE064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06500" y="1491584"/>
                  <a:ext cx="2905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4DD927E-22AB-4F59-909B-A9DA7AD4773B}"/>
                    </a:ext>
                  </a:extLst>
                </p14:cNvPr>
                <p14:cNvContentPartPr/>
                <p14:nvPr/>
              </p14:nvContentPartPr>
              <p14:xfrm>
                <a:off x="7775260" y="1630184"/>
                <a:ext cx="254880" cy="27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4DD927E-22AB-4F59-909B-A9DA7AD4773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57620" y="1612184"/>
                  <a:ext cx="29052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0803AB3-1B09-4DB4-A8F7-82AA3CC69361}"/>
              </a:ext>
            </a:extLst>
          </p:cNvPr>
          <p:cNvGrpSpPr/>
          <p:nvPr/>
        </p:nvGrpSpPr>
        <p:grpSpPr>
          <a:xfrm>
            <a:off x="6404380" y="1973624"/>
            <a:ext cx="1564920" cy="302040"/>
            <a:chOff x="6404380" y="1973624"/>
            <a:chExt cx="156492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A370A46-614F-4F1E-9016-C7DC4F35F65E}"/>
                    </a:ext>
                  </a:extLst>
                </p14:cNvPr>
                <p14:cNvContentPartPr/>
                <p14:nvPr/>
              </p14:nvContentPartPr>
              <p14:xfrm>
                <a:off x="6404380" y="2042384"/>
                <a:ext cx="26280" cy="124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A370A46-614F-4F1E-9016-C7DC4F35F6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86380" y="2024384"/>
                  <a:ext cx="61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8ABCCCF-D10A-4613-90D9-25F8EC6BB1F9}"/>
                    </a:ext>
                  </a:extLst>
                </p14:cNvPr>
                <p14:cNvContentPartPr/>
                <p14:nvPr/>
              </p14:nvContentPartPr>
              <p14:xfrm>
                <a:off x="6430300" y="1973624"/>
                <a:ext cx="174240" cy="210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8ABCCCF-D10A-4613-90D9-25F8EC6BB1F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12300" y="1955624"/>
                  <a:ext cx="2098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022265C-9068-48A1-97B8-9ACCCB4AE10B}"/>
                    </a:ext>
                  </a:extLst>
                </p14:cNvPr>
                <p14:cNvContentPartPr/>
                <p14:nvPr/>
              </p14:nvContentPartPr>
              <p14:xfrm>
                <a:off x="6655300" y="2035184"/>
                <a:ext cx="290880" cy="150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022265C-9068-48A1-97B8-9ACCCB4AE1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37660" y="2017184"/>
                  <a:ext cx="32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A040ECF-58C6-49E0-8FFB-4AA516921472}"/>
                    </a:ext>
                  </a:extLst>
                </p14:cNvPr>
                <p14:cNvContentPartPr/>
                <p14:nvPr/>
              </p14:nvContentPartPr>
              <p14:xfrm>
                <a:off x="7103500" y="2040224"/>
                <a:ext cx="429120" cy="173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A040ECF-58C6-49E0-8FFB-4AA51692147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85500" y="2022224"/>
                  <a:ext cx="464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EC74A64-150F-42D8-BB1F-5503984ACCB8}"/>
                    </a:ext>
                  </a:extLst>
                </p14:cNvPr>
                <p14:cNvContentPartPr/>
                <p14:nvPr/>
              </p14:nvContentPartPr>
              <p14:xfrm>
                <a:off x="7687420" y="2034104"/>
                <a:ext cx="7200" cy="161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EC74A64-150F-42D8-BB1F-5503984ACCB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69780" y="2016464"/>
                  <a:ext cx="42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DE3F90D-062F-4BDA-90F0-2E30B3823D31}"/>
                    </a:ext>
                  </a:extLst>
                </p14:cNvPr>
                <p14:cNvContentPartPr/>
                <p14:nvPr/>
              </p14:nvContentPartPr>
              <p14:xfrm>
                <a:off x="7727020" y="2003864"/>
                <a:ext cx="242280" cy="140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DE3F90D-062F-4BDA-90F0-2E30B3823D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09020" y="1985864"/>
                  <a:ext cx="277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FC3BA57-8638-4755-818A-A6ADD0D0FB32}"/>
                    </a:ext>
                  </a:extLst>
                </p14:cNvPr>
                <p14:cNvContentPartPr/>
                <p14:nvPr/>
              </p14:nvContentPartPr>
              <p14:xfrm>
                <a:off x="7766260" y="2256944"/>
                <a:ext cx="183960" cy="18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FC3BA57-8638-4755-818A-A6ADD0D0FB3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48620" y="2238944"/>
                  <a:ext cx="21960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7D2B18C-CB3E-48D0-9B9A-F312C3F93D83}"/>
              </a:ext>
            </a:extLst>
          </p:cNvPr>
          <p:cNvGrpSpPr/>
          <p:nvPr/>
        </p:nvGrpSpPr>
        <p:grpSpPr>
          <a:xfrm>
            <a:off x="8390860" y="1529384"/>
            <a:ext cx="1375200" cy="258120"/>
            <a:chOff x="8390860" y="1529384"/>
            <a:chExt cx="137520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B03E2-3717-44BE-A4E1-0063D3BAC56A}"/>
                    </a:ext>
                  </a:extLst>
                </p14:cNvPr>
                <p14:cNvContentPartPr/>
                <p14:nvPr/>
              </p14:nvContentPartPr>
              <p14:xfrm>
                <a:off x="8390860" y="1529384"/>
                <a:ext cx="144360" cy="258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B03E2-3717-44BE-A4E1-0063D3BAC56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73220" y="1511384"/>
                  <a:ext cx="180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0672A0C-3C26-4B73-9F59-DEEA33F8801C}"/>
                    </a:ext>
                  </a:extLst>
                </p14:cNvPr>
                <p14:cNvContentPartPr/>
                <p14:nvPr/>
              </p14:nvContentPartPr>
              <p14:xfrm>
                <a:off x="8639980" y="1579784"/>
                <a:ext cx="216360" cy="180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0672A0C-3C26-4B73-9F59-DEEA33F880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21980" y="1562144"/>
                  <a:ext cx="252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73BB943-BBC5-41FE-ABDA-83A19E637B98}"/>
                    </a:ext>
                  </a:extLst>
                </p14:cNvPr>
                <p14:cNvContentPartPr/>
                <p14:nvPr/>
              </p14:nvContentPartPr>
              <p14:xfrm>
                <a:off x="8933740" y="1540544"/>
                <a:ext cx="181440" cy="245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73BB943-BBC5-41FE-ABDA-83A19E637B9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15740" y="1522544"/>
                  <a:ext cx="217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342C34D-F7C5-40C8-AEB1-1049488F54BE}"/>
                    </a:ext>
                  </a:extLst>
                </p14:cNvPr>
                <p14:cNvContentPartPr/>
                <p14:nvPr/>
              </p14:nvContentPartPr>
              <p14:xfrm>
                <a:off x="8971900" y="1696064"/>
                <a:ext cx="170280" cy="13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342C34D-F7C5-40C8-AEB1-1049488F54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53900" y="1678064"/>
                  <a:ext cx="205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6DB00B-B613-4D7F-9A42-9B9F464FE017}"/>
                    </a:ext>
                  </a:extLst>
                </p14:cNvPr>
                <p14:cNvContentPartPr/>
                <p14:nvPr/>
              </p14:nvContentPartPr>
              <p14:xfrm>
                <a:off x="9334420" y="1582664"/>
                <a:ext cx="431640" cy="156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96DB00B-B613-4D7F-9A42-9B9F464FE0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16420" y="1565024"/>
                  <a:ext cx="4672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9800747-7D7D-483B-8CE3-1937D2A33376}"/>
              </a:ext>
            </a:extLst>
          </p:cNvPr>
          <p:cNvGrpSpPr/>
          <p:nvPr/>
        </p:nvGrpSpPr>
        <p:grpSpPr>
          <a:xfrm>
            <a:off x="8300860" y="2106104"/>
            <a:ext cx="1204920" cy="264600"/>
            <a:chOff x="8300860" y="2106104"/>
            <a:chExt cx="120492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788923E-EC63-4BB8-90D1-8D9F5EBA4662}"/>
                    </a:ext>
                  </a:extLst>
                </p14:cNvPr>
                <p14:cNvContentPartPr/>
                <p14:nvPr/>
              </p14:nvContentPartPr>
              <p14:xfrm>
                <a:off x="8300860" y="2106104"/>
                <a:ext cx="171000" cy="260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788923E-EC63-4BB8-90D1-8D9F5EBA466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83220" y="2088104"/>
                  <a:ext cx="206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590B894-D360-4A01-82C6-C149DADAC5F8}"/>
                    </a:ext>
                  </a:extLst>
                </p14:cNvPr>
                <p14:cNvContentPartPr/>
                <p14:nvPr/>
              </p14:nvContentPartPr>
              <p14:xfrm>
                <a:off x="8635660" y="2157584"/>
                <a:ext cx="150840" cy="177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590B894-D360-4A01-82C6-C149DADAC5F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17660" y="2139584"/>
                  <a:ext cx="186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138BC6A-3A59-433D-84CD-29D7E6BADA43}"/>
                    </a:ext>
                  </a:extLst>
                </p14:cNvPr>
                <p14:cNvContentPartPr/>
                <p14:nvPr/>
              </p14:nvContentPartPr>
              <p14:xfrm>
                <a:off x="8902780" y="2129144"/>
                <a:ext cx="118800" cy="191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138BC6A-3A59-433D-84CD-29D7E6BADA4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85140" y="2111144"/>
                  <a:ext cx="154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2500F1D-51E4-47F8-A2BD-04BC380FD739}"/>
                    </a:ext>
                  </a:extLst>
                </p14:cNvPr>
                <p14:cNvContentPartPr/>
                <p14:nvPr/>
              </p14:nvContentPartPr>
              <p14:xfrm>
                <a:off x="8956060" y="2280344"/>
                <a:ext cx="158040" cy="8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2500F1D-51E4-47F8-A2BD-04BC380FD73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38420" y="2262344"/>
                  <a:ext cx="193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E03DA39-A9EA-47DA-9598-E7EFEA4EC607}"/>
                    </a:ext>
                  </a:extLst>
                </p14:cNvPr>
                <p14:cNvContentPartPr/>
                <p14:nvPr/>
              </p14:nvContentPartPr>
              <p14:xfrm>
                <a:off x="9220660" y="2209424"/>
                <a:ext cx="183960" cy="161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E03DA39-A9EA-47DA-9598-E7EFEA4EC60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02660" y="2191424"/>
                  <a:ext cx="219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F95A0CE-D034-44FB-B96B-CA0F442593A2}"/>
                    </a:ext>
                  </a:extLst>
                </p14:cNvPr>
                <p14:cNvContentPartPr/>
                <p14:nvPr/>
              </p14:nvContentPartPr>
              <p14:xfrm>
                <a:off x="9505420" y="2342984"/>
                <a:ext cx="36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F95A0CE-D034-44FB-B96B-CA0F442593A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87780" y="23249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73C7ED-728A-4B44-9B11-F3469A1CBED3}"/>
              </a:ext>
            </a:extLst>
          </p:cNvPr>
          <p:cNvGrpSpPr/>
          <p:nvPr/>
        </p:nvGrpSpPr>
        <p:grpSpPr>
          <a:xfrm>
            <a:off x="7696420" y="2461784"/>
            <a:ext cx="663480" cy="523440"/>
            <a:chOff x="7696420" y="2461784"/>
            <a:chExt cx="66348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9B1183F-09A8-4374-85AE-4E40384A7CD0}"/>
                    </a:ext>
                  </a:extLst>
                </p14:cNvPr>
                <p14:cNvContentPartPr/>
                <p14:nvPr/>
              </p14:nvContentPartPr>
              <p14:xfrm>
                <a:off x="7696420" y="2484464"/>
                <a:ext cx="141120" cy="173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9B1183F-09A8-4374-85AE-4E40384A7C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78780" y="2466464"/>
                  <a:ext cx="176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4AAD3D8-E3D1-4CDC-BC60-C7604B33A517}"/>
                    </a:ext>
                  </a:extLst>
                </p14:cNvPr>
                <p14:cNvContentPartPr/>
                <p14:nvPr/>
              </p14:nvContentPartPr>
              <p14:xfrm>
                <a:off x="7938700" y="2461784"/>
                <a:ext cx="75960" cy="158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4AAD3D8-E3D1-4CDC-BC60-C7604B33A51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20700" y="2443784"/>
                  <a:ext cx="111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8A873AA-8D85-4F79-BD6F-071E6FB33604}"/>
                    </a:ext>
                  </a:extLst>
                </p14:cNvPr>
                <p14:cNvContentPartPr/>
                <p14:nvPr/>
              </p14:nvContentPartPr>
              <p14:xfrm>
                <a:off x="8048860" y="2482304"/>
                <a:ext cx="121680" cy="144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8A873AA-8D85-4F79-BD6F-071E6FB3360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30860" y="2464304"/>
                  <a:ext cx="157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F1E2786-0B88-430E-AB4F-D2D83ED86A72}"/>
                    </a:ext>
                  </a:extLst>
                </p14:cNvPr>
                <p14:cNvContentPartPr/>
                <p14:nvPr/>
              </p14:nvContentPartPr>
              <p14:xfrm>
                <a:off x="8078020" y="2583824"/>
                <a:ext cx="117360" cy="3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F1E2786-0B88-430E-AB4F-D2D83ED86A7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60380" y="2566184"/>
                  <a:ext cx="153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FCFAD25-7AF9-4EE0-B366-5A18C8B6EF31}"/>
                    </a:ext>
                  </a:extLst>
                </p14:cNvPr>
                <p14:cNvContentPartPr/>
                <p14:nvPr/>
              </p14:nvContentPartPr>
              <p14:xfrm>
                <a:off x="7755100" y="2742944"/>
                <a:ext cx="604800" cy="242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FCFAD25-7AF9-4EE0-B366-5A18C8B6EF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37100" y="2724944"/>
                  <a:ext cx="64044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DE339D3-C2C2-4BE1-ABE5-CB1B724BEBD2}"/>
              </a:ext>
            </a:extLst>
          </p:cNvPr>
          <p:cNvGrpSpPr/>
          <p:nvPr/>
        </p:nvGrpSpPr>
        <p:grpSpPr>
          <a:xfrm>
            <a:off x="9662740" y="2139224"/>
            <a:ext cx="1054080" cy="241920"/>
            <a:chOff x="9662740" y="2139224"/>
            <a:chExt cx="105408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FB27C3-B86F-410C-8D29-854E00CF285E}"/>
                    </a:ext>
                  </a:extLst>
                </p14:cNvPr>
                <p14:cNvContentPartPr/>
                <p14:nvPr/>
              </p14:nvContentPartPr>
              <p14:xfrm>
                <a:off x="9662740" y="2139224"/>
                <a:ext cx="228960" cy="180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FB27C3-B86F-410C-8D29-854E00CF285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45100" y="2121584"/>
                  <a:ext cx="264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F2D06E4-AF3A-4353-B25B-4E5DCDD6CB7A}"/>
                    </a:ext>
                  </a:extLst>
                </p14:cNvPr>
                <p14:cNvContentPartPr/>
                <p14:nvPr/>
              </p14:nvContentPartPr>
              <p14:xfrm>
                <a:off x="9934180" y="2196104"/>
                <a:ext cx="279720" cy="1522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F2D06E4-AF3A-4353-B25B-4E5DCDD6CB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16180" y="2178464"/>
                  <a:ext cx="315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E09F9C2-DEFB-46ED-ABA0-C08A3E2D9087}"/>
                    </a:ext>
                  </a:extLst>
                </p14:cNvPr>
                <p14:cNvContentPartPr/>
                <p14:nvPr/>
              </p14:nvContentPartPr>
              <p14:xfrm>
                <a:off x="10230820" y="2172704"/>
                <a:ext cx="61560" cy="181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E09F9C2-DEFB-46ED-ABA0-C08A3E2D90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12820" y="2155064"/>
                  <a:ext cx="97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73356B3-31EE-4488-BD48-02188D766201}"/>
                    </a:ext>
                  </a:extLst>
                </p14:cNvPr>
                <p14:cNvContentPartPr/>
                <p14:nvPr/>
              </p14:nvContentPartPr>
              <p14:xfrm>
                <a:off x="10202020" y="2226344"/>
                <a:ext cx="231120" cy="70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73356B3-31EE-4488-BD48-02188D76620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84380" y="2208704"/>
                  <a:ext cx="266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C35B8E6-64ED-42D2-8925-8E3454DFCF65}"/>
                    </a:ext>
                  </a:extLst>
                </p14:cNvPr>
                <p14:cNvContentPartPr/>
                <p14:nvPr/>
              </p14:nvContentPartPr>
              <p14:xfrm>
                <a:off x="10506220" y="2228504"/>
                <a:ext cx="210600" cy="152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C35B8E6-64ED-42D2-8925-8E3454DFCF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88220" y="2210864"/>
                  <a:ext cx="2462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30D12C3-D19D-4729-A749-08F415585B8E}"/>
              </a:ext>
            </a:extLst>
          </p:cNvPr>
          <p:cNvGrpSpPr/>
          <p:nvPr/>
        </p:nvGrpSpPr>
        <p:grpSpPr>
          <a:xfrm>
            <a:off x="11102740" y="2219864"/>
            <a:ext cx="762480" cy="186120"/>
            <a:chOff x="11102740" y="2219864"/>
            <a:chExt cx="76248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56A1D73-B771-4FB5-9C2D-B0FE31061151}"/>
                    </a:ext>
                  </a:extLst>
                </p14:cNvPr>
                <p14:cNvContentPartPr/>
                <p14:nvPr/>
              </p14:nvContentPartPr>
              <p14:xfrm>
                <a:off x="11102740" y="2231744"/>
                <a:ext cx="11520" cy="128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56A1D73-B771-4FB5-9C2D-B0FE3106115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84740" y="2213744"/>
                  <a:ext cx="47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EE66421-6217-4F4D-962D-0BC4C16D4B9E}"/>
                    </a:ext>
                  </a:extLst>
                </p14:cNvPr>
                <p14:cNvContentPartPr/>
                <p14:nvPr/>
              </p14:nvContentPartPr>
              <p14:xfrm>
                <a:off x="11207500" y="2252264"/>
                <a:ext cx="216000" cy="112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EE66421-6217-4F4D-962D-0BC4C16D4B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189500" y="2234264"/>
                  <a:ext cx="251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6752D33-21FE-4AED-997C-CB60F077ADE8}"/>
                    </a:ext>
                  </a:extLst>
                </p14:cNvPr>
                <p14:cNvContentPartPr/>
                <p14:nvPr/>
              </p14:nvContentPartPr>
              <p14:xfrm>
                <a:off x="11530420" y="2219864"/>
                <a:ext cx="156600" cy="184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6752D33-21FE-4AED-997C-CB60F077AD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512780" y="2201864"/>
                  <a:ext cx="192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27DFD24-570F-4E3C-8379-32A0233D08BE}"/>
                    </a:ext>
                  </a:extLst>
                </p14:cNvPr>
                <p14:cNvContentPartPr/>
                <p14:nvPr/>
              </p14:nvContentPartPr>
              <p14:xfrm>
                <a:off x="11617180" y="2364224"/>
                <a:ext cx="248040" cy="41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27DFD24-570F-4E3C-8379-32A0233D08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99180" y="2346584"/>
                  <a:ext cx="28368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266A62F-BE4E-47FF-83A6-FABB2A5C8020}"/>
                  </a:ext>
                </a:extLst>
              </p14:cNvPr>
              <p14:cNvContentPartPr/>
              <p14:nvPr/>
            </p14:nvContentPartPr>
            <p14:xfrm>
              <a:off x="2282020" y="3566984"/>
              <a:ext cx="297720" cy="23464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266A62F-BE4E-47FF-83A6-FABB2A5C802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264380" y="3549344"/>
                <a:ext cx="333360" cy="23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AF1D274-DB3A-4AB7-BCDD-262E9B785794}"/>
                  </a:ext>
                </a:extLst>
              </p14:cNvPr>
              <p14:cNvContentPartPr/>
              <p14:nvPr/>
            </p14:nvContentPartPr>
            <p14:xfrm>
              <a:off x="7451260" y="3834464"/>
              <a:ext cx="360" cy="3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AF1D274-DB3A-4AB7-BCDD-262E9B78579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33260" y="381646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C37D612-A47A-4757-80E2-5E242DBD382F}"/>
                  </a:ext>
                </a:extLst>
              </p14:cNvPr>
              <p14:cNvContentPartPr/>
              <p14:nvPr/>
            </p14:nvContentPartPr>
            <p14:xfrm>
              <a:off x="2194540" y="2876864"/>
              <a:ext cx="202320" cy="2275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C37D612-A47A-4757-80E2-5E242DBD382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176900" y="2858864"/>
                <a:ext cx="2379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D57D62B-5AE3-4281-887D-CA1453BD99B1}"/>
                  </a:ext>
                </a:extLst>
              </p14:cNvPr>
              <p14:cNvContentPartPr/>
              <p14:nvPr/>
            </p14:nvContentPartPr>
            <p14:xfrm>
              <a:off x="2244220" y="3035624"/>
              <a:ext cx="16812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D57D62B-5AE3-4281-887D-CA1453BD99B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226220" y="3017624"/>
                <a:ext cx="203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772A49A-05A7-41B1-AD5E-B3068DC02ECF}"/>
                  </a:ext>
                </a:extLst>
              </p14:cNvPr>
              <p14:cNvContentPartPr/>
              <p14:nvPr/>
            </p14:nvContentPartPr>
            <p14:xfrm>
              <a:off x="2516740" y="2888024"/>
              <a:ext cx="202320" cy="2203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772A49A-05A7-41B1-AD5E-B3068DC02ECF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99100" y="2870384"/>
                <a:ext cx="2379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C9F7BD6-2DF5-4737-9654-85BEB1BDCB2D}"/>
                  </a:ext>
                </a:extLst>
              </p14:cNvPr>
              <p14:cNvContentPartPr/>
              <p14:nvPr/>
            </p14:nvContentPartPr>
            <p14:xfrm>
              <a:off x="2770180" y="2903864"/>
              <a:ext cx="251280" cy="190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C9F7BD6-2DF5-4737-9654-85BEB1BDCB2D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52540" y="2885864"/>
                <a:ext cx="286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6212BD-300C-45A1-AD86-BAC74AF87380}"/>
                  </a:ext>
                </a:extLst>
              </p14:cNvPr>
              <p14:cNvContentPartPr/>
              <p14:nvPr/>
            </p14:nvContentPartPr>
            <p14:xfrm>
              <a:off x="2809060" y="2864264"/>
              <a:ext cx="439200" cy="4032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6212BD-300C-45A1-AD86-BAC74AF87380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791420" y="2846624"/>
                <a:ext cx="4748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11BEDFD-9D04-4FCE-988D-281F790C26D9}"/>
                  </a:ext>
                </a:extLst>
              </p14:cNvPr>
              <p14:cNvContentPartPr/>
              <p14:nvPr/>
            </p14:nvContentPartPr>
            <p14:xfrm>
              <a:off x="1977100" y="2828984"/>
              <a:ext cx="415800" cy="546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11BEDFD-9D04-4FCE-988D-281F790C26D9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59460" y="2810984"/>
                <a:ext cx="45144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95AFDA3-5777-4502-B786-315705FBA873}"/>
                  </a:ext>
                </a:extLst>
              </p14:cNvPr>
              <p14:cNvContentPartPr/>
              <p14:nvPr/>
            </p14:nvContentPartPr>
            <p14:xfrm>
              <a:off x="3322420" y="2826824"/>
              <a:ext cx="8280" cy="1461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95AFDA3-5777-4502-B786-315705FBA87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304420" y="2809184"/>
                <a:ext cx="439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14BCF56-C127-46A7-98DC-58F1C5CC7614}"/>
                  </a:ext>
                </a:extLst>
              </p14:cNvPr>
              <p14:cNvContentPartPr/>
              <p14:nvPr/>
            </p14:nvContentPartPr>
            <p14:xfrm>
              <a:off x="3267340" y="2901704"/>
              <a:ext cx="233280" cy="54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14BCF56-C127-46A7-98DC-58F1C5CC761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249340" y="2884064"/>
                <a:ext cx="2689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9E4421F-1364-47C9-AC61-F89C1E675DD5}"/>
                  </a:ext>
                </a:extLst>
              </p14:cNvPr>
              <p14:cNvContentPartPr/>
              <p14:nvPr/>
            </p14:nvContentPartPr>
            <p14:xfrm>
              <a:off x="3831100" y="2755904"/>
              <a:ext cx="381960" cy="5108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9E4421F-1364-47C9-AC61-F89C1E675DD5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813460" y="2738264"/>
                <a:ext cx="41760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152C093-3E5E-469A-BCEF-D53FD5E2281A}"/>
                  </a:ext>
                </a:extLst>
              </p14:cNvPr>
              <p14:cNvContentPartPr/>
              <p14:nvPr/>
            </p14:nvContentPartPr>
            <p14:xfrm>
              <a:off x="4336540" y="2829704"/>
              <a:ext cx="276840" cy="284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152C093-3E5E-469A-BCEF-D53FD5E2281A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318540" y="2811704"/>
                <a:ext cx="3124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E325BD7-DAB1-475F-A442-765EC69DB6C7}"/>
                  </a:ext>
                </a:extLst>
              </p14:cNvPr>
              <p14:cNvContentPartPr/>
              <p14:nvPr/>
            </p14:nvContentPartPr>
            <p14:xfrm>
              <a:off x="4744060" y="2891624"/>
              <a:ext cx="272520" cy="1854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E325BD7-DAB1-475F-A442-765EC69DB6C7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726420" y="2873984"/>
                <a:ext cx="308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1A6FECD-0318-4A72-9369-51E8769F05C1}"/>
                  </a:ext>
                </a:extLst>
              </p14:cNvPr>
              <p14:cNvContentPartPr/>
              <p14:nvPr/>
            </p14:nvContentPartPr>
            <p14:xfrm>
              <a:off x="5140420" y="2881544"/>
              <a:ext cx="21600" cy="2030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1A6FECD-0318-4A72-9369-51E8769F05C1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122420" y="2863904"/>
                <a:ext cx="572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9BC3D8E-AF49-4678-B422-FC40F87A9069}"/>
                  </a:ext>
                </a:extLst>
              </p14:cNvPr>
              <p14:cNvContentPartPr/>
              <p14:nvPr/>
            </p14:nvContentPartPr>
            <p14:xfrm>
              <a:off x="5156980" y="2888744"/>
              <a:ext cx="179280" cy="226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9BC3D8E-AF49-4678-B422-FC40F87A9069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139340" y="2870744"/>
                <a:ext cx="2149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8E2F20C-5882-4980-A8AE-88343D6173B4}"/>
                  </a:ext>
                </a:extLst>
              </p14:cNvPr>
              <p14:cNvContentPartPr/>
              <p14:nvPr/>
            </p14:nvContentPartPr>
            <p14:xfrm>
              <a:off x="5405740" y="2790464"/>
              <a:ext cx="258120" cy="3920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8E2F20C-5882-4980-A8AE-88343D6173B4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388100" y="2772824"/>
                <a:ext cx="2937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D3E64CF-AA9B-4E7A-8A8D-583A21D0E910}"/>
                  </a:ext>
                </a:extLst>
              </p14:cNvPr>
              <p14:cNvContentPartPr/>
              <p14:nvPr/>
            </p14:nvContentPartPr>
            <p14:xfrm>
              <a:off x="5604100" y="2916104"/>
              <a:ext cx="150120" cy="144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D3E64CF-AA9B-4E7A-8A8D-583A21D0E910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586100" y="2898104"/>
                <a:ext cx="1857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77FF64D-6AF1-4649-84C5-041C48A6AB81}"/>
                  </a:ext>
                </a:extLst>
              </p14:cNvPr>
              <p14:cNvContentPartPr/>
              <p14:nvPr/>
            </p14:nvContentPartPr>
            <p14:xfrm>
              <a:off x="2281300" y="3987464"/>
              <a:ext cx="390960" cy="9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77FF64D-6AF1-4649-84C5-041C48A6AB81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263300" y="3969464"/>
                <a:ext cx="4266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7A83FA9-3058-4A80-BDDF-45BF00891E8E}"/>
                  </a:ext>
                </a:extLst>
              </p14:cNvPr>
              <p14:cNvContentPartPr/>
              <p14:nvPr/>
            </p14:nvContentPartPr>
            <p14:xfrm>
              <a:off x="2577220" y="3876944"/>
              <a:ext cx="155520" cy="3142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7A83FA9-3058-4A80-BDDF-45BF00891E8E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559580" y="3858944"/>
                <a:ext cx="191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5E4F2BF-BFFB-4996-AC04-FDBB66A84202}"/>
                  </a:ext>
                </a:extLst>
              </p14:cNvPr>
              <p14:cNvContentPartPr/>
              <p14:nvPr/>
            </p14:nvContentPartPr>
            <p14:xfrm>
              <a:off x="2929660" y="3791264"/>
              <a:ext cx="265680" cy="4039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5E4F2BF-BFFB-4996-AC04-FDBB66A84202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912020" y="3773264"/>
                <a:ext cx="3013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F4E017D-1B35-4A4C-850C-34519C9E3DE1}"/>
                  </a:ext>
                </a:extLst>
              </p14:cNvPr>
              <p14:cNvContentPartPr/>
              <p14:nvPr/>
            </p14:nvContentPartPr>
            <p14:xfrm>
              <a:off x="3248260" y="4175744"/>
              <a:ext cx="28440" cy="2080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F4E017D-1B35-4A4C-850C-34519C9E3DE1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230260" y="4157744"/>
                <a:ext cx="640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C476445-9856-4FF4-BBB8-7D26A56DF6CE}"/>
                  </a:ext>
                </a:extLst>
              </p14:cNvPr>
              <p14:cNvContentPartPr/>
              <p14:nvPr/>
            </p14:nvContentPartPr>
            <p14:xfrm>
              <a:off x="3530500" y="3881984"/>
              <a:ext cx="356040" cy="4377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C476445-9856-4FF4-BBB8-7D26A56DF6CE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512860" y="3864344"/>
                <a:ext cx="3916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E02EE65-3330-44B5-9166-79C5398DF4EE}"/>
                  </a:ext>
                </a:extLst>
              </p14:cNvPr>
              <p14:cNvContentPartPr/>
              <p14:nvPr/>
            </p14:nvContentPartPr>
            <p14:xfrm>
              <a:off x="4179940" y="3964064"/>
              <a:ext cx="21600" cy="1573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E02EE65-3330-44B5-9166-79C5398DF4E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162300" y="3946064"/>
                <a:ext cx="572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E6E9283-C1CA-4057-BF25-DA03536DBB89}"/>
                  </a:ext>
                </a:extLst>
              </p14:cNvPr>
              <p14:cNvContentPartPr/>
              <p14:nvPr/>
            </p14:nvContentPartPr>
            <p14:xfrm>
              <a:off x="4172380" y="3892424"/>
              <a:ext cx="198000" cy="2707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E6E9283-C1CA-4057-BF25-DA03536DBB89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154380" y="3874784"/>
                <a:ext cx="2336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350BF11-4B4C-4B8E-9B86-33C62E2441DD}"/>
                  </a:ext>
                </a:extLst>
              </p14:cNvPr>
              <p14:cNvContentPartPr/>
              <p14:nvPr/>
            </p14:nvContentPartPr>
            <p14:xfrm>
              <a:off x="4647580" y="3941744"/>
              <a:ext cx="379800" cy="2772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350BF11-4B4C-4B8E-9B86-33C62E2441DD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629940" y="3924104"/>
                <a:ext cx="4154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0BFF75E-8CA9-4078-8CB8-E300651B0A0E}"/>
                  </a:ext>
                </a:extLst>
              </p14:cNvPr>
              <p14:cNvContentPartPr/>
              <p14:nvPr/>
            </p14:nvContentPartPr>
            <p14:xfrm>
              <a:off x="5472340" y="3940664"/>
              <a:ext cx="299520" cy="2581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0BFF75E-8CA9-4078-8CB8-E300651B0A0E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454340" y="3923024"/>
                <a:ext cx="3351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DA11B59-9845-420C-903C-487286F4C64F}"/>
                  </a:ext>
                </a:extLst>
              </p14:cNvPr>
              <p14:cNvContentPartPr/>
              <p14:nvPr/>
            </p14:nvContentPartPr>
            <p14:xfrm>
              <a:off x="5627500" y="4024904"/>
              <a:ext cx="259200" cy="306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DA11B59-9845-420C-903C-487286F4C64F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609860" y="4006904"/>
                <a:ext cx="2948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3C0C830-E585-49EB-8C3D-45CDD10DBB20}"/>
                  </a:ext>
                </a:extLst>
              </p14:cNvPr>
              <p14:cNvContentPartPr/>
              <p14:nvPr/>
            </p14:nvContentPartPr>
            <p14:xfrm>
              <a:off x="6164620" y="3940664"/>
              <a:ext cx="233280" cy="2250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3C0C830-E585-49EB-8C3D-45CDD10DBB20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146620" y="3923024"/>
                <a:ext cx="2689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F87C742-1D8D-496F-95FA-00A6A5F8B321}"/>
                  </a:ext>
                </a:extLst>
              </p14:cNvPr>
              <p14:cNvContentPartPr/>
              <p14:nvPr/>
            </p14:nvContentPartPr>
            <p14:xfrm>
              <a:off x="6216460" y="4073504"/>
              <a:ext cx="329040" cy="1209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F87C742-1D8D-496F-95FA-00A6A5F8B321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198460" y="4055504"/>
                <a:ext cx="3646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9528B65-85D6-43EE-A503-7E1E465C9384}"/>
                  </a:ext>
                </a:extLst>
              </p14:cNvPr>
              <p14:cNvContentPartPr/>
              <p14:nvPr/>
            </p14:nvContentPartPr>
            <p14:xfrm>
              <a:off x="6671140" y="3819344"/>
              <a:ext cx="182880" cy="6148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9528B65-85D6-43EE-A503-7E1E465C9384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653140" y="3801344"/>
                <a:ext cx="21852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3713F63-2F80-4A3E-BC33-61371A3D31DD}"/>
                  </a:ext>
                </a:extLst>
              </p14:cNvPr>
              <p14:cNvContentPartPr/>
              <p14:nvPr/>
            </p14:nvContentPartPr>
            <p14:xfrm>
              <a:off x="4183540" y="3530624"/>
              <a:ext cx="573480" cy="3477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3713F63-2F80-4A3E-BC33-61371A3D31DD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4165540" y="3512984"/>
                <a:ext cx="60912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29C4E74-8372-4B60-B269-E1EFD5259CE3}"/>
                  </a:ext>
                </a:extLst>
              </p14:cNvPr>
              <p14:cNvContentPartPr/>
              <p14:nvPr/>
            </p14:nvContentPartPr>
            <p14:xfrm>
              <a:off x="4663060" y="3564104"/>
              <a:ext cx="1130400" cy="2638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29C4E74-8372-4B60-B269-E1EFD5259CE3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645420" y="3546104"/>
                <a:ext cx="11660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535DE94-EBD6-4F4E-AA1E-D812AA21BB5B}"/>
                  </a:ext>
                </a:extLst>
              </p14:cNvPr>
              <p14:cNvContentPartPr/>
              <p14:nvPr/>
            </p14:nvContentPartPr>
            <p14:xfrm>
              <a:off x="5702020" y="3527744"/>
              <a:ext cx="722880" cy="3096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535DE94-EBD6-4F4E-AA1E-D812AA21BB5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684020" y="3509744"/>
                <a:ext cx="758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AFBD9A9-4EE3-4A04-89F9-93740BA2092F}"/>
                  </a:ext>
                </a:extLst>
              </p14:cNvPr>
              <p14:cNvContentPartPr/>
              <p14:nvPr/>
            </p14:nvContentPartPr>
            <p14:xfrm>
              <a:off x="4315300" y="3312464"/>
              <a:ext cx="96840" cy="2512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AFBD9A9-4EE3-4A04-89F9-93740BA2092F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297300" y="3294464"/>
                <a:ext cx="1324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5C0B93D-3564-4597-BFA4-FC64F22EB762}"/>
                  </a:ext>
                </a:extLst>
              </p14:cNvPr>
              <p14:cNvContentPartPr/>
              <p14:nvPr/>
            </p14:nvContentPartPr>
            <p14:xfrm>
              <a:off x="4499620" y="3358544"/>
              <a:ext cx="55440" cy="1857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5C0B93D-3564-4597-BFA4-FC64F22EB762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481980" y="3340544"/>
                <a:ext cx="910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5FE3002-E2FB-4F2B-A0C1-9F12D4EA523D}"/>
                  </a:ext>
                </a:extLst>
              </p14:cNvPr>
              <p14:cNvContentPartPr/>
              <p14:nvPr/>
            </p14:nvContentPartPr>
            <p14:xfrm>
              <a:off x="4531300" y="3362504"/>
              <a:ext cx="282960" cy="1036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5FE3002-E2FB-4F2B-A0C1-9F12D4EA523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513660" y="3344864"/>
                <a:ext cx="3186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ADF8F5C-3CB4-4548-BFED-C98A39A1F3AA}"/>
                  </a:ext>
                </a:extLst>
              </p14:cNvPr>
              <p14:cNvContentPartPr/>
              <p14:nvPr/>
            </p14:nvContentPartPr>
            <p14:xfrm>
              <a:off x="2462380" y="5151704"/>
              <a:ext cx="284040" cy="572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ADF8F5C-3CB4-4548-BFED-C98A39A1F3AA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2444740" y="5134064"/>
                <a:ext cx="3196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9518467-7BA5-4D40-A75F-F4DB55B554FC}"/>
                  </a:ext>
                </a:extLst>
              </p14:cNvPr>
              <p14:cNvContentPartPr/>
              <p14:nvPr/>
            </p14:nvContentPartPr>
            <p14:xfrm>
              <a:off x="2686300" y="5034344"/>
              <a:ext cx="179280" cy="2948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9518467-7BA5-4D40-A75F-F4DB55B554FC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2668660" y="5016344"/>
                <a:ext cx="2149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06114C4-A230-4C02-BE27-448D2720606B}"/>
                  </a:ext>
                </a:extLst>
              </p14:cNvPr>
              <p14:cNvContentPartPr/>
              <p14:nvPr/>
            </p14:nvContentPartPr>
            <p14:xfrm>
              <a:off x="3037300" y="4925264"/>
              <a:ext cx="251640" cy="36072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06114C4-A230-4C02-BE27-448D2720606B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3019660" y="4907264"/>
                <a:ext cx="28728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B338888-56B9-43D9-B6AB-2724AB532B05}"/>
                  </a:ext>
                </a:extLst>
              </p14:cNvPr>
              <p14:cNvContentPartPr/>
              <p14:nvPr/>
            </p14:nvContentPartPr>
            <p14:xfrm>
              <a:off x="3307660" y="5248904"/>
              <a:ext cx="412200" cy="1512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B338888-56B9-43D9-B6AB-2724AB532B05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290020" y="5230904"/>
                <a:ext cx="4478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DE07D54-8A5F-4124-B507-D61A95A170A9}"/>
                  </a:ext>
                </a:extLst>
              </p14:cNvPr>
              <p14:cNvContentPartPr/>
              <p14:nvPr/>
            </p14:nvContentPartPr>
            <p14:xfrm>
              <a:off x="3717340" y="4946144"/>
              <a:ext cx="545040" cy="5198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DE07D54-8A5F-4124-B507-D61A95A170A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3699700" y="4928504"/>
                <a:ext cx="58068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BC36E3A-56DF-46A8-B709-B52FFEEF0151}"/>
                  </a:ext>
                </a:extLst>
              </p14:cNvPr>
              <p14:cNvContentPartPr/>
              <p14:nvPr/>
            </p14:nvContentPartPr>
            <p14:xfrm>
              <a:off x="4391620" y="4992584"/>
              <a:ext cx="23040" cy="2584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BC36E3A-56DF-46A8-B709-B52FFEEF0151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373980" y="4974944"/>
                <a:ext cx="586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D0EC334-6453-4FEF-84F7-72A221C92B27}"/>
                  </a:ext>
                </a:extLst>
              </p14:cNvPr>
              <p14:cNvContentPartPr/>
              <p14:nvPr/>
            </p14:nvContentPartPr>
            <p14:xfrm>
              <a:off x="4418620" y="4954424"/>
              <a:ext cx="279360" cy="1623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D0EC334-6453-4FEF-84F7-72A221C92B2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400980" y="4936424"/>
                <a:ext cx="3150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12E88AA-E40E-4F64-A6A8-D9AEAEDA2C9F}"/>
                  </a:ext>
                </a:extLst>
              </p14:cNvPr>
              <p14:cNvContentPartPr/>
              <p14:nvPr/>
            </p14:nvContentPartPr>
            <p14:xfrm>
              <a:off x="4504300" y="5256104"/>
              <a:ext cx="365040" cy="205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12E88AA-E40E-4F64-A6A8-D9AEAEDA2C9F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486300" y="5238104"/>
                <a:ext cx="4006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DC2D8C0-E2C5-4B8F-8D41-5A14F1E0CFB2}"/>
                  </a:ext>
                </a:extLst>
              </p14:cNvPr>
              <p14:cNvContentPartPr/>
              <p14:nvPr/>
            </p14:nvContentPartPr>
            <p14:xfrm>
              <a:off x="5479180" y="4966304"/>
              <a:ext cx="280800" cy="2941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DC2D8C0-E2C5-4B8F-8D41-5A14F1E0CFB2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5461180" y="4948664"/>
                <a:ext cx="3164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B8EB11F-5DE1-4A20-A6EC-836EF977DAC6}"/>
                  </a:ext>
                </a:extLst>
              </p14:cNvPr>
              <p14:cNvContentPartPr/>
              <p14:nvPr/>
            </p14:nvContentPartPr>
            <p14:xfrm>
              <a:off x="5517340" y="4942184"/>
              <a:ext cx="623880" cy="4662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B8EB11F-5DE1-4A20-A6EC-836EF977DAC6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499700" y="4924184"/>
                <a:ext cx="65952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E13E1DF-FF18-40A0-BB82-9842B58F4F0B}"/>
                  </a:ext>
                </a:extLst>
              </p14:cNvPr>
              <p14:cNvContentPartPr/>
              <p14:nvPr/>
            </p14:nvContentPartPr>
            <p14:xfrm>
              <a:off x="4381540" y="4557344"/>
              <a:ext cx="1315440" cy="3405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E13E1DF-FF18-40A0-BB82-9842B58F4F0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363900" y="4539704"/>
                <a:ext cx="13510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92E4DF4-AD0D-4EA6-84EF-B8C83FB945E3}"/>
                  </a:ext>
                </a:extLst>
              </p14:cNvPr>
              <p14:cNvContentPartPr/>
              <p14:nvPr/>
            </p14:nvContentPartPr>
            <p14:xfrm>
              <a:off x="4434460" y="5412344"/>
              <a:ext cx="95040" cy="2487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92E4DF4-AD0D-4EA6-84EF-B8C83FB945E3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416820" y="5394344"/>
                <a:ext cx="1306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03B6BFA-81E2-4C38-8AD1-0F2C9C8E26FB}"/>
                  </a:ext>
                </a:extLst>
              </p14:cNvPr>
              <p14:cNvContentPartPr/>
              <p14:nvPr/>
            </p14:nvContentPartPr>
            <p14:xfrm>
              <a:off x="4639300" y="5491904"/>
              <a:ext cx="11520" cy="964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03B6BFA-81E2-4C38-8AD1-0F2C9C8E26FB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621660" y="5474264"/>
                <a:ext cx="471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8688A9D-4581-40B8-A177-A24C436AF1D0}"/>
                  </a:ext>
                </a:extLst>
              </p14:cNvPr>
              <p14:cNvContentPartPr/>
              <p14:nvPr/>
            </p14:nvContentPartPr>
            <p14:xfrm>
              <a:off x="4647220" y="5477864"/>
              <a:ext cx="246960" cy="1087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8688A9D-4581-40B8-A177-A24C436AF1D0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629580" y="5459864"/>
                <a:ext cx="2826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856E4F7-8780-467A-9C86-385237DF5022}"/>
                  </a:ext>
                </a:extLst>
              </p14:cNvPr>
              <p14:cNvContentPartPr/>
              <p14:nvPr/>
            </p14:nvContentPartPr>
            <p14:xfrm>
              <a:off x="4695820" y="4358984"/>
              <a:ext cx="1608480" cy="5270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856E4F7-8780-467A-9C86-385237DF5022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677820" y="4340984"/>
                <a:ext cx="16441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1B7319A-7E99-489D-9692-8F53606DE2AE}"/>
                  </a:ext>
                </a:extLst>
              </p14:cNvPr>
              <p14:cNvContentPartPr/>
              <p14:nvPr/>
            </p14:nvContentPartPr>
            <p14:xfrm>
              <a:off x="6467020" y="3583184"/>
              <a:ext cx="122400" cy="2941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1B7319A-7E99-489D-9692-8F53606DE2AE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449380" y="3565544"/>
                <a:ext cx="1580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4C707AD-65A4-4743-B6A9-417FC39AD7BC}"/>
                  </a:ext>
                </a:extLst>
              </p14:cNvPr>
              <p14:cNvContentPartPr/>
              <p14:nvPr/>
            </p14:nvContentPartPr>
            <p14:xfrm>
              <a:off x="6468460" y="3676424"/>
              <a:ext cx="145440" cy="622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4C707AD-65A4-4743-B6A9-417FC39AD7BC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450820" y="3658784"/>
                <a:ext cx="1810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AC53D99-1647-4347-97E6-A5AB49213402}"/>
                  </a:ext>
                </a:extLst>
              </p14:cNvPr>
              <p14:cNvContentPartPr/>
              <p14:nvPr/>
            </p14:nvContentPartPr>
            <p14:xfrm>
              <a:off x="6735220" y="3586424"/>
              <a:ext cx="80280" cy="1746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AC53D99-1647-4347-97E6-A5AB4921340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717580" y="3568424"/>
                <a:ext cx="1159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8D6675C-3CB0-42D8-86A5-8C9FADE81CBF}"/>
                  </a:ext>
                </a:extLst>
              </p14:cNvPr>
              <p14:cNvContentPartPr/>
              <p14:nvPr/>
            </p14:nvContentPartPr>
            <p14:xfrm>
              <a:off x="6518140" y="3576344"/>
              <a:ext cx="469800" cy="3103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8D6675C-3CB0-42D8-86A5-8C9FADE81CBF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500140" y="3558344"/>
                <a:ext cx="50544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574045D-8DCB-4A90-91AB-0CAC8859D9A5}"/>
                  </a:ext>
                </a:extLst>
              </p14:cNvPr>
              <p14:cNvContentPartPr/>
              <p14:nvPr/>
            </p14:nvContentPartPr>
            <p14:xfrm>
              <a:off x="6584380" y="3820064"/>
              <a:ext cx="516960" cy="1724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574045D-8DCB-4A90-91AB-0CAC8859D9A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566740" y="3802424"/>
                <a:ext cx="5526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7C83D13-6C10-40AE-B6B9-229D7D81729E}"/>
                  </a:ext>
                </a:extLst>
              </p14:cNvPr>
              <p14:cNvContentPartPr/>
              <p14:nvPr/>
            </p14:nvContentPartPr>
            <p14:xfrm>
              <a:off x="2597020" y="5906984"/>
              <a:ext cx="38880" cy="5612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7C83D13-6C10-40AE-B6B9-229D7D81729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579380" y="5889344"/>
                <a:ext cx="745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6A73FEA-A96D-4BEF-8770-51FC6A1A23A8}"/>
                  </a:ext>
                </a:extLst>
              </p14:cNvPr>
              <p14:cNvContentPartPr/>
              <p14:nvPr/>
            </p14:nvContentPartPr>
            <p14:xfrm>
              <a:off x="2605300" y="6048824"/>
              <a:ext cx="393120" cy="2613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6A73FEA-A96D-4BEF-8770-51FC6A1A23A8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587660" y="6030824"/>
                <a:ext cx="4287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0D4F797-9EB4-462D-BE5F-EE4CD93DD61D}"/>
                  </a:ext>
                </a:extLst>
              </p14:cNvPr>
              <p14:cNvContentPartPr/>
              <p14:nvPr/>
            </p14:nvContentPartPr>
            <p14:xfrm>
              <a:off x="3047740" y="5991944"/>
              <a:ext cx="254880" cy="3726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0D4F797-9EB4-462D-BE5F-EE4CD93DD61D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030100" y="5974304"/>
                <a:ext cx="2905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6796212-1B42-4F07-A4FB-6C6C62ADFA5D}"/>
                  </a:ext>
                </a:extLst>
              </p14:cNvPr>
              <p14:cNvContentPartPr/>
              <p14:nvPr/>
            </p14:nvContentPartPr>
            <p14:xfrm>
              <a:off x="3351580" y="6285704"/>
              <a:ext cx="179640" cy="2617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6796212-1B42-4F07-A4FB-6C6C62ADFA5D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333940" y="6268064"/>
                <a:ext cx="21528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0C4075F-C8C7-4757-A74E-4958F3B1030B}"/>
                  </a:ext>
                </a:extLst>
              </p14:cNvPr>
              <p14:cNvContentPartPr/>
              <p14:nvPr/>
            </p14:nvContentPartPr>
            <p14:xfrm>
              <a:off x="3894100" y="5940464"/>
              <a:ext cx="451800" cy="4802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0C4075F-C8C7-4757-A74E-4958F3B1030B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876460" y="5922464"/>
                <a:ext cx="48744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6E2D0400-ECB1-45D1-B7A5-209D1469B789}"/>
                  </a:ext>
                </a:extLst>
              </p14:cNvPr>
              <p14:cNvContentPartPr/>
              <p14:nvPr/>
            </p14:nvContentPartPr>
            <p14:xfrm>
              <a:off x="4429780" y="5965664"/>
              <a:ext cx="348480" cy="2649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6E2D0400-ECB1-45D1-B7A5-209D1469B789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411780" y="5947664"/>
                <a:ext cx="3841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B5A4B2A-6A28-4091-A794-88258C34D60E}"/>
                  </a:ext>
                </a:extLst>
              </p14:cNvPr>
              <p14:cNvContentPartPr/>
              <p14:nvPr/>
            </p14:nvContentPartPr>
            <p14:xfrm>
              <a:off x="4418620" y="6133784"/>
              <a:ext cx="266040" cy="478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B5A4B2A-6A28-4091-A794-88258C34D60E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400980" y="6116144"/>
                <a:ext cx="301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9758CE4-5FD8-4372-BB02-8330B4FBBAD9}"/>
                  </a:ext>
                </a:extLst>
              </p14:cNvPr>
              <p14:cNvContentPartPr/>
              <p14:nvPr/>
            </p14:nvContentPartPr>
            <p14:xfrm>
              <a:off x="5114500" y="5864144"/>
              <a:ext cx="265680" cy="3200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9758CE4-5FD8-4372-BB02-8330B4FBBAD9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5096500" y="5846504"/>
                <a:ext cx="30132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8BCFF5E-C489-4609-B73D-16623A8818F0}"/>
                  </a:ext>
                </a:extLst>
              </p14:cNvPr>
              <p14:cNvContentPartPr/>
              <p14:nvPr/>
            </p14:nvContentPartPr>
            <p14:xfrm>
              <a:off x="4411060" y="5637704"/>
              <a:ext cx="780480" cy="2746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8BCFF5E-C489-4609-B73D-16623A8818F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393060" y="5619704"/>
                <a:ext cx="816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10A4BCC4-E29A-49F8-910A-855B948E394A}"/>
                  </a:ext>
                </a:extLst>
              </p14:cNvPr>
              <p14:cNvContentPartPr/>
              <p14:nvPr/>
            </p14:nvContentPartPr>
            <p14:xfrm>
              <a:off x="5236900" y="5568944"/>
              <a:ext cx="997920" cy="29304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10A4BCC4-E29A-49F8-910A-855B948E394A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5219260" y="5550944"/>
                <a:ext cx="10335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0539238-F13B-4E94-A53E-8C0422FAC883}"/>
                  </a:ext>
                </a:extLst>
              </p14:cNvPr>
              <p14:cNvContentPartPr/>
              <p14:nvPr/>
            </p14:nvContentPartPr>
            <p14:xfrm>
              <a:off x="4714900" y="4244144"/>
              <a:ext cx="1667880" cy="191160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0539238-F13B-4E94-A53E-8C0422FAC883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4696900" y="4226504"/>
                <a:ext cx="1703520" cy="19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AE41DD8-C4EB-4661-A45C-9A8D13ED6A25}"/>
              </a:ext>
            </a:extLst>
          </p:cNvPr>
          <p:cNvGrpSpPr/>
          <p:nvPr/>
        </p:nvGrpSpPr>
        <p:grpSpPr>
          <a:xfrm>
            <a:off x="5987860" y="5884664"/>
            <a:ext cx="873720" cy="489240"/>
            <a:chOff x="5987860" y="5884664"/>
            <a:chExt cx="87372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8DB09E7-03C4-4256-B26B-83A5DC2F1039}"/>
                    </a:ext>
                  </a:extLst>
                </p14:cNvPr>
                <p14:cNvContentPartPr/>
                <p14:nvPr/>
              </p14:nvContentPartPr>
              <p14:xfrm>
                <a:off x="6146620" y="6061784"/>
                <a:ext cx="360" cy="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8DB09E7-03C4-4256-B26B-83A5DC2F10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28620" y="60441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65DD28D-E17E-4956-94AB-CF8FECF5BEFC}"/>
                    </a:ext>
                  </a:extLst>
                </p14:cNvPr>
                <p14:cNvContentPartPr/>
                <p14:nvPr/>
              </p14:nvContentPartPr>
              <p14:xfrm>
                <a:off x="5987860" y="5943344"/>
                <a:ext cx="506880" cy="327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65DD28D-E17E-4956-94AB-CF8FECF5BEF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70220" y="5925704"/>
                  <a:ext cx="5425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A040DB8-3D43-401B-9B00-E823B86DD49B}"/>
                    </a:ext>
                  </a:extLst>
                </p14:cNvPr>
                <p14:cNvContentPartPr/>
                <p14:nvPr/>
              </p14:nvContentPartPr>
              <p14:xfrm>
                <a:off x="6692380" y="5884664"/>
                <a:ext cx="169200" cy="489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A040DB8-3D43-401B-9B00-E823B86DD49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74740" y="5867024"/>
                  <a:ext cx="2048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0F75E93-5BC7-4796-9D77-65496AB4DBEC}"/>
                    </a:ext>
                  </a:extLst>
                </p14:cNvPr>
                <p14:cNvContentPartPr/>
                <p14:nvPr/>
              </p14:nvContentPartPr>
              <p14:xfrm>
                <a:off x="6064540" y="6182744"/>
                <a:ext cx="33120" cy="4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0F75E93-5BC7-4796-9D77-65496AB4DBE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46540" y="6164744"/>
                  <a:ext cx="687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3815F28-7544-4C88-A332-C6661A7C1356}"/>
              </a:ext>
            </a:extLst>
          </p:cNvPr>
          <p:cNvGrpSpPr/>
          <p:nvPr/>
        </p:nvGrpSpPr>
        <p:grpSpPr>
          <a:xfrm>
            <a:off x="6973900" y="5958824"/>
            <a:ext cx="219960" cy="266760"/>
            <a:chOff x="6973900" y="5958824"/>
            <a:chExt cx="21996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FB17B51-6968-4926-8D0B-244B29BEF8B9}"/>
                    </a:ext>
                  </a:extLst>
                </p14:cNvPr>
                <p14:cNvContentPartPr/>
                <p14:nvPr/>
              </p14:nvContentPartPr>
              <p14:xfrm>
                <a:off x="7071820" y="6113624"/>
                <a:ext cx="360" cy="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FB17B51-6968-4926-8D0B-244B29BEF8B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54180" y="60956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E09752C-87E2-432A-A68B-D147E577D659}"/>
                    </a:ext>
                  </a:extLst>
                </p14:cNvPr>
                <p14:cNvContentPartPr/>
                <p14:nvPr/>
              </p14:nvContentPartPr>
              <p14:xfrm>
                <a:off x="7034740" y="6001304"/>
                <a:ext cx="159120" cy="133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E09752C-87E2-432A-A68B-D147E577D65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016740" y="5983304"/>
                  <a:ext cx="194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3876B02-0BE4-453D-8662-5F5B034A3664}"/>
                    </a:ext>
                  </a:extLst>
                </p14:cNvPr>
                <p14:cNvContentPartPr/>
                <p14:nvPr/>
              </p14:nvContentPartPr>
              <p14:xfrm>
                <a:off x="6973900" y="5958824"/>
                <a:ext cx="129960" cy="2667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3876B02-0BE4-453D-8662-5F5B034A366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56260" y="5940824"/>
                  <a:ext cx="16560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E49C19A-EA17-4218-A63C-5668F26674B1}"/>
              </a:ext>
            </a:extLst>
          </p:cNvPr>
          <p:cNvGrpSpPr/>
          <p:nvPr/>
        </p:nvGrpSpPr>
        <p:grpSpPr>
          <a:xfrm>
            <a:off x="7840060" y="4105904"/>
            <a:ext cx="1016280" cy="694080"/>
            <a:chOff x="7840060" y="4105904"/>
            <a:chExt cx="1016280" cy="69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42D2F3B-8A4C-4462-9B09-C9122988C582}"/>
                    </a:ext>
                  </a:extLst>
                </p14:cNvPr>
                <p14:cNvContentPartPr/>
                <p14:nvPr/>
              </p14:nvContentPartPr>
              <p14:xfrm>
                <a:off x="7840060" y="4230104"/>
                <a:ext cx="270000" cy="421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42D2F3B-8A4C-4462-9B09-C9122988C58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822060" y="4212104"/>
                  <a:ext cx="3056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29B40A0-44F6-4A21-9BB4-0FD73821721E}"/>
                    </a:ext>
                  </a:extLst>
                </p14:cNvPr>
                <p14:cNvContentPartPr/>
                <p14:nvPr/>
              </p14:nvContentPartPr>
              <p14:xfrm>
                <a:off x="8238220" y="4554104"/>
                <a:ext cx="185040" cy="2124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29B40A0-44F6-4A21-9BB4-0FD73821721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220220" y="4536104"/>
                  <a:ext cx="220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E8E79F5-1518-459B-8293-BCC5CDE75869}"/>
                    </a:ext>
                  </a:extLst>
                </p14:cNvPr>
                <p14:cNvContentPartPr/>
                <p14:nvPr/>
              </p14:nvContentPartPr>
              <p14:xfrm>
                <a:off x="8574460" y="4105904"/>
                <a:ext cx="281880" cy="694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E8E79F5-1518-459B-8293-BCC5CDE7586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556820" y="4087904"/>
                  <a:ext cx="317520" cy="72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474EF44-7968-4C0D-9992-983A0B9235DE}"/>
                  </a:ext>
                </a:extLst>
              </p14:cNvPr>
              <p14:cNvContentPartPr/>
              <p14:nvPr/>
            </p14:nvContentPartPr>
            <p14:xfrm>
              <a:off x="9168460" y="4279784"/>
              <a:ext cx="219960" cy="3178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474EF44-7968-4C0D-9992-983A0B9235DE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9150820" y="4262144"/>
                <a:ext cx="25560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1C1B1A2-A84D-44A5-B0DA-91C569BC7AAB}"/>
                  </a:ext>
                </a:extLst>
              </p14:cNvPr>
              <p14:cNvContentPartPr/>
              <p14:nvPr/>
            </p14:nvContentPartPr>
            <p14:xfrm>
              <a:off x="9258820" y="4676504"/>
              <a:ext cx="1461960" cy="331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1C1B1A2-A84D-44A5-B0DA-91C569BC7AA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9241180" y="4658864"/>
                <a:ext cx="14976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F37F891-A254-4508-97F1-92FA74692384}"/>
              </a:ext>
            </a:extLst>
          </p:cNvPr>
          <p:cNvGrpSpPr/>
          <p:nvPr/>
        </p:nvGrpSpPr>
        <p:grpSpPr>
          <a:xfrm>
            <a:off x="9822940" y="3863984"/>
            <a:ext cx="1409400" cy="1060560"/>
            <a:chOff x="9822940" y="3863984"/>
            <a:chExt cx="1409400" cy="10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81D022E-CE30-495D-9B40-F2D56FA1F5C7}"/>
                    </a:ext>
                  </a:extLst>
                </p14:cNvPr>
                <p14:cNvContentPartPr/>
                <p14:nvPr/>
              </p14:nvContentPartPr>
              <p14:xfrm>
                <a:off x="9822940" y="4302104"/>
                <a:ext cx="299520" cy="266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81D022E-CE30-495D-9B40-F2D56FA1F5C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805300" y="4284464"/>
                  <a:ext cx="335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2C4B3B1-B5BC-4EE2-B606-22B06D6DAA12}"/>
                    </a:ext>
                  </a:extLst>
                </p14:cNvPr>
                <p14:cNvContentPartPr/>
                <p14:nvPr/>
              </p14:nvContentPartPr>
              <p14:xfrm>
                <a:off x="10588300" y="4341704"/>
                <a:ext cx="65520" cy="238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2C4B3B1-B5BC-4EE2-B606-22B06D6DAA1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570300" y="4323704"/>
                  <a:ext cx="101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5818EB6-7E4D-458E-B90F-4904225054C3}"/>
                    </a:ext>
                  </a:extLst>
                </p14:cNvPr>
                <p14:cNvContentPartPr/>
                <p14:nvPr/>
              </p14:nvContentPartPr>
              <p14:xfrm>
                <a:off x="10616380" y="4194824"/>
                <a:ext cx="615960" cy="591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5818EB6-7E4D-458E-B90F-4904225054C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598740" y="4177184"/>
                  <a:ext cx="6516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D8AAE9D-D4D8-47B9-817E-64392AF12F14}"/>
                    </a:ext>
                  </a:extLst>
                </p14:cNvPr>
                <p14:cNvContentPartPr/>
                <p14:nvPr/>
              </p14:nvContentPartPr>
              <p14:xfrm>
                <a:off x="9966580" y="4766144"/>
                <a:ext cx="776160" cy="158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D8AAE9D-D4D8-47B9-817E-64392AF12F1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948940" y="4748504"/>
                  <a:ext cx="811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4281B17-DAED-4B4A-8219-309BDF332E61}"/>
                    </a:ext>
                  </a:extLst>
                </p14:cNvPr>
                <p14:cNvContentPartPr/>
                <p14:nvPr/>
              </p14:nvContentPartPr>
              <p14:xfrm>
                <a:off x="10194460" y="3863984"/>
                <a:ext cx="163800" cy="2822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4281B17-DAED-4B4A-8219-309BDF332E6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76460" y="3845984"/>
                  <a:ext cx="199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1FEA679-42AF-4464-B5C7-F4489B5809FF}"/>
                    </a:ext>
                  </a:extLst>
                </p14:cNvPr>
                <p14:cNvContentPartPr/>
                <p14:nvPr/>
              </p14:nvContentPartPr>
              <p14:xfrm>
                <a:off x="10289860" y="4069184"/>
                <a:ext cx="188280" cy="187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1FEA679-42AF-4464-B5C7-F4489B5809F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272220" y="4051544"/>
                  <a:ext cx="223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BF20D9E-46D2-4CD3-A2FD-052710F0CD32}"/>
                    </a:ext>
                  </a:extLst>
                </p14:cNvPr>
                <p14:cNvContentPartPr/>
                <p14:nvPr/>
              </p14:nvContentPartPr>
              <p14:xfrm>
                <a:off x="10563460" y="3960824"/>
                <a:ext cx="27360" cy="1663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BF20D9E-46D2-4CD3-A2FD-052710F0CD3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545820" y="3943184"/>
                  <a:ext cx="63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5BA1F02-F924-4C78-8459-6498F9294977}"/>
                    </a:ext>
                  </a:extLst>
                </p14:cNvPr>
                <p14:cNvContentPartPr/>
                <p14:nvPr/>
              </p14:nvContentPartPr>
              <p14:xfrm>
                <a:off x="10637620" y="3973064"/>
                <a:ext cx="224640" cy="102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5BA1F02-F924-4C78-8459-6498F929497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619980" y="3955424"/>
                  <a:ext cx="260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0AE6F3E-82A4-4417-8354-0C37C782C672}"/>
                    </a:ext>
                  </a:extLst>
                </p14:cNvPr>
                <p14:cNvContentPartPr/>
                <p14:nvPr/>
              </p14:nvContentPartPr>
              <p14:xfrm>
                <a:off x="10312540" y="4200944"/>
                <a:ext cx="529560" cy="986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0AE6F3E-82A4-4417-8354-0C37C782C67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294540" y="4182944"/>
                  <a:ext cx="5652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0BD3D6D-BB64-4A33-9639-B742C869299E}"/>
              </a:ext>
            </a:extLst>
          </p:cNvPr>
          <p:cNvGrpSpPr/>
          <p:nvPr/>
        </p:nvGrpSpPr>
        <p:grpSpPr>
          <a:xfrm>
            <a:off x="9552580" y="4935704"/>
            <a:ext cx="552960" cy="455040"/>
            <a:chOff x="9552580" y="4935704"/>
            <a:chExt cx="55296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639ABC2-E430-4C4B-B97B-43793EBBC267}"/>
                    </a:ext>
                  </a:extLst>
                </p14:cNvPr>
                <p14:cNvContentPartPr/>
                <p14:nvPr/>
              </p14:nvContentPartPr>
              <p14:xfrm>
                <a:off x="9582100" y="4935704"/>
                <a:ext cx="119880" cy="181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639ABC2-E430-4C4B-B97B-43793EBBC26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564100" y="4918064"/>
                  <a:ext cx="155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22909DE-60D4-4B66-8B3A-536249A5D06A}"/>
                    </a:ext>
                  </a:extLst>
                </p14:cNvPr>
                <p14:cNvContentPartPr/>
                <p14:nvPr/>
              </p14:nvContentPartPr>
              <p14:xfrm>
                <a:off x="9792340" y="5050544"/>
                <a:ext cx="19440" cy="118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22909DE-60D4-4B66-8B3A-536249A5D06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774700" y="5032544"/>
                  <a:ext cx="55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00BBBAA-1FB8-465F-89EA-22663B943548}"/>
                    </a:ext>
                  </a:extLst>
                </p14:cNvPr>
                <p14:cNvContentPartPr/>
                <p14:nvPr/>
              </p14:nvContentPartPr>
              <p14:xfrm>
                <a:off x="9841660" y="5033264"/>
                <a:ext cx="164880" cy="1108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00BBBAA-1FB8-465F-89EA-22663B94354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824020" y="5015264"/>
                  <a:ext cx="200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D670B48-5DAE-463C-91C4-391F28A9DD46}"/>
                    </a:ext>
                  </a:extLst>
                </p14:cNvPr>
                <p14:cNvContentPartPr/>
                <p14:nvPr/>
              </p14:nvContentPartPr>
              <p14:xfrm>
                <a:off x="9552580" y="5267984"/>
                <a:ext cx="552960" cy="1227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D670B48-5DAE-463C-91C4-391F28A9DD4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534940" y="5250344"/>
                  <a:ext cx="588600" cy="15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041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A8682B-3A34-4945-AE0A-1DEB7A6A44C8}"/>
                  </a:ext>
                </a:extLst>
              </p14:cNvPr>
              <p14:cNvContentPartPr/>
              <p14:nvPr/>
            </p14:nvContentPartPr>
            <p14:xfrm>
              <a:off x="-408980" y="1363784"/>
              <a:ext cx="9360" cy="10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A8682B-3A34-4945-AE0A-1DEB7A6A44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26980" y="1346144"/>
                <a:ext cx="450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01EAD5E-F377-4D45-A312-3B01F6739E17}"/>
              </a:ext>
            </a:extLst>
          </p:cNvPr>
          <p:cNvGrpSpPr/>
          <p:nvPr/>
        </p:nvGrpSpPr>
        <p:grpSpPr>
          <a:xfrm>
            <a:off x="4037020" y="280544"/>
            <a:ext cx="1627920" cy="464040"/>
            <a:chOff x="4037020" y="280544"/>
            <a:chExt cx="162792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8CDAE5-24A5-4CD1-A256-0F298A8F3641}"/>
                    </a:ext>
                  </a:extLst>
                </p14:cNvPr>
                <p14:cNvContentPartPr/>
                <p14:nvPr/>
              </p14:nvContentPartPr>
              <p14:xfrm>
                <a:off x="4296220" y="289544"/>
                <a:ext cx="29880" cy="270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8CDAE5-24A5-4CD1-A256-0F298A8F36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78220" y="271904"/>
                  <a:ext cx="655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B24C4D-4E6A-492F-B99D-D4070CC9FBF7}"/>
                    </a:ext>
                  </a:extLst>
                </p14:cNvPr>
                <p14:cNvContentPartPr/>
                <p14:nvPr/>
              </p14:nvContentPartPr>
              <p14:xfrm>
                <a:off x="4261300" y="280544"/>
                <a:ext cx="334080" cy="298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B24C4D-4E6A-492F-B99D-D4070CC9FB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43300" y="262544"/>
                  <a:ext cx="3697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7463E7-1961-4C3C-8940-25C3E24B979D}"/>
                    </a:ext>
                  </a:extLst>
                </p14:cNvPr>
                <p14:cNvContentPartPr/>
                <p14:nvPr/>
              </p14:nvContentPartPr>
              <p14:xfrm>
                <a:off x="4644700" y="361544"/>
                <a:ext cx="239040" cy="185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7463E7-1961-4C3C-8940-25C3E24B97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27060" y="343544"/>
                  <a:ext cx="274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B673AF-B6F9-4D34-A855-BD01A141FBA5}"/>
                    </a:ext>
                  </a:extLst>
                </p14:cNvPr>
                <p14:cNvContentPartPr/>
                <p14:nvPr/>
              </p14:nvContentPartPr>
              <p14:xfrm>
                <a:off x="4970140" y="372704"/>
                <a:ext cx="202320" cy="206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B673AF-B6F9-4D34-A855-BD01A141FB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52500" y="355064"/>
                  <a:ext cx="237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913F949-2272-47F3-8DB6-FEE24754E630}"/>
                    </a:ext>
                  </a:extLst>
                </p14:cNvPr>
                <p14:cNvContentPartPr/>
                <p14:nvPr/>
              </p14:nvContentPartPr>
              <p14:xfrm>
                <a:off x="5275780" y="298184"/>
                <a:ext cx="207000" cy="284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913F949-2272-47F3-8DB6-FEE24754E6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57780" y="280184"/>
                  <a:ext cx="242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A46EDA-3C5A-4005-BE53-96761A7FC4B6}"/>
                    </a:ext>
                  </a:extLst>
                </p14:cNvPr>
                <p14:cNvContentPartPr/>
                <p14:nvPr/>
              </p14:nvContentPartPr>
              <p14:xfrm>
                <a:off x="5288740" y="466664"/>
                <a:ext cx="155520" cy="1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A46EDA-3C5A-4005-BE53-96761A7FC4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71100" y="449024"/>
                  <a:ext cx="191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F34F42-263E-4504-8228-33C3DBC7DC2B}"/>
                    </a:ext>
                  </a:extLst>
                </p14:cNvPr>
                <p14:cNvContentPartPr/>
                <p14:nvPr/>
              </p14:nvContentPartPr>
              <p14:xfrm>
                <a:off x="5599420" y="481064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F34F42-263E-4504-8228-33C3DBC7DC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81780" y="4630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AD3634-52F0-4E33-9743-8DC1E9C8D324}"/>
                    </a:ext>
                  </a:extLst>
                </p14:cNvPr>
                <p14:cNvContentPartPr/>
                <p14:nvPr/>
              </p14:nvContentPartPr>
              <p14:xfrm>
                <a:off x="4037020" y="682304"/>
                <a:ext cx="1627920" cy="62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DAD3634-52F0-4E33-9743-8DC1E9C8D32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19380" y="664664"/>
                  <a:ext cx="16635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3F84DD-3F62-450A-B4F5-4E2C377DC279}"/>
              </a:ext>
            </a:extLst>
          </p:cNvPr>
          <p:cNvGrpSpPr/>
          <p:nvPr/>
        </p:nvGrpSpPr>
        <p:grpSpPr>
          <a:xfrm>
            <a:off x="653380" y="1390064"/>
            <a:ext cx="739080" cy="245880"/>
            <a:chOff x="653380" y="1390064"/>
            <a:chExt cx="73908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740C41-4D22-4C84-8917-81FC2FF66C43}"/>
                    </a:ext>
                  </a:extLst>
                </p14:cNvPr>
                <p14:cNvContentPartPr/>
                <p14:nvPr/>
              </p14:nvContentPartPr>
              <p14:xfrm>
                <a:off x="653380" y="1390064"/>
                <a:ext cx="228960" cy="245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740C41-4D22-4C84-8917-81FC2FF66C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5740" y="1372064"/>
                  <a:ext cx="264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59BCDFD-1B31-4DDE-8A1D-664AB70317FC}"/>
                    </a:ext>
                  </a:extLst>
                </p14:cNvPr>
                <p14:cNvContentPartPr/>
                <p14:nvPr/>
              </p14:nvContentPartPr>
              <p14:xfrm>
                <a:off x="917980" y="1469264"/>
                <a:ext cx="184320" cy="149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59BCDFD-1B31-4DDE-8A1D-664AB70317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0340" y="1451264"/>
                  <a:ext cx="219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717A05-BAC7-420D-B091-919CA2029E73}"/>
                    </a:ext>
                  </a:extLst>
                </p14:cNvPr>
                <p14:cNvContentPartPr/>
                <p14:nvPr/>
              </p14:nvContentPartPr>
              <p14:xfrm>
                <a:off x="1231540" y="1415624"/>
                <a:ext cx="149760" cy="208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717A05-BAC7-420D-B091-919CA2029E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13540" y="1397624"/>
                  <a:ext cx="185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4940B5D-99C2-4721-97D3-A468D9ADDC66}"/>
                    </a:ext>
                  </a:extLst>
                </p14:cNvPr>
                <p14:cNvContentPartPr/>
                <p14:nvPr/>
              </p14:nvContentPartPr>
              <p14:xfrm>
                <a:off x="1251340" y="1535144"/>
                <a:ext cx="141120" cy="27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4940B5D-99C2-4721-97D3-A468D9ADDC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3340" y="1517144"/>
                  <a:ext cx="17676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6A5C695-0857-4EE0-AE67-460B08D73A2D}"/>
                  </a:ext>
                </a:extLst>
              </p14:cNvPr>
              <p14:cNvContentPartPr/>
              <p14:nvPr/>
            </p14:nvContentPartPr>
            <p14:xfrm>
              <a:off x="1706020" y="1417424"/>
              <a:ext cx="3600" cy="136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6A5C695-0857-4EE0-AE67-460B08D73A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88020" y="1399784"/>
                <a:ext cx="392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28F0A66-7F6D-4004-8772-E6DB637910CA}"/>
                  </a:ext>
                </a:extLst>
              </p14:cNvPr>
              <p14:cNvContentPartPr/>
              <p14:nvPr/>
            </p14:nvContentPartPr>
            <p14:xfrm>
              <a:off x="1686940" y="1605704"/>
              <a:ext cx="2520" cy="9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28F0A66-7F6D-4004-8772-E6DB637910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68940" y="1588064"/>
                <a:ext cx="3816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E4551374-A604-4D99-8B41-B12860AFE2D7}"/>
              </a:ext>
            </a:extLst>
          </p:cNvPr>
          <p:cNvGrpSpPr/>
          <p:nvPr/>
        </p:nvGrpSpPr>
        <p:grpSpPr>
          <a:xfrm>
            <a:off x="2807260" y="1260464"/>
            <a:ext cx="1568160" cy="410040"/>
            <a:chOff x="2807260" y="1260464"/>
            <a:chExt cx="156816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1DAB15C-6B19-4C6B-81E6-529ADE9307F1}"/>
                    </a:ext>
                  </a:extLst>
                </p14:cNvPr>
                <p14:cNvContentPartPr/>
                <p14:nvPr/>
              </p14:nvContentPartPr>
              <p14:xfrm>
                <a:off x="2807260" y="1260464"/>
                <a:ext cx="300600" cy="367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1DAB15C-6B19-4C6B-81E6-529ADE9307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89260" y="1242824"/>
                  <a:ext cx="336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316339D-798B-468D-B2B9-96241B48CD3C}"/>
                    </a:ext>
                  </a:extLst>
                </p14:cNvPr>
                <p14:cNvContentPartPr/>
                <p14:nvPr/>
              </p14:nvContentPartPr>
              <p14:xfrm>
                <a:off x="3338260" y="1412384"/>
                <a:ext cx="550800" cy="155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316339D-798B-468D-B2B9-96241B48CD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20260" y="1394744"/>
                  <a:ext cx="586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AA51EC1-7E59-4787-8DAC-38B26AE92E60}"/>
                    </a:ext>
                  </a:extLst>
                </p14:cNvPr>
                <p14:cNvContentPartPr/>
                <p14:nvPr/>
              </p14:nvContentPartPr>
              <p14:xfrm>
                <a:off x="4190380" y="1322384"/>
                <a:ext cx="185040" cy="348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AA51EC1-7E59-4787-8DAC-38B26AE92E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72380" y="1304744"/>
                  <a:ext cx="220680" cy="38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580E57F-CE40-4AF8-9258-350163EEB739}"/>
                  </a:ext>
                </a:extLst>
              </p14:cNvPr>
              <p14:cNvContentPartPr/>
              <p14:nvPr/>
            </p14:nvContentPartPr>
            <p14:xfrm>
              <a:off x="4883020" y="1248224"/>
              <a:ext cx="114840" cy="4590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580E57F-CE40-4AF8-9258-350163EEB73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65020" y="1230224"/>
                <a:ext cx="150480" cy="49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A0D68666-8DD7-4E90-8FD2-AFB4C8C70F34}"/>
              </a:ext>
            </a:extLst>
          </p:cNvPr>
          <p:cNvGrpSpPr/>
          <p:nvPr/>
        </p:nvGrpSpPr>
        <p:grpSpPr>
          <a:xfrm>
            <a:off x="5255260" y="1169024"/>
            <a:ext cx="6077520" cy="613800"/>
            <a:chOff x="5255260" y="1169024"/>
            <a:chExt cx="607752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209836C-F2F1-4B7F-B1F2-5D7F94E34650}"/>
                    </a:ext>
                  </a:extLst>
                </p14:cNvPr>
                <p14:cNvContentPartPr/>
                <p14:nvPr/>
              </p14:nvContentPartPr>
              <p14:xfrm>
                <a:off x="5271820" y="1346144"/>
                <a:ext cx="8640" cy="214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209836C-F2F1-4B7F-B1F2-5D7F94E346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54180" y="1328504"/>
                  <a:ext cx="44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1A022A6-7DE1-4977-96E4-68CA72306D8D}"/>
                    </a:ext>
                  </a:extLst>
                </p14:cNvPr>
                <p14:cNvContentPartPr/>
                <p14:nvPr/>
              </p14:nvContentPartPr>
              <p14:xfrm>
                <a:off x="5255260" y="1304024"/>
                <a:ext cx="208440" cy="55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1A022A6-7DE1-4977-96E4-68CA72306D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37260" y="1286384"/>
                  <a:ext cx="244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2E185FA-B2D4-4084-B59C-5DA9F23C571A}"/>
                    </a:ext>
                  </a:extLst>
                </p14:cNvPr>
                <p14:cNvContentPartPr/>
                <p14:nvPr/>
              </p14:nvContentPartPr>
              <p14:xfrm>
                <a:off x="5296660" y="1400144"/>
                <a:ext cx="126360" cy="11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2E185FA-B2D4-4084-B59C-5DA9F23C571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79020" y="1382504"/>
                  <a:ext cx="162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4ED18DF-8E80-4204-9C31-65CF6DCA5B57}"/>
                    </a:ext>
                  </a:extLst>
                </p14:cNvPr>
                <p14:cNvContentPartPr/>
                <p14:nvPr/>
              </p14:nvContentPartPr>
              <p14:xfrm>
                <a:off x="5455420" y="1286384"/>
                <a:ext cx="630720" cy="484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4ED18DF-8E80-4204-9C31-65CF6DCA5B5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37420" y="1268384"/>
                  <a:ext cx="6663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831E3E4-8864-411F-B9CC-D18E3F744A84}"/>
                    </a:ext>
                  </a:extLst>
                </p14:cNvPr>
                <p14:cNvContentPartPr/>
                <p14:nvPr/>
              </p14:nvContentPartPr>
              <p14:xfrm>
                <a:off x="6402940" y="1334264"/>
                <a:ext cx="24840" cy="186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831E3E4-8864-411F-B9CC-D18E3F744A8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84940" y="1316624"/>
                  <a:ext cx="60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21355B-88FF-4018-B4F9-6BD780286B41}"/>
                    </a:ext>
                  </a:extLst>
                </p14:cNvPr>
                <p14:cNvContentPartPr/>
                <p14:nvPr/>
              </p14:nvContentPartPr>
              <p14:xfrm>
                <a:off x="6420220" y="1284944"/>
                <a:ext cx="201960" cy="18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21355B-88FF-4018-B4F9-6BD780286B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02220" y="1266944"/>
                  <a:ext cx="237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546B0FF-0337-49B0-8EC1-0171712A3D0D}"/>
                    </a:ext>
                  </a:extLst>
                </p14:cNvPr>
                <p14:cNvContentPartPr/>
                <p14:nvPr/>
              </p14:nvContentPartPr>
              <p14:xfrm>
                <a:off x="6453700" y="1421744"/>
                <a:ext cx="104040" cy="6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546B0FF-0337-49B0-8EC1-0171712A3D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36060" y="1403744"/>
                  <a:ext cx="139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90C816B-18A7-4DCA-8A3E-138D3F2888BF}"/>
                    </a:ext>
                  </a:extLst>
                </p14:cNvPr>
                <p14:cNvContentPartPr/>
                <p14:nvPr/>
              </p14:nvContentPartPr>
              <p14:xfrm>
                <a:off x="6699940" y="1378904"/>
                <a:ext cx="376560" cy="108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90C816B-18A7-4DCA-8A3E-138D3F2888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82300" y="1361264"/>
                  <a:ext cx="412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8465B7E-E3C8-44C4-B090-96CB831C0D38}"/>
                    </a:ext>
                  </a:extLst>
                </p14:cNvPr>
                <p14:cNvContentPartPr/>
                <p14:nvPr/>
              </p14:nvContentPartPr>
              <p14:xfrm>
                <a:off x="7124740" y="1394384"/>
                <a:ext cx="207720" cy="98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8465B7E-E3C8-44C4-B090-96CB831C0D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06740" y="1376384"/>
                  <a:ext cx="243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CF4CB56-6A26-4D0A-A723-0E3F571CF90B}"/>
                    </a:ext>
                  </a:extLst>
                </p14:cNvPr>
                <p14:cNvContentPartPr/>
                <p14:nvPr/>
              </p14:nvContentPartPr>
              <p14:xfrm>
                <a:off x="7377820" y="1247504"/>
                <a:ext cx="185040" cy="246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CF4CB56-6A26-4D0A-A723-0E3F571CF90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59820" y="1229864"/>
                  <a:ext cx="220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EF5359-C2CB-450D-B5A0-AB61C748B929}"/>
                    </a:ext>
                  </a:extLst>
                </p14:cNvPr>
                <p14:cNvContentPartPr/>
                <p14:nvPr/>
              </p14:nvContentPartPr>
              <p14:xfrm>
                <a:off x="7545580" y="1291784"/>
                <a:ext cx="14040" cy="19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EF5359-C2CB-450D-B5A0-AB61C748B9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7940" y="1274144"/>
                  <a:ext cx="49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7EFE14B-D9D7-4EF7-92FA-776BE64C3205}"/>
                    </a:ext>
                  </a:extLst>
                </p14:cNvPr>
                <p14:cNvContentPartPr/>
                <p14:nvPr/>
              </p14:nvContentPartPr>
              <p14:xfrm>
                <a:off x="7653580" y="1354784"/>
                <a:ext cx="352800" cy="109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7EFE14B-D9D7-4EF7-92FA-776BE64C32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35580" y="1336784"/>
                  <a:ext cx="388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F48568A-20F6-49EA-94B4-E014B6436674}"/>
                    </a:ext>
                  </a:extLst>
                </p14:cNvPr>
                <p14:cNvContentPartPr/>
                <p14:nvPr/>
              </p14:nvContentPartPr>
              <p14:xfrm>
                <a:off x="8058580" y="1267664"/>
                <a:ext cx="281160" cy="195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F48568A-20F6-49EA-94B4-E014B64366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40940" y="1249664"/>
                  <a:ext cx="316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B8385D6-D482-473E-8432-4FD643AAA6A9}"/>
                    </a:ext>
                  </a:extLst>
                </p14:cNvPr>
                <p14:cNvContentPartPr/>
                <p14:nvPr/>
              </p14:nvContentPartPr>
              <p14:xfrm>
                <a:off x="8761300" y="1287824"/>
                <a:ext cx="30600" cy="155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B8385D6-D482-473E-8432-4FD643AAA6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43660" y="1270184"/>
                  <a:ext cx="66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7D05D7-56BE-4D9F-9A7B-F5FA208719F9}"/>
                    </a:ext>
                  </a:extLst>
                </p14:cNvPr>
                <p14:cNvContentPartPr/>
                <p14:nvPr/>
              </p14:nvContentPartPr>
              <p14:xfrm>
                <a:off x="8558620" y="1220504"/>
                <a:ext cx="1188000" cy="538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7D05D7-56BE-4D9F-9A7B-F5FA208719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40980" y="1202504"/>
                  <a:ext cx="12236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496EA5B-75EA-4F51-BE00-F28ABDF5644C}"/>
                    </a:ext>
                  </a:extLst>
                </p14:cNvPr>
                <p14:cNvContentPartPr/>
                <p14:nvPr/>
              </p14:nvContentPartPr>
              <p14:xfrm>
                <a:off x="9791980" y="1169024"/>
                <a:ext cx="985320" cy="6138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496EA5B-75EA-4F51-BE00-F28ABDF564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73980" y="1151024"/>
                  <a:ext cx="102096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30C6062-EC20-493E-A3E4-F73EFEE26919}"/>
                    </a:ext>
                  </a:extLst>
                </p14:cNvPr>
                <p14:cNvContentPartPr/>
                <p14:nvPr/>
              </p14:nvContentPartPr>
              <p14:xfrm>
                <a:off x="10947220" y="1345784"/>
                <a:ext cx="385560" cy="115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30C6062-EC20-493E-A3E4-F73EFEE269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29220" y="1327784"/>
                  <a:ext cx="42120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228D83F-C46C-4E73-AB73-95D91C7BD29F}"/>
                  </a:ext>
                </a:extLst>
              </p14:cNvPr>
              <p14:cNvContentPartPr/>
              <p14:nvPr/>
            </p14:nvContentPartPr>
            <p14:xfrm>
              <a:off x="5173540" y="2029424"/>
              <a:ext cx="516600" cy="3844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228D83F-C46C-4E73-AB73-95D91C7BD29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55540" y="2011424"/>
                <a:ext cx="552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1B0143D-FDC0-4672-BE2A-183EBE2B01B2}"/>
                  </a:ext>
                </a:extLst>
              </p14:cNvPr>
              <p14:cNvContentPartPr/>
              <p14:nvPr/>
            </p14:nvContentPartPr>
            <p14:xfrm>
              <a:off x="5864020" y="1987664"/>
              <a:ext cx="123840" cy="2332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1B0143D-FDC0-4672-BE2A-183EBE2B01B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46380" y="1970024"/>
                <a:ext cx="1594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DE56922-AEE8-4FAA-A1F9-A93F048B0778}"/>
                  </a:ext>
                </a:extLst>
              </p14:cNvPr>
              <p14:cNvContentPartPr/>
              <p14:nvPr/>
            </p14:nvContentPartPr>
            <p14:xfrm>
              <a:off x="6008740" y="2078744"/>
              <a:ext cx="316080" cy="1047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DE56922-AEE8-4FAA-A1F9-A93F048B077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91100" y="2061104"/>
                <a:ext cx="351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11C9E07-204F-48DE-9D6B-AAC4E4179161}"/>
                  </a:ext>
                </a:extLst>
              </p14:cNvPr>
              <p14:cNvContentPartPr/>
              <p14:nvPr/>
            </p14:nvContentPartPr>
            <p14:xfrm>
              <a:off x="6380620" y="1957064"/>
              <a:ext cx="159120" cy="1846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11C9E07-204F-48DE-9D6B-AAC4E417916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62980" y="1939424"/>
                <a:ext cx="194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20142CD-EF67-4B27-AF7C-EF4430B8DB24}"/>
                  </a:ext>
                </a:extLst>
              </p14:cNvPr>
              <p14:cNvContentPartPr/>
              <p14:nvPr/>
            </p14:nvContentPartPr>
            <p14:xfrm>
              <a:off x="6499060" y="2004944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20142CD-EF67-4B27-AF7C-EF4430B8DB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81060" y="198694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C8F33D4-DBE6-4358-B737-8A493BF3C62C}"/>
                  </a:ext>
                </a:extLst>
              </p14:cNvPr>
              <p14:cNvContentPartPr/>
              <p14:nvPr/>
            </p14:nvContentPartPr>
            <p14:xfrm>
              <a:off x="6645220" y="1967864"/>
              <a:ext cx="294120" cy="2001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C8F33D4-DBE6-4358-B737-8A493BF3C62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627580" y="1950224"/>
                <a:ext cx="3297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A3E1397-C028-4342-81B2-2FBD2DBDA9D9}"/>
                  </a:ext>
                </a:extLst>
              </p14:cNvPr>
              <p14:cNvContentPartPr/>
              <p14:nvPr/>
            </p14:nvContentPartPr>
            <p14:xfrm>
              <a:off x="7156420" y="2018984"/>
              <a:ext cx="10440" cy="1328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A3E1397-C028-4342-81B2-2FBD2DBDA9D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38420" y="2000984"/>
                <a:ext cx="460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382BD10-A34F-468C-88CC-A16AFA2EA774}"/>
                  </a:ext>
                </a:extLst>
              </p14:cNvPr>
              <p14:cNvContentPartPr/>
              <p14:nvPr/>
            </p14:nvContentPartPr>
            <p14:xfrm>
              <a:off x="7111060" y="1926824"/>
              <a:ext cx="668880" cy="4492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382BD10-A34F-468C-88CC-A16AFA2EA77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093420" y="1909184"/>
                <a:ext cx="70452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806C317-4899-4B22-9140-FEF9FCA6C1AD}"/>
                  </a:ext>
                </a:extLst>
              </p14:cNvPr>
              <p14:cNvContentPartPr/>
              <p14:nvPr/>
            </p14:nvContentPartPr>
            <p14:xfrm>
              <a:off x="7844740" y="2132744"/>
              <a:ext cx="364320" cy="1011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806C317-4899-4B22-9140-FEF9FCA6C1A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827100" y="2114744"/>
                <a:ext cx="3999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952451C-E50E-444E-8F20-603E85427A1D}"/>
                  </a:ext>
                </a:extLst>
              </p14:cNvPr>
              <p14:cNvContentPartPr/>
              <p14:nvPr/>
            </p14:nvContentPartPr>
            <p14:xfrm>
              <a:off x="8249740" y="2107184"/>
              <a:ext cx="218160" cy="975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952451C-E50E-444E-8F20-603E85427A1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231740" y="2089184"/>
                <a:ext cx="2538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62682CC-1F4D-494E-9EC3-707335250D17}"/>
                  </a:ext>
                </a:extLst>
              </p14:cNvPr>
              <p14:cNvContentPartPr/>
              <p14:nvPr/>
            </p14:nvContentPartPr>
            <p14:xfrm>
              <a:off x="8393380" y="2012864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62682CC-1F4D-494E-9EC3-707335250D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75380" y="199522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5869C7E-01CC-4491-AF9B-12D76C662CF2}"/>
                  </a:ext>
                </a:extLst>
              </p14:cNvPr>
              <p14:cNvContentPartPr/>
              <p14:nvPr/>
            </p14:nvContentPartPr>
            <p14:xfrm>
              <a:off x="8521180" y="2116904"/>
              <a:ext cx="413640" cy="925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5869C7E-01CC-4491-AF9B-12D76C662CF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03540" y="2099264"/>
                <a:ext cx="4492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66F72DD-2BA9-4F95-8AF7-3C0ED2933DC3}"/>
                  </a:ext>
                </a:extLst>
              </p14:cNvPr>
              <p14:cNvContentPartPr/>
              <p14:nvPr/>
            </p14:nvContentPartPr>
            <p14:xfrm>
              <a:off x="8918980" y="2139584"/>
              <a:ext cx="9360" cy="14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66F72DD-2BA9-4F95-8AF7-3C0ED2933DC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00980" y="2121584"/>
                <a:ext cx="45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BDBDE52-5A39-440C-999C-319D4994F0B6}"/>
                  </a:ext>
                </a:extLst>
              </p14:cNvPr>
              <p14:cNvContentPartPr/>
              <p14:nvPr/>
            </p14:nvContentPartPr>
            <p14:xfrm>
              <a:off x="8714140" y="2086664"/>
              <a:ext cx="150840" cy="1969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BDBDE52-5A39-440C-999C-319D4994F0B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696140" y="2068664"/>
                <a:ext cx="186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5AAEF78-E395-452B-B062-E7E707DEB33D}"/>
                  </a:ext>
                </a:extLst>
              </p14:cNvPr>
              <p14:cNvContentPartPr/>
              <p14:nvPr/>
            </p14:nvContentPartPr>
            <p14:xfrm>
              <a:off x="9208420" y="1940504"/>
              <a:ext cx="421200" cy="3009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5AAEF78-E395-452B-B062-E7E707DEB33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90420" y="1922864"/>
                <a:ext cx="4568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67B0CBE-31ED-4BBC-825F-F7A46690A43B}"/>
                  </a:ext>
                </a:extLst>
              </p14:cNvPr>
              <p14:cNvContentPartPr/>
              <p14:nvPr/>
            </p14:nvContentPartPr>
            <p14:xfrm>
              <a:off x="9636100" y="2091704"/>
              <a:ext cx="102960" cy="964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67B0CBE-31ED-4BBC-825F-F7A46690A43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618460" y="2074064"/>
                <a:ext cx="1386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EF563E6-A36D-4467-9E6D-4A372EA292FD}"/>
                  </a:ext>
                </a:extLst>
              </p14:cNvPr>
              <p14:cNvContentPartPr/>
              <p14:nvPr/>
            </p14:nvContentPartPr>
            <p14:xfrm>
              <a:off x="9817180" y="1954904"/>
              <a:ext cx="298440" cy="2001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EF563E6-A36D-4467-9E6D-4A372EA292F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799540" y="1937264"/>
                <a:ext cx="3340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6949219-4C5A-40F4-8BB1-0AD2633D883A}"/>
                  </a:ext>
                </a:extLst>
              </p14:cNvPr>
              <p14:cNvContentPartPr/>
              <p14:nvPr/>
            </p14:nvContentPartPr>
            <p14:xfrm>
              <a:off x="10161340" y="1948784"/>
              <a:ext cx="222480" cy="2170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6949219-4C5A-40F4-8BB1-0AD2633D883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143340" y="1931144"/>
                <a:ext cx="2581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5028915-B3DA-454C-8B27-0A3D00F922C2}"/>
                  </a:ext>
                </a:extLst>
              </p14:cNvPr>
              <p14:cNvContentPartPr/>
              <p14:nvPr/>
            </p14:nvContentPartPr>
            <p14:xfrm>
              <a:off x="10465540" y="2042384"/>
              <a:ext cx="160200" cy="1051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5028915-B3DA-454C-8B27-0A3D00F922C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447900" y="2024384"/>
                <a:ext cx="195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8E9FF67-DFB1-496E-987B-5999CDCFF13E}"/>
                  </a:ext>
                </a:extLst>
              </p14:cNvPr>
              <p14:cNvContentPartPr/>
              <p14:nvPr/>
            </p14:nvContentPartPr>
            <p14:xfrm>
              <a:off x="10706380" y="2085944"/>
              <a:ext cx="72360" cy="410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8E9FF67-DFB1-496E-987B-5999CDCFF13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688740" y="2067944"/>
                <a:ext cx="1080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1AA26BC-96A2-4440-A11C-67D6E9587C31}"/>
                  </a:ext>
                </a:extLst>
              </p14:cNvPr>
              <p14:cNvContentPartPr/>
              <p14:nvPr/>
            </p14:nvContentPartPr>
            <p14:xfrm>
              <a:off x="10887820" y="1935824"/>
              <a:ext cx="169200" cy="197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1AA26BC-96A2-4440-A11C-67D6E9587C3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869820" y="1918184"/>
                <a:ext cx="204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5FAE021-01EF-4AD3-B628-5B0F77B4E1A8}"/>
                  </a:ext>
                </a:extLst>
              </p14:cNvPr>
              <p14:cNvContentPartPr/>
              <p14:nvPr/>
            </p14:nvContentPartPr>
            <p14:xfrm>
              <a:off x="11158900" y="1874624"/>
              <a:ext cx="471960" cy="2520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5FAE021-01EF-4AD3-B628-5B0F77B4E1A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41260" y="1856624"/>
                <a:ext cx="5076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58BC400-7BAA-4162-BBF6-9DDD184455C6}"/>
                  </a:ext>
                </a:extLst>
              </p14:cNvPr>
              <p14:cNvContentPartPr/>
              <p14:nvPr/>
            </p14:nvContentPartPr>
            <p14:xfrm>
              <a:off x="4433740" y="3800984"/>
              <a:ext cx="1485720" cy="1638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58BC400-7BAA-4162-BBF6-9DDD184455C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415740" y="3783344"/>
                <a:ext cx="1521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B2C2AC5-C435-463B-B4F0-10E789031DEA}"/>
                  </a:ext>
                </a:extLst>
              </p14:cNvPr>
              <p14:cNvContentPartPr/>
              <p14:nvPr/>
            </p14:nvContentPartPr>
            <p14:xfrm>
              <a:off x="7125820" y="2947424"/>
              <a:ext cx="392040" cy="14400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B2C2AC5-C435-463B-B4F0-10E789031DE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108180" y="2929784"/>
                <a:ext cx="42768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AF4222E-3778-40B0-80F8-757538302F4C}"/>
              </a:ext>
            </a:extLst>
          </p:cNvPr>
          <p:cNvGrpSpPr/>
          <p:nvPr/>
        </p:nvGrpSpPr>
        <p:grpSpPr>
          <a:xfrm>
            <a:off x="6392140" y="3966224"/>
            <a:ext cx="2715120" cy="547920"/>
            <a:chOff x="6392140" y="3966224"/>
            <a:chExt cx="271512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3FDEA1B-4212-4966-83CA-27DFB79CA176}"/>
                    </a:ext>
                  </a:extLst>
                </p14:cNvPr>
                <p14:cNvContentPartPr/>
                <p14:nvPr/>
              </p14:nvContentPartPr>
              <p14:xfrm>
                <a:off x="6630460" y="4108064"/>
                <a:ext cx="212040" cy="245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3FDEA1B-4212-4966-83CA-27DFB79CA17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12460" y="4090064"/>
                  <a:ext cx="247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BA97493-D86C-4C7E-BB04-91B539816BA6}"/>
                    </a:ext>
                  </a:extLst>
                </p14:cNvPr>
                <p14:cNvContentPartPr/>
                <p14:nvPr/>
              </p14:nvContentPartPr>
              <p14:xfrm>
                <a:off x="6712900" y="4260704"/>
                <a:ext cx="124200" cy="18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BA97493-D86C-4C7E-BB04-91B539816BA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94900" y="4242704"/>
                  <a:ext cx="159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44784D4-173A-4B83-9F17-60317318EE0A}"/>
                    </a:ext>
                  </a:extLst>
                </p14:cNvPr>
                <p14:cNvContentPartPr/>
                <p14:nvPr/>
              </p14:nvContentPartPr>
              <p14:xfrm>
                <a:off x="6941860" y="4085024"/>
                <a:ext cx="176400" cy="259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44784D4-173A-4B83-9F17-60317318EE0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3860" y="4067024"/>
                  <a:ext cx="212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1653F99-9542-4E1E-A55B-993CFDB282BE}"/>
                    </a:ext>
                  </a:extLst>
                </p14:cNvPr>
                <p14:cNvContentPartPr/>
                <p14:nvPr/>
              </p14:nvContentPartPr>
              <p14:xfrm>
                <a:off x="7165420" y="4094744"/>
                <a:ext cx="215280" cy="349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1653F99-9542-4E1E-A55B-993CFDB282B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47420" y="4076744"/>
                  <a:ext cx="2509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6D75F54-4696-43AD-BCC7-C5C3F0E7A8B0}"/>
                    </a:ext>
                  </a:extLst>
                </p14:cNvPr>
                <p14:cNvContentPartPr/>
                <p14:nvPr/>
              </p14:nvContentPartPr>
              <p14:xfrm>
                <a:off x="6392140" y="3985304"/>
                <a:ext cx="277200" cy="528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6D75F54-4696-43AD-BCC7-C5C3F0E7A8B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74140" y="3967304"/>
                  <a:ext cx="31284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22BA4F7-23D1-400E-93AD-EADABC184737}"/>
                    </a:ext>
                  </a:extLst>
                </p14:cNvPr>
                <p14:cNvContentPartPr/>
                <p14:nvPr/>
              </p14:nvContentPartPr>
              <p14:xfrm>
                <a:off x="7424260" y="3966224"/>
                <a:ext cx="51120" cy="215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22BA4F7-23D1-400E-93AD-EADABC1847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06260" y="3948224"/>
                  <a:ext cx="86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AB22898-24DB-47FF-B28E-508EDE675BC4}"/>
                    </a:ext>
                  </a:extLst>
                </p14:cNvPr>
                <p14:cNvContentPartPr/>
                <p14:nvPr/>
              </p14:nvContentPartPr>
              <p14:xfrm>
                <a:off x="7374580" y="4036784"/>
                <a:ext cx="146520" cy="25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AB22898-24DB-47FF-B28E-508EDE675BC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56940" y="4019144"/>
                  <a:ext cx="182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139723-C491-41A3-806B-8B9DFB8E9C72}"/>
                    </a:ext>
                  </a:extLst>
                </p14:cNvPr>
                <p14:cNvContentPartPr/>
                <p14:nvPr/>
              </p14:nvContentPartPr>
              <p14:xfrm>
                <a:off x="7650340" y="4170704"/>
                <a:ext cx="160200" cy="115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139723-C491-41A3-806B-8B9DFB8E9C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32700" y="4152704"/>
                  <a:ext cx="195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75B4F7D-F176-4E27-A520-5C3F493B80F1}"/>
                    </a:ext>
                  </a:extLst>
                </p14:cNvPr>
                <p14:cNvContentPartPr/>
                <p14:nvPr/>
              </p14:nvContentPartPr>
              <p14:xfrm>
                <a:off x="8074780" y="4022744"/>
                <a:ext cx="250200" cy="410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75B4F7D-F176-4E27-A520-5C3F493B80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57140" y="4004744"/>
                  <a:ext cx="2858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FCD3E2E-B68D-41AC-8F7C-C291098A855F}"/>
                    </a:ext>
                  </a:extLst>
                </p14:cNvPr>
                <p14:cNvContentPartPr/>
                <p14:nvPr/>
              </p14:nvContentPartPr>
              <p14:xfrm>
                <a:off x="8466100" y="4093664"/>
                <a:ext cx="167400" cy="228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FCD3E2E-B68D-41AC-8F7C-C291098A85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48460" y="4076024"/>
                  <a:ext cx="203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8F4BA3E-32EC-4888-A1D9-8503561E3DBA}"/>
                    </a:ext>
                  </a:extLst>
                </p14:cNvPr>
                <p14:cNvContentPartPr/>
                <p14:nvPr/>
              </p14:nvContentPartPr>
              <p14:xfrm>
                <a:off x="8451700" y="4222184"/>
                <a:ext cx="149040" cy="6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8F4BA3E-32EC-4888-A1D9-8503561E3D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34060" y="4204544"/>
                  <a:ext cx="184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E1805B2-C961-4AB5-9F23-FA05E8218185}"/>
                    </a:ext>
                  </a:extLst>
                </p14:cNvPr>
                <p14:cNvContentPartPr/>
                <p14:nvPr/>
              </p14:nvContentPartPr>
              <p14:xfrm>
                <a:off x="8888740" y="4153424"/>
                <a:ext cx="36360" cy="154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E1805B2-C961-4AB5-9F23-FA05E82181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70740" y="4135424"/>
                  <a:ext cx="72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C088C7B-C681-40F0-9BB4-7D9C0234CDC6}"/>
                    </a:ext>
                  </a:extLst>
                </p14:cNvPr>
                <p14:cNvContentPartPr/>
                <p14:nvPr/>
              </p14:nvContentPartPr>
              <p14:xfrm>
                <a:off x="8882980" y="4056584"/>
                <a:ext cx="224280" cy="279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C088C7B-C681-40F0-9BB4-7D9C0234CDC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64980" y="4038584"/>
                  <a:ext cx="25992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8B4B329-CCE9-4BAF-A89E-40F9AC03DDE3}"/>
              </a:ext>
            </a:extLst>
          </p:cNvPr>
          <p:cNvGrpSpPr/>
          <p:nvPr/>
        </p:nvGrpSpPr>
        <p:grpSpPr>
          <a:xfrm>
            <a:off x="9424420" y="3945704"/>
            <a:ext cx="915480" cy="495360"/>
            <a:chOff x="9424420" y="3945704"/>
            <a:chExt cx="91548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AABD85D-F29E-462E-A1ED-D354F964EC2B}"/>
                    </a:ext>
                  </a:extLst>
                </p14:cNvPr>
                <p14:cNvContentPartPr/>
                <p14:nvPr/>
              </p14:nvContentPartPr>
              <p14:xfrm>
                <a:off x="9424420" y="4047584"/>
                <a:ext cx="203040" cy="206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AABD85D-F29E-462E-A1ED-D354F964EC2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406420" y="4029944"/>
                  <a:ext cx="238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31881E3-E820-49DD-B9A5-DB1CFD450246}"/>
                    </a:ext>
                  </a:extLst>
                </p14:cNvPr>
                <p14:cNvContentPartPr/>
                <p14:nvPr/>
              </p14:nvContentPartPr>
              <p14:xfrm>
                <a:off x="9870100" y="4003664"/>
                <a:ext cx="26280" cy="2037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31881E3-E820-49DD-B9A5-DB1CFD4502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52460" y="3985664"/>
                  <a:ext cx="61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31C46B4-8ABE-43F4-83D3-579CB0DE40E7}"/>
                    </a:ext>
                  </a:extLst>
                </p14:cNvPr>
                <p14:cNvContentPartPr/>
                <p14:nvPr/>
              </p14:nvContentPartPr>
              <p14:xfrm>
                <a:off x="9867940" y="4001864"/>
                <a:ext cx="167400" cy="240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31C46B4-8ABE-43F4-83D3-579CB0DE40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49940" y="3984224"/>
                  <a:ext cx="2030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8AAABAA-C2ED-4490-9405-EE96AE8EA190}"/>
                    </a:ext>
                  </a:extLst>
                </p14:cNvPr>
                <p14:cNvContentPartPr/>
                <p14:nvPr/>
              </p14:nvContentPartPr>
              <p14:xfrm>
                <a:off x="10215700" y="3945704"/>
                <a:ext cx="124200" cy="495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8AAABAA-C2ED-4490-9405-EE96AE8EA19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97700" y="3928064"/>
                  <a:ext cx="159840" cy="53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BDD3401-718F-4A7E-B188-086BDB093591}"/>
                  </a:ext>
                </a:extLst>
              </p14:cNvPr>
              <p14:cNvContentPartPr/>
              <p14:nvPr/>
            </p14:nvContentPartPr>
            <p14:xfrm>
              <a:off x="6547300" y="4619984"/>
              <a:ext cx="725040" cy="1522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BDD3401-718F-4A7E-B188-086BDB09359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29300" y="4602344"/>
                <a:ext cx="76068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CE970D0-67EF-4928-8AC7-631920E77B8D}"/>
              </a:ext>
            </a:extLst>
          </p:cNvPr>
          <p:cNvGrpSpPr/>
          <p:nvPr/>
        </p:nvGrpSpPr>
        <p:grpSpPr>
          <a:xfrm>
            <a:off x="6692740" y="4946504"/>
            <a:ext cx="1008720" cy="354600"/>
            <a:chOff x="6692740" y="4946504"/>
            <a:chExt cx="100872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EB619AD-788F-4183-818A-D113EDDD72B4}"/>
                    </a:ext>
                  </a:extLst>
                </p14:cNvPr>
                <p14:cNvContentPartPr/>
                <p14:nvPr/>
              </p14:nvContentPartPr>
              <p14:xfrm>
                <a:off x="6692740" y="4960184"/>
                <a:ext cx="144360" cy="2142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EB619AD-788F-4183-818A-D113EDDD72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75100" y="4942544"/>
                  <a:ext cx="180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BFACDFA-ED69-48EF-B0B8-34E229A5680A}"/>
                    </a:ext>
                  </a:extLst>
                </p14:cNvPr>
                <p14:cNvContentPartPr/>
                <p14:nvPr/>
              </p14:nvContentPartPr>
              <p14:xfrm>
                <a:off x="6935740" y="4967384"/>
                <a:ext cx="46440" cy="173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BFACDFA-ED69-48EF-B0B8-34E229A5680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17740" y="4949744"/>
                  <a:ext cx="82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F8E68E3-826D-4CFA-8E3B-9ED163F38960}"/>
                    </a:ext>
                  </a:extLst>
                </p14:cNvPr>
                <p14:cNvContentPartPr/>
                <p14:nvPr/>
              </p14:nvContentPartPr>
              <p14:xfrm>
                <a:off x="6935740" y="4946504"/>
                <a:ext cx="125280" cy="213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F8E68E3-826D-4CFA-8E3B-9ED163F3896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17740" y="4928504"/>
                  <a:ext cx="160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2B9796F-EA14-43FD-B64E-3CB76C3B04D9}"/>
                    </a:ext>
                  </a:extLst>
                </p14:cNvPr>
                <p14:cNvContentPartPr/>
                <p14:nvPr/>
              </p14:nvContentPartPr>
              <p14:xfrm>
                <a:off x="7160740" y="4964504"/>
                <a:ext cx="47520" cy="171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2B9796F-EA14-43FD-B64E-3CB76C3B04D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43100" y="4946504"/>
                  <a:ext cx="83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7D307A7-F749-4EA7-9725-68DB6EF340FC}"/>
                    </a:ext>
                  </a:extLst>
                </p14:cNvPr>
                <p14:cNvContentPartPr/>
                <p14:nvPr/>
              </p14:nvContentPartPr>
              <p14:xfrm>
                <a:off x="7211500" y="4959464"/>
                <a:ext cx="489960" cy="341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7D307A7-F749-4EA7-9725-68DB6EF340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93500" y="4941464"/>
                  <a:ext cx="52560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CD736F-0BE2-433B-9D09-B9B4F32DF448}"/>
              </a:ext>
            </a:extLst>
          </p:cNvPr>
          <p:cNvGrpSpPr/>
          <p:nvPr/>
        </p:nvGrpSpPr>
        <p:grpSpPr>
          <a:xfrm>
            <a:off x="8189620" y="5431064"/>
            <a:ext cx="1121400" cy="324360"/>
            <a:chOff x="8189620" y="5431064"/>
            <a:chExt cx="112140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A00DD21-D35C-404A-9410-EEF1C3A0086C}"/>
                    </a:ext>
                  </a:extLst>
                </p14:cNvPr>
                <p14:cNvContentPartPr/>
                <p14:nvPr/>
              </p14:nvContentPartPr>
              <p14:xfrm>
                <a:off x="8189620" y="5431064"/>
                <a:ext cx="219960" cy="324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A00DD21-D35C-404A-9410-EEF1C3A0086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71620" y="5413424"/>
                  <a:ext cx="2556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44E60C8-B4FB-4DEC-BD93-B3B1B5E7DAEA}"/>
                    </a:ext>
                  </a:extLst>
                </p14:cNvPr>
                <p14:cNvContentPartPr/>
                <p14:nvPr/>
              </p14:nvContentPartPr>
              <p14:xfrm>
                <a:off x="8361700" y="5597384"/>
                <a:ext cx="337320" cy="1231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44E60C8-B4FB-4DEC-BD93-B3B1B5E7DAE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44060" y="5579384"/>
                  <a:ext cx="372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513F5EB-3DAA-4D82-8F6F-7F6D88C7B213}"/>
                    </a:ext>
                  </a:extLst>
                </p14:cNvPr>
                <p14:cNvContentPartPr/>
                <p14:nvPr/>
              </p14:nvContentPartPr>
              <p14:xfrm>
                <a:off x="8687140" y="5462384"/>
                <a:ext cx="1440" cy="51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513F5EB-3DAA-4D82-8F6F-7F6D88C7B2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69140" y="5444744"/>
                  <a:ext cx="37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BACA65B-7B6F-4E43-BFDA-B1197004C60F}"/>
                    </a:ext>
                  </a:extLst>
                </p14:cNvPr>
                <p14:cNvContentPartPr/>
                <p14:nvPr/>
              </p14:nvContentPartPr>
              <p14:xfrm>
                <a:off x="8777140" y="5615384"/>
                <a:ext cx="282960" cy="93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BACA65B-7B6F-4E43-BFDA-B1197004C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59500" y="5597744"/>
                  <a:ext cx="318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DE8B392-26C8-417E-AC60-CD55C2C831CF}"/>
                    </a:ext>
                  </a:extLst>
                </p14:cNvPr>
                <p14:cNvContentPartPr/>
                <p14:nvPr/>
              </p14:nvContentPartPr>
              <p14:xfrm>
                <a:off x="9113380" y="5603144"/>
                <a:ext cx="197640" cy="1044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DE8B392-26C8-417E-AC60-CD55C2C831C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95740" y="5585144"/>
                  <a:ext cx="233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878A60E-2418-4C0E-B682-CE5027133528}"/>
              </a:ext>
            </a:extLst>
          </p:cNvPr>
          <p:cNvGrpSpPr/>
          <p:nvPr/>
        </p:nvGrpSpPr>
        <p:grpSpPr>
          <a:xfrm>
            <a:off x="9575260" y="5424944"/>
            <a:ext cx="1576440" cy="275400"/>
            <a:chOff x="9575260" y="5424944"/>
            <a:chExt cx="157644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D44AA4E-C7C9-4F06-8766-4AAA24B3D097}"/>
                    </a:ext>
                  </a:extLst>
                </p14:cNvPr>
                <p14:cNvContentPartPr/>
                <p14:nvPr/>
              </p14:nvContentPartPr>
              <p14:xfrm>
                <a:off x="9579940" y="5432864"/>
                <a:ext cx="178560" cy="239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D44AA4E-C7C9-4F06-8766-4AAA24B3D0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61940" y="5415224"/>
                  <a:ext cx="214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1630F01-249D-4D2D-BBFC-336E6B51A963}"/>
                    </a:ext>
                  </a:extLst>
                </p14:cNvPr>
                <p14:cNvContentPartPr/>
                <p14:nvPr/>
              </p14:nvContentPartPr>
              <p14:xfrm>
                <a:off x="9575260" y="5582984"/>
                <a:ext cx="144360" cy="22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630F01-249D-4D2D-BBFC-336E6B51A96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57260" y="5565344"/>
                  <a:ext cx="180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21710F0-F50A-425E-BC13-8AFDF5408040}"/>
                    </a:ext>
                  </a:extLst>
                </p14:cNvPr>
                <p14:cNvContentPartPr/>
                <p14:nvPr/>
              </p14:nvContentPartPr>
              <p14:xfrm>
                <a:off x="9794860" y="5454464"/>
                <a:ext cx="172440" cy="192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21710F0-F50A-425E-BC13-8AFDF540804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76860" y="5436464"/>
                  <a:ext cx="208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ECD9929-09A9-49C5-A3CA-B009C3C4FFE2}"/>
                    </a:ext>
                  </a:extLst>
                </p14:cNvPr>
                <p14:cNvContentPartPr/>
                <p14:nvPr/>
              </p14:nvContentPartPr>
              <p14:xfrm>
                <a:off x="9809260" y="5581904"/>
                <a:ext cx="461160" cy="111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ECD9929-09A9-49C5-A3CA-B009C3C4FFE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91620" y="5564264"/>
                  <a:ext cx="496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F351D27-4DBF-49D9-9155-203732DEA4AA}"/>
                    </a:ext>
                  </a:extLst>
                </p14:cNvPr>
                <p14:cNvContentPartPr/>
                <p14:nvPr/>
              </p14:nvContentPartPr>
              <p14:xfrm>
                <a:off x="10242700" y="5429264"/>
                <a:ext cx="36360" cy="2271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F351D27-4DBF-49D9-9155-203732DEA4A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25060" y="5411264"/>
                  <a:ext cx="72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2D3C08A-7427-439B-B9D5-CC2A34A4D1E1}"/>
                    </a:ext>
                  </a:extLst>
                </p14:cNvPr>
                <p14:cNvContentPartPr/>
                <p14:nvPr/>
              </p14:nvContentPartPr>
              <p14:xfrm>
                <a:off x="10276540" y="5424944"/>
                <a:ext cx="875160" cy="275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2D3C08A-7427-439B-B9D5-CC2A34A4D1E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258540" y="5407304"/>
                  <a:ext cx="9108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750C3EF-BB30-43A1-B25F-3DD820A696EC}"/>
                    </a:ext>
                  </a:extLst>
                </p14:cNvPr>
                <p14:cNvContentPartPr/>
                <p14:nvPr/>
              </p14:nvContentPartPr>
              <p14:xfrm>
                <a:off x="10862980" y="5482904"/>
                <a:ext cx="230040" cy="62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750C3EF-BB30-43A1-B25F-3DD820A696E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44980" y="5464904"/>
                  <a:ext cx="26568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F4BA520-6549-4437-96BF-A64A920ABF72}"/>
              </a:ext>
            </a:extLst>
          </p:cNvPr>
          <p:cNvGrpSpPr/>
          <p:nvPr/>
        </p:nvGrpSpPr>
        <p:grpSpPr>
          <a:xfrm>
            <a:off x="8451700" y="6200744"/>
            <a:ext cx="1789200" cy="313200"/>
            <a:chOff x="8451700" y="6200744"/>
            <a:chExt cx="178920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ABF26F9-D51D-47FE-9008-F14DC62480EE}"/>
                    </a:ext>
                  </a:extLst>
                </p14:cNvPr>
                <p14:cNvContentPartPr/>
                <p14:nvPr/>
              </p14:nvContentPartPr>
              <p14:xfrm>
                <a:off x="8451700" y="6291824"/>
                <a:ext cx="264960" cy="222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ABF26F9-D51D-47FE-9008-F14DC62480E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34060" y="6273824"/>
                  <a:ext cx="300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6D863D4-86F6-4951-AF2B-A2A175591B4F}"/>
                    </a:ext>
                  </a:extLst>
                </p14:cNvPr>
                <p14:cNvContentPartPr/>
                <p14:nvPr/>
              </p14:nvContentPartPr>
              <p14:xfrm>
                <a:off x="8821420" y="6373904"/>
                <a:ext cx="344160" cy="106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6D863D4-86F6-4951-AF2B-A2A175591B4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03780" y="6355904"/>
                  <a:ext cx="379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7B45E5F-06C8-4B79-908C-0ECEDBD1A960}"/>
                    </a:ext>
                  </a:extLst>
                </p14:cNvPr>
                <p14:cNvContentPartPr/>
                <p14:nvPr/>
              </p14:nvContentPartPr>
              <p14:xfrm>
                <a:off x="9331180" y="6252224"/>
                <a:ext cx="142920" cy="234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7B45E5F-06C8-4B79-908C-0ECEDBD1A96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13180" y="6234224"/>
                  <a:ext cx="178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4769CE9-9C13-4B14-B3EB-6211646285CF}"/>
                    </a:ext>
                  </a:extLst>
                </p14:cNvPr>
                <p14:cNvContentPartPr/>
                <p14:nvPr/>
              </p14:nvContentPartPr>
              <p14:xfrm>
                <a:off x="9501100" y="6349424"/>
                <a:ext cx="272880" cy="882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4769CE9-9C13-4B14-B3EB-6211646285C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83100" y="6331784"/>
                  <a:ext cx="308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99D777D-14F1-4918-95CD-0A42738E1DFD}"/>
                    </a:ext>
                  </a:extLst>
                </p14:cNvPr>
                <p14:cNvContentPartPr/>
                <p14:nvPr/>
              </p14:nvContentPartPr>
              <p14:xfrm>
                <a:off x="9791260" y="6369944"/>
                <a:ext cx="5040" cy="932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99D777D-14F1-4918-95CD-0A42738E1DF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73620" y="6351944"/>
                  <a:ext cx="40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FB2CEAC-27C5-4D20-B9B5-6A5217001B9C}"/>
                    </a:ext>
                  </a:extLst>
                </p14:cNvPr>
                <p14:cNvContentPartPr/>
                <p14:nvPr/>
              </p14:nvContentPartPr>
              <p14:xfrm>
                <a:off x="9716020" y="6200744"/>
                <a:ext cx="360" cy="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FB2CEAC-27C5-4D20-B9B5-6A5217001B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98020" y="61827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7E7A017-7267-4867-8900-795C08A48C07}"/>
                    </a:ext>
                  </a:extLst>
                </p14:cNvPr>
                <p14:cNvContentPartPr/>
                <p14:nvPr/>
              </p14:nvContentPartPr>
              <p14:xfrm>
                <a:off x="9856780" y="6337184"/>
                <a:ext cx="384120" cy="88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7E7A017-7267-4867-8900-795C08A48C0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838780" y="6319184"/>
                  <a:ext cx="4197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4FE15B2-2B18-47FF-93B8-74FF68D43EDC}"/>
              </a:ext>
            </a:extLst>
          </p:cNvPr>
          <p:cNvGrpSpPr/>
          <p:nvPr/>
        </p:nvGrpSpPr>
        <p:grpSpPr>
          <a:xfrm>
            <a:off x="10519180" y="6212624"/>
            <a:ext cx="1514880" cy="242640"/>
            <a:chOff x="10519180" y="6212624"/>
            <a:chExt cx="151488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FBA0DC5-1239-4710-94AA-05044C744404}"/>
                    </a:ext>
                  </a:extLst>
                </p14:cNvPr>
                <p14:cNvContentPartPr/>
                <p14:nvPr/>
              </p14:nvContentPartPr>
              <p14:xfrm>
                <a:off x="10519180" y="6343664"/>
                <a:ext cx="204480" cy="111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FBA0DC5-1239-4710-94AA-05044C74440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501180" y="6325664"/>
                  <a:ext cx="240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487E7DF-CF23-408C-AFEC-1CF57E1AC61E}"/>
                    </a:ext>
                  </a:extLst>
                </p14:cNvPr>
                <p14:cNvContentPartPr/>
                <p14:nvPr/>
              </p14:nvContentPartPr>
              <p14:xfrm>
                <a:off x="10797460" y="6245384"/>
                <a:ext cx="62280" cy="204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487E7DF-CF23-408C-AFEC-1CF57E1AC61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779820" y="6227384"/>
                  <a:ext cx="97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68F4A69-0A40-43C5-A7F5-13292E6C5272}"/>
                    </a:ext>
                  </a:extLst>
                </p14:cNvPr>
                <p14:cNvContentPartPr/>
                <p14:nvPr/>
              </p14:nvContentPartPr>
              <p14:xfrm>
                <a:off x="10864780" y="6265544"/>
                <a:ext cx="402480" cy="185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68F4A69-0A40-43C5-A7F5-13292E6C527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847140" y="6247544"/>
                  <a:ext cx="438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49900FA-DE2D-448B-9E1E-2886AE3538B4}"/>
                    </a:ext>
                  </a:extLst>
                </p14:cNvPr>
                <p14:cNvContentPartPr/>
                <p14:nvPr/>
              </p14:nvContentPartPr>
              <p14:xfrm>
                <a:off x="11235580" y="6220904"/>
                <a:ext cx="360" cy="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49900FA-DE2D-448B-9E1E-2886AE3538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217580" y="62032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713D9F7-E304-49B7-8C97-EC4DF3AE638A}"/>
                    </a:ext>
                  </a:extLst>
                </p14:cNvPr>
                <p14:cNvContentPartPr/>
                <p14:nvPr/>
              </p14:nvContentPartPr>
              <p14:xfrm>
                <a:off x="11306500" y="6212624"/>
                <a:ext cx="727560" cy="241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713D9F7-E304-49B7-8C97-EC4DF3AE638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88500" y="6194984"/>
                  <a:ext cx="763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028DEE1-79AF-4A10-8A99-1F8EDB503C33}"/>
                    </a:ext>
                  </a:extLst>
                </p14:cNvPr>
                <p14:cNvContentPartPr/>
                <p14:nvPr/>
              </p14:nvContentPartPr>
              <p14:xfrm>
                <a:off x="11761180" y="6299744"/>
                <a:ext cx="240120" cy="20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028DEE1-79AF-4A10-8A99-1F8EDB503C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743180" y="6282104"/>
                  <a:ext cx="2757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40A9C59-B4E6-48B9-8547-BF469EAA002C}"/>
              </a:ext>
            </a:extLst>
          </p:cNvPr>
          <p:cNvGrpSpPr/>
          <p:nvPr/>
        </p:nvGrpSpPr>
        <p:grpSpPr>
          <a:xfrm>
            <a:off x="6461260" y="5482904"/>
            <a:ext cx="1352520" cy="550440"/>
            <a:chOff x="6461260" y="5482904"/>
            <a:chExt cx="1352520" cy="5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42475C0-D494-4BA3-98A9-9BFB8AE6D347}"/>
                    </a:ext>
                  </a:extLst>
                </p14:cNvPr>
                <p14:cNvContentPartPr/>
                <p14:nvPr/>
              </p14:nvContentPartPr>
              <p14:xfrm>
                <a:off x="6832780" y="5482904"/>
                <a:ext cx="220320" cy="217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42475C0-D494-4BA3-98A9-9BFB8AE6D34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14780" y="5465264"/>
                  <a:ext cx="255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DD44C06-FA3E-47BB-9DBC-6BFA95A6D335}"/>
                    </a:ext>
                  </a:extLst>
                </p14:cNvPr>
                <p14:cNvContentPartPr/>
                <p14:nvPr/>
              </p14:nvContentPartPr>
              <p14:xfrm>
                <a:off x="6872740" y="5613584"/>
                <a:ext cx="133200" cy="9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DD44C06-FA3E-47BB-9DBC-6BFA95A6D33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54740" y="5595584"/>
                  <a:ext cx="168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AAA0376-428A-4831-A073-E4B81C532917}"/>
                    </a:ext>
                  </a:extLst>
                </p14:cNvPr>
                <p14:cNvContentPartPr/>
                <p14:nvPr/>
              </p14:nvContentPartPr>
              <p14:xfrm>
                <a:off x="7111060" y="5666144"/>
                <a:ext cx="78120" cy="127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AAA0376-428A-4831-A073-E4B81C53291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93420" y="5648144"/>
                  <a:ext cx="113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BCED1C6-7272-49BD-A9FB-B60F857FD9BF}"/>
                    </a:ext>
                  </a:extLst>
                </p14:cNvPr>
                <p14:cNvContentPartPr/>
                <p14:nvPr/>
              </p14:nvContentPartPr>
              <p14:xfrm>
                <a:off x="7407340" y="5575064"/>
                <a:ext cx="9360" cy="1602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BCED1C6-7272-49BD-A9FB-B60F857FD9B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89340" y="5557064"/>
                  <a:ext cx="45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6E469D7-2119-45F3-9468-7579B32FAFB6}"/>
                    </a:ext>
                  </a:extLst>
                </p14:cNvPr>
                <p14:cNvContentPartPr/>
                <p14:nvPr/>
              </p14:nvContentPartPr>
              <p14:xfrm>
                <a:off x="7426420" y="5511344"/>
                <a:ext cx="185040" cy="226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6E469D7-2119-45F3-9468-7579B32FAFB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08420" y="5493704"/>
                  <a:ext cx="2206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3F75DE2-A083-4A0C-9388-4B0261C68F6D}"/>
                    </a:ext>
                  </a:extLst>
                </p14:cNvPr>
                <p14:cNvContentPartPr/>
                <p14:nvPr/>
              </p14:nvContentPartPr>
              <p14:xfrm>
                <a:off x="7632340" y="5516744"/>
                <a:ext cx="181440" cy="347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3F75DE2-A083-4A0C-9388-4B0261C68F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14700" y="5499104"/>
                  <a:ext cx="2170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4102A6-987C-49C7-A98D-72D4F573453E}"/>
                    </a:ext>
                  </a:extLst>
                </p14:cNvPr>
                <p14:cNvContentPartPr/>
                <p14:nvPr/>
              </p14:nvContentPartPr>
              <p14:xfrm>
                <a:off x="6461260" y="5502704"/>
                <a:ext cx="376560" cy="530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4102A6-987C-49C7-A98D-72D4F573453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43620" y="5484704"/>
                  <a:ext cx="41220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030350F-E9B7-4C77-845C-EBD6F99AF3C4}"/>
                    </a:ext>
                  </a:extLst>
                </p14:cNvPr>
                <p14:cNvContentPartPr/>
                <p14:nvPr/>
              </p14:nvContentPartPr>
              <p14:xfrm>
                <a:off x="6923140" y="5899784"/>
                <a:ext cx="611640" cy="360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030350F-E9B7-4C77-845C-EBD6F99AF3C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05140" y="5882144"/>
                  <a:ext cx="64728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9B00B45-A681-4EBD-883D-9B82A17FC18E}"/>
              </a:ext>
            </a:extLst>
          </p:cNvPr>
          <p:cNvGrpSpPr/>
          <p:nvPr/>
        </p:nvGrpSpPr>
        <p:grpSpPr>
          <a:xfrm>
            <a:off x="6525700" y="6282464"/>
            <a:ext cx="1496520" cy="448200"/>
            <a:chOff x="6525700" y="6282464"/>
            <a:chExt cx="149652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B8130AA-3C4B-48E1-8F4D-42F6DB9A1636}"/>
                    </a:ext>
                  </a:extLst>
                </p14:cNvPr>
                <p14:cNvContentPartPr/>
                <p14:nvPr/>
              </p14:nvContentPartPr>
              <p14:xfrm>
                <a:off x="6525700" y="6282464"/>
                <a:ext cx="263160" cy="415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B8130AA-3C4B-48E1-8F4D-42F6DB9A163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07700" y="6264464"/>
                  <a:ext cx="298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9B50878-0D30-4DC2-8A06-ADE6F0C82B4D}"/>
                    </a:ext>
                  </a:extLst>
                </p14:cNvPr>
                <p14:cNvContentPartPr/>
                <p14:nvPr/>
              </p14:nvContentPartPr>
              <p14:xfrm>
                <a:off x="6976780" y="6429344"/>
                <a:ext cx="139320" cy="1522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9B50878-0D30-4DC2-8A06-ADE6F0C82B4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59140" y="6411704"/>
                  <a:ext cx="174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C196150-95A5-4489-B395-26F6640235ED}"/>
                    </a:ext>
                  </a:extLst>
                </p14:cNvPr>
                <p14:cNvContentPartPr/>
                <p14:nvPr/>
              </p14:nvContentPartPr>
              <p14:xfrm>
                <a:off x="7293580" y="6537704"/>
                <a:ext cx="82440" cy="115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C196150-95A5-4489-B395-26F6640235E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75940" y="6520064"/>
                  <a:ext cx="118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3FAB8DC-64C2-45CA-B29D-33A5C564FA59}"/>
                    </a:ext>
                  </a:extLst>
                </p14:cNvPr>
                <p14:cNvContentPartPr/>
                <p14:nvPr/>
              </p14:nvContentPartPr>
              <p14:xfrm>
                <a:off x="7583020" y="6421424"/>
                <a:ext cx="28440" cy="1846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3FAB8DC-64C2-45CA-B29D-33A5C564FA5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65020" y="6403424"/>
                  <a:ext cx="640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22B4909-9128-4600-9BD4-814F0AF0B1B5}"/>
                    </a:ext>
                  </a:extLst>
                </p14:cNvPr>
                <p14:cNvContentPartPr/>
                <p14:nvPr/>
              </p14:nvContentPartPr>
              <p14:xfrm>
                <a:off x="7585180" y="6371384"/>
                <a:ext cx="224640" cy="234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22B4909-9128-4600-9BD4-814F0AF0B1B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67180" y="6353384"/>
                  <a:ext cx="260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F167433-9ECD-452E-AA1A-81D31570A849}"/>
                    </a:ext>
                  </a:extLst>
                </p14:cNvPr>
                <p14:cNvContentPartPr/>
                <p14:nvPr/>
              </p14:nvContentPartPr>
              <p14:xfrm>
                <a:off x="7864180" y="6285344"/>
                <a:ext cx="158040" cy="3834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F167433-9ECD-452E-AA1A-81D31570A84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46540" y="6267344"/>
                  <a:ext cx="1936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4DF305A-8187-4F6E-86B6-1039E6223DF2}"/>
                    </a:ext>
                  </a:extLst>
                </p14:cNvPr>
                <p14:cNvContentPartPr/>
                <p14:nvPr/>
              </p14:nvContentPartPr>
              <p14:xfrm>
                <a:off x="6958060" y="6682784"/>
                <a:ext cx="667800" cy="47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4DF305A-8187-4F6E-86B6-1039E6223D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40420" y="6664784"/>
                  <a:ext cx="70344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F8AE20D-A605-4380-9950-4D454D110457}"/>
                  </a:ext>
                </a:extLst>
              </p14:cNvPr>
              <p14:cNvContentPartPr/>
              <p14:nvPr/>
            </p14:nvContentPartPr>
            <p14:xfrm>
              <a:off x="6717220" y="946544"/>
              <a:ext cx="256320" cy="11700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F8AE20D-A605-4380-9950-4D454D11045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699580" y="928904"/>
                <a:ext cx="29196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82586B0B-E1B1-4365-A90C-35790B64F2B5}"/>
              </a:ext>
            </a:extLst>
          </p:cNvPr>
          <p:cNvGrpSpPr/>
          <p:nvPr/>
        </p:nvGrpSpPr>
        <p:grpSpPr>
          <a:xfrm>
            <a:off x="1549420" y="2379344"/>
            <a:ext cx="7381800" cy="1383480"/>
            <a:chOff x="1549420" y="2379344"/>
            <a:chExt cx="7381800" cy="138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0DB2BCF-83D3-4F28-9057-F0823C2B34D1}"/>
                    </a:ext>
                  </a:extLst>
                </p14:cNvPr>
                <p14:cNvContentPartPr/>
                <p14:nvPr/>
              </p14:nvContentPartPr>
              <p14:xfrm>
                <a:off x="6275860" y="2486624"/>
                <a:ext cx="52200" cy="280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0DB2BCF-83D3-4F28-9057-F0823C2B34D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58220" y="2468984"/>
                  <a:ext cx="87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740C690-BB84-4A0E-8186-600E2F0D3891}"/>
                    </a:ext>
                  </a:extLst>
                </p14:cNvPr>
                <p14:cNvContentPartPr/>
                <p14:nvPr/>
              </p14:nvContentPartPr>
              <p14:xfrm>
                <a:off x="6433540" y="2530184"/>
                <a:ext cx="742320" cy="230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740C690-BB84-4A0E-8186-600E2F0D389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15900" y="2512544"/>
                  <a:ext cx="777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C70D838-6E97-4620-9429-D198D4F7C8E0}"/>
                    </a:ext>
                  </a:extLst>
                </p14:cNvPr>
                <p14:cNvContentPartPr/>
                <p14:nvPr/>
              </p14:nvContentPartPr>
              <p14:xfrm>
                <a:off x="6229780" y="2613344"/>
                <a:ext cx="381960" cy="38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C70D838-6E97-4620-9429-D198D4F7C8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12140" y="2595344"/>
                  <a:ext cx="417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C26E345-CA15-4890-9CBF-E54F9F2E4B11}"/>
                    </a:ext>
                  </a:extLst>
                </p14:cNvPr>
                <p14:cNvContentPartPr/>
                <p14:nvPr/>
              </p14:nvContentPartPr>
              <p14:xfrm>
                <a:off x="7222660" y="2730704"/>
                <a:ext cx="360" cy="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C26E345-CA15-4890-9CBF-E54F9F2E4B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05020" y="27130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A95053-2499-4E16-9186-78E89253CA8B}"/>
                    </a:ext>
                  </a:extLst>
                </p14:cNvPr>
                <p14:cNvContentPartPr/>
                <p14:nvPr/>
              </p14:nvContentPartPr>
              <p14:xfrm>
                <a:off x="1549420" y="2379344"/>
                <a:ext cx="537480" cy="382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A95053-2499-4E16-9186-78E89253CA8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531780" y="2361704"/>
                  <a:ext cx="5731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63BF80A-4AFB-400B-8522-C06306D93FC2}"/>
                    </a:ext>
                  </a:extLst>
                </p14:cNvPr>
                <p14:cNvContentPartPr/>
                <p14:nvPr/>
              </p14:nvContentPartPr>
              <p14:xfrm>
                <a:off x="2172220" y="2421824"/>
                <a:ext cx="104400" cy="365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63BF80A-4AFB-400B-8522-C06306D93FC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154220" y="2404184"/>
                  <a:ext cx="1400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1D1177B-C7AF-48EA-AD35-1BFDD77B26B8}"/>
                    </a:ext>
                  </a:extLst>
                </p14:cNvPr>
                <p14:cNvContentPartPr/>
                <p14:nvPr/>
              </p14:nvContentPartPr>
              <p14:xfrm>
                <a:off x="2345740" y="2501744"/>
                <a:ext cx="88920" cy="104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1D1177B-C7AF-48EA-AD35-1BFDD77B26B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328100" y="2484104"/>
                  <a:ext cx="12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8D91D79-8AB4-447C-A04A-103CEEFB2C93}"/>
                    </a:ext>
                  </a:extLst>
                </p14:cNvPr>
                <p14:cNvContentPartPr/>
                <p14:nvPr/>
              </p14:nvContentPartPr>
              <p14:xfrm>
                <a:off x="2495860" y="2474744"/>
                <a:ext cx="375480" cy="153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8D91D79-8AB4-447C-A04A-103CEEFB2C9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477860" y="2456744"/>
                  <a:ext cx="411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27DAC83-BC86-4259-AE35-7C1DD230F885}"/>
                    </a:ext>
                  </a:extLst>
                </p14:cNvPr>
                <p14:cNvContentPartPr/>
                <p14:nvPr/>
              </p14:nvContentPartPr>
              <p14:xfrm>
                <a:off x="3007060" y="2519024"/>
                <a:ext cx="360" cy="3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27DAC83-BC86-4259-AE35-7C1DD230F8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89420" y="25013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21D97B-1036-4547-861D-40767E78B94C}"/>
                    </a:ext>
                  </a:extLst>
                </p14:cNvPr>
                <p14:cNvContentPartPr/>
                <p14:nvPr/>
              </p14:nvContentPartPr>
              <p14:xfrm>
                <a:off x="3203260" y="2707304"/>
                <a:ext cx="135720" cy="216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21D97B-1036-4547-861D-40767E78B94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85260" y="2689664"/>
                  <a:ext cx="1713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B8B3703-9635-40B4-80C0-47C184894B52}"/>
                    </a:ext>
                  </a:extLst>
                </p14:cNvPr>
                <p14:cNvContentPartPr/>
                <p14:nvPr/>
              </p14:nvContentPartPr>
              <p14:xfrm>
                <a:off x="3218740" y="2774264"/>
                <a:ext cx="104040" cy="60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B8B3703-9635-40B4-80C0-47C184894B5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01100" y="2756624"/>
                  <a:ext cx="139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E1CC9B-EF17-4CFB-BAB7-3A856E78D3CD}"/>
                    </a:ext>
                  </a:extLst>
                </p14:cNvPr>
                <p14:cNvContentPartPr/>
                <p14:nvPr/>
              </p14:nvContentPartPr>
              <p14:xfrm>
                <a:off x="3413500" y="2755544"/>
                <a:ext cx="133200" cy="181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E1CC9B-EF17-4CFB-BAB7-3A856E78D3C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95500" y="2737544"/>
                  <a:ext cx="168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19864A-EA50-4496-A7BB-27BEC06BE7CE}"/>
                    </a:ext>
                  </a:extLst>
                </p14:cNvPr>
                <p14:cNvContentPartPr/>
                <p14:nvPr/>
              </p14:nvContentPartPr>
              <p14:xfrm>
                <a:off x="3663340" y="2783264"/>
                <a:ext cx="19440" cy="136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19864A-EA50-4496-A7BB-27BEC06BE7C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45700" y="2765624"/>
                  <a:ext cx="55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BD0F52F-AAA5-4A1D-B1D4-C0F3D6B91169}"/>
                    </a:ext>
                  </a:extLst>
                </p14:cNvPr>
                <p14:cNvContentPartPr/>
                <p14:nvPr/>
              </p14:nvContentPartPr>
              <p14:xfrm>
                <a:off x="3851260" y="2636384"/>
                <a:ext cx="390240" cy="740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BD0F52F-AAA5-4A1D-B1D4-C0F3D6B9116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33260" y="2618744"/>
                  <a:ext cx="42588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A2D7EA0-3A99-41C2-A1D1-E3246FEEBCB4}"/>
                    </a:ext>
                  </a:extLst>
                </p14:cNvPr>
                <p14:cNvContentPartPr/>
                <p14:nvPr/>
              </p14:nvContentPartPr>
              <p14:xfrm>
                <a:off x="4473340" y="2785424"/>
                <a:ext cx="226080" cy="233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A2D7EA0-3A99-41C2-A1D1-E3246FEEBCB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455700" y="2767424"/>
                  <a:ext cx="261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0061128-421D-4472-951C-21C13B786FAD}"/>
                    </a:ext>
                  </a:extLst>
                </p14:cNvPr>
                <p14:cNvContentPartPr/>
                <p14:nvPr/>
              </p14:nvContentPartPr>
              <p14:xfrm>
                <a:off x="4484140" y="2897744"/>
                <a:ext cx="167040" cy="8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0061128-421D-4472-951C-21C13B786FA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66140" y="2880104"/>
                  <a:ext cx="202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DF8DE25-F649-4621-92E2-313FA7A23A8A}"/>
                    </a:ext>
                  </a:extLst>
                </p14:cNvPr>
                <p14:cNvContentPartPr/>
                <p14:nvPr/>
              </p14:nvContentPartPr>
              <p14:xfrm>
                <a:off x="4816060" y="2776424"/>
                <a:ext cx="235800" cy="275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DF8DE25-F649-4621-92E2-313FA7A23A8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98420" y="2758424"/>
                  <a:ext cx="271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4D189F7-A332-4460-8E7D-60458D4034D2}"/>
                    </a:ext>
                  </a:extLst>
                </p14:cNvPr>
                <p14:cNvContentPartPr/>
                <p14:nvPr/>
              </p14:nvContentPartPr>
              <p14:xfrm>
                <a:off x="5206660" y="2949584"/>
                <a:ext cx="336960" cy="27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4D189F7-A332-4460-8E7D-60458D4034D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89020" y="2931584"/>
                  <a:ext cx="372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8B3BC45-E519-4312-B522-3E19B12D7FD7}"/>
                    </a:ext>
                  </a:extLst>
                </p14:cNvPr>
                <p14:cNvContentPartPr/>
                <p14:nvPr/>
              </p14:nvContentPartPr>
              <p14:xfrm>
                <a:off x="5428420" y="2831864"/>
                <a:ext cx="159120" cy="213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8B3BC45-E519-4312-B522-3E19B12D7F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10780" y="2814224"/>
                  <a:ext cx="194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F70C623-B296-43CA-BF6D-911C8C539CA5}"/>
                    </a:ext>
                  </a:extLst>
                </p14:cNvPr>
                <p14:cNvContentPartPr/>
                <p14:nvPr/>
              </p14:nvContentPartPr>
              <p14:xfrm>
                <a:off x="5857180" y="2886584"/>
                <a:ext cx="227160" cy="212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F70C623-B296-43CA-BF6D-911C8C539CA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39180" y="2868944"/>
                  <a:ext cx="262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C75BBDA-4A36-4ACB-BE1A-43CFFBFABF72}"/>
                    </a:ext>
                  </a:extLst>
                </p14:cNvPr>
                <p14:cNvContentPartPr/>
                <p14:nvPr/>
              </p14:nvContentPartPr>
              <p14:xfrm>
                <a:off x="4789060" y="3407144"/>
                <a:ext cx="36360" cy="177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C75BBDA-4A36-4ACB-BE1A-43CFFBFABF7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71420" y="3389144"/>
                  <a:ext cx="72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7991DBE-2773-453F-BD06-198607CFB49E}"/>
                    </a:ext>
                  </a:extLst>
                </p14:cNvPr>
                <p14:cNvContentPartPr/>
                <p14:nvPr/>
              </p14:nvContentPartPr>
              <p14:xfrm>
                <a:off x="4831900" y="3350624"/>
                <a:ext cx="141120" cy="246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7991DBE-2773-453F-BD06-198607CFB49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13900" y="3332624"/>
                  <a:ext cx="176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C4E88B5-3679-4911-8819-B5BC7ABFC0EB}"/>
                    </a:ext>
                  </a:extLst>
                </p14:cNvPr>
                <p14:cNvContentPartPr/>
                <p14:nvPr/>
              </p14:nvContentPartPr>
              <p14:xfrm>
                <a:off x="5092900" y="3469064"/>
                <a:ext cx="417960" cy="43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C4E88B5-3679-4911-8819-B5BC7ABFC0E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75260" y="3451064"/>
                  <a:ext cx="453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35105C7-F323-449C-8AD1-42617D4B5D1C}"/>
                    </a:ext>
                  </a:extLst>
                </p14:cNvPr>
                <p14:cNvContentPartPr/>
                <p14:nvPr/>
              </p14:nvContentPartPr>
              <p14:xfrm>
                <a:off x="5373340" y="3354584"/>
                <a:ext cx="150120" cy="241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35105C7-F323-449C-8AD1-42617D4B5D1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55340" y="3336584"/>
                  <a:ext cx="185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E465B3-4116-4EDA-B414-FD33CFB815F8}"/>
                    </a:ext>
                  </a:extLst>
                </p14:cNvPr>
                <p14:cNvContentPartPr/>
                <p14:nvPr/>
              </p14:nvContentPartPr>
              <p14:xfrm>
                <a:off x="5742340" y="3433424"/>
                <a:ext cx="44280" cy="168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E465B3-4116-4EDA-B414-FD33CFB815F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24700" y="3415784"/>
                  <a:ext cx="79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735BB00-6C5D-4524-99B2-96B373AA9C17}"/>
                    </a:ext>
                  </a:extLst>
                </p14:cNvPr>
                <p14:cNvContentPartPr/>
                <p14:nvPr/>
              </p14:nvContentPartPr>
              <p14:xfrm>
                <a:off x="5776180" y="3405704"/>
                <a:ext cx="159120" cy="208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735BB00-6C5D-4524-99B2-96B373AA9C1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58540" y="3387704"/>
                  <a:ext cx="194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4C9329C-20D3-4114-AA0D-9E3A7C37B429}"/>
                    </a:ext>
                  </a:extLst>
                </p14:cNvPr>
                <p14:cNvContentPartPr/>
                <p14:nvPr/>
              </p14:nvContentPartPr>
              <p14:xfrm>
                <a:off x="6093700" y="3530624"/>
                <a:ext cx="360" cy="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4C9329C-20D3-4114-AA0D-9E3A7C37B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75700" y="35129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7F2E94D-887A-4216-A38F-DD188B88E2A4}"/>
                    </a:ext>
                  </a:extLst>
                </p14:cNvPr>
                <p14:cNvContentPartPr/>
                <p14:nvPr/>
              </p14:nvContentPartPr>
              <p14:xfrm>
                <a:off x="8551060" y="3209504"/>
                <a:ext cx="37440" cy="112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7F2E94D-887A-4216-A38F-DD188B88E2A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533060" y="3191864"/>
                  <a:ext cx="73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DF50717-3490-4ADF-991C-2CD4189530D1}"/>
                    </a:ext>
                  </a:extLst>
                </p14:cNvPr>
                <p14:cNvContentPartPr/>
                <p14:nvPr/>
              </p14:nvContentPartPr>
              <p14:xfrm>
                <a:off x="8551060" y="3158384"/>
                <a:ext cx="149400" cy="213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DF50717-3490-4ADF-991C-2CD4189530D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533060" y="3140744"/>
                  <a:ext cx="185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833CA6E-BB50-4E30-AD3F-F75AB26F7807}"/>
                    </a:ext>
                  </a:extLst>
                </p14:cNvPr>
                <p14:cNvContentPartPr/>
                <p14:nvPr/>
              </p14:nvContentPartPr>
              <p14:xfrm>
                <a:off x="8750140" y="3049304"/>
                <a:ext cx="181080" cy="520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833CA6E-BB50-4E30-AD3F-F75AB26F780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732140" y="3031304"/>
                  <a:ext cx="2167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BAEEB91-7740-4491-AAC4-9C8637880900}"/>
                    </a:ext>
                  </a:extLst>
                </p14:cNvPr>
                <p14:cNvContentPartPr/>
                <p14:nvPr/>
              </p14:nvContentPartPr>
              <p14:xfrm>
                <a:off x="7994500" y="3177464"/>
                <a:ext cx="205560" cy="203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BAEEB91-7740-4491-AAC4-9C863788090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76860" y="3159464"/>
                  <a:ext cx="241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99B52D3-A518-4A5A-953D-3836B3EB14CA}"/>
                    </a:ext>
                  </a:extLst>
                </p14:cNvPr>
                <p14:cNvContentPartPr/>
                <p14:nvPr/>
              </p14:nvContentPartPr>
              <p14:xfrm>
                <a:off x="6488980" y="3124184"/>
                <a:ext cx="218520" cy="249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99B52D3-A518-4A5A-953D-3836B3EB14C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70980" y="3106544"/>
                  <a:ext cx="254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D70F16B-19FB-4943-B631-3F85BFF8ECEC}"/>
                    </a:ext>
                  </a:extLst>
                </p14:cNvPr>
                <p14:cNvContentPartPr/>
                <p14:nvPr/>
              </p14:nvContentPartPr>
              <p14:xfrm>
                <a:off x="6794620" y="3034544"/>
                <a:ext cx="224640" cy="456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D70F16B-19FB-4943-B631-3F85BFF8ECE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76980" y="3016544"/>
                  <a:ext cx="2602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085E0F2-0F96-44AE-812D-90F19CFFE09E}"/>
                    </a:ext>
                  </a:extLst>
                </p14:cNvPr>
                <p14:cNvContentPartPr/>
                <p14:nvPr/>
              </p14:nvContentPartPr>
              <p14:xfrm>
                <a:off x="7052380" y="3187904"/>
                <a:ext cx="184320" cy="2023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085E0F2-0F96-44AE-812D-90F19CFFE09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034380" y="3170264"/>
                  <a:ext cx="219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63038F3-CAC5-4474-BDFC-86E400B0658E}"/>
                    </a:ext>
                  </a:extLst>
                </p14:cNvPr>
                <p14:cNvContentPartPr/>
                <p14:nvPr/>
              </p14:nvContentPartPr>
              <p14:xfrm>
                <a:off x="7061740" y="3273584"/>
                <a:ext cx="136440" cy="5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63038F3-CAC5-4474-BDFC-86E400B0658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43740" y="3255584"/>
                  <a:ext cx="172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2539983-B514-41C2-9147-0EF1C758D92D}"/>
                    </a:ext>
                  </a:extLst>
                </p14:cNvPr>
                <p14:cNvContentPartPr/>
                <p14:nvPr/>
              </p14:nvContentPartPr>
              <p14:xfrm>
                <a:off x="7492660" y="3173504"/>
                <a:ext cx="200880" cy="258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2539983-B514-41C2-9147-0EF1C758D92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75020" y="3155864"/>
                  <a:ext cx="236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714B83A-6199-46EA-8D11-E1E52A83507C}"/>
                    </a:ext>
                  </a:extLst>
                </p14:cNvPr>
                <p14:cNvContentPartPr/>
                <p14:nvPr/>
              </p14:nvContentPartPr>
              <p14:xfrm>
                <a:off x="7530100" y="2906024"/>
                <a:ext cx="528120" cy="171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714B83A-6199-46EA-8D11-E1E52A83507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512100" y="2888024"/>
                  <a:ext cx="563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7748BFD-0387-4508-9A55-5F1EBF31FD19}"/>
                    </a:ext>
                  </a:extLst>
                </p14:cNvPr>
                <p14:cNvContentPartPr/>
                <p14:nvPr/>
              </p14:nvContentPartPr>
              <p14:xfrm>
                <a:off x="7596340" y="3496064"/>
                <a:ext cx="1109160" cy="266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7748BFD-0387-4508-9A55-5F1EBF31FD1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578700" y="3478424"/>
                  <a:ext cx="1144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6F6DC8A-FDE4-456E-A2BF-4962566B569F}"/>
                    </a:ext>
                  </a:extLst>
                </p14:cNvPr>
                <p14:cNvContentPartPr/>
                <p14:nvPr/>
              </p14:nvContentPartPr>
              <p14:xfrm>
                <a:off x="7018900" y="3526664"/>
                <a:ext cx="136440" cy="1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6F6DC8A-FDE4-456E-A2BF-4962566B569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001260" y="3508664"/>
                  <a:ext cx="172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FDD56C9-57F0-4BF9-AF75-DC3167FBCE48}"/>
                    </a:ext>
                  </a:extLst>
                </p14:cNvPr>
                <p14:cNvContentPartPr/>
                <p14:nvPr/>
              </p14:nvContentPartPr>
              <p14:xfrm>
                <a:off x="7602100" y="3475904"/>
                <a:ext cx="109440" cy="8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FDD56C9-57F0-4BF9-AF75-DC3167FBCE4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584100" y="3458264"/>
                  <a:ext cx="145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1D10710-7D72-4848-A27E-AC5741F577C3}"/>
                    </a:ext>
                  </a:extLst>
                </p14:cNvPr>
                <p14:cNvContentPartPr/>
                <p14:nvPr/>
              </p14:nvContentPartPr>
              <p14:xfrm>
                <a:off x="4530220" y="3105464"/>
                <a:ext cx="448200" cy="612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1D10710-7D72-4848-A27E-AC5741F577C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512220" y="3087464"/>
                  <a:ext cx="48384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93F41832-65D8-41D2-A29E-BC786268F257}"/>
                  </a:ext>
                </a:extLst>
              </p14:cNvPr>
              <p14:cNvContentPartPr/>
              <p14:nvPr/>
            </p14:nvContentPartPr>
            <p14:xfrm>
              <a:off x="1604860" y="5828504"/>
              <a:ext cx="260640" cy="2448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93F41832-65D8-41D2-A29E-BC786268F257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586860" y="5810504"/>
                <a:ext cx="29628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3" name="Group 352">
            <a:extLst>
              <a:ext uri="{FF2B5EF4-FFF2-40B4-BE49-F238E27FC236}">
                <a16:creationId xmlns:a16="http://schemas.microsoft.com/office/drawing/2014/main" id="{13CB3099-0D98-44D6-8831-3B0871559610}"/>
              </a:ext>
            </a:extLst>
          </p:cNvPr>
          <p:cNvGrpSpPr/>
          <p:nvPr/>
        </p:nvGrpSpPr>
        <p:grpSpPr>
          <a:xfrm>
            <a:off x="1366900" y="4036064"/>
            <a:ext cx="4491720" cy="2950698"/>
            <a:chOff x="1366900" y="4036064"/>
            <a:chExt cx="4491720" cy="295069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5AEE2BE-C501-4ABB-BEC6-46FFB0912D75}"/>
                    </a:ext>
                  </a:extLst>
                </p14:cNvPr>
                <p14:cNvContentPartPr/>
                <p14:nvPr/>
              </p14:nvContentPartPr>
              <p14:xfrm>
                <a:off x="1733020" y="5038304"/>
                <a:ext cx="15120" cy="1328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5AEE2BE-C501-4ABB-BEC6-46FFB0912D7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715020" y="5020304"/>
                  <a:ext cx="50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8F8AD06-75DD-472D-99DE-ACAA872D5348}"/>
                    </a:ext>
                  </a:extLst>
                </p14:cNvPr>
                <p14:cNvContentPartPr/>
                <p14:nvPr/>
              </p14:nvContentPartPr>
              <p14:xfrm>
                <a:off x="1742380" y="4984664"/>
                <a:ext cx="442440" cy="2818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8F8AD06-75DD-472D-99DE-ACAA872D534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724740" y="4966664"/>
                  <a:ext cx="4780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4D52A8C-D844-4374-9B13-94E1CB1ED91B}"/>
                    </a:ext>
                  </a:extLst>
                </p14:cNvPr>
                <p14:cNvContentPartPr/>
                <p14:nvPr/>
              </p14:nvContentPartPr>
              <p14:xfrm>
                <a:off x="1712500" y="4310384"/>
                <a:ext cx="186480" cy="3016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4D52A8C-D844-4374-9B13-94E1CB1ED91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694860" y="4292384"/>
                  <a:ext cx="2221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B407FED-5405-449E-80AE-E1C06BE05E38}"/>
                    </a:ext>
                  </a:extLst>
                </p14:cNvPr>
                <p14:cNvContentPartPr/>
                <p14:nvPr/>
              </p14:nvContentPartPr>
              <p14:xfrm>
                <a:off x="1736260" y="4492544"/>
                <a:ext cx="144360" cy="417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B407FED-5405-449E-80AE-E1C06BE05E3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718620" y="4474904"/>
                  <a:ext cx="180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074ADB3-0B1F-4C2F-B440-942DBE936E15}"/>
                    </a:ext>
                  </a:extLst>
                </p14:cNvPr>
                <p14:cNvContentPartPr/>
                <p14:nvPr/>
              </p14:nvContentPartPr>
              <p14:xfrm>
                <a:off x="1987540" y="4393904"/>
                <a:ext cx="185040" cy="2257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074ADB3-0B1F-4C2F-B440-942DBE936E1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969540" y="4376264"/>
                  <a:ext cx="2206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CEE6C08-849F-41F1-BD55-3B4F99F79A54}"/>
                    </a:ext>
                  </a:extLst>
                </p14:cNvPr>
                <p14:cNvContentPartPr/>
                <p14:nvPr/>
              </p14:nvContentPartPr>
              <p14:xfrm>
                <a:off x="2296780" y="4544024"/>
                <a:ext cx="357840" cy="16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CEE6C08-849F-41F1-BD55-3B4F99F79A5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279140" y="4526384"/>
                  <a:ext cx="393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4E6A06E-FFBF-42B1-A230-6DEFB1864641}"/>
                    </a:ext>
                  </a:extLst>
                </p14:cNvPr>
                <p14:cNvContentPartPr/>
                <p14:nvPr/>
              </p14:nvContentPartPr>
              <p14:xfrm>
                <a:off x="2489380" y="4468064"/>
                <a:ext cx="167040" cy="244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4E6A06E-FFBF-42B1-A230-6DEFB186464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471740" y="4450424"/>
                  <a:ext cx="2026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53A4F5E-0B30-4140-B084-26052FC60BD5}"/>
                    </a:ext>
                  </a:extLst>
                </p14:cNvPr>
                <p14:cNvContentPartPr/>
                <p14:nvPr/>
              </p14:nvContentPartPr>
              <p14:xfrm>
                <a:off x="2878900" y="4496504"/>
                <a:ext cx="160200" cy="170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53A4F5E-0B30-4140-B084-26052FC60BD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861260" y="4478864"/>
                  <a:ext cx="195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97AADF4-ED06-4AF0-856F-A75075A87A50}"/>
                    </a:ext>
                  </a:extLst>
                </p14:cNvPr>
                <p14:cNvContentPartPr/>
                <p14:nvPr/>
              </p14:nvContentPartPr>
              <p14:xfrm>
                <a:off x="1525660" y="4698104"/>
                <a:ext cx="624600" cy="1335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97AADF4-ED06-4AF0-856F-A75075A87A5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508020" y="4680104"/>
                  <a:ext cx="660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4D46859-4267-426A-BA0D-12334EC3C742}"/>
                    </a:ext>
                  </a:extLst>
                </p14:cNvPr>
                <p14:cNvContentPartPr/>
                <p14:nvPr/>
              </p14:nvContentPartPr>
              <p14:xfrm>
                <a:off x="2821660" y="4721504"/>
                <a:ext cx="171360" cy="64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4D46859-4267-426A-BA0D-12334EC3C74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803660" y="4703504"/>
                  <a:ext cx="207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06D8E56-BBB5-43E8-94FA-7F58D4EEA32E}"/>
                    </a:ext>
                  </a:extLst>
                </p14:cNvPr>
                <p14:cNvContentPartPr/>
                <p14:nvPr/>
              </p14:nvContentPartPr>
              <p14:xfrm>
                <a:off x="2032180" y="4036064"/>
                <a:ext cx="889920" cy="296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06D8E56-BBB5-43E8-94FA-7F58D4EEA32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014180" y="4018064"/>
                  <a:ext cx="9255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E287F90-040F-4AF0-833B-824A62D07562}"/>
                    </a:ext>
                  </a:extLst>
                </p14:cNvPr>
                <p14:cNvContentPartPr/>
                <p14:nvPr/>
              </p14:nvContentPartPr>
              <p14:xfrm>
                <a:off x="1949020" y="4180784"/>
                <a:ext cx="183960" cy="759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E287F90-040F-4AF0-833B-824A62D0756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931380" y="4162784"/>
                  <a:ext cx="219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92AC5EA-7A23-491E-92DB-5A5CD352926E}"/>
                    </a:ext>
                  </a:extLst>
                </p14:cNvPr>
                <p14:cNvContentPartPr/>
                <p14:nvPr/>
              </p14:nvContentPartPr>
              <p14:xfrm>
                <a:off x="3907780" y="4514864"/>
                <a:ext cx="1609920" cy="36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92AC5EA-7A23-491E-92DB-5A5CD352926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89780" y="4496864"/>
                  <a:ext cx="1645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178B50F-654E-46F6-BAAE-D5D444772343}"/>
                    </a:ext>
                  </a:extLst>
                </p14:cNvPr>
                <p14:cNvContentPartPr/>
                <p14:nvPr/>
              </p14:nvContentPartPr>
              <p14:xfrm>
                <a:off x="3833260" y="4554824"/>
                <a:ext cx="171360" cy="19029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178B50F-654E-46F6-BAAE-D5D44477234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815620" y="4537184"/>
                  <a:ext cx="207000" cy="19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7638A95-B98F-45C9-8192-25034E6C8806}"/>
                    </a:ext>
                  </a:extLst>
                </p14:cNvPr>
                <p14:cNvContentPartPr/>
                <p14:nvPr/>
              </p14:nvContentPartPr>
              <p14:xfrm>
                <a:off x="3764860" y="4548344"/>
                <a:ext cx="1684440" cy="2015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7638A95-B98F-45C9-8192-25034E6C880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746860" y="4530344"/>
                  <a:ext cx="1720080" cy="20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9FBD19D-7F1C-46B1-8DBB-8AB83DE83D1C}"/>
                    </a:ext>
                  </a:extLst>
                </p14:cNvPr>
                <p14:cNvContentPartPr/>
                <p14:nvPr/>
              </p14:nvContentPartPr>
              <p14:xfrm>
                <a:off x="4487380" y="4597304"/>
                <a:ext cx="64440" cy="1960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9FBD19D-7F1C-46B1-8DBB-8AB83DE83D1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469740" y="4579664"/>
                  <a:ext cx="100080" cy="19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8453AF5-CCB3-4EA1-86A3-DC43183DF94C}"/>
                    </a:ext>
                  </a:extLst>
                </p14:cNvPr>
                <p14:cNvContentPartPr/>
                <p14:nvPr/>
              </p14:nvContentPartPr>
              <p14:xfrm>
                <a:off x="4861060" y="4546184"/>
                <a:ext cx="114120" cy="17881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8453AF5-CCB3-4EA1-86A3-DC43183DF94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843420" y="4528544"/>
                  <a:ext cx="149760" cy="18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4EE6E4-B1D9-4005-8414-EF9E9D62A33D}"/>
                    </a:ext>
                  </a:extLst>
                </p14:cNvPr>
                <p14:cNvContentPartPr/>
                <p14:nvPr/>
              </p14:nvContentPartPr>
              <p14:xfrm>
                <a:off x="3997780" y="4792424"/>
                <a:ext cx="1396080" cy="67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4EE6E4-B1D9-4005-8414-EF9E9D62A3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979780" y="4774424"/>
                  <a:ext cx="1431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47CB407-3158-4518-B775-BFE1FB9A48C4}"/>
                    </a:ext>
                  </a:extLst>
                </p14:cNvPr>
                <p14:cNvContentPartPr/>
                <p14:nvPr/>
              </p14:nvContentPartPr>
              <p14:xfrm>
                <a:off x="4202620" y="4608824"/>
                <a:ext cx="118440" cy="1760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47CB407-3158-4518-B775-BFE1FB9A48C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184980" y="4591184"/>
                  <a:ext cx="154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9A85BC3-F778-48AB-9860-6E8AEF4AED56}"/>
                    </a:ext>
                  </a:extLst>
                </p14:cNvPr>
                <p14:cNvContentPartPr/>
                <p14:nvPr/>
              </p14:nvContentPartPr>
              <p14:xfrm>
                <a:off x="4214860" y="4720424"/>
                <a:ext cx="185040" cy="2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9A85BC3-F778-48AB-9860-6E8AEF4AED5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197220" y="4702424"/>
                  <a:ext cx="220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3942E70-91B4-48A7-96D0-52F44BB6F912}"/>
                    </a:ext>
                  </a:extLst>
                </p14:cNvPr>
                <p14:cNvContentPartPr/>
                <p14:nvPr/>
              </p14:nvContentPartPr>
              <p14:xfrm>
                <a:off x="4625260" y="4622864"/>
                <a:ext cx="159480" cy="1648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3942E70-91B4-48A7-96D0-52F44BB6F91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607620" y="4604864"/>
                  <a:ext cx="195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A1E0F51-5D88-4EE4-B9E4-A19AA41892A9}"/>
                    </a:ext>
                  </a:extLst>
                </p14:cNvPr>
                <p14:cNvContentPartPr/>
                <p14:nvPr/>
              </p14:nvContentPartPr>
              <p14:xfrm>
                <a:off x="5036380" y="4672904"/>
                <a:ext cx="150480" cy="1047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A1E0F51-5D88-4EE4-B9E4-A19AA41892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018740" y="4654904"/>
                  <a:ext cx="186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920CB17-01F9-4476-9799-B1B71F614EA1}"/>
                    </a:ext>
                  </a:extLst>
                </p14:cNvPr>
                <p14:cNvContentPartPr/>
                <p14:nvPr/>
              </p14:nvContentPartPr>
              <p14:xfrm>
                <a:off x="4138540" y="5042624"/>
                <a:ext cx="214200" cy="1540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920CB17-01F9-4476-9799-B1B71F614EA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120540" y="5024984"/>
                  <a:ext cx="249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005B2E1-E6F5-4378-8832-E959A1992A26}"/>
                    </a:ext>
                  </a:extLst>
                </p14:cNvPr>
                <p14:cNvContentPartPr/>
                <p14:nvPr/>
              </p14:nvContentPartPr>
              <p14:xfrm>
                <a:off x="4611220" y="5019944"/>
                <a:ext cx="73800" cy="202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005B2E1-E6F5-4378-8832-E959A1992A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593580" y="5002304"/>
                  <a:ext cx="109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4489FC8-2866-4276-A445-E3CEFE3757A2}"/>
                    </a:ext>
                  </a:extLst>
                </p14:cNvPr>
                <p14:cNvContentPartPr/>
                <p14:nvPr/>
              </p14:nvContentPartPr>
              <p14:xfrm>
                <a:off x="5140420" y="5031824"/>
                <a:ext cx="27360" cy="150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4489FC8-2866-4276-A445-E3CEFE3757A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122420" y="5013824"/>
                  <a:ext cx="63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353FFC4-42FE-4E6A-9CB5-D4743E53F9C1}"/>
                    </a:ext>
                  </a:extLst>
                </p14:cNvPr>
                <p14:cNvContentPartPr/>
                <p14:nvPr/>
              </p14:nvContentPartPr>
              <p14:xfrm>
                <a:off x="4152580" y="5512424"/>
                <a:ext cx="147240" cy="162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353FFC4-42FE-4E6A-9CB5-D4743E53F9C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134940" y="5494424"/>
                  <a:ext cx="182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AB527C8-6704-42F2-B2D4-62DB457533B6}"/>
                    </a:ext>
                  </a:extLst>
                </p14:cNvPr>
                <p14:cNvContentPartPr/>
                <p14:nvPr/>
              </p14:nvContentPartPr>
              <p14:xfrm>
                <a:off x="4606540" y="5423864"/>
                <a:ext cx="209880" cy="2343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AB527C8-6704-42F2-B2D4-62DB457533B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588900" y="5406224"/>
                  <a:ext cx="245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E3A28AF-030D-49F9-A9A2-447A8479DA46}"/>
                    </a:ext>
                  </a:extLst>
                </p14:cNvPr>
                <p14:cNvContentPartPr/>
                <p14:nvPr/>
              </p14:nvContentPartPr>
              <p14:xfrm>
                <a:off x="5151580" y="5475704"/>
                <a:ext cx="169200" cy="1429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E3A28AF-030D-49F9-A9A2-447A8479DA4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133580" y="5458064"/>
                  <a:ext cx="204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59AC830-E367-4ACF-849D-4C6951718AAF}"/>
                    </a:ext>
                  </a:extLst>
                </p14:cNvPr>
                <p14:cNvContentPartPr/>
                <p14:nvPr/>
              </p14:nvContentPartPr>
              <p14:xfrm>
                <a:off x="4124140" y="5969264"/>
                <a:ext cx="146160" cy="1929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59AC830-E367-4ACF-849D-4C6951718AA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106500" y="5951264"/>
                  <a:ext cx="181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7E992EB-4708-4B08-A878-09AD40EA20D4}"/>
                    </a:ext>
                  </a:extLst>
                </p14:cNvPr>
                <p14:cNvContentPartPr/>
                <p14:nvPr/>
              </p14:nvContentPartPr>
              <p14:xfrm>
                <a:off x="4675300" y="5910944"/>
                <a:ext cx="163080" cy="375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7E992EB-4708-4B08-A878-09AD40EA20D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657300" y="5893304"/>
                  <a:ext cx="1987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3F45C3B-0332-4313-AFB5-E51AB60CF855}"/>
                    </a:ext>
                  </a:extLst>
                </p14:cNvPr>
                <p14:cNvContentPartPr/>
                <p14:nvPr/>
              </p14:nvContentPartPr>
              <p14:xfrm>
                <a:off x="5087500" y="5965304"/>
                <a:ext cx="144720" cy="2062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3F45C3B-0332-4313-AFB5-E51AB60CF85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069500" y="5947664"/>
                  <a:ext cx="180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A4FF4CE-E9C4-409E-99A0-12F72DBE0992}"/>
                    </a:ext>
                  </a:extLst>
                </p14:cNvPr>
                <p14:cNvContentPartPr/>
                <p14:nvPr/>
              </p14:nvContentPartPr>
              <p14:xfrm>
                <a:off x="4124500" y="5314424"/>
                <a:ext cx="572760" cy="165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A4FF4CE-E9C4-409E-99A0-12F72DBE099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106500" y="5296424"/>
                  <a:ext cx="608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E38B9F3-5E06-4D52-B694-4A1AF4DDD649}"/>
                    </a:ext>
                  </a:extLst>
                </p14:cNvPr>
                <p14:cNvContentPartPr/>
                <p14:nvPr/>
              </p14:nvContentPartPr>
              <p14:xfrm>
                <a:off x="4146460" y="5751104"/>
                <a:ext cx="620640" cy="428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E38B9F3-5E06-4D52-B694-4A1AF4DDD64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128460" y="5733464"/>
                  <a:ext cx="656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69A4872-B416-4A2F-875C-9112A23E08AC}"/>
                    </a:ext>
                  </a:extLst>
                </p14:cNvPr>
                <p14:cNvContentPartPr/>
                <p14:nvPr/>
              </p14:nvContentPartPr>
              <p14:xfrm>
                <a:off x="4148620" y="6265544"/>
                <a:ext cx="636480" cy="363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69A4872-B416-4A2F-875C-9112A23E08A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130620" y="6247544"/>
                  <a:ext cx="672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1AA1B19-1C16-4DAB-8AD4-F5CB6D60D7BE}"/>
                    </a:ext>
                  </a:extLst>
                </p14:cNvPr>
                <p14:cNvContentPartPr/>
                <p14:nvPr/>
              </p14:nvContentPartPr>
              <p14:xfrm>
                <a:off x="5273260" y="5019944"/>
                <a:ext cx="440640" cy="177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1AA1B19-1C16-4DAB-8AD4-F5CB6D60D7B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255260" y="5002304"/>
                  <a:ext cx="476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ACC71F2-20C1-416A-9B2B-BD8718D5DAB8}"/>
                    </a:ext>
                  </a:extLst>
                </p14:cNvPr>
                <p14:cNvContentPartPr/>
                <p14:nvPr/>
              </p14:nvContentPartPr>
              <p14:xfrm>
                <a:off x="5430580" y="5394704"/>
                <a:ext cx="362880" cy="1332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ACC71F2-20C1-416A-9B2B-BD8718D5DAB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412940" y="5377064"/>
                  <a:ext cx="398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86B7689-2D67-4A12-AC60-14D9EBA22039}"/>
                    </a:ext>
                  </a:extLst>
                </p14:cNvPr>
                <p14:cNvContentPartPr/>
                <p14:nvPr/>
              </p14:nvContentPartPr>
              <p14:xfrm>
                <a:off x="5486020" y="5813744"/>
                <a:ext cx="372600" cy="154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86B7689-2D67-4A12-AC60-14D9EBA2203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468380" y="5796104"/>
                  <a:ext cx="408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E4A1E08-FAEF-4FC7-9AAB-389919F48A71}"/>
                    </a:ext>
                  </a:extLst>
                </p14:cNvPr>
                <p14:cNvContentPartPr/>
                <p14:nvPr/>
              </p14:nvContentPartPr>
              <p14:xfrm>
                <a:off x="3264820" y="4382024"/>
                <a:ext cx="244800" cy="622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E4A1E08-FAEF-4FC7-9AAB-389919F48A7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247180" y="4364024"/>
                  <a:ext cx="280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A08F3B1-05EA-4BBC-994E-81B7AE742F56}"/>
                    </a:ext>
                  </a:extLst>
                </p14:cNvPr>
                <p14:cNvContentPartPr/>
                <p14:nvPr/>
              </p14:nvContentPartPr>
              <p14:xfrm>
                <a:off x="3313420" y="4495424"/>
                <a:ext cx="35280" cy="1533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A08F3B1-05EA-4BBC-994E-81B7AE742F5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295420" y="4477784"/>
                  <a:ext cx="70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F5FD077-7C99-4AC2-AB69-59FC89903B97}"/>
                    </a:ext>
                  </a:extLst>
                </p14:cNvPr>
                <p14:cNvContentPartPr/>
                <p14:nvPr/>
              </p14:nvContentPartPr>
              <p14:xfrm>
                <a:off x="3389020" y="4430624"/>
                <a:ext cx="61920" cy="2080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F5FD077-7C99-4AC2-AB69-59FC89903B9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371380" y="4412984"/>
                  <a:ext cx="97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AEBAAD2-F145-4F96-82AD-EBC5B70795AE}"/>
                    </a:ext>
                  </a:extLst>
                </p14:cNvPr>
                <p14:cNvContentPartPr/>
                <p14:nvPr/>
              </p14:nvContentPartPr>
              <p14:xfrm>
                <a:off x="3273820" y="4608104"/>
                <a:ext cx="270360" cy="874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AEBAAD2-F145-4F96-82AD-EBC5B70795A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256180" y="4590104"/>
                  <a:ext cx="306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3851EED-8E01-4C67-9ED5-1C37E14C7D36}"/>
                    </a:ext>
                  </a:extLst>
                </p14:cNvPr>
                <p14:cNvContentPartPr/>
                <p14:nvPr/>
              </p14:nvContentPartPr>
              <p14:xfrm>
                <a:off x="3632020" y="4365104"/>
                <a:ext cx="179280" cy="1742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3851EED-8E01-4C67-9ED5-1C37E14C7D3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614020" y="4347104"/>
                  <a:ext cx="214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8AD4BF9-96ED-4707-BC36-A9334E9BDC58}"/>
                    </a:ext>
                  </a:extLst>
                </p14:cNvPr>
                <p14:cNvContentPartPr/>
                <p14:nvPr/>
              </p14:nvContentPartPr>
              <p14:xfrm>
                <a:off x="3876820" y="4231904"/>
                <a:ext cx="94320" cy="2023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8AD4BF9-96ED-4707-BC36-A9334E9BDC5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858820" y="4213904"/>
                  <a:ext cx="129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00E3930-8E4E-491C-B6D3-A1E8A22665E8}"/>
                    </a:ext>
                  </a:extLst>
                </p14:cNvPr>
                <p14:cNvContentPartPr/>
                <p14:nvPr/>
              </p14:nvContentPartPr>
              <p14:xfrm>
                <a:off x="3886180" y="4330544"/>
                <a:ext cx="86040" cy="410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00E3930-8E4E-491C-B6D3-A1E8A22665E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868540" y="4312904"/>
                  <a:ext cx="121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2156AE6-16B4-4AAE-8A69-08E868F7CECD}"/>
                    </a:ext>
                  </a:extLst>
                </p14:cNvPr>
                <p14:cNvContentPartPr/>
                <p14:nvPr/>
              </p14:nvContentPartPr>
              <p14:xfrm>
                <a:off x="4062940" y="4338824"/>
                <a:ext cx="5040" cy="3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2156AE6-16B4-4AAE-8A69-08E868F7CEC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045300" y="4320824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092C1B5-B4AC-4B87-89CA-80F8F68B7E54}"/>
                    </a:ext>
                  </a:extLst>
                </p14:cNvPr>
                <p14:cNvContentPartPr/>
                <p14:nvPr/>
              </p14:nvContentPartPr>
              <p14:xfrm>
                <a:off x="2807980" y="4946144"/>
                <a:ext cx="124560" cy="1616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092C1B5-B4AC-4B87-89CA-80F8F68B7E5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790340" y="4928504"/>
                  <a:ext cx="160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1825780-5BA9-4610-9F98-01DB06F55614}"/>
                    </a:ext>
                  </a:extLst>
                </p14:cNvPr>
                <p14:cNvContentPartPr/>
                <p14:nvPr/>
              </p14:nvContentPartPr>
              <p14:xfrm>
                <a:off x="2995900" y="4927424"/>
                <a:ext cx="64440" cy="2030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1825780-5BA9-4610-9F98-01DB06F5561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978260" y="4909784"/>
                  <a:ext cx="100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47FE6E1-E904-4BF3-AB43-D3D76B1F76AF}"/>
                    </a:ext>
                  </a:extLst>
                </p14:cNvPr>
                <p14:cNvContentPartPr/>
                <p14:nvPr/>
              </p14:nvContentPartPr>
              <p14:xfrm>
                <a:off x="3132340" y="4906544"/>
                <a:ext cx="144360" cy="168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47FE6E1-E904-4BF3-AB43-D3D76B1F76A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114340" y="4888544"/>
                  <a:ext cx="180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CB0B790-0C6A-4A32-B54F-346413A471A7}"/>
                    </a:ext>
                  </a:extLst>
                </p14:cNvPr>
                <p14:cNvContentPartPr/>
                <p14:nvPr/>
              </p14:nvContentPartPr>
              <p14:xfrm>
                <a:off x="3168340" y="5003744"/>
                <a:ext cx="170280" cy="27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CB0B790-0C6A-4A32-B54F-346413A471A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150340" y="4986104"/>
                  <a:ext cx="205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35982F0-35F7-4CF0-9204-229E44E59883}"/>
                    </a:ext>
                  </a:extLst>
                </p14:cNvPr>
                <p14:cNvContentPartPr/>
                <p14:nvPr/>
              </p14:nvContentPartPr>
              <p14:xfrm>
                <a:off x="1654180" y="5581904"/>
                <a:ext cx="35280" cy="2412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35982F0-35F7-4CF0-9204-229E44E5988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636540" y="5564264"/>
                  <a:ext cx="70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08087CA-DF7F-472D-8C38-9B419C5CD293}"/>
                    </a:ext>
                  </a:extLst>
                </p14:cNvPr>
                <p14:cNvContentPartPr/>
                <p14:nvPr/>
              </p14:nvContentPartPr>
              <p14:xfrm>
                <a:off x="1638340" y="5553104"/>
                <a:ext cx="230400" cy="2001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08087CA-DF7F-472D-8C38-9B419C5CD29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620700" y="5535104"/>
                  <a:ext cx="266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07451B3-E8AE-41A7-8484-DC8B86AA0D80}"/>
                    </a:ext>
                  </a:extLst>
                </p14:cNvPr>
                <p14:cNvContentPartPr/>
                <p14:nvPr/>
              </p14:nvContentPartPr>
              <p14:xfrm>
                <a:off x="1933540" y="5655704"/>
                <a:ext cx="290880" cy="309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07451B3-E8AE-41A7-8484-DC8B86AA0D8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915540" y="5638064"/>
                  <a:ext cx="326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09262ED-8B94-449C-BD8F-66E14F6267A8}"/>
                    </a:ext>
                  </a:extLst>
                </p14:cNvPr>
                <p14:cNvContentPartPr/>
                <p14:nvPr/>
              </p14:nvContentPartPr>
              <p14:xfrm>
                <a:off x="2087620" y="5614304"/>
                <a:ext cx="153720" cy="2052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09262ED-8B94-449C-BD8F-66E14F6267A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069620" y="5596304"/>
                  <a:ext cx="189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02668F1F-9CB9-4EDF-8EB8-1BD5508F7406}"/>
                    </a:ext>
                  </a:extLst>
                </p14:cNvPr>
                <p14:cNvContentPartPr/>
                <p14:nvPr/>
              </p14:nvContentPartPr>
              <p14:xfrm>
                <a:off x="2376700" y="5632664"/>
                <a:ext cx="74520" cy="1792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02668F1F-9CB9-4EDF-8EB8-1BD5508F740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359060" y="5614664"/>
                  <a:ext cx="110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AD99E3B-6FB3-4F0E-8DA6-43FD079BBB79}"/>
                    </a:ext>
                  </a:extLst>
                </p14:cNvPr>
                <p14:cNvContentPartPr/>
                <p14:nvPr/>
              </p14:nvContentPartPr>
              <p14:xfrm>
                <a:off x="2376700" y="5564264"/>
                <a:ext cx="257040" cy="2203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AD99E3B-6FB3-4F0E-8DA6-43FD079BBB7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359060" y="5546624"/>
                  <a:ext cx="292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232ACB9-D5FB-4491-ABB8-E69FC89DFAA7}"/>
                    </a:ext>
                  </a:extLst>
                </p14:cNvPr>
                <p14:cNvContentPartPr/>
                <p14:nvPr/>
              </p14:nvContentPartPr>
              <p14:xfrm>
                <a:off x="2371300" y="5863064"/>
                <a:ext cx="441360" cy="145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232ACB9-D5FB-4491-ABB8-E69FC89DFAA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353300" y="5845064"/>
                  <a:ext cx="477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C3E665D-5B76-486D-BEA1-579FF2CE3CCF}"/>
                    </a:ext>
                  </a:extLst>
                </p14:cNvPr>
                <p14:cNvContentPartPr/>
                <p14:nvPr/>
              </p14:nvContentPartPr>
              <p14:xfrm>
                <a:off x="2495140" y="6130184"/>
                <a:ext cx="141120" cy="1418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C3E665D-5B76-486D-BEA1-579FF2CE3CC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77500" y="6112184"/>
                  <a:ext cx="176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ED0DA8B-30CB-48F1-A243-7F71D18C79DD}"/>
                    </a:ext>
                  </a:extLst>
                </p14:cNvPr>
                <p14:cNvContentPartPr/>
                <p14:nvPr/>
              </p14:nvContentPartPr>
              <p14:xfrm>
                <a:off x="2722300" y="6092744"/>
                <a:ext cx="73800" cy="1364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ED0DA8B-30CB-48F1-A243-7F71D18C79D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704660" y="6075104"/>
                  <a:ext cx="109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9FE9B2E-E851-49DC-83B3-F1C57E39109E}"/>
                    </a:ext>
                  </a:extLst>
                </p14:cNvPr>
                <p14:cNvContentPartPr/>
                <p14:nvPr/>
              </p14:nvContentPartPr>
              <p14:xfrm>
                <a:off x="2896900" y="6069704"/>
                <a:ext cx="138960" cy="1303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9FE9B2E-E851-49DC-83B3-F1C57E39109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878900" y="6051704"/>
                  <a:ext cx="174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5FE5483-C47D-4CD0-8A1D-0A4A26FB1DAF}"/>
                    </a:ext>
                  </a:extLst>
                </p14:cNvPr>
                <p14:cNvContentPartPr/>
                <p14:nvPr/>
              </p14:nvContentPartPr>
              <p14:xfrm>
                <a:off x="2897980" y="6120824"/>
                <a:ext cx="99360" cy="316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5FE5483-C47D-4CD0-8A1D-0A4A26FB1DA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880340" y="6102824"/>
                  <a:ext cx="135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868481AA-A32D-4127-8E41-9A9D178BD249}"/>
                    </a:ext>
                  </a:extLst>
                </p14:cNvPr>
                <p14:cNvContentPartPr/>
                <p14:nvPr/>
              </p14:nvContentPartPr>
              <p14:xfrm>
                <a:off x="1693780" y="5328824"/>
                <a:ext cx="706320" cy="1562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868481AA-A32D-4127-8E41-9A9D178BD24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675780" y="5311184"/>
                  <a:ext cx="741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13EA580-8403-4B2F-A5F5-4F8F8C4AB1EC}"/>
                    </a:ext>
                  </a:extLst>
                </p14:cNvPr>
                <p14:cNvContentPartPr/>
                <p14:nvPr/>
              </p14:nvContentPartPr>
              <p14:xfrm>
                <a:off x="1638340" y="5442584"/>
                <a:ext cx="129240" cy="446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13EA580-8403-4B2F-A5F5-4F8F8C4AB1E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620700" y="5424944"/>
                  <a:ext cx="164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8199F40-66A6-485B-B7B1-2F1419ABBB55}"/>
                    </a:ext>
                  </a:extLst>
                </p14:cNvPr>
                <p14:cNvContentPartPr/>
                <p14:nvPr/>
              </p14:nvContentPartPr>
              <p14:xfrm>
                <a:off x="1366900" y="6276704"/>
                <a:ext cx="106560" cy="2192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8199F40-66A6-485B-B7B1-2F1419ABBB5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349260" y="6258704"/>
                  <a:ext cx="142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90CEA25-1030-4750-9A14-8B5A21315028}"/>
                    </a:ext>
                  </a:extLst>
                </p14:cNvPr>
                <p14:cNvContentPartPr/>
                <p14:nvPr/>
              </p14:nvContentPartPr>
              <p14:xfrm>
                <a:off x="1538980" y="6410984"/>
                <a:ext cx="82080" cy="777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90CEA25-1030-4750-9A14-8B5A2131502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520980" y="6393344"/>
                  <a:ext cx="117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47BD004-0E68-459E-BA0F-D3AB2501C494}"/>
                    </a:ext>
                  </a:extLst>
                </p14:cNvPr>
                <p14:cNvContentPartPr/>
                <p14:nvPr/>
              </p14:nvContentPartPr>
              <p14:xfrm>
                <a:off x="1657780" y="6369944"/>
                <a:ext cx="145440" cy="1170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47BD004-0E68-459E-BA0F-D3AB2501C49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639780" y="6351944"/>
                  <a:ext cx="181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6CAA692-4038-42A2-9025-498E44B5183F}"/>
                    </a:ext>
                  </a:extLst>
                </p14:cNvPr>
                <p14:cNvContentPartPr/>
                <p14:nvPr/>
              </p14:nvContentPartPr>
              <p14:xfrm>
                <a:off x="1853620" y="6355544"/>
                <a:ext cx="155520" cy="14580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6CAA692-4038-42A2-9025-498E44B5183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835620" y="6337904"/>
                  <a:ext cx="191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92C8D50-B593-43F9-99A5-EC69E02C5D95}"/>
                    </a:ext>
                  </a:extLst>
                </p14:cNvPr>
                <p14:cNvContentPartPr/>
                <p14:nvPr/>
              </p14:nvContentPartPr>
              <p14:xfrm>
                <a:off x="2007700" y="6391184"/>
                <a:ext cx="360" cy="3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92C8D50-B593-43F9-99A5-EC69E02C5D9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89700" y="63731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407D504-A82B-4320-A443-73140138BDB8}"/>
                    </a:ext>
                  </a:extLst>
                </p14:cNvPr>
                <p14:cNvContentPartPr/>
                <p14:nvPr/>
              </p14:nvContentPartPr>
              <p14:xfrm>
                <a:off x="2049460" y="6355544"/>
                <a:ext cx="542880" cy="3790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407D504-A82B-4320-A443-73140138BDB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031820" y="6337904"/>
                  <a:ext cx="5785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C09B414-FF27-4FA4-8A8F-5EE2EFEA8569}"/>
                    </a:ext>
                  </a:extLst>
                </p14:cNvPr>
                <p14:cNvContentPartPr/>
                <p14:nvPr/>
              </p14:nvContentPartPr>
              <p14:xfrm>
                <a:off x="2735980" y="6414224"/>
                <a:ext cx="21600" cy="1602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C09B414-FF27-4FA4-8A8F-5EE2EFEA856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717980" y="6396584"/>
                  <a:ext cx="57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824C5BA-DEF7-41EB-9153-6C2E62C984DB}"/>
                    </a:ext>
                  </a:extLst>
                </p14:cNvPr>
                <p14:cNvContentPartPr/>
                <p14:nvPr/>
              </p14:nvContentPartPr>
              <p14:xfrm>
                <a:off x="2708980" y="6367784"/>
                <a:ext cx="666720" cy="3567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824C5BA-DEF7-41EB-9153-6C2E62C984D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691340" y="6349784"/>
                  <a:ext cx="7023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D45C3F3-8F37-4F19-BACD-96F8FF74FAB3}"/>
                    </a:ext>
                  </a:extLst>
                </p14:cNvPr>
                <p14:cNvContentPartPr/>
                <p14:nvPr/>
              </p14:nvContentPartPr>
              <p14:xfrm>
                <a:off x="3411340" y="6417104"/>
                <a:ext cx="315720" cy="21636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D45C3F3-8F37-4F19-BACD-96F8FF74FAB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393340" y="6399104"/>
                  <a:ext cx="351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CE3E952-34AB-49C4-A361-5728FFE9D659}"/>
                    </a:ext>
                  </a:extLst>
                </p14:cNvPr>
                <p14:cNvContentPartPr/>
                <p14:nvPr/>
              </p14:nvContentPartPr>
              <p14:xfrm>
                <a:off x="3704020" y="6535904"/>
                <a:ext cx="95040" cy="572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CE3E952-34AB-49C4-A361-5728FFE9D65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686020" y="6517904"/>
                  <a:ext cx="130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77EAD7E-8417-4447-BD94-4CB09EF0D47F}"/>
                    </a:ext>
                  </a:extLst>
                </p14:cNvPr>
                <p14:cNvContentPartPr/>
                <p14:nvPr/>
              </p14:nvContentPartPr>
              <p14:xfrm>
                <a:off x="1818340" y="6706904"/>
                <a:ext cx="271800" cy="1346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77EAD7E-8417-4447-BD94-4CB09EF0D47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800340" y="6689264"/>
                  <a:ext cx="307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3186214-70EF-4FB6-8D8C-842799B98A84}"/>
                    </a:ext>
                  </a:extLst>
                </p14:cNvPr>
                <p14:cNvContentPartPr/>
                <p14:nvPr/>
              </p14:nvContentPartPr>
              <p14:xfrm>
                <a:off x="2169700" y="6759464"/>
                <a:ext cx="28440" cy="651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3186214-70EF-4FB6-8D8C-842799B98A8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152060" y="6741824"/>
                  <a:ext cx="640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F10C19B-10AC-4981-8AA8-DBA973D0ABC2}"/>
                    </a:ext>
                  </a:extLst>
                </p14:cNvPr>
                <p14:cNvContentPartPr/>
                <p14:nvPr/>
              </p14:nvContentPartPr>
              <p14:xfrm>
                <a:off x="2143780" y="6666584"/>
                <a:ext cx="360" cy="3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F10C19B-10AC-4981-8AA8-DBA973D0AB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6140" y="66485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5305C70-A413-454C-AEEF-8C4A0550E707}"/>
                    </a:ext>
                  </a:extLst>
                </p14:cNvPr>
                <p14:cNvContentPartPr/>
                <p14:nvPr/>
              </p14:nvContentPartPr>
              <p14:xfrm>
                <a:off x="2282380" y="6666584"/>
                <a:ext cx="189000" cy="2210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5305C70-A413-454C-AEEF-8C4A0550E70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264380" y="6648584"/>
                  <a:ext cx="224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D7FE91A-F365-4316-BC36-66F807571F5B}"/>
                    </a:ext>
                  </a:extLst>
                </p14:cNvPr>
                <p14:cNvContentPartPr/>
                <p14:nvPr/>
              </p14:nvContentPartPr>
              <p14:xfrm>
                <a:off x="2715820" y="6712230"/>
                <a:ext cx="47520" cy="2001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D7FE91A-F365-4316-BC36-66F807571F5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697820" y="6694230"/>
                  <a:ext cx="83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78DB87E-CFE0-4BD0-B8A6-4A68C6349F67}"/>
                    </a:ext>
                  </a:extLst>
                </p14:cNvPr>
                <p14:cNvContentPartPr/>
                <p14:nvPr/>
              </p14:nvContentPartPr>
              <p14:xfrm>
                <a:off x="2767660" y="6746642"/>
                <a:ext cx="407880" cy="2401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78DB87E-CFE0-4BD0-B8A6-4A68C6349F6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749660" y="6729002"/>
                  <a:ext cx="443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02E4717-C4FE-43ED-8A3E-E5B4B8E03AD6}"/>
                    </a:ext>
                  </a:extLst>
                </p14:cNvPr>
                <p14:cNvContentPartPr/>
                <p14:nvPr/>
              </p14:nvContentPartPr>
              <p14:xfrm>
                <a:off x="3370660" y="6875586"/>
                <a:ext cx="360" cy="39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02E4717-C4FE-43ED-8A3E-E5B4B8E03AD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353020" y="6857946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47D838A-9BFA-4904-92D2-85488A9D58F2}"/>
                    </a:ext>
                  </a:extLst>
                </p14:cNvPr>
                <p14:cNvContentPartPr/>
                <p14:nvPr/>
              </p14:nvContentPartPr>
              <p14:xfrm>
                <a:off x="2804740" y="5572386"/>
                <a:ext cx="192240" cy="439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47D838A-9BFA-4904-92D2-85488A9D58F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786740" y="5554746"/>
                  <a:ext cx="227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50ADAC6-49F0-4F68-9F83-867CF8DFEAB1}"/>
                    </a:ext>
                  </a:extLst>
                </p14:cNvPr>
                <p14:cNvContentPartPr/>
                <p14:nvPr/>
              </p14:nvContentPartPr>
              <p14:xfrm>
                <a:off x="2798980" y="5675706"/>
                <a:ext cx="205200" cy="140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50ADAC6-49F0-4F68-9F83-867CF8DFEAB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781340" y="5658066"/>
                  <a:ext cx="240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AD1FEBF-5D84-4971-AB2D-93AC7376B5A9}"/>
                    </a:ext>
                  </a:extLst>
                </p14:cNvPr>
                <p14:cNvContentPartPr/>
                <p14:nvPr/>
              </p14:nvContentPartPr>
              <p14:xfrm>
                <a:off x="3165820" y="5481306"/>
                <a:ext cx="230760" cy="2592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AD1FEBF-5D84-4971-AB2D-93AC7376B5A9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148180" y="5463666"/>
                  <a:ext cx="266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727EB68-F2AB-4C1F-8C65-81A79DA5DC68}"/>
                    </a:ext>
                  </a:extLst>
                </p14:cNvPr>
                <p14:cNvContentPartPr/>
                <p14:nvPr/>
              </p14:nvContentPartPr>
              <p14:xfrm>
                <a:off x="3186340" y="5537106"/>
                <a:ext cx="39960" cy="1404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727EB68-F2AB-4C1F-8C65-81A79DA5DC6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168340" y="5519106"/>
                  <a:ext cx="75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EE89D8D-B7DD-442C-99D0-5A3147EADB4E}"/>
                    </a:ext>
                  </a:extLst>
                </p14:cNvPr>
                <p14:cNvContentPartPr/>
                <p14:nvPr/>
              </p14:nvContentPartPr>
              <p14:xfrm>
                <a:off x="3262660" y="5511906"/>
                <a:ext cx="46440" cy="1288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EE89D8D-B7DD-442C-99D0-5A3147EADB4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245020" y="5493906"/>
                  <a:ext cx="82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B755384-553B-41EB-AFF5-3E8146C8903D}"/>
                    </a:ext>
                  </a:extLst>
                </p14:cNvPr>
                <p14:cNvContentPartPr/>
                <p14:nvPr/>
              </p14:nvContentPartPr>
              <p14:xfrm>
                <a:off x="3167260" y="5691906"/>
                <a:ext cx="217440" cy="45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B755384-553B-41EB-AFF5-3E8146C8903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149620" y="5674266"/>
                  <a:ext cx="253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CB4ECE1-A3AC-4565-A854-07626324B4AF}"/>
                    </a:ext>
                  </a:extLst>
                </p14:cNvPr>
                <p14:cNvContentPartPr/>
                <p14:nvPr/>
              </p14:nvContentPartPr>
              <p14:xfrm>
                <a:off x="3418180" y="5564466"/>
                <a:ext cx="141120" cy="1022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CB4ECE1-A3AC-4565-A854-07626324B4A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400180" y="5546826"/>
                  <a:ext cx="176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6710596-2C0B-4071-B609-9D62FEA4B969}"/>
                    </a:ext>
                  </a:extLst>
                </p14:cNvPr>
                <p14:cNvContentPartPr/>
                <p14:nvPr/>
              </p14:nvContentPartPr>
              <p14:xfrm>
                <a:off x="3619420" y="5467986"/>
                <a:ext cx="117720" cy="1432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6710596-2C0B-4071-B609-9D62FEA4B969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601780" y="5450346"/>
                  <a:ext cx="153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797FA17-3F28-4E3A-9745-F0D5C31282D8}"/>
                    </a:ext>
                  </a:extLst>
                </p14:cNvPr>
                <p14:cNvContentPartPr/>
                <p14:nvPr/>
              </p14:nvContentPartPr>
              <p14:xfrm>
                <a:off x="3648940" y="5544306"/>
                <a:ext cx="86040" cy="32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797FA17-3F28-4E3A-9745-F0D5C31282D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630940" y="5526306"/>
                  <a:ext cx="121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93F0FAD-2875-4D91-B978-E47250448292}"/>
                    </a:ext>
                  </a:extLst>
                </p14:cNvPr>
                <p14:cNvContentPartPr/>
                <p14:nvPr/>
              </p14:nvContentPartPr>
              <p14:xfrm>
                <a:off x="3331420" y="5847786"/>
                <a:ext cx="179640" cy="799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93F0FAD-2875-4D91-B978-E4725044829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313420" y="5830146"/>
                  <a:ext cx="215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CEBE840-D260-4D45-AE29-DD1A51BBDC79}"/>
                    </a:ext>
                  </a:extLst>
                </p14:cNvPr>
                <p14:cNvContentPartPr/>
                <p14:nvPr/>
              </p14:nvContentPartPr>
              <p14:xfrm>
                <a:off x="3329260" y="5796666"/>
                <a:ext cx="135360" cy="1983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CEBE840-D260-4D45-AE29-DD1A51BBDC7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311260" y="5779026"/>
                  <a:ext cx="171000" cy="23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392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79736-F0B5-457F-94B9-3BC316B79BE5}"/>
              </a:ext>
            </a:extLst>
          </p:cNvPr>
          <p:cNvGrpSpPr/>
          <p:nvPr/>
        </p:nvGrpSpPr>
        <p:grpSpPr>
          <a:xfrm>
            <a:off x="1978180" y="137624"/>
            <a:ext cx="1861200" cy="582120"/>
            <a:chOff x="1978180" y="137624"/>
            <a:chExt cx="1861200" cy="58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6F6EB9B-1D17-41B1-B3A6-FD993E298A46}"/>
                    </a:ext>
                  </a:extLst>
                </p14:cNvPr>
                <p14:cNvContentPartPr/>
                <p14:nvPr/>
              </p14:nvContentPartPr>
              <p14:xfrm>
                <a:off x="1978180" y="137624"/>
                <a:ext cx="356400" cy="489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F6EB9B-1D17-41B1-B3A6-FD993E298A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60180" y="119984"/>
                  <a:ext cx="3920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81F33F-7F4B-46E4-AD43-BEC550D8E661}"/>
                    </a:ext>
                  </a:extLst>
                </p14:cNvPr>
                <p14:cNvContentPartPr/>
                <p14:nvPr/>
              </p14:nvContentPartPr>
              <p14:xfrm>
                <a:off x="2575060" y="504104"/>
                <a:ext cx="662400" cy="68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81F33F-7F4B-46E4-AD43-BEC550D8E6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57060" y="486464"/>
                  <a:ext cx="698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6B81890-9637-449E-B604-8ECD01F6787F}"/>
                    </a:ext>
                  </a:extLst>
                </p14:cNvPr>
                <p14:cNvContentPartPr/>
                <p14:nvPr/>
              </p14:nvContentPartPr>
              <p14:xfrm>
                <a:off x="3031180" y="373424"/>
                <a:ext cx="166320" cy="346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B81890-9637-449E-B604-8ECD01F678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3540" y="355784"/>
                  <a:ext cx="2019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BE0B519-5A6A-418F-847F-3CBE4E451064}"/>
                    </a:ext>
                  </a:extLst>
                </p14:cNvPr>
                <p14:cNvContentPartPr/>
                <p14:nvPr/>
              </p14:nvContentPartPr>
              <p14:xfrm>
                <a:off x="3588820" y="262904"/>
                <a:ext cx="250560" cy="420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BE0B519-5A6A-418F-847F-3CBE4E4510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71180" y="245264"/>
                  <a:ext cx="28620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EDF608-7B5E-4C34-9329-B915CE9CE015}"/>
              </a:ext>
            </a:extLst>
          </p:cNvPr>
          <p:cNvGrpSpPr/>
          <p:nvPr/>
        </p:nvGrpSpPr>
        <p:grpSpPr>
          <a:xfrm>
            <a:off x="1441420" y="942584"/>
            <a:ext cx="2737800" cy="863280"/>
            <a:chOff x="1441420" y="942584"/>
            <a:chExt cx="2737800" cy="86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EF2A58-984A-415B-9757-B24C37F26976}"/>
                    </a:ext>
                  </a:extLst>
                </p14:cNvPr>
                <p14:cNvContentPartPr/>
                <p14:nvPr/>
              </p14:nvContentPartPr>
              <p14:xfrm>
                <a:off x="3524020" y="981104"/>
                <a:ext cx="30600" cy="357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EF2A58-984A-415B-9757-B24C37F269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06380" y="963464"/>
                  <a:ext cx="662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58110BB-1C63-409B-9EBD-428D3A965848}"/>
                    </a:ext>
                  </a:extLst>
                </p14:cNvPr>
                <p14:cNvContentPartPr/>
                <p14:nvPr/>
              </p14:nvContentPartPr>
              <p14:xfrm>
                <a:off x="3565060" y="947984"/>
                <a:ext cx="276480" cy="321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58110BB-1C63-409B-9EBD-428D3A9658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7060" y="930344"/>
                  <a:ext cx="3121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ECD1F5-CE60-46FA-871B-11352CF489A9}"/>
                    </a:ext>
                  </a:extLst>
                </p14:cNvPr>
                <p14:cNvContentPartPr/>
                <p14:nvPr/>
              </p14:nvContentPartPr>
              <p14:xfrm>
                <a:off x="3924700" y="942584"/>
                <a:ext cx="155520" cy="362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ECD1F5-CE60-46FA-871B-11352CF489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06700" y="924944"/>
                  <a:ext cx="191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DC045A-29EB-47BE-904C-E7811B111AE6}"/>
                    </a:ext>
                  </a:extLst>
                </p14:cNvPr>
                <p14:cNvContentPartPr/>
                <p14:nvPr/>
              </p14:nvContentPartPr>
              <p14:xfrm>
                <a:off x="4178860" y="1100624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DC045A-29EB-47BE-904C-E7811B111A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61220" y="10826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6943CF-E8A8-4B29-A57A-2943BC26AE00}"/>
                    </a:ext>
                  </a:extLst>
                </p14:cNvPr>
                <p14:cNvContentPartPr/>
                <p14:nvPr/>
              </p14:nvContentPartPr>
              <p14:xfrm>
                <a:off x="1601620" y="1060304"/>
                <a:ext cx="146520" cy="212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6943CF-E8A8-4B29-A57A-2943BC26AE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3620" y="1042304"/>
                  <a:ext cx="182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8E70BE-A2A4-40E3-A2AD-2043330D51DE}"/>
                    </a:ext>
                  </a:extLst>
                </p14:cNvPr>
                <p14:cNvContentPartPr/>
                <p14:nvPr/>
              </p14:nvContentPartPr>
              <p14:xfrm>
                <a:off x="1772980" y="1057424"/>
                <a:ext cx="148320" cy="189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8E70BE-A2A4-40E3-A2AD-2043330D51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5340" y="1039784"/>
                  <a:ext cx="183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36F588-6433-447D-B7B2-A335A571B62B}"/>
                    </a:ext>
                  </a:extLst>
                </p14:cNvPr>
                <p14:cNvContentPartPr/>
                <p14:nvPr/>
              </p14:nvContentPartPr>
              <p14:xfrm>
                <a:off x="2021020" y="1073264"/>
                <a:ext cx="39600" cy="163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36F588-6433-447D-B7B2-A335A571B6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3380" y="1055264"/>
                  <a:ext cx="75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EB3100-E772-493C-983C-0672AE6FBBF5}"/>
                    </a:ext>
                  </a:extLst>
                </p14:cNvPr>
                <p14:cNvContentPartPr/>
                <p14:nvPr/>
              </p14:nvContentPartPr>
              <p14:xfrm>
                <a:off x="2090860" y="1032584"/>
                <a:ext cx="174960" cy="151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EB3100-E772-493C-983C-0672AE6FBB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3220" y="1014944"/>
                  <a:ext cx="210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BA864D-360C-4D2E-9F91-77D754AEBDA0}"/>
                    </a:ext>
                  </a:extLst>
                </p14:cNvPr>
                <p14:cNvContentPartPr/>
                <p14:nvPr/>
              </p14:nvContentPartPr>
              <p14:xfrm>
                <a:off x="2242780" y="1049864"/>
                <a:ext cx="277200" cy="380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BA864D-360C-4D2E-9F91-77D754AEBD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25140" y="1032224"/>
                  <a:ext cx="3128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C8B84A-A09C-4D6D-88D4-A2CFE5067F16}"/>
                    </a:ext>
                  </a:extLst>
                </p14:cNvPr>
                <p14:cNvContentPartPr/>
                <p14:nvPr/>
              </p14:nvContentPartPr>
              <p14:xfrm>
                <a:off x="1510180" y="1264784"/>
                <a:ext cx="1104120" cy="196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C8B84A-A09C-4D6D-88D4-A2CFE5067F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92180" y="1246784"/>
                  <a:ext cx="1139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F6D55E-1524-40EA-BFE3-4B7EF8033A8F}"/>
                    </a:ext>
                  </a:extLst>
                </p14:cNvPr>
                <p14:cNvContentPartPr/>
                <p14:nvPr/>
              </p14:nvContentPartPr>
              <p14:xfrm>
                <a:off x="1441420" y="1426784"/>
                <a:ext cx="863640" cy="166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F6D55E-1524-40EA-BFE3-4B7EF8033A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23780" y="1408784"/>
                  <a:ext cx="899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B3D1865-5FF3-4A53-841A-52385DAA395E}"/>
                    </a:ext>
                  </a:extLst>
                </p14:cNvPr>
                <p14:cNvContentPartPr/>
                <p14:nvPr/>
              </p14:nvContentPartPr>
              <p14:xfrm>
                <a:off x="2160340" y="1425704"/>
                <a:ext cx="1472400" cy="380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B3D1865-5FF3-4A53-841A-52385DAA39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42340" y="1407704"/>
                  <a:ext cx="150804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37E54E-232C-4E6D-8757-706FF46B89E3}"/>
              </a:ext>
            </a:extLst>
          </p:cNvPr>
          <p:cNvGrpSpPr/>
          <p:nvPr/>
        </p:nvGrpSpPr>
        <p:grpSpPr>
          <a:xfrm>
            <a:off x="4462540" y="297464"/>
            <a:ext cx="2677320" cy="324720"/>
            <a:chOff x="4462540" y="297464"/>
            <a:chExt cx="267732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9EE058-3D04-411D-AF0B-7242E7560414}"/>
                    </a:ext>
                  </a:extLst>
                </p14:cNvPr>
                <p14:cNvContentPartPr/>
                <p14:nvPr/>
              </p14:nvContentPartPr>
              <p14:xfrm>
                <a:off x="4462540" y="430304"/>
                <a:ext cx="21888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9EE058-3D04-411D-AF0B-7242E75604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44900" y="412664"/>
                  <a:ext cx="254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FE4F61-4EC4-40B5-85B4-C5A6468D416D}"/>
                    </a:ext>
                  </a:extLst>
                </p14:cNvPr>
                <p14:cNvContentPartPr/>
                <p14:nvPr/>
              </p14:nvContentPartPr>
              <p14:xfrm>
                <a:off x="4476220" y="516344"/>
                <a:ext cx="263880" cy="9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FE4F61-4EC4-40B5-85B4-C5A6468D41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8220" y="498704"/>
                  <a:ext cx="299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BF9ACE-297E-453E-9884-E35295A22D62}"/>
                    </a:ext>
                  </a:extLst>
                </p14:cNvPr>
                <p14:cNvContentPartPr/>
                <p14:nvPr/>
              </p14:nvContentPartPr>
              <p14:xfrm>
                <a:off x="5242660" y="297464"/>
                <a:ext cx="298800" cy="9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BF9ACE-297E-453E-9884-E35295A22D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25020" y="279824"/>
                  <a:ext cx="334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A9D752-41FA-42F1-BDC3-5183AFDD90AF}"/>
                    </a:ext>
                  </a:extLst>
                </p14:cNvPr>
                <p14:cNvContentPartPr/>
                <p14:nvPr/>
              </p14:nvContentPartPr>
              <p14:xfrm>
                <a:off x="5275780" y="334184"/>
                <a:ext cx="31320" cy="248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A9D752-41FA-42F1-BDC3-5183AFDD90A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58140" y="316184"/>
                  <a:ext cx="669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8B42FA-D1E2-463E-99BA-DFB7D4828BC6}"/>
                    </a:ext>
                  </a:extLst>
                </p14:cNvPr>
                <p14:cNvContentPartPr/>
                <p14:nvPr/>
              </p14:nvContentPartPr>
              <p14:xfrm>
                <a:off x="5439580" y="335264"/>
                <a:ext cx="41040" cy="234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8B42FA-D1E2-463E-99BA-DFB7D4828B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21940" y="317264"/>
                  <a:ext cx="766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79D1B3C-5737-4D44-A2E4-73AE55E4269B}"/>
                    </a:ext>
                  </a:extLst>
                </p14:cNvPr>
                <p14:cNvContentPartPr/>
                <p14:nvPr/>
              </p14:nvContentPartPr>
              <p14:xfrm>
                <a:off x="5074900" y="604544"/>
                <a:ext cx="504720" cy="17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79D1B3C-5737-4D44-A2E4-73AE55E426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57260" y="586544"/>
                  <a:ext cx="540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CD10AD-96C7-4C60-BBF6-B98CE81FCF42}"/>
                    </a:ext>
                  </a:extLst>
                </p14:cNvPr>
                <p14:cNvContentPartPr/>
                <p14:nvPr/>
              </p14:nvContentPartPr>
              <p14:xfrm>
                <a:off x="5808940" y="370544"/>
                <a:ext cx="232560" cy="201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CD10AD-96C7-4C60-BBF6-B98CE81FCF4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91300" y="352904"/>
                  <a:ext cx="268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6E585C-9AD4-42AE-8773-B4D5FBD8E2E6}"/>
                    </a:ext>
                  </a:extLst>
                </p14:cNvPr>
                <p14:cNvContentPartPr/>
                <p14:nvPr/>
              </p14:nvContentPartPr>
              <p14:xfrm>
                <a:off x="6180460" y="305384"/>
                <a:ext cx="108360" cy="255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6E585C-9AD4-42AE-8773-B4D5FBD8E2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62460" y="287744"/>
                  <a:ext cx="144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3E94F29-DF54-41DD-8903-94037D8E1F75}"/>
                    </a:ext>
                  </a:extLst>
                </p14:cNvPr>
                <p14:cNvContentPartPr/>
                <p14:nvPr/>
              </p14:nvContentPartPr>
              <p14:xfrm>
                <a:off x="6191620" y="455504"/>
                <a:ext cx="102960" cy="21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3E94F29-DF54-41DD-8903-94037D8E1F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3620" y="437864"/>
                  <a:ext cx="138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5C62EE-E26A-4E36-A9C6-347B4BB4583E}"/>
                    </a:ext>
                  </a:extLst>
                </p14:cNvPr>
                <p14:cNvContentPartPr/>
                <p14:nvPr/>
              </p14:nvContentPartPr>
              <p14:xfrm>
                <a:off x="6468460" y="397184"/>
                <a:ext cx="219960" cy="140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5C62EE-E26A-4E36-A9C6-347B4BB458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50820" y="379184"/>
                  <a:ext cx="255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353DAD-33D1-454A-84BF-9E6B85004699}"/>
                    </a:ext>
                  </a:extLst>
                </p14:cNvPr>
                <p14:cNvContentPartPr/>
                <p14:nvPr/>
              </p14:nvContentPartPr>
              <p14:xfrm>
                <a:off x="6656380" y="306104"/>
                <a:ext cx="483480" cy="188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353DAD-33D1-454A-84BF-9E6B850046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38740" y="288104"/>
                  <a:ext cx="5191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434042-2FCF-4D91-B727-0FBFD3496614}"/>
              </a:ext>
            </a:extLst>
          </p:cNvPr>
          <p:cNvGrpSpPr/>
          <p:nvPr/>
        </p:nvGrpSpPr>
        <p:grpSpPr>
          <a:xfrm>
            <a:off x="680740" y="2108984"/>
            <a:ext cx="3345120" cy="595440"/>
            <a:chOff x="680740" y="2108984"/>
            <a:chExt cx="334512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4B724D-08A1-4256-973D-E4A5A2D16788}"/>
                    </a:ext>
                  </a:extLst>
                </p14:cNvPr>
                <p14:cNvContentPartPr/>
                <p14:nvPr/>
              </p14:nvContentPartPr>
              <p14:xfrm>
                <a:off x="707740" y="2165864"/>
                <a:ext cx="45360" cy="257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4B724D-08A1-4256-973D-E4A5A2D167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9740" y="2147864"/>
                  <a:ext cx="81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848935D-8255-48C2-8CEE-9D89DB050A91}"/>
                    </a:ext>
                  </a:extLst>
                </p14:cNvPr>
                <p14:cNvContentPartPr/>
                <p14:nvPr/>
              </p14:nvContentPartPr>
              <p14:xfrm>
                <a:off x="680740" y="2108984"/>
                <a:ext cx="259560" cy="319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848935D-8255-48C2-8CEE-9D89DB050A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2740" y="2090984"/>
                  <a:ext cx="2952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FEA98E0-8927-4DD1-9FA5-AF9E0E8927C0}"/>
                    </a:ext>
                  </a:extLst>
                </p14:cNvPr>
                <p14:cNvContentPartPr/>
                <p14:nvPr/>
              </p14:nvContentPartPr>
              <p14:xfrm>
                <a:off x="949660" y="2315624"/>
                <a:ext cx="160200" cy="119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FEA98E0-8927-4DD1-9FA5-AF9E0E8927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1660" y="2297984"/>
                  <a:ext cx="195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A25ECDD-94BB-4ADC-9919-3180E32ACBB6}"/>
                    </a:ext>
                  </a:extLst>
                </p14:cNvPr>
                <p14:cNvContentPartPr/>
                <p14:nvPr/>
              </p14:nvContentPartPr>
              <p14:xfrm>
                <a:off x="1153060" y="2296184"/>
                <a:ext cx="116280" cy="132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A25ECDD-94BB-4ADC-9919-3180E32ACBB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5060" y="2278544"/>
                  <a:ext cx="151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82C376-6C51-4CCD-89ED-B63350BAA61C}"/>
                    </a:ext>
                  </a:extLst>
                </p14:cNvPr>
                <p14:cNvContentPartPr/>
                <p14:nvPr/>
              </p14:nvContentPartPr>
              <p14:xfrm>
                <a:off x="1332340" y="2321024"/>
                <a:ext cx="142920" cy="83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82C376-6C51-4CCD-89ED-B63350BAA6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14340" y="2303024"/>
                  <a:ext cx="178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ACB00AA-2D3A-444D-8FFE-CB5721788370}"/>
                    </a:ext>
                  </a:extLst>
                </p14:cNvPr>
                <p14:cNvContentPartPr/>
                <p14:nvPr/>
              </p14:nvContentPartPr>
              <p14:xfrm>
                <a:off x="1599460" y="2179184"/>
                <a:ext cx="89280" cy="281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ACB00AA-2D3A-444D-8FFE-CB57217883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81820" y="2161184"/>
                  <a:ext cx="1249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1ECED6B-B49B-401B-B870-AA96C1F67D04}"/>
                    </a:ext>
                  </a:extLst>
                </p14:cNvPr>
                <p14:cNvContentPartPr/>
                <p14:nvPr/>
              </p14:nvContentPartPr>
              <p14:xfrm>
                <a:off x="1775500" y="2362064"/>
                <a:ext cx="131400" cy="57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1ECED6B-B49B-401B-B870-AA96C1F67D0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57500" y="2344424"/>
                  <a:ext cx="167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D34C50-DFE1-4759-837F-74DDEFEA8B9F}"/>
                    </a:ext>
                  </a:extLst>
                </p14:cNvPr>
                <p14:cNvContentPartPr/>
                <p14:nvPr/>
              </p14:nvContentPartPr>
              <p14:xfrm>
                <a:off x="1915540" y="2367104"/>
                <a:ext cx="104040" cy="46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D34C50-DFE1-4759-837F-74DDEFEA8B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97540" y="2349464"/>
                  <a:ext cx="139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4AFBC0-868B-4B79-92AC-CE64E24C533B}"/>
                    </a:ext>
                  </a:extLst>
                </p14:cNvPr>
                <p14:cNvContentPartPr/>
                <p14:nvPr/>
              </p14:nvContentPartPr>
              <p14:xfrm>
                <a:off x="2030020" y="2272064"/>
                <a:ext cx="176040" cy="147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4AFBC0-868B-4B79-92AC-CE64E24C533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12380" y="2254424"/>
                  <a:ext cx="211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167B119-543D-48B0-A349-C4E5E93F8664}"/>
                    </a:ext>
                  </a:extLst>
                </p14:cNvPr>
                <p14:cNvContentPartPr/>
                <p14:nvPr/>
              </p14:nvContentPartPr>
              <p14:xfrm>
                <a:off x="2472100" y="2191064"/>
                <a:ext cx="243360" cy="513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167B119-543D-48B0-A349-C4E5E93F86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54100" y="2173064"/>
                  <a:ext cx="2790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7D716AD-28AB-4F98-BF32-F287616363F4}"/>
                    </a:ext>
                  </a:extLst>
                </p14:cNvPr>
                <p14:cNvContentPartPr/>
                <p14:nvPr/>
              </p14:nvContentPartPr>
              <p14:xfrm>
                <a:off x="3004900" y="2231744"/>
                <a:ext cx="295560" cy="41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7D716AD-28AB-4F98-BF32-F287616363F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87260" y="2213744"/>
                  <a:ext cx="331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C161643-D6FF-49F2-96FB-9098B3F4A079}"/>
                    </a:ext>
                  </a:extLst>
                </p14:cNvPr>
                <p14:cNvContentPartPr/>
                <p14:nvPr/>
              </p14:nvContentPartPr>
              <p14:xfrm>
                <a:off x="3050980" y="2274224"/>
                <a:ext cx="24120" cy="172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C161643-D6FF-49F2-96FB-9098B3F4A0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33340" y="2256224"/>
                  <a:ext cx="59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6210D4-1C97-4CF6-B87C-0BB7434C91AF}"/>
                    </a:ext>
                  </a:extLst>
                </p14:cNvPr>
                <p14:cNvContentPartPr/>
                <p14:nvPr/>
              </p14:nvContentPartPr>
              <p14:xfrm>
                <a:off x="2962060" y="2264864"/>
                <a:ext cx="269280" cy="229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6210D4-1C97-4CF6-B87C-0BB7434C91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44420" y="2247224"/>
                  <a:ext cx="304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057C11-E4F6-4381-A2BD-9AB55D5E8AB0}"/>
                    </a:ext>
                  </a:extLst>
                </p14:cNvPr>
                <p14:cNvContentPartPr/>
                <p14:nvPr/>
              </p14:nvContentPartPr>
              <p14:xfrm>
                <a:off x="3470020" y="2208704"/>
                <a:ext cx="251280" cy="289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057C11-E4F6-4381-A2BD-9AB55D5E8A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52380" y="2190704"/>
                  <a:ext cx="286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E7416C2-AAD9-48CC-994B-B9F71E55F06D}"/>
                    </a:ext>
                  </a:extLst>
                </p14:cNvPr>
                <p14:cNvContentPartPr/>
                <p14:nvPr/>
              </p14:nvContentPartPr>
              <p14:xfrm>
                <a:off x="3851620" y="2214464"/>
                <a:ext cx="174240" cy="252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E7416C2-AAD9-48CC-994B-B9F71E55F0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33980" y="2196464"/>
                  <a:ext cx="2098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3C8484F-A446-4C10-8A7C-9BC33D33601F}"/>
                    </a:ext>
                  </a:extLst>
                </p14:cNvPr>
                <p14:cNvContentPartPr/>
                <p14:nvPr/>
              </p14:nvContentPartPr>
              <p14:xfrm>
                <a:off x="3850180" y="2384384"/>
                <a:ext cx="16020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3C8484F-A446-4C10-8A7C-9BC33D3360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32540" y="2366744"/>
                  <a:ext cx="195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78B564-9585-435D-B5AC-A90DFED18997}"/>
              </a:ext>
            </a:extLst>
          </p:cNvPr>
          <p:cNvGrpSpPr/>
          <p:nvPr/>
        </p:nvGrpSpPr>
        <p:grpSpPr>
          <a:xfrm>
            <a:off x="4317460" y="2291144"/>
            <a:ext cx="51120" cy="111960"/>
            <a:chOff x="4317460" y="2291144"/>
            <a:chExt cx="51120" cy="1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1552202-5AA4-4613-A639-EE55FB086A31}"/>
                    </a:ext>
                  </a:extLst>
                </p14:cNvPr>
                <p14:cNvContentPartPr/>
                <p14:nvPr/>
              </p14:nvContentPartPr>
              <p14:xfrm>
                <a:off x="4368220" y="2291144"/>
                <a:ext cx="360" cy="1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1552202-5AA4-4613-A639-EE55FB086A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50220" y="2273504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CE50A9A-43E5-4DE6-8FC9-60E72F105DB4}"/>
                    </a:ext>
                  </a:extLst>
                </p14:cNvPr>
                <p14:cNvContentPartPr/>
                <p14:nvPr/>
              </p14:nvContentPartPr>
              <p14:xfrm>
                <a:off x="4317460" y="2385464"/>
                <a:ext cx="6120" cy="17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CE50A9A-43E5-4DE6-8FC9-60E72F105D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99460" y="2367824"/>
                  <a:ext cx="4176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C5AC77-A8C6-495F-ADC6-D56FB82F5A6A}"/>
              </a:ext>
            </a:extLst>
          </p:cNvPr>
          <p:cNvGrpSpPr/>
          <p:nvPr/>
        </p:nvGrpSpPr>
        <p:grpSpPr>
          <a:xfrm>
            <a:off x="5133580" y="2188184"/>
            <a:ext cx="961560" cy="472320"/>
            <a:chOff x="5133580" y="2188184"/>
            <a:chExt cx="961560" cy="4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1AF9770-8FA4-4771-94C8-AB227B531EDE}"/>
                    </a:ext>
                  </a:extLst>
                </p14:cNvPr>
                <p14:cNvContentPartPr/>
                <p14:nvPr/>
              </p14:nvContentPartPr>
              <p14:xfrm>
                <a:off x="5133580" y="2188184"/>
                <a:ext cx="412200" cy="359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1AF9770-8FA4-4771-94C8-AB227B531E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15580" y="2170184"/>
                  <a:ext cx="447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E95B77-B703-466A-88B6-13E05C453E8A}"/>
                    </a:ext>
                  </a:extLst>
                </p14:cNvPr>
                <p14:cNvContentPartPr/>
                <p14:nvPr/>
              </p14:nvContentPartPr>
              <p14:xfrm>
                <a:off x="5619940" y="2431184"/>
                <a:ext cx="475200" cy="73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E95B77-B703-466A-88B6-13E05C453E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01940" y="2413184"/>
                  <a:ext cx="510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F31DEF1-BAAA-4EA2-8B5E-DDDD06D9EF36}"/>
                    </a:ext>
                  </a:extLst>
                </p14:cNvPr>
                <p14:cNvContentPartPr/>
                <p14:nvPr/>
              </p14:nvContentPartPr>
              <p14:xfrm>
                <a:off x="5914780" y="2372504"/>
                <a:ext cx="163800" cy="288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F31DEF1-BAAA-4EA2-8B5E-DDDD06D9EF3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96780" y="2354504"/>
                  <a:ext cx="19944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B15C2BC-7BB6-4334-85C7-DD1212025C5B}"/>
              </a:ext>
            </a:extLst>
          </p:cNvPr>
          <p:cNvGrpSpPr/>
          <p:nvPr/>
        </p:nvGrpSpPr>
        <p:grpSpPr>
          <a:xfrm>
            <a:off x="6346060" y="2214104"/>
            <a:ext cx="371520" cy="373320"/>
            <a:chOff x="6346060" y="2214104"/>
            <a:chExt cx="37152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09BA818-B546-4E12-989B-C440C0BC1B49}"/>
                    </a:ext>
                  </a:extLst>
                </p14:cNvPr>
                <p14:cNvContentPartPr/>
                <p14:nvPr/>
              </p14:nvContentPartPr>
              <p14:xfrm>
                <a:off x="6346060" y="2214104"/>
                <a:ext cx="199440" cy="373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09BA818-B546-4E12-989B-C440C0BC1B4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28420" y="2196464"/>
                  <a:ext cx="2350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8D712F4-CD7E-4AF4-807C-6D2C46994561}"/>
                    </a:ext>
                  </a:extLst>
                </p14:cNvPr>
                <p14:cNvContentPartPr/>
                <p14:nvPr/>
              </p14:nvContentPartPr>
              <p14:xfrm>
                <a:off x="6717220" y="2443064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8D712F4-CD7E-4AF4-807C-6D2C469945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99580" y="24254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B8941AD-0F76-4036-91CB-922FC1BCB4D6}"/>
              </a:ext>
            </a:extLst>
          </p:cNvPr>
          <p:cNvGrpSpPr/>
          <p:nvPr/>
        </p:nvGrpSpPr>
        <p:grpSpPr>
          <a:xfrm>
            <a:off x="4783660" y="2814224"/>
            <a:ext cx="798480" cy="246240"/>
            <a:chOff x="4783660" y="2814224"/>
            <a:chExt cx="798480" cy="2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5F6961-2232-4549-94F3-F2C61E0284CE}"/>
                    </a:ext>
                  </a:extLst>
                </p14:cNvPr>
                <p14:cNvContentPartPr/>
                <p14:nvPr/>
              </p14:nvContentPartPr>
              <p14:xfrm>
                <a:off x="4783660" y="2828984"/>
                <a:ext cx="234360" cy="231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5F6961-2232-4549-94F3-F2C61E0284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65660" y="2810984"/>
                  <a:ext cx="270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DDB421C-43AA-4B61-81B4-B8C5478CFF56}"/>
                    </a:ext>
                  </a:extLst>
                </p14:cNvPr>
                <p14:cNvContentPartPr/>
                <p14:nvPr/>
              </p14:nvContentPartPr>
              <p14:xfrm>
                <a:off x="5154100" y="2814224"/>
                <a:ext cx="163800" cy="205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DDB421C-43AA-4B61-81B4-B8C5478CFF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36100" y="2796584"/>
                  <a:ext cx="199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DFE1C1D-1E7A-46A0-A9BD-66BC76989EF0}"/>
                    </a:ext>
                  </a:extLst>
                </p14:cNvPr>
                <p14:cNvContentPartPr/>
                <p14:nvPr/>
              </p14:nvContentPartPr>
              <p14:xfrm>
                <a:off x="5362900" y="2832944"/>
                <a:ext cx="219240" cy="181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DFE1C1D-1E7A-46A0-A9BD-66BC76989EF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44900" y="2814944"/>
                  <a:ext cx="254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150C608-D34E-4E13-AEC0-0DC31C7A7C08}"/>
                    </a:ext>
                  </a:extLst>
                </p14:cNvPr>
                <p14:cNvContentPartPr/>
                <p14:nvPr/>
              </p14:nvContentPartPr>
              <p14:xfrm>
                <a:off x="5408260" y="2924024"/>
                <a:ext cx="170280" cy="2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150C608-D34E-4E13-AEC0-0DC31C7A7C0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90260" y="2906384"/>
                  <a:ext cx="2059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FD4F424-3399-4A1C-9D1F-6D65E5753F27}"/>
              </a:ext>
            </a:extLst>
          </p:cNvPr>
          <p:cNvGrpSpPr/>
          <p:nvPr/>
        </p:nvGrpSpPr>
        <p:grpSpPr>
          <a:xfrm>
            <a:off x="6291340" y="2801624"/>
            <a:ext cx="791640" cy="271080"/>
            <a:chOff x="6291340" y="2801624"/>
            <a:chExt cx="79164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9674AC2-9DD8-43A7-AC84-1B1F5D042259}"/>
                    </a:ext>
                  </a:extLst>
                </p14:cNvPr>
                <p14:cNvContentPartPr/>
                <p14:nvPr/>
              </p14:nvContentPartPr>
              <p14:xfrm>
                <a:off x="6291340" y="2808824"/>
                <a:ext cx="265320" cy="191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9674AC2-9DD8-43A7-AC84-1B1F5D04225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273700" y="2790824"/>
                  <a:ext cx="300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5E27CCB-8BE4-4B69-A688-0F37DBE53C7A}"/>
                    </a:ext>
                  </a:extLst>
                </p14:cNvPr>
                <p14:cNvContentPartPr/>
                <p14:nvPr/>
              </p14:nvContentPartPr>
              <p14:xfrm>
                <a:off x="6621460" y="2801624"/>
                <a:ext cx="152640" cy="228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5E27CCB-8BE4-4B69-A688-0F37DBE53C7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603820" y="2783624"/>
                  <a:ext cx="188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606F6E-8E1A-4ADC-97EC-9BC26CF0C8FB}"/>
                    </a:ext>
                  </a:extLst>
                </p14:cNvPr>
                <p14:cNvContentPartPr/>
                <p14:nvPr/>
              </p14:nvContentPartPr>
              <p14:xfrm>
                <a:off x="6862300" y="2936264"/>
                <a:ext cx="360" cy="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606F6E-8E1A-4ADC-97EC-9BC26CF0C8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44660" y="29186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A4B7939-EDB7-4F09-9DC7-ACE57E54D809}"/>
                    </a:ext>
                  </a:extLst>
                </p14:cNvPr>
                <p14:cNvContentPartPr/>
                <p14:nvPr/>
              </p14:nvContentPartPr>
              <p14:xfrm>
                <a:off x="6874900" y="2829344"/>
                <a:ext cx="208080" cy="243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A4B7939-EDB7-4F09-9DC7-ACE57E54D80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57260" y="2811344"/>
                  <a:ext cx="243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CEC736D-DA54-49C9-BD3D-B635A4BBA208}"/>
                    </a:ext>
                  </a:extLst>
                </p14:cNvPr>
                <p14:cNvContentPartPr/>
                <p14:nvPr/>
              </p14:nvContentPartPr>
              <p14:xfrm>
                <a:off x="6886060" y="2946344"/>
                <a:ext cx="144360" cy="13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CEC736D-DA54-49C9-BD3D-B635A4BBA20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68420" y="2928704"/>
                  <a:ext cx="18000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DFE0F56-0B6C-4DB6-B163-308F532664CC}"/>
              </a:ext>
            </a:extLst>
          </p:cNvPr>
          <p:cNvGrpSpPr/>
          <p:nvPr/>
        </p:nvGrpSpPr>
        <p:grpSpPr>
          <a:xfrm>
            <a:off x="7195660" y="2262344"/>
            <a:ext cx="1672920" cy="309600"/>
            <a:chOff x="7195660" y="2262344"/>
            <a:chExt cx="167292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BB612BD-52EE-48B6-B700-A826D7CCB113}"/>
                    </a:ext>
                  </a:extLst>
                </p14:cNvPr>
                <p14:cNvContentPartPr/>
                <p14:nvPr/>
              </p14:nvContentPartPr>
              <p14:xfrm>
                <a:off x="7224820" y="2294384"/>
                <a:ext cx="442800" cy="35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BB612BD-52EE-48B6-B700-A826D7CCB11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07180" y="2276384"/>
                  <a:ext cx="478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8D9666-C857-463D-BFEA-0A15CABE7795}"/>
                    </a:ext>
                  </a:extLst>
                </p14:cNvPr>
                <p14:cNvContentPartPr/>
                <p14:nvPr/>
              </p14:nvContentPartPr>
              <p14:xfrm>
                <a:off x="7363420" y="2283224"/>
                <a:ext cx="27360" cy="239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8D9666-C857-463D-BFEA-0A15CABE77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45420" y="2265224"/>
                  <a:ext cx="63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74FE5EB-16FD-4617-BC46-DA5373B96962}"/>
                    </a:ext>
                  </a:extLst>
                </p14:cNvPr>
                <p14:cNvContentPartPr/>
                <p14:nvPr/>
              </p14:nvContentPartPr>
              <p14:xfrm>
                <a:off x="7544500" y="2282144"/>
                <a:ext cx="8280" cy="289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74FE5EB-16FD-4617-BC46-DA5373B9696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26860" y="2264504"/>
                  <a:ext cx="439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DFBEBD6-C271-47AE-AC4D-01BCA3F7A8B1}"/>
                    </a:ext>
                  </a:extLst>
                </p14:cNvPr>
                <p14:cNvContentPartPr/>
                <p14:nvPr/>
              </p14:nvContentPartPr>
              <p14:xfrm>
                <a:off x="7195660" y="2536304"/>
                <a:ext cx="506880" cy="28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DFBEBD6-C271-47AE-AC4D-01BCA3F7A8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77660" y="2518664"/>
                  <a:ext cx="542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5375EBC-E3ED-482C-92C3-A1D1CE265E14}"/>
                    </a:ext>
                  </a:extLst>
                </p14:cNvPr>
                <p14:cNvContentPartPr/>
                <p14:nvPr/>
              </p14:nvContentPartPr>
              <p14:xfrm>
                <a:off x="7833940" y="2348024"/>
                <a:ext cx="207360" cy="161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5375EBC-E3ED-482C-92C3-A1D1CE265E1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15940" y="2330384"/>
                  <a:ext cx="243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17D205-C8D7-449B-85DA-332E4C1E642F}"/>
                    </a:ext>
                  </a:extLst>
                </p14:cNvPr>
                <p14:cNvContentPartPr/>
                <p14:nvPr/>
              </p14:nvContentPartPr>
              <p14:xfrm>
                <a:off x="8124820" y="2262344"/>
                <a:ext cx="148680" cy="288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17D205-C8D7-449B-85DA-332E4C1E64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06820" y="2244344"/>
                  <a:ext cx="1843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DA8B583-20DB-4EE5-A757-08BF6DB44DA3}"/>
                    </a:ext>
                  </a:extLst>
                </p14:cNvPr>
                <p14:cNvContentPartPr/>
                <p14:nvPr/>
              </p14:nvContentPartPr>
              <p14:xfrm>
                <a:off x="8090620" y="2459264"/>
                <a:ext cx="14220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DA8B583-20DB-4EE5-A757-08BF6DB44DA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72620" y="2441624"/>
                  <a:ext cx="177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DFDEF5D-073C-4788-A1C9-67EBBAF953BB}"/>
                    </a:ext>
                  </a:extLst>
                </p14:cNvPr>
                <p14:cNvContentPartPr/>
                <p14:nvPr/>
              </p14:nvContentPartPr>
              <p14:xfrm>
                <a:off x="8437300" y="2343704"/>
                <a:ext cx="431280" cy="209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DFDEF5D-073C-4788-A1C9-67EBBAF953B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19300" y="2325704"/>
                  <a:ext cx="4669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CA03A1A-2AE0-4672-A46D-DD0EE88858BA}"/>
              </a:ext>
            </a:extLst>
          </p:cNvPr>
          <p:cNvGrpSpPr/>
          <p:nvPr/>
        </p:nvGrpSpPr>
        <p:grpSpPr>
          <a:xfrm>
            <a:off x="3809860" y="3526664"/>
            <a:ext cx="1040400" cy="547200"/>
            <a:chOff x="3809860" y="3526664"/>
            <a:chExt cx="104040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FEBBB0B-E854-4642-956D-81D2DB6B2988}"/>
                    </a:ext>
                  </a:extLst>
                </p14:cNvPr>
                <p14:cNvContentPartPr/>
                <p14:nvPr/>
              </p14:nvContentPartPr>
              <p14:xfrm>
                <a:off x="3846940" y="3571664"/>
                <a:ext cx="21600" cy="217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FEBBB0B-E854-4642-956D-81D2DB6B298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28940" y="3554024"/>
                  <a:ext cx="57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770D713-19F0-4918-8BF7-C50C600909C2}"/>
                    </a:ext>
                  </a:extLst>
                </p14:cNvPr>
                <p14:cNvContentPartPr/>
                <p14:nvPr/>
              </p14:nvContentPartPr>
              <p14:xfrm>
                <a:off x="3821020" y="3526664"/>
                <a:ext cx="227880" cy="8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770D713-19F0-4918-8BF7-C50C600909C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03380" y="3508664"/>
                  <a:ext cx="263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7B2FB35-CE2E-483E-96D5-E00FA35915C5}"/>
                    </a:ext>
                  </a:extLst>
                </p14:cNvPr>
                <p14:cNvContentPartPr/>
                <p14:nvPr/>
              </p14:nvContentPartPr>
              <p14:xfrm>
                <a:off x="3809860" y="3705944"/>
                <a:ext cx="200880" cy="5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7B2FB35-CE2E-483E-96D5-E00FA35915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91860" y="3687944"/>
                  <a:ext cx="236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16C1781-0B30-40F1-BD5F-10024EB0EED0}"/>
                    </a:ext>
                  </a:extLst>
                </p14:cNvPr>
                <p14:cNvContentPartPr/>
                <p14:nvPr/>
              </p14:nvContentPartPr>
              <p14:xfrm>
                <a:off x="4024060" y="3673544"/>
                <a:ext cx="230760" cy="110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16C1781-0B30-40F1-BD5F-10024EB0EE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06060" y="3655544"/>
                  <a:ext cx="266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28A0DD-901A-44BB-8695-A2B89D7B768C}"/>
                    </a:ext>
                  </a:extLst>
                </p14:cNvPr>
                <p14:cNvContentPartPr/>
                <p14:nvPr/>
              </p14:nvContentPartPr>
              <p14:xfrm>
                <a:off x="4298380" y="3739064"/>
                <a:ext cx="207720" cy="75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28A0DD-901A-44BB-8695-A2B89D7B768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80380" y="3721064"/>
                  <a:ext cx="243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85A0F97-EC10-4650-AED5-9D778893C427}"/>
                    </a:ext>
                  </a:extLst>
                </p14:cNvPr>
                <p14:cNvContentPartPr/>
                <p14:nvPr/>
              </p14:nvContentPartPr>
              <p14:xfrm>
                <a:off x="4519420" y="3740144"/>
                <a:ext cx="145080" cy="333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85A0F97-EC10-4650-AED5-9D778893C4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01420" y="3722504"/>
                  <a:ext cx="1807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A5E83E6-A323-4FE1-A165-1446771B0A5B}"/>
                    </a:ext>
                  </a:extLst>
                </p14:cNvPr>
                <p14:cNvContentPartPr/>
                <p14:nvPr/>
              </p14:nvContentPartPr>
              <p14:xfrm>
                <a:off x="4831900" y="3696584"/>
                <a:ext cx="18360" cy="120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A5E83E6-A323-4FE1-A165-1446771B0A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13900" y="3678944"/>
                  <a:ext cx="540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0A56340-7E17-4AD1-B925-30D5E2566106}"/>
              </a:ext>
            </a:extLst>
          </p:cNvPr>
          <p:cNvGrpSpPr/>
          <p:nvPr/>
        </p:nvGrpSpPr>
        <p:grpSpPr>
          <a:xfrm>
            <a:off x="5448940" y="3490304"/>
            <a:ext cx="1211400" cy="350640"/>
            <a:chOff x="5448940" y="3490304"/>
            <a:chExt cx="121140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69F59F-0886-4FED-8391-D260D86AF007}"/>
                    </a:ext>
                  </a:extLst>
                </p14:cNvPr>
                <p14:cNvContentPartPr/>
                <p14:nvPr/>
              </p14:nvContentPartPr>
              <p14:xfrm>
                <a:off x="5448940" y="3526664"/>
                <a:ext cx="781200" cy="314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69F59F-0886-4FED-8391-D260D86AF0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31300" y="3508664"/>
                  <a:ext cx="8168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012C7EF-377B-4394-836A-8555B16E4914}"/>
                    </a:ext>
                  </a:extLst>
                </p14:cNvPr>
                <p14:cNvContentPartPr/>
                <p14:nvPr/>
              </p14:nvContentPartPr>
              <p14:xfrm>
                <a:off x="6301780" y="3627824"/>
                <a:ext cx="144720" cy="96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012C7EF-377B-4394-836A-8555B16E49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83780" y="3610184"/>
                  <a:ext cx="180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639ADA1-7102-463C-B251-230761A56E7D}"/>
                    </a:ext>
                  </a:extLst>
                </p14:cNvPr>
                <p14:cNvContentPartPr/>
                <p14:nvPr/>
              </p14:nvContentPartPr>
              <p14:xfrm>
                <a:off x="6456220" y="3490304"/>
                <a:ext cx="204120" cy="244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639ADA1-7102-463C-B251-230761A56E7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38220" y="3472304"/>
                  <a:ext cx="23976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725E36E-B9B2-4AED-896B-CE88BDF089A5}"/>
              </a:ext>
            </a:extLst>
          </p:cNvPr>
          <p:cNvGrpSpPr/>
          <p:nvPr/>
        </p:nvGrpSpPr>
        <p:grpSpPr>
          <a:xfrm>
            <a:off x="5639020" y="3982064"/>
            <a:ext cx="3508560" cy="834840"/>
            <a:chOff x="5639020" y="3982064"/>
            <a:chExt cx="3508560" cy="83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EECF283-9ED9-4891-A932-07EDB748B932}"/>
                    </a:ext>
                  </a:extLst>
                </p14:cNvPr>
                <p14:cNvContentPartPr/>
                <p14:nvPr/>
              </p14:nvContentPartPr>
              <p14:xfrm>
                <a:off x="5645500" y="4001504"/>
                <a:ext cx="27000" cy="192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EECF283-9ED9-4891-A932-07EDB748B93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27860" y="3983504"/>
                  <a:ext cx="62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3B99B98-FF9E-4CEF-9057-B7AE7C5CEC17}"/>
                    </a:ext>
                  </a:extLst>
                </p14:cNvPr>
                <p14:cNvContentPartPr/>
                <p14:nvPr/>
              </p14:nvContentPartPr>
              <p14:xfrm>
                <a:off x="5654860" y="3982064"/>
                <a:ext cx="188280" cy="9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3B99B98-FF9E-4CEF-9057-B7AE7C5CEC1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36860" y="3964424"/>
                  <a:ext cx="223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67DEEE2-B974-49BE-AEB2-FDF135F112CA}"/>
                    </a:ext>
                  </a:extLst>
                </p14:cNvPr>
                <p14:cNvContentPartPr/>
                <p14:nvPr/>
              </p14:nvContentPartPr>
              <p14:xfrm>
                <a:off x="5639020" y="4128944"/>
                <a:ext cx="145440" cy="3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67DEEE2-B974-49BE-AEB2-FDF135F112C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21020" y="4111304"/>
                  <a:ext cx="181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F2C956D-F169-465A-B1A7-229888FD734D}"/>
                    </a:ext>
                  </a:extLst>
                </p14:cNvPr>
                <p14:cNvContentPartPr/>
                <p14:nvPr/>
              </p14:nvContentPartPr>
              <p14:xfrm>
                <a:off x="5846020" y="4113824"/>
                <a:ext cx="160200" cy="92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F2C956D-F169-465A-B1A7-229888FD734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28380" y="4096184"/>
                  <a:ext cx="195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300082-68F2-4540-819E-4C9C2D780ACE}"/>
                    </a:ext>
                  </a:extLst>
                </p14:cNvPr>
                <p14:cNvContentPartPr/>
                <p14:nvPr/>
              </p14:nvContentPartPr>
              <p14:xfrm>
                <a:off x="6020980" y="4105544"/>
                <a:ext cx="426600" cy="104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300082-68F2-4540-819E-4C9C2D780AC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03340" y="4087544"/>
                  <a:ext cx="462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52F61CB-3DE3-420B-882B-07D836714FFD}"/>
                    </a:ext>
                  </a:extLst>
                </p14:cNvPr>
                <p14:cNvContentPartPr/>
                <p14:nvPr/>
              </p14:nvContentPartPr>
              <p14:xfrm>
                <a:off x="6856900" y="4027784"/>
                <a:ext cx="23040" cy="200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52F61CB-3DE3-420B-882B-07D836714FF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38900" y="4010144"/>
                  <a:ext cx="58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C627FC3-5C3F-4A04-9D97-6FE20A48B82F}"/>
                    </a:ext>
                  </a:extLst>
                </p14:cNvPr>
                <p14:cNvContentPartPr/>
                <p14:nvPr/>
              </p14:nvContentPartPr>
              <p14:xfrm>
                <a:off x="6868060" y="4005824"/>
                <a:ext cx="212400" cy="20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C627FC3-5C3F-4A04-9D97-6FE20A48B82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50420" y="3987824"/>
                  <a:ext cx="248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340C75F-0E74-43B9-98B1-70E6B3157C46}"/>
                    </a:ext>
                  </a:extLst>
                </p14:cNvPr>
                <p14:cNvContentPartPr/>
                <p14:nvPr/>
              </p14:nvContentPartPr>
              <p14:xfrm>
                <a:off x="6917740" y="4108784"/>
                <a:ext cx="232200" cy="143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340C75F-0E74-43B9-98B1-70E6B3157C4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99740" y="4091144"/>
                  <a:ext cx="267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312B7ED-67F4-430A-9B96-AA512EDAFF0B}"/>
                    </a:ext>
                  </a:extLst>
                </p14:cNvPr>
                <p14:cNvContentPartPr/>
                <p14:nvPr/>
              </p14:nvContentPartPr>
              <p14:xfrm>
                <a:off x="7192420" y="4119944"/>
                <a:ext cx="230040" cy="89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312B7ED-67F4-430A-9B96-AA512EDAFF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74420" y="4101944"/>
                  <a:ext cx="265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7EEA9F5-908C-4BCC-B530-DCE747794E65}"/>
                    </a:ext>
                  </a:extLst>
                </p14:cNvPr>
                <p14:cNvContentPartPr/>
                <p14:nvPr/>
              </p14:nvContentPartPr>
              <p14:xfrm>
                <a:off x="7398340" y="3990344"/>
                <a:ext cx="152280" cy="454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7EEA9F5-908C-4BCC-B530-DCE747794E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80340" y="3972344"/>
                  <a:ext cx="1879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55D2043-3885-4390-B8B0-ACB4E859E030}"/>
                    </a:ext>
                  </a:extLst>
                </p14:cNvPr>
                <p14:cNvContentPartPr/>
                <p14:nvPr/>
              </p14:nvContentPartPr>
              <p14:xfrm>
                <a:off x="7608580" y="4004384"/>
                <a:ext cx="50040" cy="219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55D2043-3885-4390-B8B0-ACB4E859E0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90940" y="3986744"/>
                  <a:ext cx="85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B070BA-CAFD-4906-B617-2D086CEF992F}"/>
                    </a:ext>
                  </a:extLst>
                </p14:cNvPr>
                <p14:cNvContentPartPr/>
                <p14:nvPr/>
              </p14:nvContentPartPr>
              <p14:xfrm>
                <a:off x="7702180" y="4162064"/>
                <a:ext cx="343800" cy="280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B070BA-CAFD-4906-B617-2D086CEF992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84540" y="4144424"/>
                  <a:ext cx="379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D7272ED-BBAD-4EC0-9DA9-3EBBD8C2F1E2}"/>
                    </a:ext>
                  </a:extLst>
                </p14:cNvPr>
                <p14:cNvContentPartPr/>
                <p14:nvPr/>
              </p14:nvContentPartPr>
              <p14:xfrm>
                <a:off x="8094220" y="4161344"/>
                <a:ext cx="181080" cy="154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D7272ED-BBAD-4EC0-9DA9-3EBBD8C2F1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76580" y="4143344"/>
                  <a:ext cx="216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ADFC93E-5144-4478-A3AD-D0EADD3F3373}"/>
                    </a:ext>
                  </a:extLst>
                </p14:cNvPr>
                <p14:cNvContentPartPr/>
                <p14:nvPr/>
              </p14:nvContentPartPr>
              <p14:xfrm>
                <a:off x="8334340" y="4129304"/>
                <a:ext cx="145080" cy="141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ADFC93E-5144-4478-A3AD-D0EADD3F33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16340" y="4111304"/>
                  <a:ext cx="180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E5BFBE2-875C-4B89-8EB9-E5C564EED296}"/>
                    </a:ext>
                  </a:extLst>
                </p14:cNvPr>
                <p14:cNvContentPartPr/>
                <p14:nvPr/>
              </p14:nvContentPartPr>
              <p14:xfrm>
                <a:off x="8554300" y="4095464"/>
                <a:ext cx="164880" cy="202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E5BFBE2-875C-4B89-8EB9-E5C564EED29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36300" y="4077464"/>
                  <a:ext cx="200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1FB94F-8F8A-470C-B6A4-3E8BB4D7A821}"/>
                    </a:ext>
                  </a:extLst>
                </p14:cNvPr>
                <p14:cNvContentPartPr/>
                <p14:nvPr/>
              </p14:nvContentPartPr>
              <p14:xfrm>
                <a:off x="8934820" y="4237304"/>
                <a:ext cx="360" cy="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1FB94F-8F8A-470C-B6A4-3E8BB4D7A8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16820" y="42196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3225075-6528-46F9-8BA8-B14C757CCCC0}"/>
                    </a:ext>
                  </a:extLst>
                </p14:cNvPr>
                <p14:cNvContentPartPr/>
                <p14:nvPr/>
              </p14:nvContentPartPr>
              <p14:xfrm>
                <a:off x="5788420" y="4592264"/>
                <a:ext cx="1032840" cy="224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3225075-6528-46F9-8BA8-B14C757CCCC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770780" y="4574624"/>
                  <a:ext cx="10684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5DCB04B-2B1B-4E74-9982-8A9BA74DEAAC}"/>
                    </a:ext>
                  </a:extLst>
                </p14:cNvPr>
                <p14:cNvContentPartPr/>
                <p14:nvPr/>
              </p14:nvContentPartPr>
              <p14:xfrm>
                <a:off x="7178380" y="4522064"/>
                <a:ext cx="267480" cy="252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5DCB04B-2B1B-4E74-9982-8A9BA74DEAA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160740" y="4504064"/>
                  <a:ext cx="303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AC59F2F-E959-4A5E-9CB4-61D76217B6E9}"/>
                    </a:ext>
                  </a:extLst>
                </p14:cNvPr>
                <p14:cNvContentPartPr/>
                <p14:nvPr/>
              </p14:nvContentPartPr>
              <p14:xfrm>
                <a:off x="7497700" y="4631864"/>
                <a:ext cx="252720" cy="138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AC59F2F-E959-4A5E-9CB4-61D76217B6E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80060" y="4613864"/>
                  <a:ext cx="288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9D1C54A-8048-44ED-A5E1-40A6B6D1B2EC}"/>
                    </a:ext>
                  </a:extLst>
                </p14:cNvPr>
                <p14:cNvContentPartPr/>
                <p14:nvPr/>
              </p14:nvContentPartPr>
              <p14:xfrm>
                <a:off x="7835020" y="4547264"/>
                <a:ext cx="44280" cy="203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9D1C54A-8048-44ED-A5E1-40A6B6D1B2E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17020" y="4529264"/>
                  <a:ext cx="79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157B05-1FFE-41CB-BD18-16AFC2B301F2}"/>
                    </a:ext>
                  </a:extLst>
                </p14:cNvPr>
                <p14:cNvContentPartPr/>
                <p14:nvPr/>
              </p14:nvContentPartPr>
              <p14:xfrm>
                <a:off x="7797940" y="4705304"/>
                <a:ext cx="299880" cy="36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157B05-1FFE-41CB-BD18-16AFC2B301F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779940" y="4687304"/>
                  <a:ext cx="335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8314403-FB5F-465F-81B1-03C438ACE4FE}"/>
                    </a:ext>
                  </a:extLst>
                </p14:cNvPr>
                <p14:cNvContentPartPr/>
                <p14:nvPr/>
              </p14:nvContentPartPr>
              <p14:xfrm>
                <a:off x="8129860" y="4681904"/>
                <a:ext cx="173880" cy="92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8314403-FB5F-465F-81B1-03C438ACE4F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112220" y="4663904"/>
                  <a:ext cx="209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7759195-E38D-4372-85BE-35AED1305F12}"/>
                    </a:ext>
                  </a:extLst>
                </p14:cNvPr>
                <p14:cNvContentPartPr/>
                <p14:nvPr/>
              </p14:nvContentPartPr>
              <p14:xfrm>
                <a:off x="8325340" y="4669664"/>
                <a:ext cx="563400" cy="72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7759195-E38D-4372-85BE-35AED1305F1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307700" y="4652024"/>
                  <a:ext cx="599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BCF1EF5-55E8-48A8-887D-95A970B2EFC7}"/>
                    </a:ext>
                  </a:extLst>
                </p14:cNvPr>
                <p14:cNvContentPartPr/>
                <p14:nvPr/>
              </p14:nvContentPartPr>
              <p14:xfrm>
                <a:off x="8985220" y="4660664"/>
                <a:ext cx="162360" cy="71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BCF1EF5-55E8-48A8-887D-95A970B2EFC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67580" y="4642664"/>
                  <a:ext cx="1980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C0DFE32-BF6D-42C9-96BA-265327713907}"/>
              </a:ext>
            </a:extLst>
          </p:cNvPr>
          <p:cNvGrpSpPr/>
          <p:nvPr/>
        </p:nvGrpSpPr>
        <p:grpSpPr>
          <a:xfrm>
            <a:off x="9557260" y="4485344"/>
            <a:ext cx="1125000" cy="629640"/>
            <a:chOff x="9557260" y="4485344"/>
            <a:chExt cx="1125000" cy="62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CFE9CC2-0EB5-437D-A51E-017C796E4781}"/>
                    </a:ext>
                  </a:extLst>
                </p14:cNvPr>
                <p14:cNvContentPartPr/>
                <p14:nvPr/>
              </p14:nvContentPartPr>
              <p14:xfrm>
                <a:off x="9557260" y="4485344"/>
                <a:ext cx="36360" cy="1065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CFE9CC2-0EB5-437D-A51E-017C796E478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539260" y="4467704"/>
                  <a:ext cx="7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E138F58-FB90-4218-A487-4C82248A67A9}"/>
                    </a:ext>
                  </a:extLst>
                </p14:cNvPr>
                <p14:cNvContentPartPr/>
                <p14:nvPr/>
              </p14:nvContentPartPr>
              <p14:xfrm>
                <a:off x="9765340" y="4499024"/>
                <a:ext cx="269640" cy="299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E138F58-FB90-4218-A487-4C82248A67A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47340" y="4481384"/>
                  <a:ext cx="3052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B088C75-195B-4D65-A462-6261361D86CA}"/>
                    </a:ext>
                  </a:extLst>
                </p14:cNvPr>
                <p14:cNvContentPartPr/>
                <p14:nvPr/>
              </p14:nvContentPartPr>
              <p14:xfrm>
                <a:off x="10119580" y="4646624"/>
                <a:ext cx="120240" cy="77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B088C75-195B-4D65-A462-6261361D86C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101940" y="4628624"/>
                  <a:ext cx="155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C263E95-49DF-4D51-BF45-75309E6F2820}"/>
                    </a:ext>
                  </a:extLst>
                </p14:cNvPr>
                <p14:cNvContentPartPr/>
                <p14:nvPr/>
              </p14:nvContentPartPr>
              <p14:xfrm>
                <a:off x="10205620" y="4646624"/>
                <a:ext cx="179280" cy="73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C263E95-49DF-4D51-BF45-75309E6F282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187620" y="4628624"/>
                  <a:ext cx="21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1A43C41-C22E-4F09-80FF-9794B5420A9B}"/>
                    </a:ext>
                  </a:extLst>
                </p14:cNvPr>
                <p14:cNvContentPartPr/>
                <p14:nvPr/>
              </p14:nvContentPartPr>
              <p14:xfrm>
                <a:off x="10362940" y="4677944"/>
                <a:ext cx="212040" cy="4370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1A43C41-C22E-4F09-80FF-9794B5420A9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344940" y="4659944"/>
                  <a:ext cx="2476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A683321-A67A-4E41-90B0-AF9C961D55A0}"/>
                    </a:ext>
                  </a:extLst>
                </p14:cNvPr>
                <p14:cNvContentPartPr/>
                <p14:nvPr/>
              </p14:nvContentPartPr>
              <p14:xfrm>
                <a:off x="10668220" y="4504784"/>
                <a:ext cx="14040" cy="95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A683321-A67A-4E41-90B0-AF9C961D55A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650220" y="4486784"/>
                  <a:ext cx="4968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05BD628-9D7C-4292-BB0B-85C266297670}"/>
              </a:ext>
            </a:extLst>
          </p:cNvPr>
          <p:cNvGrpSpPr/>
          <p:nvPr/>
        </p:nvGrpSpPr>
        <p:grpSpPr>
          <a:xfrm>
            <a:off x="6992980" y="3433424"/>
            <a:ext cx="1845360" cy="426600"/>
            <a:chOff x="6992980" y="3433424"/>
            <a:chExt cx="184536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0602FFD-8A57-4A98-86E7-D3EE68C01256}"/>
                    </a:ext>
                  </a:extLst>
                </p14:cNvPr>
                <p14:cNvContentPartPr/>
                <p14:nvPr/>
              </p14:nvContentPartPr>
              <p14:xfrm>
                <a:off x="7017820" y="3433424"/>
                <a:ext cx="116280" cy="283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0602FFD-8A57-4A98-86E7-D3EE68C0125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999820" y="3415424"/>
                  <a:ext cx="1519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5C14CC-4A75-4814-910B-6CAA3DAB3B60}"/>
                    </a:ext>
                  </a:extLst>
                </p14:cNvPr>
                <p14:cNvContentPartPr/>
                <p14:nvPr/>
              </p14:nvContentPartPr>
              <p14:xfrm>
                <a:off x="6992980" y="3619904"/>
                <a:ext cx="215280" cy="66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5C14CC-4A75-4814-910B-6CAA3DAB3B6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975340" y="3601904"/>
                  <a:ext cx="250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F5286F9-AAEE-445E-BDB2-E508A098D5B7}"/>
                    </a:ext>
                  </a:extLst>
                </p14:cNvPr>
                <p14:cNvContentPartPr/>
                <p14:nvPr/>
              </p14:nvContentPartPr>
              <p14:xfrm>
                <a:off x="7179820" y="3534584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F5286F9-AAEE-445E-BDB2-E508A098D5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62180" y="35169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A754458-981B-4354-B25E-B7CCFB7BA7F4}"/>
                    </a:ext>
                  </a:extLst>
                </p14:cNvPr>
                <p14:cNvContentPartPr/>
                <p14:nvPr/>
              </p14:nvContentPartPr>
              <p14:xfrm>
                <a:off x="7179820" y="3534584"/>
                <a:ext cx="221040" cy="158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A754458-981B-4354-B25E-B7CCFB7BA7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62180" y="3516944"/>
                  <a:ext cx="256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6E51E2E-0B59-4EC5-AC6F-D7E26A0B05FA}"/>
                    </a:ext>
                  </a:extLst>
                </p14:cNvPr>
                <p14:cNvContentPartPr/>
                <p14:nvPr/>
              </p14:nvContentPartPr>
              <p14:xfrm>
                <a:off x="7425700" y="3451784"/>
                <a:ext cx="232920" cy="252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6E51E2E-0B59-4EC5-AC6F-D7E26A0B05F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407700" y="3433784"/>
                  <a:ext cx="268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E705C9E-CE2E-458C-9A62-5C7014FC954B}"/>
                    </a:ext>
                  </a:extLst>
                </p14:cNvPr>
                <p14:cNvContentPartPr/>
                <p14:nvPr/>
              </p14:nvContentPartPr>
              <p14:xfrm>
                <a:off x="7615420" y="3617744"/>
                <a:ext cx="336960" cy="52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E705C9E-CE2E-458C-9A62-5C7014FC954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97780" y="3599744"/>
                  <a:ext cx="372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A8B3940-89E8-48F2-A8A5-79BBC8ED5588}"/>
                    </a:ext>
                  </a:extLst>
                </p14:cNvPr>
                <p14:cNvContentPartPr/>
                <p14:nvPr/>
              </p14:nvContentPartPr>
              <p14:xfrm>
                <a:off x="7962100" y="3576344"/>
                <a:ext cx="164880" cy="97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A8B3940-89E8-48F2-A8A5-79BBC8ED558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44460" y="3558344"/>
                  <a:ext cx="200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6FC45DA-CB21-4A72-969D-19175AF3454A}"/>
                    </a:ext>
                  </a:extLst>
                </p14:cNvPr>
                <p14:cNvContentPartPr/>
                <p14:nvPr/>
              </p14:nvContentPartPr>
              <p14:xfrm>
                <a:off x="8186380" y="3554024"/>
                <a:ext cx="651960" cy="111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6FC45DA-CB21-4A72-969D-19175AF345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68380" y="3536384"/>
                  <a:ext cx="687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13A1305-46EB-4800-B4BF-3DBC4685E12D}"/>
                    </a:ext>
                  </a:extLst>
                </p14:cNvPr>
                <p14:cNvContentPartPr/>
                <p14:nvPr/>
              </p14:nvContentPartPr>
              <p14:xfrm>
                <a:off x="7053820" y="3714944"/>
                <a:ext cx="1204200" cy="145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13A1305-46EB-4800-B4BF-3DBC4685E12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6180" y="3696944"/>
                  <a:ext cx="123984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075E89C-F0C3-4AAD-AA96-99851F27F281}"/>
                  </a:ext>
                </a:extLst>
              </p14:cNvPr>
              <p14:cNvContentPartPr/>
              <p14:nvPr/>
            </p14:nvContentPartPr>
            <p14:xfrm>
              <a:off x="7314820" y="4883144"/>
              <a:ext cx="1144800" cy="1821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075E89C-F0C3-4AAD-AA96-99851F27F28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297180" y="4865504"/>
                <a:ext cx="118044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BB459FD-3423-4475-B2CE-AD75FCF3196D}"/>
              </a:ext>
            </a:extLst>
          </p:cNvPr>
          <p:cNvGrpSpPr/>
          <p:nvPr/>
        </p:nvGrpSpPr>
        <p:grpSpPr>
          <a:xfrm>
            <a:off x="7894780" y="5188424"/>
            <a:ext cx="413280" cy="158400"/>
            <a:chOff x="7894780" y="5188424"/>
            <a:chExt cx="41328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E27ECA4-17EF-4B89-B657-B36AD2DA9510}"/>
                    </a:ext>
                  </a:extLst>
                </p14:cNvPr>
                <p14:cNvContentPartPr/>
                <p14:nvPr/>
              </p14:nvContentPartPr>
              <p14:xfrm>
                <a:off x="7894780" y="5188424"/>
                <a:ext cx="231120" cy="158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E27ECA4-17EF-4B89-B657-B36AD2DA95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77140" y="5170784"/>
                  <a:ext cx="266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69FD51F-6959-475A-9487-0B41A12AE087}"/>
                    </a:ext>
                  </a:extLst>
                </p14:cNvPr>
                <p14:cNvContentPartPr/>
                <p14:nvPr/>
              </p14:nvContentPartPr>
              <p14:xfrm>
                <a:off x="8121940" y="5211824"/>
                <a:ext cx="186120" cy="128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69FD51F-6959-475A-9487-0B41A12AE08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04300" y="5194184"/>
                  <a:ext cx="2217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35D85A8-A6D9-49DA-9424-582BC5CDA0F0}"/>
              </a:ext>
            </a:extLst>
          </p:cNvPr>
          <p:cNvGrpSpPr/>
          <p:nvPr/>
        </p:nvGrpSpPr>
        <p:grpSpPr>
          <a:xfrm>
            <a:off x="9102580" y="3474464"/>
            <a:ext cx="638640" cy="210240"/>
            <a:chOff x="9102580" y="3474464"/>
            <a:chExt cx="63864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70EBC30-B57A-45C9-AD4D-6392E44C9801}"/>
                    </a:ext>
                  </a:extLst>
                </p14:cNvPr>
                <p14:cNvContentPartPr/>
                <p14:nvPr/>
              </p14:nvContentPartPr>
              <p14:xfrm>
                <a:off x="9102580" y="3519464"/>
                <a:ext cx="198360" cy="165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70EBC30-B57A-45C9-AD4D-6392E44C980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084580" y="3501464"/>
                  <a:ext cx="234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ACBDBC-031E-476D-BBD1-C9B91F42AA8A}"/>
                    </a:ext>
                  </a:extLst>
                </p14:cNvPr>
                <p14:cNvContentPartPr/>
                <p14:nvPr/>
              </p14:nvContentPartPr>
              <p14:xfrm>
                <a:off x="9424420" y="3474464"/>
                <a:ext cx="128520" cy="154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ACBDBC-031E-476D-BBD1-C9B91F42AA8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06420" y="3456824"/>
                  <a:ext cx="164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FFFD78D-27A0-48D0-AB07-CDB48039121F}"/>
                    </a:ext>
                  </a:extLst>
                </p14:cNvPr>
                <p14:cNvContentPartPr/>
                <p14:nvPr/>
              </p14:nvContentPartPr>
              <p14:xfrm>
                <a:off x="9740860" y="3557984"/>
                <a:ext cx="360" cy="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FFFD78D-27A0-48D0-AB07-CDB4803912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22860" y="35403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D72F820-25FC-4C05-8E1D-F4B5943C3210}"/>
                  </a:ext>
                </a:extLst>
              </p14:cNvPr>
              <p14:cNvContentPartPr/>
              <p14:nvPr/>
            </p14:nvContentPartPr>
            <p14:xfrm>
              <a:off x="7302580" y="2658704"/>
              <a:ext cx="939600" cy="795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D72F820-25FC-4C05-8E1D-F4B5943C3210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284940" y="2641064"/>
                <a:ext cx="9752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B00766C-B628-4E9A-A3B4-6B96B9F09010}"/>
                  </a:ext>
                </a:extLst>
              </p14:cNvPr>
              <p14:cNvContentPartPr/>
              <p14:nvPr/>
            </p14:nvContentPartPr>
            <p14:xfrm>
              <a:off x="4699060" y="5765144"/>
              <a:ext cx="360" cy="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B00766C-B628-4E9A-A3B4-6B96B9F090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81060" y="574750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746BDE5-11AA-465F-B199-1A2B8B434538}"/>
                  </a:ext>
                </a:extLst>
              </p14:cNvPr>
              <p14:cNvContentPartPr/>
              <p14:nvPr/>
            </p14:nvContentPartPr>
            <p14:xfrm>
              <a:off x="4711300" y="5991944"/>
              <a:ext cx="25200" cy="136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746BDE5-11AA-465F-B199-1A2B8B43453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693660" y="5974304"/>
                <a:ext cx="6084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B9AF984-4A78-44C3-9CF7-723E448534D6}"/>
              </a:ext>
            </a:extLst>
          </p:cNvPr>
          <p:cNvGrpSpPr/>
          <p:nvPr/>
        </p:nvGrpSpPr>
        <p:grpSpPr>
          <a:xfrm>
            <a:off x="5153380" y="5529344"/>
            <a:ext cx="806760" cy="391320"/>
            <a:chOff x="5153380" y="5529344"/>
            <a:chExt cx="80676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76A422F-4181-4CC6-8FAE-50C5A1D5F8E5}"/>
                    </a:ext>
                  </a:extLst>
                </p14:cNvPr>
                <p14:cNvContentPartPr/>
                <p14:nvPr/>
              </p14:nvContentPartPr>
              <p14:xfrm>
                <a:off x="5153380" y="5529344"/>
                <a:ext cx="238320" cy="375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76A422F-4181-4CC6-8FAE-50C5A1D5F8E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35380" y="5511704"/>
                  <a:ext cx="2739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CB7F563-AC54-442B-A60A-2BC1DEB73405}"/>
                    </a:ext>
                  </a:extLst>
                </p14:cNvPr>
                <p14:cNvContentPartPr/>
                <p14:nvPr/>
              </p14:nvContentPartPr>
              <p14:xfrm>
                <a:off x="5559100" y="5701424"/>
                <a:ext cx="333720" cy="97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CB7F563-AC54-442B-A60A-2BC1DEB7340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41100" y="5683784"/>
                  <a:ext cx="369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89397F9-DE7A-41DB-A509-916F733E715D}"/>
                    </a:ext>
                  </a:extLst>
                </p14:cNvPr>
                <p14:cNvContentPartPr/>
                <p14:nvPr/>
              </p14:nvContentPartPr>
              <p14:xfrm>
                <a:off x="5832700" y="5631584"/>
                <a:ext cx="127440" cy="289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89397F9-DE7A-41DB-A509-916F733E715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14700" y="5613944"/>
                  <a:ext cx="16308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2B3B8A7-9F92-4FCA-B6AA-8436D8B62285}"/>
              </a:ext>
            </a:extLst>
          </p:cNvPr>
          <p:cNvGrpSpPr/>
          <p:nvPr/>
        </p:nvGrpSpPr>
        <p:grpSpPr>
          <a:xfrm>
            <a:off x="6274780" y="5564624"/>
            <a:ext cx="401040" cy="356400"/>
            <a:chOff x="6274780" y="5564624"/>
            <a:chExt cx="40104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8488F9B-728B-4835-B296-110D4EB8E5EC}"/>
                    </a:ext>
                  </a:extLst>
                </p14:cNvPr>
                <p14:cNvContentPartPr/>
                <p14:nvPr/>
              </p14:nvContentPartPr>
              <p14:xfrm>
                <a:off x="6274780" y="5564624"/>
                <a:ext cx="202680" cy="356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8488F9B-728B-4835-B296-110D4EB8E5E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57140" y="5546624"/>
                  <a:ext cx="2383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E838757-7F46-4792-93DA-36676D0DE849}"/>
                    </a:ext>
                  </a:extLst>
                </p14:cNvPr>
                <p14:cNvContentPartPr/>
                <p14:nvPr/>
              </p14:nvContentPartPr>
              <p14:xfrm>
                <a:off x="6675460" y="5707544"/>
                <a:ext cx="360" cy="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E838757-7F46-4792-93DA-36676D0DE8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57820" y="56899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F68AD38-A3BA-472A-97AD-078FB0D86EE6}"/>
                  </a:ext>
                </a:extLst>
              </p14:cNvPr>
              <p14:cNvContentPartPr/>
              <p14:nvPr/>
            </p14:nvContentPartPr>
            <p14:xfrm>
              <a:off x="6314380" y="6059624"/>
              <a:ext cx="160920" cy="3697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F68AD38-A3BA-472A-97AD-078FB0D86EE6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6296380" y="6041984"/>
                <a:ext cx="1965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D0FB56F-C683-48C1-88ED-C55C3CAB62FE}"/>
                  </a:ext>
                </a:extLst>
              </p14:cNvPr>
              <p14:cNvContentPartPr/>
              <p14:nvPr/>
            </p14:nvContentPartPr>
            <p14:xfrm>
              <a:off x="5206660" y="6250064"/>
              <a:ext cx="178560" cy="2869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D0FB56F-C683-48C1-88ED-C55C3CAB62FE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189020" y="6232064"/>
                <a:ext cx="2142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7443B49-C91E-4DED-83BC-16F208B906CD}"/>
                  </a:ext>
                </a:extLst>
              </p14:cNvPr>
              <p14:cNvContentPartPr/>
              <p14:nvPr/>
            </p14:nvContentPartPr>
            <p14:xfrm>
              <a:off x="5662420" y="6319184"/>
              <a:ext cx="360" cy="3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7443B49-C91E-4DED-83BC-16F208B906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44780" y="6301184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EC7A40F-F106-435A-BF12-9B228FD8C21A}"/>
              </a:ext>
            </a:extLst>
          </p:cNvPr>
          <p:cNvGrpSpPr/>
          <p:nvPr/>
        </p:nvGrpSpPr>
        <p:grpSpPr>
          <a:xfrm>
            <a:off x="6909820" y="5567144"/>
            <a:ext cx="1842120" cy="401040"/>
            <a:chOff x="6909820" y="5567144"/>
            <a:chExt cx="1842120" cy="4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92D8084-3B1B-433E-95C1-03F21BC025F2}"/>
                    </a:ext>
                  </a:extLst>
                </p14:cNvPr>
                <p14:cNvContentPartPr/>
                <p14:nvPr/>
              </p14:nvContentPartPr>
              <p14:xfrm>
                <a:off x="6909820" y="5567144"/>
                <a:ext cx="351000" cy="82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92D8084-3B1B-433E-95C1-03F21BC025F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91820" y="5549144"/>
                  <a:ext cx="386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42E5543-D350-46E0-9025-7F32351AB692}"/>
                    </a:ext>
                  </a:extLst>
                </p14:cNvPr>
                <p14:cNvContentPartPr/>
                <p14:nvPr/>
              </p14:nvContentPartPr>
              <p14:xfrm>
                <a:off x="7023580" y="5679104"/>
                <a:ext cx="9360" cy="239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42E5543-D350-46E0-9025-7F32351AB69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05580" y="5661464"/>
                  <a:ext cx="45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1D908CD-4866-4BB7-A6BC-0CFA3ACACB1E}"/>
                    </a:ext>
                  </a:extLst>
                </p14:cNvPr>
                <p14:cNvContentPartPr/>
                <p14:nvPr/>
              </p14:nvContentPartPr>
              <p14:xfrm>
                <a:off x="7111060" y="5663984"/>
                <a:ext cx="41040" cy="2617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1D908CD-4866-4BB7-A6BC-0CFA3ACACB1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93420" y="5646344"/>
                  <a:ext cx="76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888FFE5-172C-4A89-A318-27FCD66ABCC1}"/>
                    </a:ext>
                  </a:extLst>
                </p14:cNvPr>
                <p14:cNvContentPartPr/>
                <p14:nvPr/>
              </p14:nvContentPartPr>
              <p14:xfrm>
                <a:off x="6959140" y="5895824"/>
                <a:ext cx="233280" cy="72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888FFE5-172C-4A89-A318-27FCD66ABCC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41500" y="5878184"/>
                  <a:ext cx="268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EFE41F5-0B1F-4D86-BE5E-38B33322258B}"/>
                    </a:ext>
                  </a:extLst>
                </p14:cNvPr>
                <p14:cNvContentPartPr/>
                <p14:nvPr/>
              </p14:nvContentPartPr>
              <p14:xfrm>
                <a:off x="7373140" y="5717984"/>
                <a:ext cx="236160" cy="171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EFE41F5-0B1F-4D86-BE5E-38B33322258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355140" y="5699984"/>
                  <a:ext cx="271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ECDBF19-C90A-4695-AA8B-51A1C222DEB6}"/>
                    </a:ext>
                  </a:extLst>
                </p14:cNvPr>
                <p14:cNvContentPartPr/>
                <p14:nvPr/>
              </p14:nvContentPartPr>
              <p14:xfrm>
                <a:off x="7690660" y="5627264"/>
                <a:ext cx="120600" cy="2419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ECDBF19-C90A-4695-AA8B-51A1C222DEB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73020" y="5609624"/>
                  <a:ext cx="156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9322E58-BC98-4EC8-9874-4DD17D50AACC}"/>
                    </a:ext>
                  </a:extLst>
                </p14:cNvPr>
                <p14:cNvContentPartPr/>
                <p14:nvPr/>
              </p14:nvContentPartPr>
              <p14:xfrm>
                <a:off x="7694260" y="5721584"/>
                <a:ext cx="142200" cy="77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9322E58-BC98-4EC8-9874-4DD17D50AAC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676620" y="5703944"/>
                  <a:ext cx="177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6738D7-7567-45A2-A68B-9DFBB1DD8044}"/>
                    </a:ext>
                  </a:extLst>
                </p14:cNvPr>
                <p14:cNvContentPartPr/>
                <p14:nvPr/>
              </p14:nvContentPartPr>
              <p14:xfrm>
                <a:off x="8047780" y="5604224"/>
                <a:ext cx="704160" cy="250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6738D7-7567-45A2-A68B-9DFBB1DD804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29780" y="5586584"/>
                  <a:ext cx="739800" cy="28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751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392D26A-E246-49C9-ADAE-729A78701F27}"/>
              </a:ext>
            </a:extLst>
          </p:cNvPr>
          <p:cNvGrpSpPr/>
          <p:nvPr/>
        </p:nvGrpSpPr>
        <p:grpSpPr>
          <a:xfrm>
            <a:off x="411460" y="193064"/>
            <a:ext cx="1156320" cy="674280"/>
            <a:chOff x="411460" y="193064"/>
            <a:chExt cx="1156320" cy="67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7DF42BA-6800-4441-B7A0-D00D08403AA3}"/>
                    </a:ext>
                  </a:extLst>
                </p14:cNvPr>
                <p14:cNvContentPartPr/>
                <p14:nvPr/>
              </p14:nvContentPartPr>
              <p14:xfrm>
                <a:off x="437020" y="193064"/>
                <a:ext cx="461160" cy="108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7DF42BA-6800-4441-B7A0-D00D08403A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9020" y="175424"/>
                  <a:ext cx="496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E5F895F-B809-4D99-82F3-E260A2478EF6}"/>
                    </a:ext>
                  </a:extLst>
                </p14:cNvPr>
                <p14:cNvContentPartPr/>
                <p14:nvPr/>
              </p14:nvContentPartPr>
              <p14:xfrm>
                <a:off x="566980" y="324104"/>
                <a:ext cx="21600" cy="208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E5F895F-B809-4D99-82F3-E260A2478E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340" y="306104"/>
                  <a:ext cx="572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21A456-AAD2-4BEA-97CE-DC1B06FEC18F}"/>
                    </a:ext>
                  </a:extLst>
                </p14:cNvPr>
                <p14:cNvContentPartPr/>
                <p14:nvPr/>
              </p14:nvContentPartPr>
              <p14:xfrm>
                <a:off x="655180" y="291704"/>
                <a:ext cx="17640" cy="210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21A456-AAD2-4BEA-97CE-DC1B06FEC1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7540" y="273704"/>
                  <a:ext cx="53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D9EF525-35FB-478B-ADC7-2E6B26BD883D}"/>
                    </a:ext>
                  </a:extLst>
                </p14:cNvPr>
                <p14:cNvContentPartPr/>
                <p14:nvPr/>
              </p14:nvContentPartPr>
              <p14:xfrm>
                <a:off x="761740" y="249944"/>
                <a:ext cx="34200" cy="241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D9EF525-35FB-478B-ADC7-2E6B26BD88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3740" y="232304"/>
                  <a:ext cx="69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1E6F9FD-38F7-4FF0-8278-805967367400}"/>
                    </a:ext>
                  </a:extLst>
                </p14:cNvPr>
                <p14:cNvContentPartPr/>
                <p14:nvPr/>
              </p14:nvContentPartPr>
              <p14:xfrm>
                <a:off x="411460" y="499064"/>
                <a:ext cx="540000" cy="105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1E6F9FD-38F7-4FF0-8278-8059673674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3820" y="481424"/>
                  <a:ext cx="575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65B430-78EF-4369-8603-BA0442DA4C56}"/>
                    </a:ext>
                  </a:extLst>
                </p14:cNvPr>
                <p14:cNvContentPartPr/>
                <p14:nvPr/>
              </p14:nvContentPartPr>
              <p14:xfrm>
                <a:off x="986740" y="329504"/>
                <a:ext cx="209880" cy="157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65B430-78EF-4369-8603-BA0442DA4C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8740" y="311864"/>
                  <a:ext cx="245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A6F368E-74BE-4B77-BF9F-4FE42D43B177}"/>
                    </a:ext>
                  </a:extLst>
                </p14:cNvPr>
                <p14:cNvContentPartPr/>
                <p14:nvPr/>
              </p14:nvContentPartPr>
              <p14:xfrm>
                <a:off x="1247020" y="242024"/>
                <a:ext cx="101520" cy="165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A6F368E-74BE-4B77-BF9F-4FE42D43B1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29020" y="224024"/>
                  <a:ext cx="137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A024285-B31E-4A64-8655-64A6A1F8A9E6}"/>
                    </a:ext>
                  </a:extLst>
                </p14:cNvPr>
                <p14:cNvContentPartPr/>
                <p14:nvPr/>
              </p14:nvContentPartPr>
              <p14:xfrm>
                <a:off x="1265740" y="233744"/>
                <a:ext cx="216360" cy="91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A024285-B31E-4A64-8655-64A6A1F8A9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48100" y="216104"/>
                  <a:ext cx="252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B273A3C-E442-4732-915A-63B92213DBCA}"/>
                    </a:ext>
                  </a:extLst>
                </p14:cNvPr>
                <p14:cNvContentPartPr/>
                <p14:nvPr/>
              </p14:nvContentPartPr>
              <p14:xfrm>
                <a:off x="1521340" y="388904"/>
                <a:ext cx="1440" cy="42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B273A3C-E442-4732-915A-63B92213DB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3700" y="370904"/>
                  <a:ext cx="37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8F7F4C-E033-46E9-A03E-7798831E15E2}"/>
                    </a:ext>
                  </a:extLst>
                </p14:cNvPr>
                <p14:cNvContentPartPr/>
                <p14:nvPr/>
              </p14:nvContentPartPr>
              <p14:xfrm>
                <a:off x="527380" y="568904"/>
                <a:ext cx="1040400" cy="164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8F7F4C-E033-46E9-A03E-7798831E15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9740" y="551264"/>
                  <a:ext cx="1076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97EF40-2324-4030-9F74-0EB6D2D95535}"/>
                    </a:ext>
                  </a:extLst>
                </p14:cNvPr>
                <p14:cNvContentPartPr/>
                <p14:nvPr/>
              </p14:nvContentPartPr>
              <p14:xfrm>
                <a:off x="500380" y="719024"/>
                <a:ext cx="891000" cy="148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97EF40-2324-4030-9F74-0EB6D2D9553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2740" y="701024"/>
                  <a:ext cx="9266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3FFF7F-6336-4816-A4FF-D8B1D8835ECA}"/>
              </a:ext>
            </a:extLst>
          </p:cNvPr>
          <p:cNvGrpSpPr/>
          <p:nvPr/>
        </p:nvGrpSpPr>
        <p:grpSpPr>
          <a:xfrm>
            <a:off x="2735980" y="1965344"/>
            <a:ext cx="992160" cy="457920"/>
            <a:chOff x="2735980" y="1965344"/>
            <a:chExt cx="99216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EAA4470-A76B-40EF-BB6B-8DD2B18728B8}"/>
                    </a:ext>
                  </a:extLst>
                </p14:cNvPr>
                <p14:cNvContentPartPr/>
                <p14:nvPr/>
              </p14:nvContentPartPr>
              <p14:xfrm>
                <a:off x="2748940" y="2003864"/>
                <a:ext cx="128880" cy="284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EAA4470-A76B-40EF-BB6B-8DD2B18728B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1300" y="1986224"/>
                  <a:ext cx="1645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E880C75-D5BA-4000-912B-7DD65372944D}"/>
                    </a:ext>
                  </a:extLst>
                </p14:cNvPr>
                <p14:cNvContentPartPr/>
                <p14:nvPr/>
              </p14:nvContentPartPr>
              <p14:xfrm>
                <a:off x="2735980" y="2180984"/>
                <a:ext cx="134280" cy="24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E880C75-D5BA-4000-912B-7DD6537294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17980" y="2162984"/>
                  <a:ext cx="169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1252A5-C68F-45E8-BD46-FB216EBE9DFA}"/>
                    </a:ext>
                  </a:extLst>
                </p14:cNvPr>
                <p14:cNvContentPartPr/>
                <p14:nvPr/>
              </p14:nvContentPartPr>
              <p14:xfrm>
                <a:off x="2947300" y="2075504"/>
                <a:ext cx="171000" cy="225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1252A5-C68F-45E8-BD46-FB216EBE9D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29660" y="2057864"/>
                  <a:ext cx="206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471B40-ACC8-44C1-855A-3235B3635C42}"/>
                    </a:ext>
                  </a:extLst>
                </p14:cNvPr>
                <p14:cNvContentPartPr/>
                <p14:nvPr/>
              </p14:nvContentPartPr>
              <p14:xfrm>
                <a:off x="3206500" y="2108984"/>
                <a:ext cx="38520" cy="185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471B40-ACC8-44C1-855A-3235B3635C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88500" y="2091344"/>
                  <a:ext cx="74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3B37C5-6B09-4D75-A11F-A11160C1E17A}"/>
                    </a:ext>
                  </a:extLst>
                </p14:cNvPr>
                <p14:cNvContentPartPr/>
                <p14:nvPr/>
              </p14:nvContentPartPr>
              <p14:xfrm>
                <a:off x="3457780" y="1965344"/>
                <a:ext cx="270360" cy="457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3B37C5-6B09-4D75-A11F-A11160C1E1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39780" y="1947704"/>
                  <a:ext cx="30600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C7B35A-4937-4970-A200-3D4CAA981048}"/>
              </a:ext>
            </a:extLst>
          </p:cNvPr>
          <p:cNvGrpSpPr/>
          <p:nvPr/>
        </p:nvGrpSpPr>
        <p:grpSpPr>
          <a:xfrm>
            <a:off x="4368940" y="1946264"/>
            <a:ext cx="2098800" cy="314640"/>
            <a:chOff x="4368940" y="1946264"/>
            <a:chExt cx="209880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ABA2827-3E0D-4B1E-BBCA-23897DA35AEB}"/>
                    </a:ext>
                  </a:extLst>
                </p14:cNvPr>
                <p14:cNvContentPartPr/>
                <p14:nvPr/>
              </p14:nvContentPartPr>
              <p14:xfrm>
                <a:off x="4368940" y="2001344"/>
                <a:ext cx="218520" cy="257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ABA2827-3E0D-4B1E-BBCA-23897DA35A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51300" y="1983704"/>
                  <a:ext cx="254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DA77FDA-8171-41B7-9E33-B3B9B2FA6239}"/>
                    </a:ext>
                  </a:extLst>
                </p14:cNvPr>
                <p14:cNvContentPartPr/>
                <p14:nvPr/>
              </p14:nvContentPartPr>
              <p14:xfrm>
                <a:off x="4414300" y="2140304"/>
                <a:ext cx="131040" cy="11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DA77FDA-8171-41B7-9E33-B3B9B2FA62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96300" y="2122664"/>
                  <a:ext cx="166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5AAB30-688C-4D72-BE72-52465EF90B84}"/>
                    </a:ext>
                  </a:extLst>
                </p14:cNvPr>
                <p14:cNvContentPartPr/>
                <p14:nvPr/>
              </p14:nvContentPartPr>
              <p14:xfrm>
                <a:off x="4819300" y="1946264"/>
                <a:ext cx="241200" cy="289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5AAB30-688C-4D72-BE72-52465EF90B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01660" y="1928264"/>
                  <a:ext cx="276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08233F-26D9-4651-9D6A-202C385D367D}"/>
                    </a:ext>
                  </a:extLst>
                </p14:cNvPr>
                <p14:cNvContentPartPr/>
                <p14:nvPr/>
              </p14:nvContentPartPr>
              <p14:xfrm>
                <a:off x="5311060" y="2111144"/>
                <a:ext cx="521280" cy="67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08233F-26D9-4651-9D6A-202C385D36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93420" y="2093144"/>
                  <a:ext cx="556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D65996-BA72-44E3-8446-1BD02DE48EAE}"/>
                    </a:ext>
                  </a:extLst>
                </p14:cNvPr>
                <p14:cNvContentPartPr/>
                <p14:nvPr/>
              </p14:nvContentPartPr>
              <p14:xfrm>
                <a:off x="5654860" y="2046344"/>
                <a:ext cx="195120" cy="214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D65996-BA72-44E3-8446-1BD02DE48E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37220" y="2028344"/>
                  <a:ext cx="230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4ABD2D8-2251-48EF-99CB-8FBD94BC684D}"/>
                    </a:ext>
                  </a:extLst>
                </p14:cNvPr>
                <p14:cNvContentPartPr/>
                <p14:nvPr/>
              </p14:nvContentPartPr>
              <p14:xfrm>
                <a:off x="6115300" y="2013944"/>
                <a:ext cx="352440" cy="237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4ABD2D8-2251-48EF-99CB-8FBD94BC68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97300" y="1995944"/>
                  <a:ext cx="3880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FE4707-6C8C-4352-996E-7902440C3B53}"/>
              </a:ext>
            </a:extLst>
          </p:cNvPr>
          <p:cNvGrpSpPr/>
          <p:nvPr/>
        </p:nvGrpSpPr>
        <p:grpSpPr>
          <a:xfrm>
            <a:off x="4679620" y="2596784"/>
            <a:ext cx="1531080" cy="287640"/>
            <a:chOff x="4679620" y="2596784"/>
            <a:chExt cx="153108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6FB363-ECF8-454F-9B97-C8127E8FA3DA}"/>
                    </a:ext>
                  </a:extLst>
                </p14:cNvPr>
                <p14:cNvContentPartPr/>
                <p14:nvPr/>
              </p14:nvContentPartPr>
              <p14:xfrm>
                <a:off x="4679620" y="2630624"/>
                <a:ext cx="375480" cy="250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6FB363-ECF8-454F-9B97-C8127E8FA3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61620" y="2612624"/>
                  <a:ext cx="411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76A5184-4F54-4666-9DE6-89ABAE8E2DBB}"/>
                    </a:ext>
                  </a:extLst>
                </p14:cNvPr>
                <p14:cNvContentPartPr/>
                <p14:nvPr/>
              </p14:nvContentPartPr>
              <p14:xfrm>
                <a:off x="5312500" y="2745104"/>
                <a:ext cx="459720" cy="75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76A5184-4F54-4666-9DE6-89ABAE8E2D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94500" y="2727104"/>
                  <a:ext cx="495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03FA78F-E043-4448-A45C-30DEFFB89504}"/>
                    </a:ext>
                  </a:extLst>
                </p14:cNvPr>
                <p14:cNvContentPartPr/>
                <p14:nvPr/>
              </p14:nvContentPartPr>
              <p14:xfrm>
                <a:off x="5598340" y="2688224"/>
                <a:ext cx="159480" cy="196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03FA78F-E043-4448-A45C-30DEFFB8950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80700" y="2670584"/>
                  <a:ext cx="195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5200BBF-B518-4595-9AF9-19523A616DF2}"/>
                    </a:ext>
                  </a:extLst>
                </p14:cNvPr>
                <p14:cNvContentPartPr/>
                <p14:nvPr/>
              </p14:nvContentPartPr>
              <p14:xfrm>
                <a:off x="6008020" y="2664824"/>
                <a:ext cx="36360" cy="2008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5200BBF-B518-4595-9AF9-19523A616D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90380" y="2647184"/>
                  <a:ext cx="72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F26A04D-AF76-40EB-9835-E7C532B67294}"/>
                    </a:ext>
                  </a:extLst>
                </p14:cNvPr>
                <p14:cNvContentPartPr/>
                <p14:nvPr/>
              </p14:nvContentPartPr>
              <p14:xfrm>
                <a:off x="6004780" y="2596784"/>
                <a:ext cx="205920" cy="255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F26A04D-AF76-40EB-9835-E7C532B672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86780" y="2578784"/>
                  <a:ext cx="24156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334A280-FB82-4281-89A9-B093B3A2E470}"/>
              </a:ext>
            </a:extLst>
          </p:cNvPr>
          <p:cNvGrpSpPr/>
          <p:nvPr/>
        </p:nvGrpSpPr>
        <p:grpSpPr>
          <a:xfrm>
            <a:off x="2967100" y="3257744"/>
            <a:ext cx="722520" cy="465840"/>
            <a:chOff x="2967100" y="3257744"/>
            <a:chExt cx="722520" cy="46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AA36DC-9F8B-47E8-B278-82372319032A}"/>
                    </a:ext>
                  </a:extLst>
                </p14:cNvPr>
                <p14:cNvContentPartPr/>
                <p14:nvPr/>
              </p14:nvContentPartPr>
              <p14:xfrm>
                <a:off x="2967100" y="3257744"/>
                <a:ext cx="156240" cy="290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AA36DC-9F8B-47E8-B278-8237231903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49460" y="3240104"/>
                  <a:ext cx="1918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A9D899-A4D2-41AD-B617-0C21170D0A4C}"/>
                    </a:ext>
                  </a:extLst>
                </p14:cNvPr>
                <p14:cNvContentPartPr/>
                <p14:nvPr/>
              </p14:nvContentPartPr>
              <p14:xfrm>
                <a:off x="3219820" y="3312104"/>
                <a:ext cx="66600" cy="242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A9D899-A4D2-41AD-B617-0C21170D0A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02180" y="3294104"/>
                  <a:ext cx="102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A84B3A-CBF5-474F-9DF7-9460CFD5F875}"/>
                    </a:ext>
                  </a:extLst>
                </p14:cNvPr>
                <p14:cNvContentPartPr/>
                <p14:nvPr/>
              </p14:nvContentPartPr>
              <p14:xfrm>
                <a:off x="3236740" y="3358184"/>
                <a:ext cx="321840" cy="365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6A84B3A-CBF5-474F-9DF7-9460CFD5F8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19100" y="3340184"/>
                  <a:ext cx="3574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D781981-A226-4A46-BC32-2F97A3CC43EA}"/>
                    </a:ext>
                  </a:extLst>
                </p14:cNvPr>
                <p14:cNvContentPartPr/>
                <p14:nvPr/>
              </p14:nvContentPartPr>
              <p14:xfrm>
                <a:off x="3654340" y="3426224"/>
                <a:ext cx="35280" cy="135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D781981-A226-4A46-BC32-2F97A3CC43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36700" y="3408584"/>
                  <a:ext cx="7092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8F6DC9A-4D90-4985-9827-F2F5147F1D54}"/>
              </a:ext>
            </a:extLst>
          </p:cNvPr>
          <p:cNvGrpSpPr/>
          <p:nvPr/>
        </p:nvGrpSpPr>
        <p:grpSpPr>
          <a:xfrm>
            <a:off x="4105780" y="3138944"/>
            <a:ext cx="4320360" cy="1672920"/>
            <a:chOff x="4105780" y="3138944"/>
            <a:chExt cx="4320360" cy="167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E44DDE-2BCB-4BBB-9202-6C7334672460}"/>
                    </a:ext>
                  </a:extLst>
                </p14:cNvPr>
                <p14:cNvContentPartPr/>
                <p14:nvPr/>
              </p14:nvContentPartPr>
              <p14:xfrm>
                <a:off x="4411780" y="3302384"/>
                <a:ext cx="233640" cy="249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E44DDE-2BCB-4BBB-9202-6C73346724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93780" y="3284384"/>
                  <a:ext cx="2692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F982291-18F3-41AE-B3E3-166EFD51E76B}"/>
                    </a:ext>
                  </a:extLst>
                </p14:cNvPr>
                <p14:cNvContentPartPr/>
                <p14:nvPr/>
              </p14:nvContentPartPr>
              <p14:xfrm>
                <a:off x="4453540" y="3433424"/>
                <a:ext cx="226440" cy="25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F982291-18F3-41AE-B3E3-166EFD51E7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35900" y="3415784"/>
                  <a:ext cx="262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C771DDB-B5E7-45C3-A9E5-54410438C06C}"/>
                    </a:ext>
                  </a:extLst>
                </p14:cNvPr>
                <p14:cNvContentPartPr/>
                <p14:nvPr/>
              </p14:nvContentPartPr>
              <p14:xfrm>
                <a:off x="4761340" y="3329024"/>
                <a:ext cx="201240" cy="215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C771DDB-B5E7-45C3-A9E5-54410438C0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43700" y="3311384"/>
                  <a:ext cx="236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C5ED20-F65E-4981-A0EA-FE754699027C}"/>
                    </a:ext>
                  </a:extLst>
                </p14:cNvPr>
                <p14:cNvContentPartPr/>
                <p14:nvPr/>
              </p14:nvContentPartPr>
              <p14:xfrm>
                <a:off x="4876900" y="3349544"/>
                <a:ext cx="330120" cy="356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C5ED20-F65E-4981-A0EA-FE754699027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58900" y="3331544"/>
                  <a:ext cx="3657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FE8729F-5872-434F-9E77-E97DFE9EF6F9}"/>
                    </a:ext>
                  </a:extLst>
                </p14:cNvPr>
                <p14:cNvContentPartPr/>
                <p14:nvPr/>
              </p14:nvContentPartPr>
              <p14:xfrm>
                <a:off x="4105780" y="3158024"/>
                <a:ext cx="243360" cy="531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FE8729F-5872-434F-9E77-E97DFE9EF6F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88140" y="3140384"/>
                  <a:ext cx="2790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801E9EB-CF7C-443F-99CB-B7EB5CDF32AF}"/>
                    </a:ext>
                  </a:extLst>
                </p14:cNvPr>
                <p14:cNvContentPartPr/>
                <p14:nvPr/>
              </p14:nvContentPartPr>
              <p14:xfrm>
                <a:off x="5316820" y="3186464"/>
                <a:ext cx="20520" cy="191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801E9EB-CF7C-443F-99CB-B7EB5CDF32A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99180" y="3168464"/>
                  <a:ext cx="56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D34B56-F149-4543-9CFE-CED264921ED3}"/>
                    </a:ext>
                  </a:extLst>
                </p14:cNvPr>
                <p14:cNvContentPartPr/>
                <p14:nvPr/>
              </p14:nvContentPartPr>
              <p14:xfrm>
                <a:off x="5279740" y="3261344"/>
                <a:ext cx="239040" cy="16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D34B56-F149-4543-9CFE-CED264921E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62100" y="3243344"/>
                  <a:ext cx="274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89FF48-B858-411A-8AEC-286D54A35209}"/>
                    </a:ext>
                  </a:extLst>
                </p14:cNvPr>
                <p14:cNvContentPartPr/>
                <p14:nvPr/>
              </p14:nvContentPartPr>
              <p14:xfrm>
                <a:off x="5487100" y="3421184"/>
                <a:ext cx="221040" cy="154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89FF48-B858-411A-8AEC-286D54A352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69100" y="3403544"/>
                  <a:ext cx="256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B50645-DC8B-42F4-8209-C2786F1F4B5F}"/>
                    </a:ext>
                  </a:extLst>
                </p14:cNvPr>
                <p14:cNvContentPartPr/>
                <p14:nvPr/>
              </p14:nvContentPartPr>
              <p14:xfrm>
                <a:off x="6020620" y="3215624"/>
                <a:ext cx="290880" cy="428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B50645-DC8B-42F4-8209-C2786F1F4B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02620" y="3197984"/>
                  <a:ext cx="3265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4498C74-7702-4151-AC7B-5DDD72A75488}"/>
                    </a:ext>
                  </a:extLst>
                </p14:cNvPr>
                <p14:cNvContentPartPr/>
                <p14:nvPr/>
              </p14:nvContentPartPr>
              <p14:xfrm>
                <a:off x="6308260" y="3285464"/>
                <a:ext cx="249840" cy="183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4498C74-7702-4151-AC7B-5DDD72A754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90620" y="3267824"/>
                  <a:ext cx="285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AD9D128-17FB-4F3D-8D31-DB49E3C4FD40}"/>
                    </a:ext>
                  </a:extLst>
                </p14:cNvPr>
                <p14:cNvContentPartPr/>
                <p14:nvPr/>
              </p14:nvContentPartPr>
              <p14:xfrm>
                <a:off x="6322300" y="3356384"/>
                <a:ext cx="296280" cy="46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AD9D128-17FB-4F3D-8D31-DB49E3C4FD4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04300" y="3338744"/>
                  <a:ext cx="331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091427E-2BF8-4D74-9036-6C3B0172F542}"/>
                    </a:ext>
                  </a:extLst>
                </p14:cNvPr>
                <p14:cNvContentPartPr/>
                <p14:nvPr/>
              </p14:nvContentPartPr>
              <p14:xfrm>
                <a:off x="6707140" y="3209504"/>
                <a:ext cx="238320" cy="247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091427E-2BF8-4D74-9036-6C3B0172F5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89140" y="3191864"/>
                  <a:ext cx="273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F0AA1B-AF98-4957-9ECC-6E28F1168223}"/>
                    </a:ext>
                  </a:extLst>
                </p14:cNvPr>
                <p14:cNvContentPartPr/>
                <p14:nvPr/>
              </p14:nvContentPartPr>
              <p14:xfrm>
                <a:off x="7111060" y="3256304"/>
                <a:ext cx="176040" cy="177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F0AA1B-AF98-4957-9ECC-6E28F11682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93420" y="3238304"/>
                  <a:ext cx="211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1EB54B2-A52D-434D-8537-DCD112605B6C}"/>
                    </a:ext>
                  </a:extLst>
                </p14:cNvPr>
                <p14:cNvContentPartPr/>
                <p14:nvPr/>
              </p14:nvContentPartPr>
              <p14:xfrm>
                <a:off x="7513180" y="3236504"/>
                <a:ext cx="186120" cy="243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1EB54B2-A52D-434D-8537-DCD112605B6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95180" y="3218504"/>
                  <a:ext cx="2217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BBB2C8C-3E19-46D6-AF03-344397352488}"/>
                    </a:ext>
                  </a:extLst>
                </p14:cNvPr>
                <p14:cNvContentPartPr/>
                <p14:nvPr/>
              </p14:nvContentPartPr>
              <p14:xfrm>
                <a:off x="7728100" y="3138944"/>
                <a:ext cx="303120" cy="537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BBB2C8C-3E19-46D6-AF03-3443973524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10100" y="3120944"/>
                  <a:ext cx="3387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C93BCCF-DEB2-4241-ADF2-1FC8FACBB248}"/>
                    </a:ext>
                  </a:extLst>
                </p14:cNvPr>
                <p14:cNvContentPartPr/>
                <p14:nvPr/>
              </p14:nvContentPartPr>
              <p14:xfrm>
                <a:off x="4430140" y="3765704"/>
                <a:ext cx="425520" cy="25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C93BCCF-DEB2-4241-ADF2-1FC8FACBB2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12500" y="3747704"/>
                  <a:ext cx="461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1CA62B8-805C-438A-B3B3-6AD553653D6E}"/>
                    </a:ext>
                  </a:extLst>
                </p14:cNvPr>
                <p14:cNvContentPartPr/>
                <p14:nvPr/>
              </p14:nvContentPartPr>
              <p14:xfrm>
                <a:off x="4492060" y="3955064"/>
                <a:ext cx="37440" cy="179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1CA62B8-805C-438A-B3B3-6AD553653D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74060" y="3937064"/>
                  <a:ext cx="73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EDF3845-672C-4F21-B762-2F8816D4B356}"/>
                    </a:ext>
                  </a:extLst>
                </p14:cNvPr>
                <p14:cNvContentPartPr/>
                <p14:nvPr/>
              </p14:nvContentPartPr>
              <p14:xfrm>
                <a:off x="4492060" y="3955064"/>
                <a:ext cx="526680" cy="419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EDF3845-672C-4F21-B762-2F8816D4B3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74060" y="3937064"/>
                  <a:ext cx="5623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4454E84-14AD-43D8-B8B9-2EA9E6B5F68D}"/>
                    </a:ext>
                  </a:extLst>
                </p14:cNvPr>
                <p14:cNvContentPartPr/>
                <p14:nvPr/>
              </p14:nvContentPartPr>
              <p14:xfrm>
                <a:off x="5430220" y="3868664"/>
                <a:ext cx="239400" cy="435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4454E84-14AD-43D8-B8B9-2EA9E6B5F6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12220" y="3850664"/>
                  <a:ext cx="2750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C7DACC-05FC-428E-8EC4-E621BA26B4F5}"/>
                    </a:ext>
                  </a:extLst>
                </p14:cNvPr>
                <p14:cNvContentPartPr/>
                <p14:nvPr/>
              </p14:nvContentPartPr>
              <p14:xfrm>
                <a:off x="5935660" y="3932024"/>
                <a:ext cx="253800" cy="204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C7DACC-05FC-428E-8EC4-E621BA26B4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18020" y="3914384"/>
                  <a:ext cx="289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6754EE8-7094-45BD-9B56-E21F1FF05C30}"/>
                    </a:ext>
                  </a:extLst>
                </p14:cNvPr>
                <p14:cNvContentPartPr/>
                <p14:nvPr/>
              </p14:nvContentPartPr>
              <p14:xfrm>
                <a:off x="6046540" y="4045064"/>
                <a:ext cx="201960" cy="7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6754EE8-7094-45BD-9B56-E21F1FF05C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28540" y="4027064"/>
                  <a:ext cx="237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0289EB5-FF3F-41A7-BF06-24F4D57FED11}"/>
                    </a:ext>
                  </a:extLst>
                </p14:cNvPr>
                <p14:cNvContentPartPr/>
                <p14:nvPr/>
              </p14:nvContentPartPr>
              <p14:xfrm>
                <a:off x="6325540" y="4016624"/>
                <a:ext cx="352800" cy="2574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0289EB5-FF3F-41A7-BF06-24F4D57FED1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07900" y="3998984"/>
                  <a:ext cx="388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E36E4BB-433D-49B4-B1C8-B2081A4A65A6}"/>
                    </a:ext>
                  </a:extLst>
                </p14:cNvPr>
                <p14:cNvContentPartPr/>
                <p14:nvPr/>
              </p14:nvContentPartPr>
              <p14:xfrm>
                <a:off x="6663220" y="3921224"/>
                <a:ext cx="179640" cy="251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E36E4BB-433D-49B4-B1C8-B2081A4A65A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5580" y="3903584"/>
                  <a:ext cx="215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FE6B746-DF03-45E9-96CF-EBD951F812A9}"/>
                    </a:ext>
                  </a:extLst>
                </p14:cNvPr>
                <p14:cNvContentPartPr/>
                <p14:nvPr/>
              </p14:nvContentPartPr>
              <p14:xfrm>
                <a:off x="6906220" y="3825824"/>
                <a:ext cx="208440" cy="413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FE6B746-DF03-45E9-96CF-EBD951F812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88580" y="3808184"/>
                  <a:ext cx="2440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F0E89C-3FEF-403B-A72B-0B170859FA7F}"/>
                    </a:ext>
                  </a:extLst>
                </p14:cNvPr>
                <p14:cNvContentPartPr/>
                <p14:nvPr/>
              </p14:nvContentPartPr>
              <p14:xfrm>
                <a:off x="7365580" y="3905744"/>
                <a:ext cx="129240" cy="303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F0E89C-3FEF-403B-A72B-0B170859FA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47940" y="3888104"/>
                  <a:ext cx="164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D70D52E-BB91-4E3B-881C-249C5E4FDD24}"/>
                    </a:ext>
                  </a:extLst>
                </p14:cNvPr>
                <p14:cNvContentPartPr/>
                <p14:nvPr/>
              </p14:nvContentPartPr>
              <p14:xfrm>
                <a:off x="7628020" y="3934184"/>
                <a:ext cx="165240" cy="202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D70D52E-BB91-4E3B-881C-249C5E4FDD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10020" y="3916544"/>
                  <a:ext cx="200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42F034C-62EA-4209-825B-3103B1B49934}"/>
                    </a:ext>
                  </a:extLst>
                </p14:cNvPr>
                <p14:cNvContentPartPr/>
                <p14:nvPr/>
              </p14:nvContentPartPr>
              <p14:xfrm>
                <a:off x="7682020" y="4099784"/>
                <a:ext cx="298800" cy="21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42F034C-62EA-4209-825B-3103B1B4993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64020" y="4081784"/>
                  <a:ext cx="334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C86AEE0-42C0-44F8-8D0A-FAC65DA0150A}"/>
                    </a:ext>
                  </a:extLst>
                </p14:cNvPr>
                <p14:cNvContentPartPr/>
                <p14:nvPr/>
              </p14:nvContentPartPr>
              <p14:xfrm>
                <a:off x="5614180" y="4433144"/>
                <a:ext cx="218520" cy="378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C86AEE0-42C0-44F8-8D0A-FAC65DA015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96540" y="4415144"/>
                  <a:ext cx="25416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8ACED68-9ACC-4FB1-8734-76B83C2AEBF0}"/>
                    </a:ext>
                  </a:extLst>
                </p14:cNvPr>
                <p14:cNvContentPartPr/>
                <p14:nvPr/>
              </p14:nvContentPartPr>
              <p14:xfrm>
                <a:off x="5945380" y="4570664"/>
                <a:ext cx="207000" cy="160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8ACED68-9ACC-4FB1-8734-76B83C2AEBF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27740" y="4552664"/>
                  <a:ext cx="242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1A70698-DEAB-46CB-911D-FEB65F5D8532}"/>
                    </a:ext>
                  </a:extLst>
                </p14:cNvPr>
                <p14:cNvContentPartPr/>
                <p14:nvPr/>
              </p14:nvContentPartPr>
              <p14:xfrm>
                <a:off x="6297460" y="4712144"/>
                <a:ext cx="70200" cy="99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1A70698-DEAB-46CB-911D-FEB65F5D85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79460" y="4694504"/>
                  <a:ext cx="105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5E2A669-F264-43C1-A339-4664E8EF4DA5}"/>
                    </a:ext>
                  </a:extLst>
                </p14:cNvPr>
                <p14:cNvContentPartPr/>
                <p14:nvPr/>
              </p14:nvContentPartPr>
              <p14:xfrm>
                <a:off x="6637300" y="4558424"/>
                <a:ext cx="174240" cy="1976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5E2A669-F264-43C1-A339-4664E8EF4D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19660" y="4540424"/>
                  <a:ext cx="209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8E99F2F-03BD-4A62-9F09-E9B8EEEE3159}"/>
                    </a:ext>
                  </a:extLst>
                </p14:cNvPr>
                <p14:cNvContentPartPr/>
                <p14:nvPr/>
              </p14:nvContentPartPr>
              <p14:xfrm>
                <a:off x="6919900" y="4463384"/>
                <a:ext cx="227880" cy="302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8E99F2F-03BD-4A62-9F09-E9B8EEEE315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01900" y="4445744"/>
                  <a:ext cx="2635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6D9098F-4037-4807-9838-D261944014E1}"/>
                    </a:ext>
                  </a:extLst>
                </p14:cNvPr>
                <p14:cNvContentPartPr/>
                <p14:nvPr/>
              </p14:nvContentPartPr>
              <p14:xfrm>
                <a:off x="7317340" y="4528904"/>
                <a:ext cx="271800" cy="126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6D9098F-4037-4807-9838-D261944014E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99340" y="4511264"/>
                  <a:ext cx="307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E29B36C-C207-4769-B7F4-CA90C1972D9C}"/>
                    </a:ext>
                  </a:extLst>
                </p14:cNvPr>
                <p14:cNvContentPartPr/>
                <p14:nvPr/>
              </p14:nvContentPartPr>
              <p14:xfrm>
                <a:off x="7698580" y="4441424"/>
                <a:ext cx="145800" cy="209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E29B36C-C207-4769-B7F4-CA90C1972D9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0580" y="4423424"/>
                  <a:ext cx="181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213E3BB-C163-4658-A00E-50A29020D096}"/>
                    </a:ext>
                  </a:extLst>
                </p14:cNvPr>
                <p14:cNvContentPartPr/>
                <p14:nvPr/>
              </p14:nvContentPartPr>
              <p14:xfrm>
                <a:off x="7971100" y="4439264"/>
                <a:ext cx="197280" cy="184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213E3BB-C163-4658-A00E-50A29020D09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53460" y="4421264"/>
                  <a:ext cx="232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3FD98D3-3175-4B73-8B40-0F6436E6E069}"/>
                    </a:ext>
                  </a:extLst>
                </p14:cNvPr>
                <p14:cNvContentPartPr/>
                <p14:nvPr/>
              </p14:nvContentPartPr>
              <p14:xfrm>
                <a:off x="8008180" y="4553384"/>
                <a:ext cx="417960" cy="6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3FD98D3-3175-4B73-8B40-0F6436E6E06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90540" y="4535384"/>
                  <a:ext cx="4536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BD34C45-4DD1-4CAC-A508-C1B6828A7ACB}"/>
              </a:ext>
            </a:extLst>
          </p:cNvPr>
          <p:cNvGrpSpPr/>
          <p:nvPr/>
        </p:nvGrpSpPr>
        <p:grpSpPr>
          <a:xfrm>
            <a:off x="3991660" y="6513224"/>
            <a:ext cx="574920" cy="169560"/>
            <a:chOff x="3991660" y="6513224"/>
            <a:chExt cx="574920" cy="1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8CBEE80-A578-498B-B0A8-9C863B10E073}"/>
                    </a:ext>
                  </a:extLst>
                </p14:cNvPr>
                <p14:cNvContentPartPr/>
                <p14:nvPr/>
              </p14:nvContentPartPr>
              <p14:xfrm>
                <a:off x="3991660" y="6538784"/>
                <a:ext cx="126000" cy="144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8CBEE80-A578-498B-B0A8-9C863B10E07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74020" y="6521144"/>
                  <a:ext cx="161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D38EE8F-23F3-419F-8A68-E0A0D359298D}"/>
                    </a:ext>
                  </a:extLst>
                </p14:cNvPr>
                <p14:cNvContentPartPr/>
                <p14:nvPr/>
              </p14:nvContentPartPr>
              <p14:xfrm>
                <a:off x="4180300" y="6513224"/>
                <a:ext cx="84600" cy="1386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D38EE8F-23F3-419F-8A68-E0A0D35929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62660" y="6495224"/>
                  <a:ext cx="120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B1F3A05-6F49-4514-AF10-7DF4DE6E6C3C}"/>
                    </a:ext>
                  </a:extLst>
                </p14:cNvPr>
                <p14:cNvContentPartPr/>
                <p14:nvPr/>
              </p14:nvContentPartPr>
              <p14:xfrm>
                <a:off x="4334020" y="6527984"/>
                <a:ext cx="96480" cy="138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B1F3A05-6F49-4514-AF10-7DF4DE6E6C3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16020" y="6510344"/>
                  <a:ext cx="132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C456668-93D0-42F6-90C9-EA4B1A8BD9A0}"/>
                    </a:ext>
                  </a:extLst>
                </p14:cNvPr>
                <p14:cNvContentPartPr/>
                <p14:nvPr/>
              </p14:nvContentPartPr>
              <p14:xfrm>
                <a:off x="4351300" y="6578384"/>
                <a:ext cx="215280" cy="478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C456668-93D0-42F6-90C9-EA4B1A8BD9A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33300" y="6560384"/>
                  <a:ext cx="25092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0EF94B7-CE01-4165-BCD1-6916DC7E7EDB}"/>
              </a:ext>
            </a:extLst>
          </p:cNvPr>
          <p:cNvGrpSpPr/>
          <p:nvPr/>
        </p:nvGrpSpPr>
        <p:grpSpPr>
          <a:xfrm>
            <a:off x="2675140" y="6467144"/>
            <a:ext cx="627480" cy="311040"/>
            <a:chOff x="2675140" y="6467144"/>
            <a:chExt cx="62748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B8F1EA5-91F1-4ACA-8C48-390997471453}"/>
                    </a:ext>
                  </a:extLst>
                </p14:cNvPr>
                <p14:cNvContentPartPr/>
                <p14:nvPr/>
              </p14:nvContentPartPr>
              <p14:xfrm>
                <a:off x="2675140" y="6535544"/>
                <a:ext cx="132120" cy="141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B8F1EA5-91F1-4ACA-8C48-39099747145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57500" y="6517544"/>
                  <a:ext cx="167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5FF74BE-A281-440D-A941-AD0FC04C3654}"/>
                    </a:ext>
                  </a:extLst>
                </p14:cNvPr>
                <p14:cNvContentPartPr/>
                <p14:nvPr/>
              </p14:nvContentPartPr>
              <p14:xfrm>
                <a:off x="2864140" y="6518984"/>
                <a:ext cx="64800" cy="134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5FF74BE-A281-440D-A941-AD0FC04C365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46140" y="6501344"/>
                  <a:ext cx="100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38A2220-A47F-4697-BF1D-2F7C51D6B9AB}"/>
                    </a:ext>
                  </a:extLst>
                </p14:cNvPr>
                <p14:cNvContentPartPr/>
                <p14:nvPr/>
              </p14:nvContentPartPr>
              <p14:xfrm>
                <a:off x="3018220" y="6467144"/>
                <a:ext cx="158040" cy="147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38A2220-A47F-4697-BF1D-2F7C51D6B9A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00220" y="6449504"/>
                  <a:ext cx="193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0316656-E95F-4EF5-BC2B-E456CF278F9F}"/>
                    </a:ext>
                  </a:extLst>
                </p14:cNvPr>
                <p14:cNvContentPartPr/>
                <p14:nvPr/>
              </p14:nvContentPartPr>
              <p14:xfrm>
                <a:off x="3016060" y="6526544"/>
                <a:ext cx="113040" cy="51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0316656-E95F-4EF5-BC2B-E456CF278F9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98420" y="6508904"/>
                  <a:ext cx="148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DB9C4F9-660B-4E57-8DAE-1E6FDD82EAE8}"/>
                    </a:ext>
                  </a:extLst>
                </p14:cNvPr>
                <p14:cNvContentPartPr/>
                <p14:nvPr/>
              </p14:nvContentPartPr>
              <p14:xfrm>
                <a:off x="2699980" y="6630944"/>
                <a:ext cx="520200" cy="142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DB9C4F9-660B-4E57-8DAE-1E6FDD82EAE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81980" y="6613304"/>
                  <a:ext cx="555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8975F85-AEEC-49F4-951D-24BAF0CC3D46}"/>
                    </a:ext>
                  </a:extLst>
                </p14:cNvPr>
                <p14:cNvContentPartPr/>
                <p14:nvPr/>
              </p14:nvContentPartPr>
              <p14:xfrm>
                <a:off x="2805820" y="6675224"/>
                <a:ext cx="496800" cy="102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8975F85-AEEC-49F4-951D-24BAF0CC3D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87820" y="6657224"/>
                  <a:ext cx="5324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6DE8728-12B3-4E1E-9E23-D69B4E30676E}"/>
              </a:ext>
            </a:extLst>
          </p:cNvPr>
          <p:cNvGrpSpPr/>
          <p:nvPr/>
        </p:nvGrpSpPr>
        <p:grpSpPr>
          <a:xfrm>
            <a:off x="5374060" y="5127584"/>
            <a:ext cx="6949080" cy="898200"/>
            <a:chOff x="5374060" y="5127584"/>
            <a:chExt cx="6949080" cy="89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4048BE8-2570-4833-AC3C-76D664C130FA}"/>
                    </a:ext>
                  </a:extLst>
                </p14:cNvPr>
                <p14:cNvContentPartPr/>
                <p14:nvPr/>
              </p14:nvContentPartPr>
              <p14:xfrm>
                <a:off x="5925220" y="5143784"/>
                <a:ext cx="283680" cy="375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4048BE8-2570-4833-AC3C-76D664C130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07220" y="5125784"/>
                  <a:ext cx="3193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9C25781-203C-46BD-86BA-B710030B7C7C}"/>
                    </a:ext>
                  </a:extLst>
                </p14:cNvPr>
                <p14:cNvContentPartPr/>
                <p14:nvPr/>
              </p14:nvContentPartPr>
              <p14:xfrm>
                <a:off x="6292780" y="5374544"/>
                <a:ext cx="554760" cy="39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9C25781-203C-46BD-86BA-B710030B7C7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75140" y="5356544"/>
                  <a:ext cx="59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DFB55A-8015-4011-84DC-40EBF9AC95ED}"/>
                    </a:ext>
                  </a:extLst>
                </p14:cNvPr>
                <p14:cNvContentPartPr/>
                <p14:nvPr/>
              </p14:nvContentPartPr>
              <p14:xfrm>
                <a:off x="6701380" y="5231624"/>
                <a:ext cx="156960" cy="289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DFB55A-8015-4011-84DC-40EBF9AC95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83740" y="5213984"/>
                  <a:ext cx="192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E2F7D63-55BF-4CB4-AF51-0BC583353CD6}"/>
                    </a:ext>
                  </a:extLst>
                </p14:cNvPr>
                <p14:cNvContentPartPr/>
                <p14:nvPr/>
              </p14:nvContentPartPr>
              <p14:xfrm>
                <a:off x="7050220" y="5200304"/>
                <a:ext cx="155160" cy="3600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E2F7D63-55BF-4CB4-AF51-0BC583353C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32580" y="5182304"/>
                  <a:ext cx="1908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775B7A3-4545-48DA-8E21-63B3DFCEAD6B}"/>
                    </a:ext>
                  </a:extLst>
                </p14:cNvPr>
                <p14:cNvContentPartPr/>
                <p14:nvPr/>
              </p14:nvContentPartPr>
              <p14:xfrm>
                <a:off x="7435420" y="5408024"/>
                <a:ext cx="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775B7A3-4545-48DA-8E21-63B3DFCEAD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17420" y="53900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79C42A2-621B-4805-B795-5CEF0C90AB05}"/>
                    </a:ext>
                  </a:extLst>
                </p14:cNvPr>
                <p14:cNvContentPartPr/>
                <p14:nvPr/>
              </p14:nvContentPartPr>
              <p14:xfrm>
                <a:off x="7006660" y="5793944"/>
                <a:ext cx="235800" cy="143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79C42A2-621B-4805-B795-5CEF0C90AB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88660" y="5776304"/>
                  <a:ext cx="271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BAFF2B-F626-45D9-92DB-D256ACC4EE14}"/>
                    </a:ext>
                  </a:extLst>
                </p14:cNvPr>
                <p14:cNvContentPartPr/>
                <p14:nvPr/>
              </p14:nvContentPartPr>
              <p14:xfrm>
                <a:off x="7316260" y="5751464"/>
                <a:ext cx="102960" cy="192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BAFF2B-F626-45D9-92DB-D256ACC4EE1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98260" y="5733464"/>
                  <a:ext cx="138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DF74976-EF3E-481C-A2AB-56361DEB740E}"/>
                    </a:ext>
                  </a:extLst>
                </p14:cNvPr>
                <p14:cNvContentPartPr/>
                <p14:nvPr/>
              </p14:nvContentPartPr>
              <p14:xfrm>
                <a:off x="7507060" y="5753264"/>
                <a:ext cx="140400" cy="1785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DF74976-EF3E-481C-A2AB-56361DEB74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89060" y="5735264"/>
                  <a:ext cx="176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A6E766C-6F0D-4664-8256-44C1CEFFE536}"/>
                    </a:ext>
                  </a:extLst>
                </p14:cNvPr>
                <p14:cNvContentPartPr/>
                <p14:nvPr/>
              </p14:nvContentPartPr>
              <p14:xfrm>
                <a:off x="7535500" y="5845424"/>
                <a:ext cx="293040" cy="66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A6E766C-6F0D-4664-8256-44C1CEFFE53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17860" y="5827424"/>
                  <a:ext cx="328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5A9E0BE-596B-4C88-BDE2-5C7508C80A79}"/>
                    </a:ext>
                  </a:extLst>
                </p14:cNvPr>
                <p14:cNvContentPartPr/>
                <p14:nvPr/>
              </p14:nvContentPartPr>
              <p14:xfrm>
                <a:off x="5374060" y="5868464"/>
                <a:ext cx="308160" cy="157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5A9E0BE-596B-4C88-BDE2-5C7508C80A7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56420" y="5850464"/>
                  <a:ext cx="343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9B950F3-1010-44C4-9E5C-4E69EAF70748}"/>
                    </a:ext>
                  </a:extLst>
                </p14:cNvPr>
                <p14:cNvContentPartPr/>
                <p14:nvPr/>
              </p14:nvContentPartPr>
              <p14:xfrm>
                <a:off x="5784460" y="5778464"/>
                <a:ext cx="126000" cy="189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9B950F3-1010-44C4-9E5C-4E69EAF7074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66820" y="5760464"/>
                  <a:ext cx="161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59CCD73-B052-41E3-B6B4-77D5A0419E1E}"/>
                    </a:ext>
                  </a:extLst>
                </p14:cNvPr>
                <p14:cNvContentPartPr/>
                <p14:nvPr/>
              </p14:nvContentPartPr>
              <p14:xfrm>
                <a:off x="6038620" y="5776304"/>
                <a:ext cx="160200" cy="159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59CCD73-B052-41E3-B6B4-77D5A0419E1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20980" y="5758304"/>
                  <a:ext cx="195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C225260-D5B3-4362-8368-F28BDD73D94F}"/>
                    </a:ext>
                  </a:extLst>
                </p14:cNvPr>
                <p14:cNvContentPartPr/>
                <p14:nvPr/>
              </p14:nvContentPartPr>
              <p14:xfrm>
                <a:off x="6015940" y="5848304"/>
                <a:ext cx="322200" cy="34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C225260-D5B3-4362-8368-F28BDD73D94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98300" y="5830664"/>
                  <a:ext cx="357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0671308-8661-4CFB-94A8-15D8D12A01F3}"/>
                    </a:ext>
                  </a:extLst>
                </p14:cNvPr>
                <p14:cNvContentPartPr/>
                <p14:nvPr/>
              </p14:nvContentPartPr>
              <p14:xfrm>
                <a:off x="7954540" y="5127584"/>
                <a:ext cx="243360" cy="665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0671308-8661-4CFB-94A8-15D8D12A01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36900" y="5109584"/>
                  <a:ext cx="27900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45ABDD2-B74D-47FA-8202-094679FEE567}"/>
                    </a:ext>
                  </a:extLst>
                </p14:cNvPr>
                <p14:cNvContentPartPr/>
                <p14:nvPr/>
              </p14:nvContentPartPr>
              <p14:xfrm>
                <a:off x="8406700" y="5275184"/>
                <a:ext cx="272520" cy="38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45ABDD2-B74D-47FA-8202-094679FEE5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89060" y="5257544"/>
                  <a:ext cx="308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7C3D568-1209-4ACB-99F0-7FC8464CDF1D}"/>
                    </a:ext>
                  </a:extLst>
                </p14:cNvPr>
                <p14:cNvContentPartPr/>
                <p14:nvPr/>
              </p14:nvContentPartPr>
              <p14:xfrm>
                <a:off x="8572300" y="5305784"/>
                <a:ext cx="37440" cy="229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7C3D568-1209-4ACB-99F0-7FC8464CDF1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54300" y="5287784"/>
                  <a:ext cx="73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B85EF2F-7148-4C11-96B0-22AD0A63C061}"/>
                    </a:ext>
                  </a:extLst>
                </p14:cNvPr>
                <p14:cNvContentPartPr/>
                <p14:nvPr/>
              </p14:nvContentPartPr>
              <p14:xfrm>
                <a:off x="8683900" y="5384984"/>
                <a:ext cx="205200" cy="133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B85EF2F-7148-4C11-96B0-22AD0A63C06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65900" y="5366984"/>
                  <a:ext cx="240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F7B72DE-3924-4CA6-A478-EDAC48B502C7}"/>
                    </a:ext>
                  </a:extLst>
                </p14:cNvPr>
                <p14:cNvContentPartPr/>
                <p14:nvPr/>
              </p14:nvContentPartPr>
              <p14:xfrm>
                <a:off x="8938420" y="5369504"/>
                <a:ext cx="791640" cy="142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F7B72DE-3924-4CA6-A478-EDAC48B502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920420" y="5351504"/>
                  <a:ext cx="827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8AE4204-9071-4013-8847-CE3286D46930}"/>
                    </a:ext>
                  </a:extLst>
                </p14:cNvPr>
                <p14:cNvContentPartPr/>
                <p14:nvPr/>
              </p14:nvContentPartPr>
              <p14:xfrm>
                <a:off x="9600100" y="5313704"/>
                <a:ext cx="360" cy="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8AE4204-9071-4013-8847-CE3286D4693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82100" y="52960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10EF415-5BBA-48C6-8F63-085038F19425}"/>
                    </a:ext>
                  </a:extLst>
                </p14:cNvPr>
                <p14:cNvContentPartPr/>
                <p14:nvPr/>
              </p14:nvContentPartPr>
              <p14:xfrm>
                <a:off x="9766420" y="5232704"/>
                <a:ext cx="262800" cy="213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10EF415-5BBA-48C6-8F63-085038F1942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748780" y="5215064"/>
                  <a:ext cx="298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1C9B0B6-7A7E-45C4-AB37-01DF9ED17909}"/>
                    </a:ext>
                  </a:extLst>
                </p14:cNvPr>
                <p14:cNvContentPartPr/>
                <p14:nvPr/>
              </p14:nvContentPartPr>
              <p14:xfrm>
                <a:off x="9979180" y="5289584"/>
                <a:ext cx="79200" cy="10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1C9B0B6-7A7E-45C4-AB37-01DF9ED1790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961540" y="5271584"/>
                  <a:ext cx="114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6F21032-97F0-4C6D-B222-6A58A0991868}"/>
                    </a:ext>
                  </a:extLst>
                </p14:cNvPr>
                <p14:cNvContentPartPr/>
                <p14:nvPr/>
              </p14:nvContentPartPr>
              <p14:xfrm>
                <a:off x="10137940" y="5349704"/>
                <a:ext cx="447120" cy="73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6F21032-97F0-4C6D-B222-6A58A099186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120300" y="5332064"/>
                  <a:ext cx="482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CA771E-192F-496E-A969-CE25CFE6D77B}"/>
                    </a:ext>
                  </a:extLst>
                </p14:cNvPr>
                <p14:cNvContentPartPr/>
                <p14:nvPr/>
              </p14:nvContentPartPr>
              <p14:xfrm>
                <a:off x="10855060" y="5262224"/>
                <a:ext cx="32040" cy="1807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CA771E-192F-496E-A969-CE25CFE6D77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837060" y="5244224"/>
                  <a:ext cx="67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8F49434-1F71-4F8A-86F7-374CC6778106}"/>
                    </a:ext>
                  </a:extLst>
                </p14:cNvPr>
                <p14:cNvContentPartPr/>
                <p14:nvPr/>
              </p14:nvContentPartPr>
              <p14:xfrm>
                <a:off x="10754980" y="5227664"/>
                <a:ext cx="905400" cy="361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8F49434-1F71-4F8A-86F7-374CC677810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736980" y="5209664"/>
                  <a:ext cx="9410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E7E8A31-7BFD-4493-B2CC-33D13B5EF091}"/>
                    </a:ext>
                  </a:extLst>
                </p14:cNvPr>
                <p14:cNvContentPartPr/>
                <p14:nvPr/>
              </p14:nvContentPartPr>
              <p14:xfrm>
                <a:off x="11683060" y="5375624"/>
                <a:ext cx="185400" cy="68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E7E8A31-7BFD-4493-B2CC-33D13B5EF09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665420" y="5357624"/>
                  <a:ext cx="221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F91D4E1-32A6-4277-BE51-419843087976}"/>
                    </a:ext>
                  </a:extLst>
                </p14:cNvPr>
                <p14:cNvContentPartPr/>
                <p14:nvPr/>
              </p14:nvContentPartPr>
              <p14:xfrm>
                <a:off x="11874940" y="5292464"/>
                <a:ext cx="7200" cy="34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F91D4E1-32A6-4277-BE51-41984308797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856940" y="5274464"/>
                  <a:ext cx="42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B356904-3A1B-4D27-A4ED-BAB114B7FD46}"/>
                    </a:ext>
                  </a:extLst>
                </p14:cNvPr>
                <p14:cNvContentPartPr/>
                <p14:nvPr/>
              </p14:nvContentPartPr>
              <p14:xfrm>
                <a:off x="11934340" y="5359424"/>
                <a:ext cx="189360" cy="70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B356904-3A1B-4D27-A4ED-BAB114B7FD4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916700" y="5341424"/>
                  <a:ext cx="225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C3AB2B6-360C-4ADB-945D-4D69F7681EDC}"/>
                    </a:ext>
                  </a:extLst>
                </p14:cNvPr>
                <p14:cNvContentPartPr/>
                <p14:nvPr/>
              </p14:nvContentPartPr>
              <p14:xfrm>
                <a:off x="12158620" y="5212544"/>
                <a:ext cx="164520" cy="441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C3AB2B6-360C-4ADB-945D-4D69F7681ED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2140620" y="5194544"/>
                  <a:ext cx="200160" cy="47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93E315F-B8A2-4091-BB92-B74D8556CD9C}"/>
              </a:ext>
            </a:extLst>
          </p:cNvPr>
          <p:cNvGrpSpPr/>
          <p:nvPr/>
        </p:nvGrpSpPr>
        <p:grpSpPr>
          <a:xfrm>
            <a:off x="2642380" y="4779464"/>
            <a:ext cx="2111040" cy="1593000"/>
            <a:chOff x="2642380" y="4779464"/>
            <a:chExt cx="2111040" cy="159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406A97-864A-4EF1-A888-572C1789E325}"/>
                    </a:ext>
                  </a:extLst>
                </p14:cNvPr>
                <p14:cNvContentPartPr/>
                <p14:nvPr/>
              </p14:nvContentPartPr>
              <p14:xfrm>
                <a:off x="2875660" y="5905184"/>
                <a:ext cx="186120" cy="3128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406A97-864A-4EF1-A888-572C1789E3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858020" y="5887184"/>
                  <a:ext cx="221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96BA59D-E245-46CA-B902-5D44B11856F2}"/>
                    </a:ext>
                  </a:extLst>
                </p14:cNvPr>
                <p14:cNvContentPartPr/>
                <p14:nvPr/>
              </p14:nvContentPartPr>
              <p14:xfrm>
                <a:off x="3391180" y="6035504"/>
                <a:ext cx="424800" cy="54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96BA59D-E245-46CA-B902-5D44B11856F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373180" y="6017864"/>
                  <a:ext cx="460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E9D12DD-872D-4EB2-975A-A23B155B10AD}"/>
                    </a:ext>
                  </a:extLst>
                </p14:cNvPr>
                <p14:cNvContentPartPr/>
                <p14:nvPr/>
              </p14:nvContentPartPr>
              <p14:xfrm>
                <a:off x="3644260" y="5975024"/>
                <a:ext cx="183240" cy="204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E9D12DD-872D-4EB2-975A-A23B155B10A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626620" y="5957024"/>
                  <a:ext cx="218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B922CDB-1FAC-4CF3-A088-3D00EFE2E659}"/>
                    </a:ext>
                  </a:extLst>
                </p14:cNvPr>
                <p14:cNvContentPartPr/>
                <p14:nvPr/>
              </p14:nvContentPartPr>
              <p14:xfrm>
                <a:off x="3979780" y="5969264"/>
                <a:ext cx="262800" cy="261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B922CDB-1FAC-4CF3-A088-3D00EFE2E65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61780" y="5951624"/>
                  <a:ext cx="298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CDDEF18-BE8C-4A01-B551-F79E3E28DE67}"/>
                    </a:ext>
                  </a:extLst>
                </p14:cNvPr>
                <p14:cNvContentPartPr/>
                <p14:nvPr/>
              </p14:nvContentPartPr>
              <p14:xfrm>
                <a:off x="2756860" y="5126504"/>
                <a:ext cx="399600" cy="435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CDDEF18-BE8C-4A01-B551-F79E3E28DE6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738860" y="5108504"/>
                  <a:ext cx="4352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7089F9E-0DAB-4AA2-8B8A-5156E1F9E054}"/>
                    </a:ext>
                  </a:extLst>
                </p14:cNvPr>
                <p14:cNvContentPartPr/>
                <p14:nvPr/>
              </p14:nvContentPartPr>
              <p14:xfrm>
                <a:off x="3138820" y="5381384"/>
                <a:ext cx="567720" cy="52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7089F9E-0DAB-4AA2-8B8A-5156E1F9E05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121180" y="5363744"/>
                  <a:ext cx="603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ABD5FA-4E80-4AD5-818E-B22821980B66}"/>
                    </a:ext>
                  </a:extLst>
                </p14:cNvPr>
                <p14:cNvContentPartPr/>
                <p14:nvPr/>
              </p14:nvContentPartPr>
              <p14:xfrm>
                <a:off x="3561100" y="5278424"/>
                <a:ext cx="209520" cy="233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ABD5FA-4E80-4AD5-818E-B22821980B6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543100" y="5260424"/>
                  <a:ext cx="245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51797F4-5551-44A4-9F03-8BB40B9683DB}"/>
                    </a:ext>
                  </a:extLst>
                </p14:cNvPr>
                <p14:cNvContentPartPr/>
                <p14:nvPr/>
              </p14:nvContentPartPr>
              <p14:xfrm>
                <a:off x="3934060" y="5234864"/>
                <a:ext cx="222480" cy="323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51797F4-5551-44A4-9F03-8BB40B9683D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916420" y="5216864"/>
                  <a:ext cx="2581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FB70C4C-7F83-43EC-B849-2C95EE1139BD}"/>
                    </a:ext>
                  </a:extLst>
                </p14:cNvPr>
                <p14:cNvContentPartPr/>
                <p14:nvPr/>
              </p14:nvContentPartPr>
              <p14:xfrm>
                <a:off x="4330780" y="5350064"/>
                <a:ext cx="360" cy="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FB70C4C-7F83-43EC-B849-2C95EE1139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13140" y="53324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2BB93C0-8FB0-4A2F-B2E5-D748249C3CE0}"/>
                    </a:ext>
                  </a:extLst>
                </p14:cNvPr>
                <p14:cNvContentPartPr/>
                <p14:nvPr/>
              </p14:nvContentPartPr>
              <p14:xfrm>
                <a:off x="3028660" y="5080784"/>
                <a:ext cx="360" cy="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2BB93C0-8FB0-4A2F-B2E5-D748249C3C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10660" y="50631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9BD7610-C7D5-467D-AD41-076F019AE429}"/>
                    </a:ext>
                  </a:extLst>
                </p14:cNvPr>
                <p14:cNvContentPartPr/>
                <p14:nvPr/>
              </p14:nvContentPartPr>
              <p14:xfrm>
                <a:off x="2642380" y="5048744"/>
                <a:ext cx="600480" cy="641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9BD7610-C7D5-467D-AD41-076F019AE42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24380" y="5030744"/>
                  <a:ext cx="63612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3AE9551-7D39-4A33-91BD-B59C93BFD32B}"/>
                    </a:ext>
                  </a:extLst>
                </p14:cNvPr>
                <p14:cNvContentPartPr/>
                <p14:nvPr/>
              </p14:nvContentPartPr>
              <p14:xfrm>
                <a:off x="3239260" y="4779464"/>
                <a:ext cx="649800" cy="340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3AE9551-7D39-4A33-91BD-B59C93BFD32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21260" y="4761824"/>
                  <a:ext cx="6854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BA6799-6F67-4434-BCB1-82D9888A812A}"/>
                    </a:ext>
                  </a:extLst>
                </p14:cNvPr>
                <p14:cNvContentPartPr/>
                <p14:nvPr/>
              </p14:nvContentPartPr>
              <p14:xfrm>
                <a:off x="3162220" y="4986464"/>
                <a:ext cx="172800" cy="69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BA6799-6F67-4434-BCB1-82D9888A812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144220" y="4968824"/>
                  <a:ext cx="208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F9C6396-AB56-41F7-ABD2-166F1B0A8E86}"/>
                    </a:ext>
                  </a:extLst>
                </p14:cNvPr>
                <p14:cNvContentPartPr/>
                <p14:nvPr/>
              </p14:nvContentPartPr>
              <p14:xfrm>
                <a:off x="2708980" y="6333944"/>
                <a:ext cx="336600" cy="24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F9C6396-AB56-41F7-ABD2-166F1B0A8E8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690980" y="6315944"/>
                  <a:ext cx="372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F49CA14-DE97-4418-B0DF-01786A9A297E}"/>
                    </a:ext>
                  </a:extLst>
                </p14:cNvPr>
                <p14:cNvContentPartPr/>
                <p14:nvPr/>
              </p14:nvContentPartPr>
              <p14:xfrm>
                <a:off x="4118380" y="5564624"/>
                <a:ext cx="171360" cy="174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F49CA14-DE97-4418-B0DF-01786A9A297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100380" y="5546624"/>
                  <a:ext cx="207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5851A22-34ED-4330-BE8E-C737FA83B975}"/>
                    </a:ext>
                  </a:extLst>
                </p14:cNvPr>
                <p14:cNvContentPartPr/>
                <p14:nvPr/>
              </p14:nvContentPartPr>
              <p14:xfrm>
                <a:off x="4343380" y="5522864"/>
                <a:ext cx="79200" cy="142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5851A22-34ED-4330-BE8E-C737FA83B97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325380" y="5505224"/>
                  <a:ext cx="114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EF2653B-8C99-4B3A-B276-444E736EECC4}"/>
                    </a:ext>
                  </a:extLst>
                </p14:cNvPr>
                <p14:cNvContentPartPr/>
                <p14:nvPr/>
              </p14:nvContentPartPr>
              <p14:xfrm>
                <a:off x="4475140" y="5502704"/>
                <a:ext cx="196200" cy="153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EF2653B-8C99-4B3A-B276-444E736EECC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457140" y="5485064"/>
                  <a:ext cx="231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D9F5DD8-D2CB-49FB-ACD6-7522C61D1FEA}"/>
                    </a:ext>
                  </a:extLst>
                </p14:cNvPr>
                <p14:cNvContentPartPr/>
                <p14:nvPr/>
              </p14:nvContentPartPr>
              <p14:xfrm>
                <a:off x="4519060" y="5534384"/>
                <a:ext cx="234360" cy="65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D9F5DD8-D2CB-49FB-ACD6-7522C61D1FE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501060" y="5516744"/>
                  <a:ext cx="270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A0C398E-095E-4FC0-AE71-43ABB8246725}"/>
                    </a:ext>
                  </a:extLst>
                </p14:cNvPr>
                <p14:cNvContentPartPr/>
                <p14:nvPr/>
              </p14:nvContentPartPr>
              <p14:xfrm>
                <a:off x="4012540" y="6337544"/>
                <a:ext cx="255960" cy="34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A0C398E-095E-4FC0-AE71-43ABB824672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994540" y="6319544"/>
                  <a:ext cx="291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1AB719B-5FC9-4D71-8E28-188106EBB5F5}"/>
                    </a:ext>
                  </a:extLst>
                </p14:cNvPr>
                <p14:cNvContentPartPr/>
                <p14:nvPr/>
              </p14:nvContentPartPr>
              <p14:xfrm>
                <a:off x="3257260" y="5610704"/>
                <a:ext cx="548640" cy="300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1AB719B-5FC9-4D71-8E28-188106EBB5F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239260" y="5593064"/>
                  <a:ext cx="584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5589A38-EA3C-4A31-AC7E-4EB2DB8DB3F4}"/>
                    </a:ext>
                  </a:extLst>
                </p14:cNvPr>
                <p14:cNvContentPartPr/>
                <p14:nvPr/>
              </p14:nvContentPartPr>
              <p14:xfrm>
                <a:off x="3564340" y="5746064"/>
                <a:ext cx="251640" cy="1663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5589A38-EA3C-4A31-AC7E-4EB2DB8DB3F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546700" y="5728424"/>
                  <a:ext cx="2872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FC7B70E-EF75-4987-8596-6ECCB10E71EA}"/>
              </a:ext>
            </a:extLst>
          </p:cNvPr>
          <p:cNvGrpSpPr/>
          <p:nvPr/>
        </p:nvGrpSpPr>
        <p:grpSpPr>
          <a:xfrm>
            <a:off x="1964860" y="103064"/>
            <a:ext cx="5913360" cy="1615680"/>
            <a:chOff x="1964860" y="103064"/>
            <a:chExt cx="5913360" cy="161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0113B81-5C4D-4F66-9345-2919551192DB}"/>
                    </a:ext>
                  </a:extLst>
                </p14:cNvPr>
                <p14:cNvContentPartPr/>
                <p14:nvPr/>
              </p14:nvContentPartPr>
              <p14:xfrm>
                <a:off x="2002300" y="103064"/>
                <a:ext cx="267120" cy="56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0113B81-5C4D-4F66-9345-2919551192D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984300" y="85424"/>
                  <a:ext cx="3027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3C4DC7-1B94-4A39-9CB2-320E4D923E00}"/>
                    </a:ext>
                  </a:extLst>
                </p14:cNvPr>
                <p14:cNvContentPartPr/>
                <p14:nvPr/>
              </p14:nvContentPartPr>
              <p14:xfrm>
                <a:off x="2591980" y="201344"/>
                <a:ext cx="349200" cy="35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3C4DC7-1B94-4A39-9CB2-320E4D923E0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574340" y="183704"/>
                  <a:ext cx="384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F7801E-A501-450C-809D-5F8E5F1D7628}"/>
                    </a:ext>
                  </a:extLst>
                </p14:cNvPr>
                <p14:cNvContentPartPr/>
                <p14:nvPr/>
              </p14:nvContentPartPr>
              <p14:xfrm>
                <a:off x="2744980" y="222584"/>
                <a:ext cx="50040" cy="237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F7801E-A501-450C-809D-5F8E5F1D762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726980" y="204944"/>
                  <a:ext cx="856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518A0E-7A2E-412A-999B-8B7FF3474B77}"/>
                    </a:ext>
                  </a:extLst>
                </p14:cNvPr>
                <p14:cNvContentPartPr/>
                <p14:nvPr/>
              </p14:nvContentPartPr>
              <p14:xfrm>
                <a:off x="2845060" y="329864"/>
                <a:ext cx="197280" cy="133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518A0E-7A2E-412A-999B-8B7FF3474B7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827420" y="312224"/>
                  <a:ext cx="232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03BD98-18DF-44E3-8C5C-CAD9AF7B75EA}"/>
                    </a:ext>
                  </a:extLst>
                </p14:cNvPr>
                <p14:cNvContentPartPr/>
                <p14:nvPr/>
              </p14:nvContentPartPr>
              <p14:xfrm>
                <a:off x="3119740" y="325544"/>
                <a:ext cx="744480" cy="141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03BD98-18DF-44E3-8C5C-CAD9AF7B75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01740" y="307544"/>
                  <a:ext cx="780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AE00E0-9F3A-4843-8172-DA08330FBCD0}"/>
                    </a:ext>
                  </a:extLst>
                </p14:cNvPr>
                <p14:cNvContentPartPr/>
                <p14:nvPr/>
              </p14:nvContentPartPr>
              <p14:xfrm>
                <a:off x="3729940" y="288464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AE00E0-9F3A-4843-8172-DA08330FBCD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11940" y="2708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81D95C-56E5-45E1-BD3B-68FBA6DEFFE4}"/>
                    </a:ext>
                  </a:extLst>
                </p14:cNvPr>
                <p14:cNvContentPartPr/>
                <p14:nvPr/>
              </p14:nvContentPartPr>
              <p14:xfrm>
                <a:off x="3984100" y="167144"/>
                <a:ext cx="212040" cy="264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81D95C-56E5-45E1-BD3B-68FBA6DEFFE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66460" y="149144"/>
                  <a:ext cx="247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95CB8FE-07E1-45BE-8520-C2124F4F0CBC}"/>
                    </a:ext>
                  </a:extLst>
                </p14:cNvPr>
                <p14:cNvContentPartPr/>
                <p14:nvPr/>
              </p14:nvContentPartPr>
              <p14:xfrm>
                <a:off x="4123780" y="256064"/>
                <a:ext cx="1440" cy="21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95CB8FE-07E1-45BE-8520-C2124F4F0CB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06140" y="238424"/>
                  <a:ext cx="37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C228746-96B5-4CD1-95B0-A3F7508F959D}"/>
                    </a:ext>
                  </a:extLst>
                </p14:cNvPr>
                <p14:cNvContentPartPr/>
                <p14:nvPr/>
              </p14:nvContentPartPr>
              <p14:xfrm>
                <a:off x="4269220" y="304664"/>
                <a:ext cx="397800" cy="108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C228746-96B5-4CD1-95B0-A3F7508F959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51220" y="287024"/>
                  <a:ext cx="433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B965E4-C742-4FFC-B91B-93E2CBC04C44}"/>
                    </a:ext>
                  </a:extLst>
                </p14:cNvPr>
                <p14:cNvContentPartPr/>
                <p14:nvPr/>
              </p14:nvContentPartPr>
              <p14:xfrm>
                <a:off x="5292340" y="262184"/>
                <a:ext cx="25200" cy="185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B965E4-C742-4FFC-B91B-93E2CBC04C4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274340" y="244544"/>
                  <a:ext cx="60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F7AF90-964E-44A9-98BA-5D46F2694B70}"/>
                    </a:ext>
                  </a:extLst>
                </p14:cNvPr>
                <p14:cNvContentPartPr/>
                <p14:nvPr/>
              </p14:nvContentPartPr>
              <p14:xfrm>
                <a:off x="5057980" y="204224"/>
                <a:ext cx="1213920" cy="466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F7AF90-964E-44A9-98BA-5D46F2694B7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40340" y="186584"/>
                  <a:ext cx="12495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5C37C4-C046-4840-BCCD-E3807A89B528}"/>
                    </a:ext>
                  </a:extLst>
                </p14:cNvPr>
                <p14:cNvContentPartPr/>
                <p14:nvPr/>
              </p14:nvContentPartPr>
              <p14:xfrm>
                <a:off x="6306460" y="180824"/>
                <a:ext cx="822240" cy="299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5C37C4-C046-4840-BCCD-E3807A89B52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88460" y="163184"/>
                  <a:ext cx="8578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9F3529-670A-4AE6-9104-1ED6BC199938}"/>
                    </a:ext>
                  </a:extLst>
                </p14:cNvPr>
                <p14:cNvContentPartPr/>
                <p14:nvPr/>
              </p14:nvContentPartPr>
              <p14:xfrm>
                <a:off x="7118980" y="259304"/>
                <a:ext cx="10440" cy="30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9F3529-670A-4AE6-9104-1ED6BC19993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01340" y="241304"/>
                  <a:ext cx="46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97CE6E-0F13-481C-AA8F-C6B59D91A081}"/>
                    </a:ext>
                  </a:extLst>
                </p14:cNvPr>
                <p14:cNvContentPartPr/>
                <p14:nvPr/>
              </p14:nvContentPartPr>
              <p14:xfrm>
                <a:off x="7177660" y="355784"/>
                <a:ext cx="345600" cy="112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97CE6E-0F13-481C-AA8F-C6B59D91A08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59660" y="337784"/>
                  <a:ext cx="381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A5566D-21EA-47EE-9555-F15D9D64C875}"/>
                    </a:ext>
                  </a:extLst>
                </p14:cNvPr>
                <p14:cNvContentPartPr/>
                <p14:nvPr/>
              </p14:nvContentPartPr>
              <p14:xfrm>
                <a:off x="7623340" y="114944"/>
                <a:ext cx="254880" cy="619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A5566D-21EA-47EE-9555-F15D9D64C87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05700" y="96944"/>
                  <a:ext cx="29052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2C343A-92B3-47C9-9DFF-3DCB76C737CF}"/>
                    </a:ext>
                  </a:extLst>
                </p14:cNvPr>
                <p14:cNvContentPartPr/>
                <p14:nvPr/>
              </p14:nvContentPartPr>
              <p14:xfrm>
                <a:off x="2572180" y="1198904"/>
                <a:ext cx="197640" cy="317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2C343A-92B3-47C9-9DFF-3DCB76C737C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54540" y="1181264"/>
                  <a:ext cx="2332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D92AD0-8585-4E61-8942-BB01AEFC18D4}"/>
                    </a:ext>
                  </a:extLst>
                </p14:cNvPr>
                <p14:cNvContentPartPr/>
                <p14:nvPr/>
              </p14:nvContentPartPr>
              <p14:xfrm>
                <a:off x="2603140" y="1385024"/>
                <a:ext cx="114120" cy="9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D92AD0-8585-4E61-8942-BB01AEFC18D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585140" y="1367384"/>
                  <a:ext cx="149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3A9824-494C-4DEF-B58E-D088603E92B3}"/>
                    </a:ext>
                  </a:extLst>
                </p14:cNvPr>
                <p14:cNvContentPartPr/>
                <p14:nvPr/>
              </p14:nvContentPartPr>
              <p14:xfrm>
                <a:off x="1964860" y="1222304"/>
                <a:ext cx="244440" cy="356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3A9824-494C-4DEF-B58E-D088603E92B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47220" y="1204664"/>
                  <a:ext cx="2800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1D930DA-2D5B-46CC-B6A0-F1300D8B0EB3}"/>
                    </a:ext>
                  </a:extLst>
                </p14:cNvPr>
                <p14:cNvContentPartPr/>
                <p14:nvPr/>
              </p14:nvContentPartPr>
              <p14:xfrm>
                <a:off x="2196700" y="1104584"/>
                <a:ext cx="421200" cy="506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1D930DA-2D5B-46CC-B6A0-F1300D8B0EB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179060" y="1086944"/>
                  <a:ext cx="4568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D94E46-A4DB-488E-AF95-BEAF710E0155}"/>
                    </a:ext>
                  </a:extLst>
                </p14:cNvPr>
                <p14:cNvContentPartPr/>
                <p14:nvPr/>
              </p14:nvContentPartPr>
              <p14:xfrm>
                <a:off x="3167980" y="1229144"/>
                <a:ext cx="32040" cy="232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D94E46-A4DB-488E-AF95-BEAF710E015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50340" y="1211504"/>
                  <a:ext cx="67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499D29-B3FF-4D2C-90D6-0B4A9127907F}"/>
                    </a:ext>
                  </a:extLst>
                </p14:cNvPr>
                <p14:cNvContentPartPr/>
                <p14:nvPr/>
              </p14:nvContentPartPr>
              <p14:xfrm>
                <a:off x="3177340" y="1174064"/>
                <a:ext cx="217080" cy="29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499D29-B3FF-4D2C-90D6-0B4A9127907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59340" y="1156424"/>
                  <a:ext cx="2527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0A83903-FC41-489F-87D4-E4FC2D0B4B03}"/>
                    </a:ext>
                  </a:extLst>
                </p14:cNvPr>
                <p14:cNvContentPartPr/>
                <p14:nvPr/>
              </p14:nvContentPartPr>
              <p14:xfrm>
                <a:off x="3869260" y="1190624"/>
                <a:ext cx="258480" cy="20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0A83903-FC41-489F-87D4-E4FC2D0B4B0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51260" y="1172984"/>
                  <a:ext cx="294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1903FC-A851-437E-9559-9A75B100BF1D}"/>
                    </a:ext>
                  </a:extLst>
                </p14:cNvPr>
                <p14:cNvContentPartPr/>
                <p14:nvPr/>
              </p14:nvContentPartPr>
              <p14:xfrm>
                <a:off x="4495300" y="1220144"/>
                <a:ext cx="44280" cy="184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1903FC-A851-437E-9559-9A75B100BF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77300" y="1202144"/>
                  <a:ext cx="79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0078C1A-6D9E-45EB-ACFD-CC9A7B02CDAA}"/>
                    </a:ext>
                  </a:extLst>
                </p14:cNvPr>
                <p14:cNvContentPartPr/>
                <p14:nvPr/>
              </p14:nvContentPartPr>
              <p14:xfrm>
                <a:off x="4503220" y="1191344"/>
                <a:ext cx="210960" cy="244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0078C1A-6D9E-45EB-ACFD-CC9A7B02CDA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85220" y="1173704"/>
                  <a:ext cx="246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0B4CB5C-3407-46B6-B139-31F18CF080EB}"/>
                    </a:ext>
                  </a:extLst>
                </p14:cNvPr>
                <p14:cNvContentPartPr/>
                <p14:nvPr/>
              </p14:nvContentPartPr>
              <p14:xfrm>
                <a:off x="4970140" y="1037984"/>
                <a:ext cx="218160" cy="489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0B4CB5C-3407-46B6-B139-31F18CF080E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52500" y="1019984"/>
                  <a:ext cx="2538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53E0FC-EBAC-43BC-B99C-3E07745A4C6C}"/>
                    </a:ext>
                  </a:extLst>
                </p14:cNvPr>
                <p14:cNvContentPartPr/>
                <p14:nvPr/>
              </p14:nvContentPartPr>
              <p14:xfrm>
                <a:off x="4917220" y="1032944"/>
                <a:ext cx="269640" cy="511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53E0FC-EBAC-43BC-B99C-3E07745A4C6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99580" y="1015304"/>
                  <a:ext cx="3052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3203E2-ADF5-4032-9908-ED5A976F0266}"/>
                    </a:ext>
                  </a:extLst>
                </p14:cNvPr>
                <p14:cNvContentPartPr/>
                <p14:nvPr/>
              </p14:nvContentPartPr>
              <p14:xfrm>
                <a:off x="2674060" y="820184"/>
                <a:ext cx="493560" cy="327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3203E2-ADF5-4032-9908-ED5A976F026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56060" y="802184"/>
                  <a:ext cx="5292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2A4B221-166E-489A-94AB-4A74825441C3}"/>
                    </a:ext>
                  </a:extLst>
                </p14:cNvPr>
                <p14:cNvContentPartPr/>
                <p14:nvPr/>
              </p14:nvContentPartPr>
              <p14:xfrm>
                <a:off x="3139900" y="778784"/>
                <a:ext cx="746640" cy="347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2A4B221-166E-489A-94AB-4A74825441C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122260" y="760784"/>
                  <a:ext cx="782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C360200-ADEA-4749-819B-95BA87899CE3}"/>
                    </a:ext>
                  </a:extLst>
                </p14:cNvPr>
                <p14:cNvContentPartPr/>
                <p14:nvPr/>
              </p14:nvContentPartPr>
              <p14:xfrm>
                <a:off x="3782860" y="562064"/>
                <a:ext cx="808560" cy="411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C360200-ADEA-4749-819B-95BA87899CE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64860" y="544424"/>
                  <a:ext cx="8442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CC7ACE9-F10E-494D-ACB9-A1671070AABB}"/>
                    </a:ext>
                  </a:extLst>
                </p14:cNvPr>
                <p14:cNvContentPartPr/>
                <p14:nvPr/>
              </p14:nvContentPartPr>
              <p14:xfrm>
                <a:off x="2660740" y="1657904"/>
                <a:ext cx="797400" cy="60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CC7ACE9-F10E-494D-ACB9-A1671070AAB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42740" y="1640264"/>
                  <a:ext cx="833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D266F22-1E70-48B5-827D-CD3365126052}"/>
                    </a:ext>
                  </a:extLst>
                </p14:cNvPr>
                <p14:cNvContentPartPr/>
                <p14:nvPr/>
              </p14:nvContentPartPr>
              <p14:xfrm>
                <a:off x="5873020" y="1145984"/>
                <a:ext cx="72360" cy="212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D266F22-1E70-48B5-827D-CD336512605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55380" y="1128344"/>
                  <a:ext cx="108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D64329D-4284-4903-A8E6-E4A9C916CB42}"/>
                    </a:ext>
                  </a:extLst>
                </p14:cNvPr>
                <p14:cNvContentPartPr/>
                <p14:nvPr/>
              </p14:nvContentPartPr>
              <p14:xfrm>
                <a:off x="6068860" y="1124024"/>
                <a:ext cx="60120" cy="2160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D64329D-4284-4903-A8E6-E4A9C916CB4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50860" y="1106024"/>
                  <a:ext cx="95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E714051-4731-4975-8FF4-AD28290E8E0A}"/>
                    </a:ext>
                  </a:extLst>
                </p14:cNvPr>
                <p14:cNvContentPartPr/>
                <p14:nvPr/>
              </p14:nvContentPartPr>
              <p14:xfrm>
                <a:off x="6183700" y="1159304"/>
                <a:ext cx="48600" cy="171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E714051-4731-4975-8FF4-AD28290E8E0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66060" y="1141664"/>
                  <a:ext cx="84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8F37553-B241-4746-AD0F-0FABB6C720B1}"/>
                    </a:ext>
                  </a:extLst>
                </p14:cNvPr>
                <p14:cNvContentPartPr/>
                <p14:nvPr/>
              </p14:nvContentPartPr>
              <p14:xfrm>
                <a:off x="5876260" y="1082264"/>
                <a:ext cx="392040" cy="529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8F37553-B241-4746-AD0F-0FABB6C720B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858620" y="1064624"/>
                  <a:ext cx="427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C58C740-4BF5-4638-B6AA-3663C16B2DAA}"/>
                    </a:ext>
                  </a:extLst>
                </p14:cNvPr>
                <p14:cNvContentPartPr/>
                <p14:nvPr/>
              </p14:nvContentPartPr>
              <p14:xfrm>
                <a:off x="5906860" y="1367024"/>
                <a:ext cx="413640" cy="763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C58C740-4BF5-4638-B6AA-3663C16B2DA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88860" y="1349024"/>
                  <a:ext cx="449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4C0CDEC-B9CA-4A75-ABDC-61F606F8D3D2}"/>
                    </a:ext>
                  </a:extLst>
                </p14:cNvPr>
                <p14:cNvContentPartPr/>
                <p14:nvPr/>
              </p14:nvContentPartPr>
              <p14:xfrm>
                <a:off x="6460540" y="1106744"/>
                <a:ext cx="177120" cy="251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4C0CDEC-B9CA-4A75-ABDC-61F606F8D3D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42900" y="1088744"/>
                  <a:ext cx="2127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7E0BA2E-024D-481E-B22B-1C8D40E2A369}"/>
                    </a:ext>
                  </a:extLst>
                </p14:cNvPr>
                <p14:cNvContentPartPr/>
                <p14:nvPr/>
              </p14:nvContentPartPr>
              <p14:xfrm>
                <a:off x="6636220" y="1061024"/>
                <a:ext cx="28800" cy="183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7E0BA2E-024D-481E-B22B-1C8D40E2A36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18580" y="1043384"/>
                  <a:ext cx="64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925EF42-33DF-40D1-86DB-22C542708E52}"/>
                    </a:ext>
                  </a:extLst>
                </p14:cNvPr>
                <p14:cNvContentPartPr/>
                <p14:nvPr/>
              </p14:nvContentPartPr>
              <p14:xfrm>
                <a:off x="6800020" y="1059224"/>
                <a:ext cx="162720" cy="231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925EF42-33DF-40D1-86DB-22C542708E5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82380" y="1041584"/>
                  <a:ext cx="198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F410B1C-78CF-4711-AC99-D626042D29E9}"/>
                    </a:ext>
                  </a:extLst>
                </p14:cNvPr>
                <p14:cNvContentPartPr/>
                <p14:nvPr/>
              </p14:nvContentPartPr>
              <p14:xfrm>
                <a:off x="6833140" y="1182704"/>
                <a:ext cx="158040" cy="13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F410B1C-78CF-4711-AC99-D626042D29E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15500" y="1164704"/>
                  <a:ext cx="193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1B74601-798E-464A-A5EE-BD1E6C57E68F}"/>
                    </a:ext>
                  </a:extLst>
                </p14:cNvPr>
                <p14:cNvContentPartPr/>
                <p14:nvPr/>
              </p14:nvContentPartPr>
              <p14:xfrm>
                <a:off x="7142740" y="1090544"/>
                <a:ext cx="192960" cy="2080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1B74601-798E-464A-A5EE-BD1E6C57E68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25100" y="1072544"/>
                  <a:ext cx="228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6920B04-CA22-48E2-B0BF-55819415B931}"/>
                    </a:ext>
                  </a:extLst>
                </p14:cNvPr>
                <p14:cNvContentPartPr/>
                <p14:nvPr/>
              </p14:nvContentPartPr>
              <p14:xfrm>
                <a:off x="7577260" y="1226264"/>
                <a:ext cx="360" cy="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6920B04-CA22-48E2-B0BF-55819415B93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59260" y="12082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C27AE11-BA5B-4885-9586-C5FD678E9D60}"/>
                    </a:ext>
                  </a:extLst>
                </p14:cNvPr>
                <p14:cNvContentPartPr/>
                <p14:nvPr/>
              </p14:nvContentPartPr>
              <p14:xfrm>
                <a:off x="2222620" y="309704"/>
                <a:ext cx="160920" cy="200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C27AE11-BA5B-4885-9586-C5FD678E9D6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204620" y="292064"/>
                  <a:ext cx="196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A410C50-2B20-4A8B-ADAA-806595BAAB8C}"/>
                    </a:ext>
                  </a:extLst>
                </p14:cNvPr>
                <p14:cNvContentPartPr/>
                <p14:nvPr/>
              </p14:nvContentPartPr>
              <p14:xfrm>
                <a:off x="2423140" y="325544"/>
                <a:ext cx="100440" cy="118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A410C50-2B20-4A8B-ADAA-806595BAAB8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405140" y="307904"/>
                  <a:ext cx="13608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92ED218-D625-4131-ACA3-BE068FFE607E}"/>
                  </a:ext>
                </a:extLst>
              </p14:cNvPr>
              <p14:cNvContentPartPr/>
              <p14:nvPr/>
            </p14:nvContentPartPr>
            <p14:xfrm>
              <a:off x="10249540" y="1860944"/>
              <a:ext cx="407880" cy="122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92ED218-D625-4131-ACA3-BE068FFE607E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0231540" y="1842944"/>
                <a:ext cx="44352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3B490256-DA78-4FC3-9877-60ED5AE87D48}"/>
              </a:ext>
            </a:extLst>
          </p:cNvPr>
          <p:cNvGrpSpPr/>
          <p:nvPr/>
        </p:nvGrpSpPr>
        <p:grpSpPr>
          <a:xfrm>
            <a:off x="10189780" y="2080544"/>
            <a:ext cx="664560" cy="183600"/>
            <a:chOff x="10189780" y="2080544"/>
            <a:chExt cx="664560" cy="18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55FE331-F4C3-45BA-80B7-840F5246A2F2}"/>
                    </a:ext>
                  </a:extLst>
                </p14:cNvPr>
                <p14:cNvContentPartPr/>
                <p14:nvPr/>
              </p14:nvContentPartPr>
              <p14:xfrm>
                <a:off x="10189780" y="2086664"/>
                <a:ext cx="251280" cy="1774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55FE331-F4C3-45BA-80B7-840F5246A2F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172140" y="2069024"/>
                  <a:ext cx="286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11402B7-5513-44E4-97B8-0ACA35027E00}"/>
                    </a:ext>
                  </a:extLst>
                </p14:cNvPr>
                <p14:cNvContentPartPr/>
                <p14:nvPr/>
              </p14:nvContentPartPr>
              <p14:xfrm>
                <a:off x="10517020" y="2080544"/>
                <a:ext cx="90000" cy="171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11402B7-5513-44E4-97B8-0ACA35027E0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499020" y="2062904"/>
                  <a:ext cx="125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959524D-B269-4FAE-837D-EEE8747097D9}"/>
                    </a:ext>
                  </a:extLst>
                </p14:cNvPr>
                <p14:cNvContentPartPr/>
                <p14:nvPr/>
              </p14:nvContentPartPr>
              <p14:xfrm>
                <a:off x="10711780" y="2096024"/>
                <a:ext cx="142560" cy="1562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959524D-B269-4FAE-837D-EEE8747097D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694140" y="2078024"/>
                  <a:ext cx="178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09A1CA8-4A02-44BC-BEC8-7F11D33845E0}"/>
                    </a:ext>
                  </a:extLst>
                </p14:cNvPr>
                <p14:cNvContentPartPr/>
                <p14:nvPr/>
              </p14:nvContentPartPr>
              <p14:xfrm>
                <a:off x="10680460" y="2163704"/>
                <a:ext cx="108360" cy="288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09A1CA8-4A02-44BC-BEC8-7F11D33845E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662820" y="2146064"/>
                  <a:ext cx="1440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7753C3E0-C0FC-450D-B84A-653DE009731D}"/>
              </a:ext>
            </a:extLst>
          </p:cNvPr>
          <p:cNvGrpSpPr/>
          <p:nvPr/>
        </p:nvGrpSpPr>
        <p:grpSpPr>
          <a:xfrm>
            <a:off x="8993860" y="976064"/>
            <a:ext cx="1545480" cy="752760"/>
            <a:chOff x="8993860" y="976064"/>
            <a:chExt cx="1545480" cy="75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74D713E-134F-4447-8C43-6796AF197E80}"/>
                    </a:ext>
                  </a:extLst>
                </p14:cNvPr>
                <p14:cNvContentPartPr/>
                <p14:nvPr/>
              </p14:nvContentPartPr>
              <p14:xfrm>
                <a:off x="8993860" y="1414544"/>
                <a:ext cx="170640" cy="2728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74D713E-134F-4447-8C43-6796AF197E8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75860" y="1396544"/>
                  <a:ext cx="2062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023CB6E-83D5-4D28-B5DA-76AA25FF517C}"/>
                    </a:ext>
                  </a:extLst>
                </p14:cNvPr>
                <p14:cNvContentPartPr/>
                <p14:nvPr/>
              </p14:nvContentPartPr>
              <p14:xfrm>
                <a:off x="9028060" y="1579424"/>
                <a:ext cx="143280" cy="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023CB6E-83D5-4D28-B5DA-76AA25FF517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010420" y="1561784"/>
                  <a:ext cx="178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885117C-5E42-4A8D-8EAF-1A3AD65B3828}"/>
                    </a:ext>
                  </a:extLst>
                </p14:cNvPr>
                <p14:cNvContentPartPr/>
                <p14:nvPr/>
              </p14:nvContentPartPr>
              <p14:xfrm>
                <a:off x="9283660" y="1429664"/>
                <a:ext cx="237960" cy="2282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885117C-5E42-4A8D-8EAF-1A3AD65B382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266020" y="1411664"/>
                  <a:ext cx="273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4D78FEF-741A-4394-B3E1-FCD356820DDF}"/>
                    </a:ext>
                  </a:extLst>
                </p14:cNvPr>
                <p14:cNvContentPartPr/>
                <p14:nvPr/>
              </p14:nvContentPartPr>
              <p14:xfrm>
                <a:off x="9716020" y="1561424"/>
                <a:ext cx="303120" cy="46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4D78FEF-741A-4394-B3E1-FCD356820DD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698020" y="1543424"/>
                  <a:ext cx="338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D870239-4BC3-428A-A6A6-150D36A334E1}"/>
                    </a:ext>
                  </a:extLst>
                </p14:cNvPr>
                <p14:cNvContentPartPr/>
                <p14:nvPr/>
              </p14:nvContentPartPr>
              <p14:xfrm>
                <a:off x="9884860" y="1484384"/>
                <a:ext cx="169560" cy="244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D870239-4BC3-428A-A6A6-150D36A334E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866860" y="1466384"/>
                  <a:ext cx="205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539630D-251E-454E-B31D-D4862EAB8D09}"/>
                    </a:ext>
                  </a:extLst>
                </p14:cNvPr>
                <p14:cNvContentPartPr/>
                <p14:nvPr/>
              </p14:nvContentPartPr>
              <p14:xfrm>
                <a:off x="10236220" y="1485824"/>
                <a:ext cx="303120" cy="205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539630D-251E-454E-B31D-D4862EAB8D0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218220" y="1467824"/>
                  <a:ext cx="338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DD4C23A-84D1-440C-9C6F-012720BE5AA0}"/>
                    </a:ext>
                  </a:extLst>
                </p14:cNvPr>
                <p14:cNvContentPartPr/>
                <p14:nvPr/>
              </p14:nvContentPartPr>
              <p14:xfrm>
                <a:off x="9341260" y="976064"/>
                <a:ext cx="1012320" cy="379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DD4C23A-84D1-440C-9C6F-012720BE5AA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23260" y="958064"/>
                  <a:ext cx="10479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D6A8D15-8059-4CC1-AC0A-19D82F328D25}"/>
                    </a:ext>
                  </a:extLst>
                </p14:cNvPr>
                <p14:cNvContentPartPr/>
                <p14:nvPr/>
              </p14:nvContentPartPr>
              <p14:xfrm>
                <a:off x="9240820" y="1167944"/>
                <a:ext cx="213120" cy="928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D6A8D15-8059-4CC1-AC0A-19D82F328D2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222820" y="1149944"/>
                  <a:ext cx="2487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27661EB-80F7-49E8-B440-710BCE5EC9F7}"/>
              </a:ext>
            </a:extLst>
          </p:cNvPr>
          <p:cNvGrpSpPr/>
          <p:nvPr/>
        </p:nvGrpSpPr>
        <p:grpSpPr>
          <a:xfrm>
            <a:off x="8749060" y="1919624"/>
            <a:ext cx="848520" cy="539640"/>
            <a:chOff x="8749060" y="1919624"/>
            <a:chExt cx="848520" cy="53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94F94B8-34DE-4A9B-B3BF-524D32B2CF4B}"/>
                    </a:ext>
                  </a:extLst>
                </p14:cNvPr>
                <p14:cNvContentPartPr/>
                <p14:nvPr/>
              </p14:nvContentPartPr>
              <p14:xfrm>
                <a:off x="8799820" y="1925744"/>
                <a:ext cx="15120" cy="1926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94F94B8-34DE-4A9B-B3BF-524D32B2CF4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81820" y="1908104"/>
                  <a:ext cx="50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C911CB3-EA5F-4043-A251-1F3A167F4238}"/>
                    </a:ext>
                  </a:extLst>
                </p14:cNvPr>
                <p14:cNvContentPartPr/>
                <p14:nvPr/>
              </p14:nvContentPartPr>
              <p14:xfrm>
                <a:off x="8784340" y="1919624"/>
                <a:ext cx="648000" cy="304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C911CB3-EA5F-4043-A251-1F3A167F423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766700" y="1901984"/>
                  <a:ext cx="6836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B130FE5-30A1-4790-B2EF-ADDB75EECB82}"/>
                    </a:ext>
                  </a:extLst>
                </p14:cNvPr>
                <p14:cNvContentPartPr/>
                <p14:nvPr/>
              </p14:nvContentPartPr>
              <p14:xfrm>
                <a:off x="8749060" y="2226344"/>
                <a:ext cx="789480" cy="117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B130FE5-30A1-4790-B2EF-ADDB75EECB8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731060" y="2208704"/>
                  <a:ext cx="825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C9AED9E-F7AC-4EDD-8B71-3D8F0B2F7361}"/>
                    </a:ext>
                  </a:extLst>
                </p14:cNvPr>
                <p14:cNvContentPartPr/>
                <p14:nvPr/>
              </p14:nvContentPartPr>
              <p14:xfrm>
                <a:off x="8780740" y="2311664"/>
                <a:ext cx="816840" cy="147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C9AED9E-F7AC-4EDD-8B71-3D8F0B2F736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763100" y="2294024"/>
                  <a:ext cx="8524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4300387-00EE-4547-8F98-E2F1826A955B}"/>
              </a:ext>
            </a:extLst>
          </p:cNvPr>
          <p:cNvGrpSpPr/>
          <p:nvPr/>
        </p:nvGrpSpPr>
        <p:grpSpPr>
          <a:xfrm>
            <a:off x="11098780" y="1544864"/>
            <a:ext cx="1268280" cy="324000"/>
            <a:chOff x="11098780" y="1544864"/>
            <a:chExt cx="126828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723302F-F1CC-4246-992F-D39F78A7F867}"/>
                    </a:ext>
                  </a:extLst>
                </p14:cNvPr>
                <p14:cNvContentPartPr/>
                <p14:nvPr/>
              </p14:nvContentPartPr>
              <p14:xfrm>
                <a:off x="11098780" y="1544864"/>
                <a:ext cx="143280" cy="3020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723302F-F1CC-4246-992F-D39F78A7F86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081140" y="1527224"/>
                  <a:ext cx="178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F94B7EF-72EC-468B-86FB-1D8F694820F1}"/>
                    </a:ext>
                  </a:extLst>
                </p14:cNvPr>
                <p14:cNvContentPartPr/>
                <p14:nvPr/>
              </p14:nvContentPartPr>
              <p14:xfrm>
                <a:off x="11388580" y="1587344"/>
                <a:ext cx="282960" cy="281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F94B7EF-72EC-468B-86FB-1D8F694820F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370940" y="1569344"/>
                  <a:ext cx="3186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D8241EC-6CF3-402F-A7E2-2696C5708EB9}"/>
                    </a:ext>
                  </a:extLst>
                </p14:cNvPr>
                <p14:cNvContentPartPr/>
                <p14:nvPr/>
              </p14:nvContentPartPr>
              <p14:xfrm>
                <a:off x="11717620" y="1582304"/>
                <a:ext cx="115920" cy="2624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D8241EC-6CF3-402F-A7E2-2696C5708EB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699620" y="1564304"/>
                  <a:ext cx="151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C55B8CE-3B08-4828-AFA4-35751186BA6A}"/>
                    </a:ext>
                  </a:extLst>
                </p14:cNvPr>
                <p14:cNvContentPartPr/>
                <p14:nvPr/>
              </p14:nvContentPartPr>
              <p14:xfrm>
                <a:off x="11739940" y="1673744"/>
                <a:ext cx="163440" cy="71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C55B8CE-3B08-4828-AFA4-35751186BA6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721940" y="1655744"/>
                  <a:ext cx="199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31FCDF5-C4BA-4DB4-9073-2DDEF9F8619B}"/>
                    </a:ext>
                  </a:extLst>
                </p14:cNvPr>
                <p14:cNvContentPartPr/>
                <p14:nvPr/>
              </p14:nvContentPartPr>
              <p14:xfrm>
                <a:off x="11990860" y="1663664"/>
                <a:ext cx="376200" cy="152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31FCDF5-C4BA-4DB4-9073-2DDEF9F8619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972860" y="1646024"/>
                  <a:ext cx="41184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76A793A-0438-4278-8C94-FE59AA581343}"/>
              </a:ext>
            </a:extLst>
          </p:cNvPr>
          <p:cNvGrpSpPr/>
          <p:nvPr/>
        </p:nvGrpSpPr>
        <p:grpSpPr>
          <a:xfrm>
            <a:off x="9160900" y="2683184"/>
            <a:ext cx="1316160" cy="350280"/>
            <a:chOff x="9160900" y="2683184"/>
            <a:chExt cx="1316160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5B0E8C2-29D6-43A7-8F3F-93B1B0028456}"/>
                    </a:ext>
                  </a:extLst>
                </p14:cNvPr>
                <p14:cNvContentPartPr/>
                <p14:nvPr/>
              </p14:nvContentPartPr>
              <p14:xfrm>
                <a:off x="9160900" y="2730344"/>
                <a:ext cx="271800" cy="2548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5B0E8C2-29D6-43A7-8F3F-93B1B002845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143260" y="2712704"/>
                  <a:ext cx="3074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6988880-A935-4B9A-B39D-2FC35EE729C7}"/>
                    </a:ext>
                  </a:extLst>
                </p14:cNvPr>
                <p14:cNvContentPartPr/>
                <p14:nvPr/>
              </p14:nvContentPartPr>
              <p14:xfrm>
                <a:off x="9663100" y="2845184"/>
                <a:ext cx="302040" cy="417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6988880-A935-4B9A-B39D-2FC35EE729C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645100" y="2827184"/>
                  <a:ext cx="337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2F2692C-C5E7-46B9-B0BB-CDC046BB2E0F}"/>
                    </a:ext>
                  </a:extLst>
                </p14:cNvPr>
                <p14:cNvContentPartPr/>
                <p14:nvPr/>
              </p14:nvContentPartPr>
              <p14:xfrm>
                <a:off x="9835180" y="2737904"/>
                <a:ext cx="128520" cy="2250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2F2692C-C5E7-46B9-B0BB-CDC046BB2E0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817540" y="2719904"/>
                  <a:ext cx="164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46706FA-289B-4046-872F-FD25E3154D0E}"/>
                    </a:ext>
                  </a:extLst>
                </p14:cNvPr>
                <p14:cNvContentPartPr/>
                <p14:nvPr/>
              </p14:nvContentPartPr>
              <p14:xfrm>
                <a:off x="10206700" y="2683184"/>
                <a:ext cx="270360" cy="350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46706FA-289B-4046-872F-FD25E3154D0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188700" y="2665184"/>
                  <a:ext cx="306000" cy="38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78C82851-8BE3-469E-BFDF-9E484A81E9C4}"/>
              </a:ext>
            </a:extLst>
          </p:cNvPr>
          <p:cNvGrpSpPr/>
          <p:nvPr/>
        </p:nvGrpSpPr>
        <p:grpSpPr>
          <a:xfrm>
            <a:off x="10097980" y="3201944"/>
            <a:ext cx="721440" cy="277560"/>
            <a:chOff x="10097980" y="3201944"/>
            <a:chExt cx="72144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EC8BE8E-C20D-418B-A848-2B98163212FE}"/>
                    </a:ext>
                  </a:extLst>
                </p14:cNvPr>
                <p14:cNvContentPartPr/>
                <p14:nvPr/>
              </p14:nvContentPartPr>
              <p14:xfrm>
                <a:off x="10097980" y="3255224"/>
                <a:ext cx="244800" cy="2242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EC8BE8E-C20D-418B-A848-2B98163212F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79980" y="3237584"/>
                  <a:ext cx="280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A12F17A-D452-45C9-A1E6-7CDD6A368844}"/>
                    </a:ext>
                  </a:extLst>
                </p14:cNvPr>
                <p14:cNvContentPartPr/>
                <p14:nvPr/>
              </p14:nvContentPartPr>
              <p14:xfrm>
                <a:off x="10389220" y="3234344"/>
                <a:ext cx="117360" cy="1990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A12F17A-D452-45C9-A1E6-7CDD6A36884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371580" y="3216344"/>
                  <a:ext cx="153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A684D96-13A5-4A4E-8D5E-CD2021588E54}"/>
                    </a:ext>
                  </a:extLst>
                </p14:cNvPr>
                <p14:cNvContentPartPr/>
                <p14:nvPr/>
              </p14:nvContentPartPr>
              <p14:xfrm>
                <a:off x="10632940" y="3201944"/>
                <a:ext cx="186480" cy="221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A684D96-13A5-4A4E-8D5E-CD2021588E5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615300" y="3184304"/>
                  <a:ext cx="222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3120852-ABD4-4AC6-91CF-6CCCD3D71B89}"/>
                    </a:ext>
                  </a:extLst>
                </p14:cNvPr>
                <p14:cNvContentPartPr/>
                <p14:nvPr/>
              </p14:nvContentPartPr>
              <p14:xfrm>
                <a:off x="10652380" y="3329024"/>
                <a:ext cx="129960" cy="216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3120852-ABD4-4AC6-91CF-6CCCD3D71B8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634740" y="3311384"/>
                  <a:ext cx="1656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467F8828-3321-40BF-BAFD-B3073E2DDE62}"/>
              </a:ext>
            </a:extLst>
          </p:cNvPr>
          <p:cNvGrpSpPr/>
          <p:nvPr/>
        </p:nvGrpSpPr>
        <p:grpSpPr>
          <a:xfrm>
            <a:off x="8795140" y="3229304"/>
            <a:ext cx="737640" cy="305280"/>
            <a:chOff x="8795140" y="3229304"/>
            <a:chExt cx="73764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3AFDABC-B9C9-498A-BD19-DF8E0D8C8673}"/>
                    </a:ext>
                  </a:extLst>
                </p14:cNvPr>
                <p14:cNvContentPartPr/>
                <p14:nvPr/>
              </p14:nvContentPartPr>
              <p14:xfrm>
                <a:off x="8795140" y="3281504"/>
                <a:ext cx="290520" cy="253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3AFDABC-B9C9-498A-BD19-DF8E0D8C867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777140" y="3263504"/>
                  <a:ext cx="326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58187A0-088B-41F2-A003-AB6558DDDF6F}"/>
                    </a:ext>
                  </a:extLst>
                </p14:cNvPr>
                <p14:cNvContentPartPr/>
                <p14:nvPr/>
              </p14:nvContentPartPr>
              <p14:xfrm>
                <a:off x="9110860" y="3248024"/>
                <a:ext cx="149400" cy="194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58187A0-088B-41F2-A003-AB6558DDDF6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092860" y="3230384"/>
                  <a:ext cx="185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9B5AFF6-35AE-4512-915E-CF8D9E5D0C1E}"/>
                    </a:ext>
                  </a:extLst>
                </p14:cNvPr>
                <p14:cNvContentPartPr/>
                <p14:nvPr/>
              </p14:nvContentPartPr>
              <p14:xfrm>
                <a:off x="9334060" y="3229304"/>
                <a:ext cx="190440" cy="1785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9B5AFF6-35AE-4512-915E-CF8D9E5D0C1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316420" y="3211664"/>
                  <a:ext cx="226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1A1D1DD-8847-4D34-B3B6-9AAD09E377A3}"/>
                    </a:ext>
                  </a:extLst>
                </p14:cNvPr>
                <p14:cNvContentPartPr/>
                <p14:nvPr/>
              </p14:nvContentPartPr>
              <p14:xfrm>
                <a:off x="9380500" y="3317864"/>
                <a:ext cx="152280" cy="26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1A1D1DD-8847-4D34-B3B6-9AAD09E377A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362500" y="3300224"/>
                  <a:ext cx="1879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EDE4E4E3-05FF-4783-BCA3-3AF2830757C8}"/>
              </a:ext>
            </a:extLst>
          </p:cNvPr>
          <p:cNvGrpSpPr/>
          <p:nvPr/>
        </p:nvGrpSpPr>
        <p:grpSpPr>
          <a:xfrm>
            <a:off x="10945060" y="2661944"/>
            <a:ext cx="1258200" cy="369000"/>
            <a:chOff x="10945060" y="2661944"/>
            <a:chExt cx="125820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8680FA9-2FAC-42E7-8B16-3F2C8A97C48A}"/>
                    </a:ext>
                  </a:extLst>
                </p14:cNvPr>
                <p14:cNvContentPartPr/>
                <p14:nvPr/>
              </p14:nvContentPartPr>
              <p14:xfrm>
                <a:off x="10947220" y="2661944"/>
                <a:ext cx="426960" cy="637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8680FA9-2FAC-42E7-8B16-3F2C8A97C48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929580" y="2643944"/>
                  <a:ext cx="462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1AA3188-240C-4A45-836D-7FC21EE8700F}"/>
                    </a:ext>
                  </a:extLst>
                </p14:cNvPr>
                <p14:cNvContentPartPr/>
                <p14:nvPr/>
              </p14:nvContentPartPr>
              <p14:xfrm>
                <a:off x="11011300" y="2727464"/>
                <a:ext cx="45360" cy="2174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1AA3188-240C-4A45-836D-7FC21EE8700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993660" y="2709464"/>
                  <a:ext cx="81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6611FD4-34AF-4948-8E8D-84F2D6C4B5AF}"/>
                    </a:ext>
                  </a:extLst>
                </p14:cNvPr>
                <p14:cNvContentPartPr/>
                <p14:nvPr/>
              </p14:nvContentPartPr>
              <p14:xfrm>
                <a:off x="11148460" y="2732864"/>
                <a:ext cx="38880" cy="1929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6611FD4-34AF-4948-8E8D-84F2D6C4B5A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130820" y="2714864"/>
                  <a:ext cx="74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60144BD-BC9F-4320-BB12-999CBEBB52CC}"/>
                    </a:ext>
                  </a:extLst>
                </p14:cNvPr>
                <p14:cNvContentPartPr/>
                <p14:nvPr/>
              </p14:nvContentPartPr>
              <p14:xfrm>
                <a:off x="11257900" y="2751944"/>
                <a:ext cx="53280" cy="176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60144BD-BC9F-4320-BB12-999CBEBB52C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240260" y="2734304"/>
                  <a:ext cx="88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A41B2B1-75F3-4A05-A9B5-51DF39355650}"/>
                    </a:ext>
                  </a:extLst>
                </p14:cNvPr>
                <p14:cNvContentPartPr/>
                <p14:nvPr/>
              </p14:nvContentPartPr>
              <p14:xfrm>
                <a:off x="10945060" y="2929064"/>
                <a:ext cx="406800" cy="66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A41B2B1-75F3-4A05-A9B5-51DF3935565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927420" y="2911424"/>
                  <a:ext cx="442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2F900F3-3398-4015-862E-CE17414DD57C}"/>
                    </a:ext>
                  </a:extLst>
                </p14:cNvPr>
                <p14:cNvContentPartPr/>
                <p14:nvPr/>
              </p14:nvContentPartPr>
              <p14:xfrm>
                <a:off x="11521060" y="2766344"/>
                <a:ext cx="178560" cy="1969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2F900F3-3398-4015-862E-CE17414DD57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503060" y="2748344"/>
                  <a:ext cx="2142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5249004-8AA7-48B8-B772-587FAF0A98F3}"/>
                    </a:ext>
                  </a:extLst>
                </p14:cNvPr>
                <p14:cNvContentPartPr/>
                <p14:nvPr/>
              </p14:nvContentPartPr>
              <p14:xfrm>
                <a:off x="11785660" y="2740784"/>
                <a:ext cx="109800" cy="2055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5249004-8AA7-48B8-B772-587FAF0A98F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768020" y="2723144"/>
                  <a:ext cx="145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619061-C981-4FBA-BF0B-C9CFF4B803BD}"/>
                    </a:ext>
                  </a:extLst>
                </p14:cNvPr>
                <p14:cNvContentPartPr/>
                <p14:nvPr/>
              </p14:nvContentPartPr>
              <p14:xfrm>
                <a:off x="11779180" y="2864264"/>
                <a:ext cx="191880" cy="165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619061-C981-4FBA-BF0B-C9CFF4B803B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761180" y="2846624"/>
                  <a:ext cx="227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C8F5E38-80BD-44AE-946B-C8FEFF4E550B}"/>
                    </a:ext>
                  </a:extLst>
                </p14:cNvPr>
                <p14:cNvContentPartPr/>
                <p14:nvPr/>
              </p14:nvContentPartPr>
              <p14:xfrm>
                <a:off x="11952700" y="2801624"/>
                <a:ext cx="250560" cy="2293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C8F5E38-80BD-44AE-946B-C8FEFF4E550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934700" y="2783984"/>
                  <a:ext cx="286200" cy="26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344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833751A-D661-41F1-9FF4-6B5593C1AC61}"/>
              </a:ext>
            </a:extLst>
          </p:cNvPr>
          <p:cNvGrpSpPr/>
          <p:nvPr/>
        </p:nvGrpSpPr>
        <p:grpSpPr>
          <a:xfrm>
            <a:off x="2758300" y="2159744"/>
            <a:ext cx="1755360" cy="304200"/>
            <a:chOff x="2758300" y="2159744"/>
            <a:chExt cx="175536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9C8F6A-FB56-42C3-9C8B-C272E7EFB41E}"/>
                    </a:ext>
                  </a:extLst>
                </p14:cNvPr>
                <p14:cNvContentPartPr/>
                <p14:nvPr/>
              </p14:nvContentPartPr>
              <p14:xfrm>
                <a:off x="2841820" y="2207264"/>
                <a:ext cx="19440" cy="217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9C8F6A-FB56-42C3-9C8B-C272E7EFB4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3820" y="2189624"/>
                  <a:ext cx="55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6FD23D-ADA5-4AE6-B461-175C183754D1}"/>
                    </a:ext>
                  </a:extLst>
                </p14:cNvPr>
                <p14:cNvContentPartPr/>
                <p14:nvPr/>
              </p14:nvContentPartPr>
              <p14:xfrm>
                <a:off x="2758300" y="2186024"/>
                <a:ext cx="296640" cy="237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6FD23D-ADA5-4AE6-B461-175C183754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40660" y="2168024"/>
                  <a:ext cx="332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6C99291-2C32-4D46-9749-F40B9FF953DA}"/>
                    </a:ext>
                  </a:extLst>
                </p14:cNvPr>
                <p14:cNvContentPartPr/>
                <p14:nvPr/>
              </p14:nvContentPartPr>
              <p14:xfrm>
                <a:off x="3272740" y="2293304"/>
                <a:ext cx="429120" cy="86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6C99291-2C32-4D46-9749-F40B9FF953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55100" y="2275664"/>
                  <a:ext cx="464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5482E7-88E2-4255-B913-4C06EB8D09E2}"/>
                    </a:ext>
                  </a:extLst>
                </p14:cNvPr>
                <p14:cNvContentPartPr/>
                <p14:nvPr/>
              </p14:nvContentPartPr>
              <p14:xfrm>
                <a:off x="3475420" y="2214464"/>
                <a:ext cx="236520" cy="249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5482E7-88E2-4255-B913-4C06EB8D09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7780" y="2196464"/>
                  <a:ext cx="272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9DDBD5-F889-4786-9638-46DF0A46A9A5}"/>
                    </a:ext>
                  </a:extLst>
                </p14:cNvPr>
                <p14:cNvContentPartPr/>
                <p14:nvPr/>
              </p14:nvContentPartPr>
              <p14:xfrm>
                <a:off x="3962860" y="2244704"/>
                <a:ext cx="44280" cy="176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9DDBD5-F889-4786-9638-46DF0A46A9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45220" y="2227064"/>
                  <a:ext cx="79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B8DD90-8F98-4CC9-896E-2511272E2114}"/>
                    </a:ext>
                  </a:extLst>
                </p14:cNvPr>
                <p14:cNvContentPartPr/>
                <p14:nvPr/>
              </p14:nvContentPartPr>
              <p14:xfrm>
                <a:off x="3935860" y="2159744"/>
                <a:ext cx="309960" cy="146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B8DD90-8F98-4CC9-896E-2511272E21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17860" y="2142104"/>
                  <a:ext cx="345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BC60C67-1B58-43B7-B5B6-B1AE76318BAA}"/>
                    </a:ext>
                  </a:extLst>
                </p14:cNvPr>
                <p14:cNvContentPartPr/>
                <p14:nvPr/>
              </p14:nvContentPartPr>
              <p14:xfrm>
                <a:off x="4028020" y="2394464"/>
                <a:ext cx="485640" cy="41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BC60C67-1B58-43B7-B5B6-B1AE76318B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10380" y="2376824"/>
                  <a:ext cx="52128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155A0E-F2F7-4EEC-843C-DB9103C7E8B9}"/>
              </a:ext>
            </a:extLst>
          </p:cNvPr>
          <p:cNvGrpSpPr/>
          <p:nvPr/>
        </p:nvGrpSpPr>
        <p:grpSpPr>
          <a:xfrm>
            <a:off x="1273660" y="2867504"/>
            <a:ext cx="1182600" cy="635040"/>
            <a:chOff x="1273660" y="2867504"/>
            <a:chExt cx="1182600" cy="6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8FF66EE-BB4C-45D3-92B1-9D9CAAF84396}"/>
                    </a:ext>
                  </a:extLst>
                </p14:cNvPr>
                <p14:cNvContentPartPr/>
                <p14:nvPr/>
              </p14:nvContentPartPr>
              <p14:xfrm>
                <a:off x="1295620" y="2867504"/>
                <a:ext cx="282600" cy="256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8FF66EE-BB4C-45D3-92B1-9D9CAAF843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7980" y="2849864"/>
                  <a:ext cx="3182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D59075-1097-489D-B486-69473177F63C}"/>
                    </a:ext>
                  </a:extLst>
                </p14:cNvPr>
                <p14:cNvContentPartPr/>
                <p14:nvPr/>
              </p14:nvContentPartPr>
              <p14:xfrm>
                <a:off x="1620340" y="2941304"/>
                <a:ext cx="33120" cy="181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D59075-1097-489D-B486-69473177F6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02700" y="2923664"/>
                  <a:ext cx="68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153E1DF-98B3-45AF-A289-ECB9A40F89D6}"/>
                    </a:ext>
                  </a:extLst>
                </p14:cNvPr>
                <p14:cNvContentPartPr/>
                <p14:nvPr/>
              </p14:nvContentPartPr>
              <p14:xfrm>
                <a:off x="1632940" y="3070904"/>
                <a:ext cx="107280" cy="19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153E1DF-98B3-45AF-A289-ECB9A40F89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14940" y="3053264"/>
                  <a:ext cx="142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171E2B-0176-4EF4-8612-84EF86947385}"/>
                    </a:ext>
                  </a:extLst>
                </p14:cNvPr>
                <p14:cNvContentPartPr/>
                <p14:nvPr/>
              </p14:nvContentPartPr>
              <p14:xfrm>
                <a:off x="1764700" y="2989544"/>
                <a:ext cx="282600" cy="312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171E2B-0176-4EF4-8612-84EF86947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47060" y="2971544"/>
                  <a:ext cx="3182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D03AAB3-2249-4A84-BB88-059ACF3EDA83}"/>
                    </a:ext>
                  </a:extLst>
                </p14:cNvPr>
                <p14:cNvContentPartPr/>
                <p14:nvPr/>
              </p14:nvContentPartPr>
              <p14:xfrm>
                <a:off x="2213980" y="3010064"/>
                <a:ext cx="3600" cy="118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D03AAB3-2249-4A84-BB88-059ACF3EDA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5980" y="2992424"/>
                  <a:ext cx="39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38FBD65-606D-4F7B-89FF-134C7EC8E230}"/>
                    </a:ext>
                  </a:extLst>
                </p14:cNvPr>
                <p14:cNvContentPartPr/>
                <p14:nvPr/>
              </p14:nvContentPartPr>
              <p14:xfrm>
                <a:off x="2097700" y="2993144"/>
                <a:ext cx="230040" cy="171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38FBD65-606D-4F7B-89FF-134C7EC8E2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80060" y="2975144"/>
                  <a:ext cx="265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5B179F8-B687-451F-86A5-96EC76FC7EDC}"/>
                    </a:ext>
                  </a:extLst>
                </p14:cNvPr>
                <p14:cNvContentPartPr/>
                <p14:nvPr/>
              </p14:nvContentPartPr>
              <p14:xfrm>
                <a:off x="2381380" y="3023384"/>
                <a:ext cx="37440" cy="169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5B179F8-B687-451F-86A5-96EC76FC7E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63380" y="3005384"/>
                  <a:ext cx="73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1A4A46-3143-460F-9707-00DE352C5F2B}"/>
                    </a:ext>
                  </a:extLst>
                </p14:cNvPr>
                <p14:cNvContentPartPr/>
                <p14:nvPr/>
              </p14:nvContentPartPr>
              <p14:xfrm>
                <a:off x="1383460" y="3289784"/>
                <a:ext cx="1072800" cy="79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1A4A46-3143-460F-9707-00DE352C5F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65460" y="3271784"/>
                  <a:ext cx="1108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10D5227-36EB-4107-9175-581EE672B9AC}"/>
                    </a:ext>
                  </a:extLst>
                </p14:cNvPr>
                <p14:cNvContentPartPr/>
                <p14:nvPr/>
              </p14:nvContentPartPr>
              <p14:xfrm>
                <a:off x="1273660" y="3379784"/>
                <a:ext cx="1018080" cy="122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10D5227-36EB-4107-9175-581EE672B9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56020" y="3362144"/>
                  <a:ext cx="105372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0FB624-89CC-44E1-B69C-940499139CF7}"/>
              </a:ext>
            </a:extLst>
          </p:cNvPr>
          <p:cNvGrpSpPr/>
          <p:nvPr/>
        </p:nvGrpSpPr>
        <p:grpSpPr>
          <a:xfrm>
            <a:off x="2830660" y="2950304"/>
            <a:ext cx="640800" cy="485280"/>
            <a:chOff x="2830660" y="2950304"/>
            <a:chExt cx="64080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464DABE-97A4-49B1-B02F-965892DABC2D}"/>
                    </a:ext>
                  </a:extLst>
                </p14:cNvPr>
                <p14:cNvContentPartPr/>
                <p14:nvPr/>
              </p14:nvContentPartPr>
              <p14:xfrm>
                <a:off x="2830660" y="2950304"/>
                <a:ext cx="169200" cy="221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464DABE-97A4-49B1-B02F-965892DABC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12660" y="2932664"/>
                  <a:ext cx="204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71FB23-663B-48F8-8C1A-DBC69F0BF660}"/>
                    </a:ext>
                  </a:extLst>
                </p14:cNvPr>
                <p14:cNvContentPartPr/>
                <p14:nvPr/>
              </p14:nvContentPartPr>
              <p14:xfrm>
                <a:off x="3085180" y="3001784"/>
                <a:ext cx="107280" cy="154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71FB23-663B-48F8-8C1A-DBC69F0BF6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67540" y="2983784"/>
                  <a:ext cx="142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940AEBC-0BF6-4DA9-B4F1-698721A733B9}"/>
                    </a:ext>
                  </a:extLst>
                </p14:cNvPr>
                <p14:cNvContentPartPr/>
                <p14:nvPr/>
              </p14:nvContentPartPr>
              <p14:xfrm>
                <a:off x="3288580" y="3052904"/>
                <a:ext cx="33120" cy="96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940AEBC-0BF6-4DA9-B4F1-698721A733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70940" y="3034904"/>
                  <a:ext cx="68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B719C73-C90A-4C9A-9C81-C9B5DAD46496}"/>
                    </a:ext>
                  </a:extLst>
                </p14:cNvPr>
                <p14:cNvContentPartPr/>
                <p14:nvPr/>
              </p14:nvContentPartPr>
              <p14:xfrm>
                <a:off x="3344740" y="3027344"/>
                <a:ext cx="126720" cy="95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B719C73-C90A-4C9A-9C81-C9B5DAD464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26740" y="3009704"/>
                  <a:ext cx="162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A80C175-EFCC-4037-8515-BCE3AD585098}"/>
                    </a:ext>
                  </a:extLst>
                </p14:cNvPr>
                <p14:cNvContentPartPr/>
                <p14:nvPr/>
              </p14:nvContentPartPr>
              <p14:xfrm>
                <a:off x="2838220" y="3270344"/>
                <a:ext cx="564120" cy="165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A80C175-EFCC-4037-8515-BCE3AD5850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20580" y="3252704"/>
                  <a:ext cx="59976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3C29CC-D12B-4998-96FC-7B47C509EE93}"/>
                  </a:ext>
                </a:extLst>
              </p14:cNvPr>
              <p14:cNvContentPartPr/>
              <p14:nvPr/>
            </p14:nvContentPartPr>
            <p14:xfrm>
              <a:off x="2998060" y="431384"/>
              <a:ext cx="227880" cy="272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3C29CC-D12B-4998-96FC-7B47C509EE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80420" y="413384"/>
                <a:ext cx="263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E9D35B-25B4-4C58-A0C6-FC352E40ED55}"/>
                  </a:ext>
                </a:extLst>
              </p14:cNvPr>
              <p14:cNvContentPartPr/>
              <p14:nvPr/>
            </p14:nvContentPartPr>
            <p14:xfrm>
              <a:off x="3504580" y="474944"/>
              <a:ext cx="286560" cy="183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E9D35B-25B4-4C58-A0C6-FC352E40ED5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86580" y="456944"/>
                <a:ext cx="322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09112B-325B-4445-BD2B-E1A677AEB9F2}"/>
                  </a:ext>
                </a:extLst>
              </p14:cNvPr>
              <p14:cNvContentPartPr/>
              <p14:nvPr/>
            </p14:nvContentPartPr>
            <p14:xfrm>
              <a:off x="4029460" y="486104"/>
              <a:ext cx="24120" cy="192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09112B-325B-4445-BD2B-E1A677AEB9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11460" y="468104"/>
                <a:ext cx="597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88E5CC-B49C-46A3-BDF4-193F60BAC83D}"/>
                  </a:ext>
                </a:extLst>
              </p14:cNvPr>
              <p14:cNvContentPartPr/>
              <p14:nvPr/>
            </p14:nvContentPartPr>
            <p14:xfrm>
              <a:off x="4041700" y="496184"/>
              <a:ext cx="175320" cy="195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88E5CC-B49C-46A3-BDF4-193F60BAC83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23700" y="478184"/>
                <a:ext cx="210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DC04D5-B2AD-4406-AD5B-4A9122647508}"/>
                  </a:ext>
                </a:extLst>
              </p14:cNvPr>
              <p14:cNvContentPartPr/>
              <p14:nvPr/>
            </p14:nvContentPartPr>
            <p14:xfrm>
              <a:off x="4488460" y="254984"/>
              <a:ext cx="222120" cy="724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DC04D5-B2AD-4406-AD5B-4A912264750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70820" y="237344"/>
                <a:ext cx="25776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DC16BB-65CD-4B65-B2EE-4421E851ACFB}"/>
                  </a:ext>
                </a:extLst>
              </p14:cNvPr>
              <p14:cNvContentPartPr/>
              <p14:nvPr/>
            </p14:nvContentPartPr>
            <p14:xfrm>
              <a:off x="4418620" y="467384"/>
              <a:ext cx="18360" cy="166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DC16BB-65CD-4B65-B2EE-4421E851ACF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00980" y="449744"/>
                <a:ext cx="54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7E0E24-29BB-4319-A2A0-03CB976CF6D4}"/>
                  </a:ext>
                </a:extLst>
              </p14:cNvPr>
              <p14:cNvContentPartPr/>
              <p14:nvPr/>
            </p14:nvContentPartPr>
            <p14:xfrm>
              <a:off x="4407460" y="441464"/>
              <a:ext cx="194040" cy="32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7E0E24-29BB-4319-A2A0-03CB976CF6D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89820" y="423464"/>
                <a:ext cx="2296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64C88E4-66C7-4190-9042-AA0662347C47}"/>
                  </a:ext>
                </a:extLst>
              </p14:cNvPr>
              <p14:cNvContentPartPr/>
              <p14:nvPr/>
            </p14:nvContentPartPr>
            <p14:xfrm>
              <a:off x="4406380" y="573944"/>
              <a:ext cx="177120" cy="111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64C88E4-66C7-4190-9042-AA0662347C4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88380" y="556304"/>
                <a:ext cx="2127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C71490F-2F40-4328-9C8F-88B77F43D4C1}"/>
                  </a:ext>
                </a:extLst>
              </p14:cNvPr>
              <p14:cNvContentPartPr/>
              <p14:nvPr/>
            </p14:nvContentPartPr>
            <p14:xfrm>
              <a:off x="3125500" y="138704"/>
              <a:ext cx="436320" cy="2595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C71490F-2F40-4328-9C8F-88B77F43D4C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07500" y="120704"/>
                <a:ext cx="4719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A06F0B3-4BD7-4DF1-8A02-F50A565AF895}"/>
                  </a:ext>
                </a:extLst>
              </p14:cNvPr>
              <p14:cNvContentPartPr/>
              <p14:nvPr/>
            </p14:nvContentPartPr>
            <p14:xfrm>
              <a:off x="2409460" y="104504"/>
              <a:ext cx="704880" cy="3110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A06F0B3-4BD7-4DF1-8A02-F50A565AF89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91820" y="86504"/>
                <a:ext cx="7405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FAC4C39-0B9E-4B67-A32F-0FAF66E62FA5}"/>
                  </a:ext>
                </a:extLst>
              </p14:cNvPr>
              <p14:cNvContentPartPr/>
              <p14:nvPr/>
            </p14:nvContentPartPr>
            <p14:xfrm>
              <a:off x="3481900" y="145904"/>
              <a:ext cx="567000" cy="199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FAC4C39-0B9E-4B67-A32F-0FAF66E62FA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63900" y="127904"/>
                <a:ext cx="6026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CAC9D8A-53DE-4E05-A103-817C10B6097D}"/>
                  </a:ext>
                </a:extLst>
              </p14:cNvPr>
              <p14:cNvContentPartPr/>
              <p14:nvPr/>
            </p14:nvContentPartPr>
            <p14:xfrm>
              <a:off x="4017940" y="152744"/>
              <a:ext cx="379080" cy="1926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CAC9D8A-53DE-4E05-A103-817C10B609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00300" y="135104"/>
                <a:ext cx="4147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3869B56-455B-4BFC-B399-CBEDA5B0322E}"/>
                  </a:ext>
                </a:extLst>
              </p14:cNvPr>
              <p14:cNvContentPartPr/>
              <p14:nvPr/>
            </p14:nvContentPartPr>
            <p14:xfrm>
              <a:off x="4033780" y="806504"/>
              <a:ext cx="411120" cy="2458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3869B56-455B-4BFC-B399-CBEDA5B032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16140" y="788504"/>
                <a:ext cx="44676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130CB676-0CB5-4F9F-ABC7-85C9A92AF8C5}"/>
              </a:ext>
            </a:extLst>
          </p:cNvPr>
          <p:cNvGrpSpPr/>
          <p:nvPr/>
        </p:nvGrpSpPr>
        <p:grpSpPr>
          <a:xfrm>
            <a:off x="1540420" y="268304"/>
            <a:ext cx="1091160" cy="596880"/>
            <a:chOff x="1540420" y="268304"/>
            <a:chExt cx="1091160" cy="59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C892BED-8181-4AC8-AFE5-0CB59788DCC8}"/>
                    </a:ext>
                  </a:extLst>
                </p14:cNvPr>
                <p14:cNvContentPartPr/>
                <p14:nvPr/>
              </p14:nvContentPartPr>
              <p14:xfrm>
                <a:off x="1540420" y="321944"/>
                <a:ext cx="323280" cy="3996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C892BED-8181-4AC8-AFE5-0CB59788DC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22780" y="303944"/>
                  <a:ext cx="3589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BE885E6-9B6F-4816-9ADA-CBBDAC19077A}"/>
                    </a:ext>
                  </a:extLst>
                </p14:cNvPr>
                <p14:cNvContentPartPr/>
                <p14:nvPr/>
              </p14:nvContentPartPr>
              <p14:xfrm>
                <a:off x="2030740" y="268304"/>
                <a:ext cx="490320" cy="596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BE885E6-9B6F-4816-9ADA-CBBDAC1907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13100" y="250304"/>
                  <a:ext cx="52596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5F374A3-4B47-4F23-9064-0ADE115A0A22}"/>
                    </a:ext>
                  </a:extLst>
                </p14:cNvPr>
                <p14:cNvContentPartPr/>
                <p14:nvPr/>
              </p14:nvContentPartPr>
              <p14:xfrm>
                <a:off x="2450140" y="472424"/>
                <a:ext cx="180360" cy="246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5F374A3-4B47-4F23-9064-0ADE115A0A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32140" y="454784"/>
                  <a:ext cx="216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C52F2EF-097E-45B3-B57A-D5AF7B3DD1CA}"/>
                    </a:ext>
                  </a:extLst>
                </p14:cNvPr>
                <p14:cNvContentPartPr/>
                <p14:nvPr/>
              </p14:nvContentPartPr>
              <p14:xfrm>
                <a:off x="2463460" y="599504"/>
                <a:ext cx="168120" cy="9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C52F2EF-097E-45B3-B57A-D5AF7B3DD1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45820" y="581504"/>
                  <a:ext cx="203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6E3F0C4-3CFA-49C2-8B73-59C87365D6B2}"/>
                    </a:ext>
                  </a:extLst>
                </p14:cNvPr>
                <p14:cNvContentPartPr/>
                <p14:nvPr/>
              </p14:nvContentPartPr>
              <p14:xfrm>
                <a:off x="2543380" y="819104"/>
                <a:ext cx="360" cy="14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6E3F0C4-3CFA-49C2-8B73-59C87365D6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25740" y="801464"/>
                  <a:ext cx="3600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71265B1-7CF5-455C-ADB8-5E632FF03A82}"/>
                  </a:ext>
                </a:extLst>
              </p14:cNvPr>
              <p14:cNvContentPartPr/>
              <p14:nvPr/>
            </p14:nvContentPartPr>
            <p14:xfrm>
              <a:off x="3169420" y="811904"/>
              <a:ext cx="39600" cy="54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71265B1-7CF5-455C-ADB8-5E632FF03A8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51420" y="794264"/>
                <a:ext cx="752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6B487AF-9354-475D-8CDC-C189DA911239}"/>
                  </a:ext>
                </a:extLst>
              </p14:cNvPr>
              <p14:cNvContentPartPr/>
              <p14:nvPr/>
            </p14:nvContentPartPr>
            <p14:xfrm>
              <a:off x="3783940" y="812984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6B487AF-9354-475D-8CDC-C189DA91123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65940" y="795344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423225A-D50D-4517-A6B2-573F4475C7CA}"/>
              </a:ext>
            </a:extLst>
          </p:cNvPr>
          <p:cNvGrpSpPr/>
          <p:nvPr/>
        </p:nvGrpSpPr>
        <p:grpSpPr>
          <a:xfrm>
            <a:off x="6433540" y="1685624"/>
            <a:ext cx="4224600" cy="561960"/>
            <a:chOff x="6433540" y="1685624"/>
            <a:chExt cx="4224600" cy="5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3D166BF-9B2A-4CBA-BE86-79E6D060C645}"/>
                    </a:ext>
                  </a:extLst>
                </p14:cNvPr>
                <p14:cNvContentPartPr/>
                <p14:nvPr/>
              </p14:nvContentPartPr>
              <p14:xfrm>
                <a:off x="6757900" y="1794344"/>
                <a:ext cx="264960" cy="286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3D166BF-9B2A-4CBA-BE86-79E6D060C6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39900" y="1776704"/>
                  <a:ext cx="300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C4BD412-768A-4DE2-9E96-08A6205FFC46}"/>
                    </a:ext>
                  </a:extLst>
                </p14:cNvPr>
                <p14:cNvContentPartPr/>
                <p14:nvPr/>
              </p14:nvContentPartPr>
              <p14:xfrm>
                <a:off x="7027900" y="1894424"/>
                <a:ext cx="237960" cy="219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C4BD412-768A-4DE2-9E96-08A6205FFC4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10260" y="1876424"/>
                  <a:ext cx="273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A8793CD-830A-41DD-B861-F8F28E9EACE3}"/>
                    </a:ext>
                  </a:extLst>
                </p14:cNvPr>
                <p14:cNvContentPartPr/>
                <p14:nvPr/>
              </p14:nvContentPartPr>
              <p14:xfrm>
                <a:off x="7240660" y="1859864"/>
                <a:ext cx="289800" cy="326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A8793CD-830A-41DD-B861-F8F28E9EACE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23020" y="1842224"/>
                  <a:ext cx="3254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8F58C33-981A-4192-8F43-C8CC6EF70028}"/>
                    </a:ext>
                  </a:extLst>
                </p14:cNvPr>
                <p14:cNvContentPartPr/>
                <p14:nvPr/>
              </p14:nvContentPartPr>
              <p14:xfrm>
                <a:off x="6433540" y="1813424"/>
                <a:ext cx="451800" cy="334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8F58C33-981A-4192-8F43-C8CC6EF700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15900" y="1795424"/>
                  <a:ext cx="4874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95AA2F8-43B3-48F5-91CF-D52832F31DF9}"/>
                    </a:ext>
                  </a:extLst>
                </p14:cNvPr>
                <p14:cNvContentPartPr/>
                <p14:nvPr/>
              </p14:nvContentPartPr>
              <p14:xfrm>
                <a:off x="7470340" y="1694984"/>
                <a:ext cx="251280" cy="193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95AA2F8-43B3-48F5-91CF-D52832F31DF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52340" y="1676984"/>
                  <a:ext cx="286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E1026B-39E8-41ED-95E6-6CE033880AD5}"/>
                    </a:ext>
                  </a:extLst>
                </p14:cNvPr>
                <p14:cNvContentPartPr/>
                <p14:nvPr/>
              </p14:nvContentPartPr>
              <p14:xfrm>
                <a:off x="7732420" y="1959224"/>
                <a:ext cx="179280" cy="22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E1026B-39E8-41ED-95E6-6CE033880A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14780" y="1941224"/>
                  <a:ext cx="214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B98571F-C573-462B-89D3-6947E1DCDDAF}"/>
                    </a:ext>
                  </a:extLst>
                </p14:cNvPr>
                <p14:cNvContentPartPr/>
                <p14:nvPr/>
              </p14:nvContentPartPr>
              <p14:xfrm>
                <a:off x="7703260" y="2004944"/>
                <a:ext cx="260280" cy="84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B98571F-C573-462B-89D3-6947E1DCDD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85620" y="1986944"/>
                  <a:ext cx="295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3DAE36D-31E9-487A-A4DA-0FC7CAF48785}"/>
                    </a:ext>
                  </a:extLst>
                </p14:cNvPr>
                <p14:cNvContentPartPr/>
                <p14:nvPr/>
              </p14:nvContentPartPr>
              <p14:xfrm>
                <a:off x="8059660" y="1685624"/>
                <a:ext cx="270720" cy="561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3DAE36D-31E9-487A-A4DA-0FC7CAF487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42020" y="1667984"/>
                  <a:ext cx="30636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82C5221-D86F-4D2F-AE24-B1BF537B43E8}"/>
                    </a:ext>
                  </a:extLst>
                </p14:cNvPr>
                <p14:cNvContentPartPr/>
                <p14:nvPr/>
              </p14:nvContentPartPr>
              <p14:xfrm>
                <a:off x="8518300" y="1797584"/>
                <a:ext cx="254880" cy="319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82C5221-D86F-4D2F-AE24-B1BF537B43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00660" y="1779584"/>
                  <a:ext cx="2905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1F79F2E-331B-4776-AB4C-682A7760184E}"/>
                    </a:ext>
                  </a:extLst>
                </p14:cNvPr>
                <p14:cNvContentPartPr/>
                <p14:nvPr/>
              </p14:nvContentPartPr>
              <p14:xfrm>
                <a:off x="8874700" y="1880384"/>
                <a:ext cx="212400" cy="239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1F79F2E-331B-4776-AB4C-682A7760184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57060" y="1862384"/>
                  <a:ext cx="248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2861C7-0357-4E6F-ACF2-44EEF0F95121}"/>
                    </a:ext>
                  </a:extLst>
                </p14:cNvPr>
                <p14:cNvContentPartPr/>
                <p14:nvPr/>
              </p14:nvContentPartPr>
              <p14:xfrm>
                <a:off x="9292660" y="1881464"/>
                <a:ext cx="184680" cy="231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2861C7-0357-4E6F-ACF2-44EEF0F951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74660" y="1863464"/>
                  <a:ext cx="220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083AC0B-CB06-41A7-B9BA-9B59E7C575F2}"/>
                    </a:ext>
                  </a:extLst>
                </p14:cNvPr>
                <p14:cNvContentPartPr/>
                <p14:nvPr/>
              </p14:nvContentPartPr>
              <p14:xfrm>
                <a:off x="9273580" y="1980464"/>
                <a:ext cx="177120" cy="28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083AC0B-CB06-41A7-B9BA-9B59E7C575F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55580" y="1962824"/>
                  <a:ext cx="212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AF923BA-7FE6-4A99-959F-0679A5B390BD}"/>
                    </a:ext>
                  </a:extLst>
                </p14:cNvPr>
                <p14:cNvContentPartPr/>
                <p14:nvPr/>
              </p14:nvContentPartPr>
              <p14:xfrm>
                <a:off x="9600100" y="1876424"/>
                <a:ext cx="239400" cy="2451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AF923BA-7FE6-4A99-959F-0679A5B390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82100" y="1858784"/>
                  <a:ext cx="275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D299D1-0415-4134-9D19-72DA030C6C38}"/>
                    </a:ext>
                  </a:extLst>
                </p14:cNvPr>
                <p14:cNvContentPartPr/>
                <p14:nvPr/>
              </p14:nvContentPartPr>
              <p14:xfrm>
                <a:off x="10024180" y="1920704"/>
                <a:ext cx="51120" cy="175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D299D1-0415-4134-9D19-72DA030C6C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06540" y="1903064"/>
                  <a:ext cx="86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36A7325-99F1-4403-812E-32D67B044FA5}"/>
                    </a:ext>
                  </a:extLst>
                </p14:cNvPr>
                <p14:cNvContentPartPr/>
                <p14:nvPr/>
              </p14:nvContentPartPr>
              <p14:xfrm>
                <a:off x="10007620" y="1897304"/>
                <a:ext cx="256680" cy="28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36A7325-99F1-4403-812E-32D67B044F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89620" y="1879664"/>
                  <a:ext cx="292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2057226-D5EE-4D04-895F-54D22A86FCB4}"/>
                    </a:ext>
                  </a:extLst>
                </p14:cNvPr>
                <p14:cNvContentPartPr/>
                <p14:nvPr/>
              </p14:nvContentPartPr>
              <p14:xfrm>
                <a:off x="10076020" y="2011784"/>
                <a:ext cx="183960" cy="117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2057226-D5EE-4D04-895F-54D22A86FCB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58380" y="1994144"/>
                  <a:ext cx="219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7AC520-6371-4ED3-ACB8-37D6934FF34D}"/>
                    </a:ext>
                  </a:extLst>
                </p14:cNvPr>
                <p14:cNvContentPartPr/>
                <p14:nvPr/>
              </p14:nvContentPartPr>
              <p14:xfrm>
                <a:off x="10409380" y="1711184"/>
                <a:ext cx="248760" cy="529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7AC520-6371-4ED3-ACB8-37D6934FF3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91380" y="1693184"/>
                  <a:ext cx="284400" cy="56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4E584E0-0012-4619-87CF-E35A7054AB05}"/>
                  </a:ext>
                </a:extLst>
              </p14:cNvPr>
              <p14:cNvContentPartPr/>
              <p14:nvPr/>
            </p14:nvContentPartPr>
            <p14:xfrm>
              <a:off x="6703180" y="2315624"/>
              <a:ext cx="464760" cy="180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4E584E0-0012-4619-87CF-E35A7054AB0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685540" y="2297984"/>
                <a:ext cx="50040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89F63EA-A804-4F70-A77E-8B632B92DE70}"/>
              </a:ext>
            </a:extLst>
          </p:cNvPr>
          <p:cNvGrpSpPr/>
          <p:nvPr/>
        </p:nvGrpSpPr>
        <p:grpSpPr>
          <a:xfrm>
            <a:off x="6663220" y="2537384"/>
            <a:ext cx="449640" cy="347400"/>
            <a:chOff x="6663220" y="2537384"/>
            <a:chExt cx="449640" cy="34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87C0A08-0D49-42D4-8F0F-30D43AC413F6}"/>
                    </a:ext>
                  </a:extLst>
                </p14:cNvPr>
                <p14:cNvContentPartPr/>
                <p14:nvPr/>
              </p14:nvContentPartPr>
              <p14:xfrm>
                <a:off x="6663220" y="2557544"/>
                <a:ext cx="23040" cy="191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87C0A08-0D49-42D4-8F0F-30D43AC413F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45580" y="2539904"/>
                  <a:ext cx="58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9106357-3002-4A5F-9179-D58354583BB8}"/>
                    </a:ext>
                  </a:extLst>
                </p14:cNvPr>
                <p14:cNvContentPartPr/>
                <p14:nvPr/>
              </p14:nvContentPartPr>
              <p14:xfrm>
                <a:off x="6710380" y="2537384"/>
                <a:ext cx="402480" cy="347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9106357-3002-4A5F-9179-D58354583BB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92380" y="2519384"/>
                  <a:ext cx="438120" cy="38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B3C8230-EBAB-41D5-8A90-D563E441C5BD}"/>
              </a:ext>
            </a:extLst>
          </p:cNvPr>
          <p:cNvGrpSpPr/>
          <p:nvPr/>
        </p:nvGrpSpPr>
        <p:grpSpPr>
          <a:xfrm>
            <a:off x="5741260" y="2623424"/>
            <a:ext cx="492120" cy="186120"/>
            <a:chOff x="5741260" y="2623424"/>
            <a:chExt cx="49212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AE0315F-A9A5-4930-9A24-FBE231D17DD8}"/>
                    </a:ext>
                  </a:extLst>
                </p14:cNvPr>
                <p14:cNvContentPartPr/>
                <p14:nvPr/>
              </p14:nvContentPartPr>
              <p14:xfrm>
                <a:off x="5741260" y="2630624"/>
                <a:ext cx="227880" cy="1789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AE0315F-A9A5-4930-9A24-FBE231D17DD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23620" y="2612984"/>
                  <a:ext cx="263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89585CA-74E9-4C3D-B2DD-1C0788F82056}"/>
                    </a:ext>
                  </a:extLst>
                </p14:cNvPr>
                <p14:cNvContentPartPr/>
                <p14:nvPr/>
              </p14:nvContentPartPr>
              <p14:xfrm>
                <a:off x="6060940" y="2623424"/>
                <a:ext cx="172440" cy="160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89585CA-74E9-4C3D-B2DD-1C0788F8205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43300" y="2605424"/>
                  <a:ext cx="20808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2D4053B-FB54-4CB8-A257-A87006A14D64}"/>
              </a:ext>
            </a:extLst>
          </p:cNvPr>
          <p:cNvGrpSpPr/>
          <p:nvPr/>
        </p:nvGrpSpPr>
        <p:grpSpPr>
          <a:xfrm>
            <a:off x="6084700" y="259304"/>
            <a:ext cx="4767120" cy="1227240"/>
            <a:chOff x="6084700" y="259304"/>
            <a:chExt cx="4767120" cy="12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543C86A-391A-414A-A986-5D4034EEA407}"/>
                    </a:ext>
                  </a:extLst>
                </p14:cNvPr>
                <p14:cNvContentPartPr/>
                <p14:nvPr/>
              </p14:nvContentPartPr>
              <p14:xfrm>
                <a:off x="6410140" y="723344"/>
                <a:ext cx="210960" cy="309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543C86A-391A-414A-A986-5D4034EEA4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92140" y="705704"/>
                  <a:ext cx="246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B027B7-D9EE-4970-BE4F-0F051BCA656A}"/>
                    </a:ext>
                  </a:extLst>
                </p14:cNvPr>
                <p14:cNvContentPartPr/>
                <p14:nvPr/>
              </p14:nvContentPartPr>
              <p14:xfrm>
                <a:off x="6446140" y="902264"/>
                <a:ext cx="183960" cy="17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B027B7-D9EE-4970-BE4F-0F051BCA656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28140" y="884264"/>
                  <a:ext cx="219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C75F273-08D0-461B-8AA6-B634B345DB62}"/>
                    </a:ext>
                  </a:extLst>
                </p14:cNvPr>
                <p14:cNvContentPartPr/>
                <p14:nvPr/>
              </p14:nvContentPartPr>
              <p14:xfrm>
                <a:off x="6849700" y="725864"/>
                <a:ext cx="177120" cy="262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C75F273-08D0-461B-8AA6-B634B345DB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32060" y="708224"/>
                  <a:ext cx="2127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4FFFC3-1E17-44A8-BC40-2BE85AAD37CF}"/>
                    </a:ext>
                  </a:extLst>
                </p14:cNvPr>
                <p14:cNvContentPartPr/>
                <p14:nvPr/>
              </p14:nvContentPartPr>
              <p14:xfrm>
                <a:off x="7208980" y="811904"/>
                <a:ext cx="308880" cy="203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4FFFC3-1E17-44A8-BC40-2BE85AAD37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0980" y="793904"/>
                  <a:ext cx="344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4887B84-5992-41A0-BF7F-4F3813E5BFCA}"/>
                    </a:ext>
                  </a:extLst>
                </p14:cNvPr>
                <p14:cNvContentPartPr/>
                <p14:nvPr/>
              </p14:nvContentPartPr>
              <p14:xfrm>
                <a:off x="7318420" y="730904"/>
                <a:ext cx="466200" cy="361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4887B84-5992-41A0-BF7F-4F3813E5BF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00420" y="713264"/>
                  <a:ext cx="5018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61A010F-8247-4AFA-8A7B-6A607D59520F}"/>
                    </a:ext>
                  </a:extLst>
                </p14:cNvPr>
                <p14:cNvContentPartPr/>
                <p14:nvPr/>
              </p14:nvContentPartPr>
              <p14:xfrm>
                <a:off x="6084700" y="671144"/>
                <a:ext cx="298800" cy="547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61A010F-8247-4AFA-8A7B-6A607D5952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66700" y="653504"/>
                  <a:ext cx="3344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B02BC4C-C8C4-4761-AE3A-E20EEFB330A4}"/>
                    </a:ext>
                  </a:extLst>
                </p14:cNvPr>
                <p14:cNvContentPartPr/>
                <p14:nvPr/>
              </p14:nvContentPartPr>
              <p14:xfrm>
                <a:off x="7947700" y="649904"/>
                <a:ext cx="28440" cy="141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B02BC4C-C8C4-4761-AE3A-E20EEFB330A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29700" y="632264"/>
                  <a:ext cx="64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447DF44-0A41-4209-9AF9-62A1838EE1AC}"/>
                    </a:ext>
                  </a:extLst>
                </p14:cNvPr>
                <p14:cNvContentPartPr/>
                <p14:nvPr/>
              </p14:nvContentPartPr>
              <p14:xfrm>
                <a:off x="7898020" y="692384"/>
                <a:ext cx="376200" cy="138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447DF44-0A41-4209-9AF9-62A1838EE1A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80380" y="674744"/>
                  <a:ext cx="41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3D8F528-3D88-4ADF-8354-F2B4DA2F4E4A}"/>
                    </a:ext>
                  </a:extLst>
                </p14:cNvPr>
                <p14:cNvContentPartPr/>
                <p14:nvPr/>
              </p14:nvContentPartPr>
              <p14:xfrm>
                <a:off x="8085940" y="950864"/>
                <a:ext cx="188280" cy="16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3D8F528-3D88-4ADF-8354-F2B4DA2F4E4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68300" y="932864"/>
                  <a:ext cx="223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DB3878F-C225-4BA3-A29E-088B03CA64C2}"/>
                    </a:ext>
                  </a:extLst>
                </p14:cNvPr>
                <p14:cNvContentPartPr/>
                <p14:nvPr/>
              </p14:nvContentPartPr>
              <p14:xfrm>
                <a:off x="8500300" y="640544"/>
                <a:ext cx="308520" cy="500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DB3878F-C225-4BA3-A29E-088B03CA64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82660" y="622544"/>
                  <a:ext cx="3441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A1835D-3600-41CC-9AF6-D690A821E10E}"/>
                    </a:ext>
                  </a:extLst>
                </p14:cNvPr>
                <p14:cNvContentPartPr/>
                <p14:nvPr/>
              </p14:nvContentPartPr>
              <p14:xfrm>
                <a:off x="8940220" y="750344"/>
                <a:ext cx="224280" cy="222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8A1835D-3600-41CC-9AF6-D690A821E10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22580" y="732344"/>
                  <a:ext cx="259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B3D9409-B2CA-44D1-9428-B9372AF2921C}"/>
                    </a:ext>
                  </a:extLst>
                </p14:cNvPr>
                <p14:cNvContentPartPr/>
                <p14:nvPr/>
              </p14:nvContentPartPr>
              <p14:xfrm>
                <a:off x="8944900" y="842504"/>
                <a:ext cx="224280" cy="12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B3D9409-B2CA-44D1-9428-B9372AF2921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26900" y="824504"/>
                  <a:ext cx="259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7D84104-7468-40CB-A5E0-B3C0513C915C}"/>
                    </a:ext>
                  </a:extLst>
                </p14:cNvPr>
                <p14:cNvContentPartPr/>
                <p14:nvPr/>
              </p14:nvContentPartPr>
              <p14:xfrm>
                <a:off x="9390580" y="746024"/>
                <a:ext cx="185400" cy="223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7D84104-7468-40CB-A5E0-B3C0513C915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72940" y="728384"/>
                  <a:ext cx="221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59F21D-1EF7-44E9-85A7-314517EBAD0A}"/>
                    </a:ext>
                  </a:extLst>
                </p14:cNvPr>
                <p14:cNvContentPartPr/>
                <p14:nvPr/>
              </p14:nvContentPartPr>
              <p14:xfrm>
                <a:off x="9708820" y="796784"/>
                <a:ext cx="191880" cy="224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59F21D-1EF7-44E9-85A7-314517EBAD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91180" y="779144"/>
                  <a:ext cx="227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D90F6B-C67F-4DA7-8CB2-FF6010B70CD0}"/>
                    </a:ext>
                  </a:extLst>
                </p14:cNvPr>
                <p14:cNvContentPartPr/>
                <p14:nvPr/>
              </p14:nvContentPartPr>
              <p14:xfrm>
                <a:off x="10131100" y="860504"/>
                <a:ext cx="29520" cy="169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D90F6B-C67F-4DA7-8CB2-FF6010B70C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13460" y="842504"/>
                  <a:ext cx="65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B3617D6-CFAF-45FD-A7D7-A211E979F616}"/>
                    </a:ext>
                  </a:extLst>
                </p14:cNvPr>
                <p14:cNvContentPartPr/>
                <p14:nvPr/>
              </p14:nvContentPartPr>
              <p14:xfrm>
                <a:off x="10132540" y="817664"/>
                <a:ext cx="138600" cy="228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B3617D6-CFAF-45FD-A7D7-A211E979F61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14540" y="799664"/>
                  <a:ext cx="174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BC9196-292C-4470-9442-89E010ED2637}"/>
                    </a:ext>
                  </a:extLst>
                </p14:cNvPr>
                <p14:cNvContentPartPr/>
                <p14:nvPr/>
              </p14:nvContentPartPr>
              <p14:xfrm>
                <a:off x="10399300" y="852584"/>
                <a:ext cx="23040" cy="176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BC9196-292C-4470-9442-89E010ED263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81300" y="834584"/>
                  <a:ext cx="58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BAD1C8-2127-4A2E-AB72-88EBCD3132BE}"/>
                    </a:ext>
                  </a:extLst>
                </p14:cNvPr>
                <p14:cNvContentPartPr/>
                <p14:nvPr/>
              </p14:nvContentPartPr>
              <p14:xfrm>
                <a:off x="10381300" y="828104"/>
                <a:ext cx="185040" cy="17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BAD1C8-2127-4A2E-AB72-88EBCD3132B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63300" y="810464"/>
                  <a:ext cx="220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E679FE5-C3FF-46E3-90B5-818942EA7617}"/>
                    </a:ext>
                  </a:extLst>
                </p14:cNvPr>
                <p14:cNvContentPartPr/>
                <p14:nvPr/>
              </p14:nvContentPartPr>
              <p14:xfrm>
                <a:off x="10370860" y="956984"/>
                <a:ext cx="259200" cy="117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E679FE5-C3FF-46E3-90B5-818942EA76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353220" y="938984"/>
                  <a:ext cx="294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1FE96D3-A7AB-4290-98F5-7DC9B89242D2}"/>
                    </a:ext>
                  </a:extLst>
                </p14:cNvPr>
                <p14:cNvContentPartPr/>
                <p14:nvPr/>
              </p14:nvContentPartPr>
              <p14:xfrm>
                <a:off x="10494700" y="714704"/>
                <a:ext cx="357120" cy="716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1FE96D3-A7AB-4290-98F5-7DC9B89242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477060" y="697064"/>
                  <a:ext cx="392760" cy="7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535CCE2-5967-46F5-ABEE-6CA9D3201308}"/>
                    </a:ext>
                  </a:extLst>
                </p14:cNvPr>
                <p14:cNvContentPartPr/>
                <p14:nvPr/>
              </p14:nvContentPartPr>
              <p14:xfrm>
                <a:off x="6311140" y="1310144"/>
                <a:ext cx="1181520" cy="176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35CCE2-5967-46F5-ABEE-6CA9D320130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93140" y="1292504"/>
                  <a:ext cx="1217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5F0DA69-82A6-45A7-8F30-C80E505B1CBB}"/>
                    </a:ext>
                  </a:extLst>
                </p14:cNvPr>
                <p14:cNvContentPartPr/>
                <p14:nvPr/>
              </p14:nvContentPartPr>
              <p14:xfrm>
                <a:off x="6586180" y="269384"/>
                <a:ext cx="143640" cy="247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5F0DA69-82A6-45A7-8F30-C80E505B1CB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68180" y="251744"/>
                  <a:ext cx="179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8A9D365-A440-4AE1-B7A4-9F579C7C671E}"/>
                    </a:ext>
                  </a:extLst>
                </p14:cNvPr>
                <p14:cNvContentPartPr/>
                <p14:nvPr/>
              </p14:nvContentPartPr>
              <p14:xfrm>
                <a:off x="6776980" y="268304"/>
                <a:ext cx="605880" cy="305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8A9D365-A440-4AE1-B7A4-9F579C7C671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58980" y="250304"/>
                  <a:ext cx="6415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91435BC-3FDA-4915-A4A6-FE449F6FBE0C}"/>
                    </a:ext>
                  </a:extLst>
                </p14:cNvPr>
                <p14:cNvContentPartPr/>
                <p14:nvPr/>
              </p14:nvContentPartPr>
              <p14:xfrm>
                <a:off x="7374580" y="259304"/>
                <a:ext cx="64440" cy="213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91435BC-3FDA-4915-A4A6-FE449F6FBE0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56940" y="241304"/>
                  <a:ext cx="100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D90BA2D-77B0-4D77-9C5F-32797C58744B}"/>
                    </a:ext>
                  </a:extLst>
                </p14:cNvPr>
                <p14:cNvContentPartPr/>
                <p14:nvPr/>
              </p14:nvContentPartPr>
              <p14:xfrm>
                <a:off x="7414540" y="320864"/>
                <a:ext cx="408600" cy="218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D90BA2D-77B0-4D77-9C5F-32797C58744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96540" y="303224"/>
                  <a:ext cx="444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3275161-2ED5-4B42-9F04-F3DD6484AD1A}"/>
                    </a:ext>
                  </a:extLst>
                </p14:cNvPr>
                <p14:cNvContentPartPr/>
                <p14:nvPr/>
              </p14:nvContentPartPr>
              <p14:xfrm>
                <a:off x="7481500" y="456584"/>
                <a:ext cx="405720" cy="864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3275161-2ED5-4B42-9F04-F3DD6484AD1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63860" y="438944"/>
                  <a:ext cx="441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87CFA91-D4B1-4B0F-B3BB-B8998F9E3BE8}"/>
                    </a:ext>
                  </a:extLst>
                </p14:cNvPr>
                <p14:cNvContentPartPr/>
                <p14:nvPr/>
              </p14:nvContentPartPr>
              <p14:xfrm>
                <a:off x="7486180" y="558824"/>
                <a:ext cx="314280" cy="77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87CFA91-D4B1-4B0F-B3BB-B8998F9E3B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68180" y="541184"/>
                  <a:ext cx="34992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A2DE09-F236-4CA7-807D-65CC803228F2}"/>
              </a:ext>
            </a:extLst>
          </p:cNvPr>
          <p:cNvGrpSpPr/>
          <p:nvPr/>
        </p:nvGrpSpPr>
        <p:grpSpPr>
          <a:xfrm>
            <a:off x="8013940" y="3143984"/>
            <a:ext cx="426960" cy="298800"/>
            <a:chOff x="8013940" y="3143984"/>
            <a:chExt cx="42696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9405725-23DA-4463-A71F-0D1B32504B83}"/>
                    </a:ext>
                  </a:extLst>
                </p14:cNvPr>
                <p14:cNvContentPartPr/>
                <p14:nvPr/>
              </p14:nvContentPartPr>
              <p14:xfrm>
                <a:off x="8013940" y="3143984"/>
                <a:ext cx="154080" cy="298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9405725-23DA-4463-A71F-0D1B32504B8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96300" y="3125984"/>
                  <a:ext cx="1897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DCCC61F-FED6-4AB6-81AD-4A61DADDE80E}"/>
                    </a:ext>
                  </a:extLst>
                </p14:cNvPr>
                <p14:cNvContentPartPr/>
                <p14:nvPr/>
              </p14:nvContentPartPr>
              <p14:xfrm>
                <a:off x="8182780" y="3335144"/>
                <a:ext cx="1440" cy="10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DCCC61F-FED6-4AB6-81AD-4A61DADDE8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65140" y="3317504"/>
                  <a:ext cx="37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E5BD4CF-F6FB-4A52-9178-3A659C4F8D0B}"/>
                    </a:ext>
                  </a:extLst>
                </p14:cNvPr>
                <p14:cNvContentPartPr/>
                <p14:nvPr/>
              </p14:nvContentPartPr>
              <p14:xfrm>
                <a:off x="8281420" y="3242624"/>
                <a:ext cx="159480" cy="185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E5BD4CF-F6FB-4A52-9178-3A659C4F8D0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63420" y="3224624"/>
                  <a:ext cx="195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36EDC44-3CDA-486A-AADA-CF4F2DD9DC47}"/>
                    </a:ext>
                  </a:extLst>
                </p14:cNvPr>
                <p14:cNvContentPartPr/>
                <p14:nvPr/>
              </p14:nvContentPartPr>
              <p14:xfrm>
                <a:off x="8325700" y="3346304"/>
                <a:ext cx="110520" cy="2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36EDC44-3CDA-486A-AADA-CF4F2DD9DC4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08060" y="3328664"/>
                  <a:ext cx="14616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6A464CB-D8A6-460F-910F-D6F6A2DB8DD0}"/>
                  </a:ext>
                </a:extLst>
              </p14:cNvPr>
              <p14:cNvContentPartPr/>
              <p14:nvPr/>
            </p14:nvContentPartPr>
            <p14:xfrm>
              <a:off x="6428860" y="3945704"/>
              <a:ext cx="180720" cy="5335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6A464CB-D8A6-460F-910F-D6F6A2DB8DD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411220" y="3928064"/>
                <a:ext cx="216360" cy="56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2E3604-24CF-4F0E-8A81-7DD6C3CE3639}"/>
              </a:ext>
            </a:extLst>
          </p:cNvPr>
          <p:cNvGrpSpPr/>
          <p:nvPr/>
        </p:nvGrpSpPr>
        <p:grpSpPr>
          <a:xfrm>
            <a:off x="6890740" y="3920144"/>
            <a:ext cx="2417040" cy="543960"/>
            <a:chOff x="6890740" y="3920144"/>
            <a:chExt cx="241704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3AFF933-5595-4393-AF0D-7BEB65F48228}"/>
                    </a:ext>
                  </a:extLst>
                </p14:cNvPr>
                <p14:cNvContentPartPr/>
                <p14:nvPr/>
              </p14:nvContentPartPr>
              <p14:xfrm>
                <a:off x="6890740" y="4023824"/>
                <a:ext cx="183960" cy="2437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3AFF933-5595-4393-AF0D-7BEB65F4822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72740" y="4006184"/>
                  <a:ext cx="219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C85A417-9F5C-4E3C-BE90-9DFCE811564C}"/>
                    </a:ext>
                  </a:extLst>
                </p14:cNvPr>
                <p14:cNvContentPartPr/>
                <p14:nvPr/>
              </p14:nvContentPartPr>
              <p14:xfrm>
                <a:off x="6922060" y="4152344"/>
                <a:ext cx="129960" cy="28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C85A417-9F5C-4E3C-BE90-9DFCE811564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04420" y="4134344"/>
                  <a:ext cx="165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012ABE1-4798-4D3D-9D65-83D6034A5442}"/>
                    </a:ext>
                  </a:extLst>
                </p14:cNvPr>
                <p14:cNvContentPartPr/>
                <p14:nvPr/>
              </p14:nvContentPartPr>
              <p14:xfrm>
                <a:off x="7260820" y="4082504"/>
                <a:ext cx="28800" cy="180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012ABE1-4798-4D3D-9D65-83D6034A544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43180" y="4064504"/>
                  <a:ext cx="64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2BBC0F9-D3A0-414C-810B-F4EE82A24057}"/>
                    </a:ext>
                  </a:extLst>
                </p14:cNvPr>
                <p14:cNvContentPartPr/>
                <p14:nvPr/>
              </p14:nvContentPartPr>
              <p14:xfrm>
                <a:off x="7260820" y="4056584"/>
                <a:ext cx="201600" cy="220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2BBC0F9-D3A0-414C-810B-F4EE82A2405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43180" y="4038944"/>
                  <a:ext cx="237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9DF9939-B4D2-44B0-80CF-44655E0F8369}"/>
                    </a:ext>
                  </a:extLst>
                </p14:cNvPr>
                <p14:cNvContentPartPr/>
                <p14:nvPr/>
              </p14:nvContentPartPr>
              <p14:xfrm>
                <a:off x="7657180" y="4086464"/>
                <a:ext cx="11880" cy="164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9DF9939-B4D2-44B0-80CF-44655E0F83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39180" y="4068464"/>
                  <a:ext cx="47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0182ABD-40F8-4ABB-BF09-A3AE086CFFCD}"/>
                    </a:ext>
                  </a:extLst>
                </p14:cNvPr>
                <p14:cNvContentPartPr/>
                <p14:nvPr/>
              </p14:nvContentPartPr>
              <p14:xfrm>
                <a:off x="7680940" y="4054424"/>
                <a:ext cx="218520" cy="15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0182ABD-40F8-4ABB-BF09-A3AE086CFFC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62940" y="4036784"/>
                  <a:ext cx="2541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E87092A-5D36-4268-B1E8-B4061F5C27A0}"/>
                    </a:ext>
                  </a:extLst>
                </p14:cNvPr>
                <p14:cNvContentPartPr/>
                <p14:nvPr/>
              </p14:nvContentPartPr>
              <p14:xfrm>
                <a:off x="7695340" y="4153424"/>
                <a:ext cx="159120" cy="17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E87092A-5D36-4268-B1E8-B4061F5C27A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77700" y="4135424"/>
                  <a:ext cx="194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6F86332-CED4-4CC8-95B3-73975882D9D7}"/>
                    </a:ext>
                  </a:extLst>
                </p14:cNvPr>
                <p14:cNvContentPartPr/>
                <p14:nvPr/>
              </p14:nvContentPartPr>
              <p14:xfrm>
                <a:off x="7651420" y="4265744"/>
                <a:ext cx="227880" cy="27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6F86332-CED4-4CC8-95B3-73975882D9D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33780" y="4248104"/>
                  <a:ext cx="263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7373D60-9A05-40DB-8F55-D96595F78BE1}"/>
                    </a:ext>
                  </a:extLst>
                </p14:cNvPr>
                <p14:cNvContentPartPr/>
                <p14:nvPr/>
              </p14:nvContentPartPr>
              <p14:xfrm>
                <a:off x="7976860" y="3920144"/>
                <a:ext cx="268920" cy="543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7373D60-9A05-40DB-8F55-D96595F78BE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58860" y="3902504"/>
                  <a:ext cx="3045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5804AD6-704A-4415-BAB1-C346C2D9A1D0}"/>
                    </a:ext>
                  </a:extLst>
                </p14:cNvPr>
                <p14:cNvContentPartPr/>
                <p14:nvPr/>
              </p14:nvContentPartPr>
              <p14:xfrm>
                <a:off x="8453860" y="4090424"/>
                <a:ext cx="208800" cy="137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5804AD6-704A-4415-BAB1-C346C2D9A1D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36220" y="4072784"/>
                  <a:ext cx="244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3D159C8-0366-4C57-82FB-EF111034F4AC}"/>
                    </a:ext>
                  </a:extLst>
                </p14:cNvPr>
                <p14:cNvContentPartPr/>
                <p14:nvPr/>
              </p14:nvContentPartPr>
              <p14:xfrm>
                <a:off x="8762380" y="4038944"/>
                <a:ext cx="114120" cy="183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3D159C8-0366-4C57-82FB-EF111034F4A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44740" y="4020944"/>
                  <a:ext cx="149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5CE2D4F-9E86-47D6-B37F-E5AD31B31EA3}"/>
                    </a:ext>
                  </a:extLst>
                </p14:cNvPr>
                <p14:cNvContentPartPr/>
                <p14:nvPr/>
              </p14:nvContentPartPr>
              <p14:xfrm>
                <a:off x="8985940" y="4049744"/>
                <a:ext cx="123480" cy="169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5CE2D4F-9E86-47D6-B37F-E5AD31B31E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67940" y="4032104"/>
                  <a:ext cx="159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6A6DF8E-A310-47A2-9814-659562D380AE}"/>
                    </a:ext>
                  </a:extLst>
                </p14:cNvPr>
                <p14:cNvContentPartPr/>
                <p14:nvPr/>
              </p14:nvContentPartPr>
              <p14:xfrm>
                <a:off x="8927980" y="4084664"/>
                <a:ext cx="379800" cy="62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6A6DF8E-A310-47A2-9814-659562D380A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10340" y="4066664"/>
                  <a:ext cx="41544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680B60F-28FA-4E28-81D7-494E71674A90}"/>
              </a:ext>
            </a:extLst>
          </p:cNvPr>
          <p:cNvGrpSpPr/>
          <p:nvPr/>
        </p:nvGrpSpPr>
        <p:grpSpPr>
          <a:xfrm>
            <a:off x="520540" y="3883424"/>
            <a:ext cx="318600" cy="475200"/>
            <a:chOff x="520540" y="3883424"/>
            <a:chExt cx="31860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DCB1A72-B756-4F7A-B33A-1A48F664D01C}"/>
                    </a:ext>
                  </a:extLst>
                </p14:cNvPr>
                <p14:cNvContentPartPr/>
                <p14:nvPr/>
              </p14:nvContentPartPr>
              <p14:xfrm>
                <a:off x="644740" y="3986384"/>
                <a:ext cx="20160" cy="188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DCB1A72-B756-4F7A-B33A-1A48F664D01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7100" y="3968384"/>
                  <a:ext cx="55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7C4713C-EDCB-4958-9997-BD59CC00831A}"/>
                    </a:ext>
                  </a:extLst>
                </p14:cNvPr>
                <p14:cNvContentPartPr/>
                <p14:nvPr/>
              </p14:nvContentPartPr>
              <p14:xfrm>
                <a:off x="520540" y="3883424"/>
                <a:ext cx="318600" cy="4752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7C4713C-EDCB-4958-9997-BD59CC00831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2540" y="3865424"/>
                  <a:ext cx="354240" cy="51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F5A9E23-03A4-48B1-B126-153FEDCFBA68}"/>
              </a:ext>
            </a:extLst>
          </p:cNvPr>
          <p:cNvGrpSpPr/>
          <p:nvPr/>
        </p:nvGrpSpPr>
        <p:grpSpPr>
          <a:xfrm>
            <a:off x="1220740" y="3895304"/>
            <a:ext cx="985680" cy="376200"/>
            <a:chOff x="1220740" y="3895304"/>
            <a:chExt cx="98568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8E2AA21-51C7-4DE9-9115-8A7FA4633856}"/>
                    </a:ext>
                  </a:extLst>
                </p14:cNvPr>
                <p14:cNvContentPartPr/>
                <p14:nvPr/>
              </p14:nvContentPartPr>
              <p14:xfrm>
                <a:off x="1220740" y="3895304"/>
                <a:ext cx="280800" cy="366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8E2AA21-51C7-4DE9-9115-8A7FA463385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03100" y="3877304"/>
                  <a:ext cx="3164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A65F63-A495-4A74-A84C-7A7A9D825D6E}"/>
                    </a:ext>
                  </a:extLst>
                </p14:cNvPr>
                <p14:cNvContentPartPr/>
                <p14:nvPr/>
              </p14:nvContentPartPr>
              <p14:xfrm>
                <a:off x="1551940" y="4135064"/>
                <a:ext cx="268200" cy="21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A65F63-A495-4A74-A84C-7A7A9D825D6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33940" y="4117424"/>
                  <a:ext cx="303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C353606-1782-4736-97F1-CD8B0C9964CD}"/>
                    </a:ext>
                  </a:extLst>
                </p14:cNvPr>
                <p14:cNvContentPartPr/>
                <p14:nvPr/>
              </p14:nvContentPartPr>
              <p14:xfrm>
                <a:off x="1735180" y="4013744"/>
                <a:ext cx="129960" cy="254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C353606-1782-4736-97F1-CD8B0C9964C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17540" y="3995744"/>
                  <a:ext cx="165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0B105C5-8C34-4B83-83D5-3AE3CD8F156E}"/>
                    </a:ext>
                  </a:extLst>
                </p14:cNvPr>
                <p14:cNvContentPartPr/>
                <p14:nvPr/>
              </p14:nvContentPartPr>
              <p14:xfrm>
                <a:off x="2046940" y="3979184"/>
                <a:ext cx="159480" cy="2923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0B105C5-8C34-4B83-83D5-3AE3CD8F15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29300" y="3961544"/>
                  <a:ext cx="195120" cy="32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0A901E1-43DB-4B86-9DE2-4888352CB6B9}"/>
              </a:ext>
            </a:extLst>
          </p:cNvPr>
          <p:cNvGrpSpPr/>
          <p:nvPr/>
        </p:nvGrpSpPr>
        <p:grpSpPr>
          <a:xfrm>
            <a:off x="2673340" y="3974144"/>
            <a:ext cx="1154880" cy="437040"/>
            <a:chOff x="2673340" y="3974144"/>
            <a:chExt cx="115488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8BC3601-EB7C-4870-9480-18AAF2DCC68C}"/>
                    </a:ext>
                  </a:extLst>
                </p14:cNvPr>
                <p14:cNvContentPartPr/>
                <p14:nvPr/>
              </p14:nvContentPartPr>
              <p14:xfrm>
                <a:off x="2673340" y="3985304"/>
                <a:ext cx="208440" cy="308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8BC3601-EB7C-4870-9480-18AAF2DCC68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55700" y="3967304"/>
                  <a:ext cx="2440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D0C73DD-AC6E-4D93-A5F1-C5B344B74E6C}"/>
                    </a:ext>
                  </a:extLst>
                </p14:cNvPr>
                <p14:cNvContentPartPr/>
                <p14:nvPr/>
              </p14:nvContentPartPr>
              <p14:xfrm>
                <a:off x="3105340" y="4040384"/>
                <a:ext cx="237600" cy="204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D0C73DD-AC6E-4D93-A5F1-C5B344B74E6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87340" y="4022744"/>
                  <a:ext cx="273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ED7A5A7-B6FB-4DCB-9FFD-4404E0A268EF}"/>
                    </a:ext>
                  </a:extLst>
                </p14:cNvPr>
                <p14:cNvContentPartPr/>
                <p14:nvPr/>
              </p14:nvContentPartPr>
              <p14:xfrm>
                <a:off x="3088420" y="4391384"/>
                <a:ext cx="286200" cy="198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ED7A5A7-B6FB-4DCB-9FFD-4404E0A268E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70420" y="4373384"/>
                  <a:ext cx="321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67960F8-FA40-43CB-9209-21991F61BA17}"/>
                    </a:ext>
                  </a:extLst>
                </p14:cNvPr>
                <p14:cNvContentPartPr/>
                <p14:nvPr/>
              </p14:nvContentPartPr>
              <p14:xfrm>
                <a:off x="3556420" y="3974144"/>
                <a:ext cx="271800" cy="391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67960F8-FA40-43CB-9209-21991F61BA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38780" y="3956144"/>
                  <a:ext cx="30744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3ADF2F3-C026-4866-9722-75602B082E1B}"/>
              </a:ext>
            </a:extLst>
          </p:cNvPr>
          <p:cNvGrpSpPr/>
          <p:nvPr/>
        </p:nvGrpSpPr>
        <p:grpSpPr>
          <a:xfrm>
            <a:off x="4235380" y="4012304"/>
            <a:ext cx="1634040" cy="357840"/>
            <a:chOff x="4235380" y="4012304"/>
            <a:chExt cx="163404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87F251B-9235-4A39-B3CD-01B85C2F9763}"/>
                    </a:ext>
                  </a:extLst>
                </p14:cNvPr>
                <p14:cNvContentPartPr/>
                <p14:nvPr/>
              </p14:nvContentPartPr>
              <p14:xfrm>
                <a:off x="4235380" y="4012304"/>
                <a:ext cx="374760" cy="42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87F251B-9235-4A39-B3CD-01B85C2F976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17380" y="3994304"/>
                  <a:ext cx="410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F4A582E-44FA-4EE1-8E3D-18E33A0C2E16}"/>
                    </a:ext>
                  </a:extLst>
                </p14:cNvPr>
                <p14:cNvContentPartPr/>
                <p14:nvPr/>
              </p14:nvContentPartPr>
              <p14:xfrm>
                <a:off x="4378300" y="4059104"/>
                <a:ext cx="20520" cy="203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F4A582E-44FA-4EE1-8E3D-18E33A0C2E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60300" y="4041464"/>
                  <a:ext cx="56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A176C11-C7F8-462E-A7E1-389C7BEA353E}"/>
                    </a:ext>
                  </a:extLst>
                </p14:cNvPr>
                <p14:cNvContentPartPr/>
                <p14:nvPr/>
              </p14:nvContentPartPr>
              <p14:xfrm>
                <a:off x="4513300" y="4052264"/>
                <a:ext cx="17280" cy="212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A176C11-C7F8-462E-A7E1-389C7BEA353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95660" y="4034264"/>
                  <a:ext cx="52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F5DF1CE-E23E-47F4-8BF9-2D0662DB6A4E}"/>
                    </a:ext>
                  </a:extLst>
                </p14:cNvPr>
                <p14:cNvContentPartPr/>
                <p14:nvPr/>
              </p14:nvContentPartPr>
              <p14:xfrm>
                <a:off x="4628140" y="4050104"/>
                <a:ext cx="25920" cy="184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F5DF1CE-E23E-47F4-8BF9-2D0662DB6A4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10140" y="4032104"/>
                  <a:ext cx="61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70AC45A-3EB2-43EA-98E0-C8BF7212D536}"/>
                    </a:ext>
                  </a:extLst>
                </p14:cNvPr>
                <p14:cNvContentPartPr/>
                <p14:nvPr/>
              </p14:nvContentPartPr>
              <p14:xfrm>
                <a:off x="4330780" y="4350704"/>
                <a:ext cx="366120" cy="194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70AC45A-3EB2-43EA-98E0-C8BF7212D53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13140" y="4333064"/>
                  <a:ext cx="401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A098676-97EE-4207-9533-531CCB0538B3}"/>
                    </a:ext>
                  </a:extLst>
                </p14:cNvPr>
                <p14:cNvContentPartPr/>
                <p14:nvPr/>
              </p14:nvContentPartPr>
              <p14:xfrm>
                <a:off x="4886980" y="4111304"/>
                <a:ext cx="194040" cy="182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A098676-97EE-4207-9533-531CCB0538B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69340" y="4093664"/>
                  <a:ext cx="229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4C2563E-D8F4-4605-B5FA-D0FDEEDB380F}"/>
                    </a:ext>
                  </a:extLst>
                </p14:cNvPr>
                <p14:cNvContentPartPr/>
                <p14:nvPr/>
              </p14:nvContentPartPr>
              <p14:xfrm>
                <a:off x="5173900" y="4045064"/>
                <a:ext cx="148680" cy="2210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4C2563E-D8F4-4605-B5FA-D0FDEEDB380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55900" y="4027424"/>
                  <a:ext cx="184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0AA2743-1716-40CC-8986-D7092B406723}"/>
                    </a:ext>
                  </a:extLst>
                </p14:cNvPr>
                <p14:cNvContentPartPr/>
                <p14:nvPr/>
              </p14:nvContentPartPr>
              <p14:xfrm>
                <a:off x="5216740" y="4191944"/>
                <a:ext cx="116280" cy="24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0AA2743-1716-40CC-8986-D7092B40672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99100" y="4173944"/>
                  <a:ext cx="151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BC134BC-176B-49E4-B6DF-0395AAAE630F}"/>
                    </a:ext>
                  </a:extLst>
                </p14:cNvPr>
                <p14:cNvContentPartPr/>
                <p14:nvPr/>
              </p14:nvContentPartPr>
              <p14:xfrm>
                <a:off x="5482420" y="4047584"/>
                <a:ext cx="387000" cy="165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BC134BC-176B-49E4-B6DF-0395AAAE630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64780" y="4029584"/>
                  <a:ext cx="4226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C340080-C537-418E-BA4F-5F72CF8224DF}"/>
              </a:ext>
            </a:extLst>
          </p:cNvPr>
          <p:cNvGrpSpPr/>
          <p:nvPr/>
        </p:nvGrpSpPr>
        <p:grpSpPr>
          <a:xfrm>
            <a:off x="492460" y="4857944"/>
            <a:ext cx="353880" cy="468000"/>
            <a:chOff x="492460" y="4857944"/>
            <a:chExt cx="353880" cy="46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584DDD2-0328-4909-94C7-A54D14EF54D5}"/>
                    </a:ext>
                  </a:extLst>
                </p14:cNvPr>
                <p14:cNvContentPartPr/>
                <p14:nvPr/>
              </p14:nvContentPartPr>
              <p14:xfrm>
                <a:off x="613060" y="4898984"/>
                <a:ext cx="208440" cy="221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584DDD2-0328-4909-94C7-A54D14EF54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5060" y="4880984"/>
                  <a:ext cx="244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01F21FC-6575-4DD0-848A-ED45C7781904}"/>
                    </a:ext>
                  </a:extLst>
                </p14:cNvPr>
                <p14:cNvContentPartPr/>
                <p14:nvPr/>
              </p14:nvContentPartPr>
              <p14:xfrm>
                <a:off x="492460" y="4857944"/>
                <a:ext cx="353880" cy="468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01F21FC-6575-4DD0-848A-ED45C778190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820" y="4840304"/>
                  <a:ext cx="389520" cy="50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B454BFA-D7C8-44B8-A71C-7E7E45F868A8}"/>
              </a:ext>
            </a:extLst>
          </p:cNvPr>
          <p:cNvGrpSpPr/>
          <p:nvPr/>
        </p:nvGrpSpPr>
        <p:grpSpPr>
          <a:xfrm>
            <a:off x="1139740" y="4838864"/>
            <a:ext cx="1071000" cy="411120"/>
            <a:chOff x="1139740" y="4838864"/>
            <a:chExt cx="10710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D0DEFFE-2DAE-4E15-9DF1-D95E140F6429}"/>
                    </a:ext>
                  </a:extLst>
                </p14:cNvPr>
                <p14:cNvContentPartPr/>
                <p14:nvPr/>
              </p14:nvContentPartPr>
              <p14:xfrm>
                <a:off x="1139740" y="4838864"/>
                <a:ext cx="279720" cy="332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D0DEFFE-2DAE-4E15-9DF1-D95E140F642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21740" y="4820864"/>
                  <a:ext cx="3153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3398CCE-8A11-46BB-9BCC-BB92E8CB9400}"/>
                    </a:ext>
                  </a:extLst>
                </p14:cNvPr>
                <p14:cNvContentPartPr/>
                <p14:nvPr/>
              </p14:nvContentPartPr>
              <p14:xfrm>
                <a:off x="1535020" y="5124344"/>
                <a:ext cx="308880" cy="11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3398CCE-8A11-46BB-9BCC-BB92E8CB940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17020" y="5106704"/>
                  <a:ext cx="344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7CEB331-1818-4AA4-84F0-389153718C1C}"/>
                    </a:ext>
                  </a:extLst>
                </p14:cNvPr>
                <p14:cNvContentPartPr/>
                <p14:nvPr/>
              </p14:nvContentPartPr>
              <p14:xfrm>
                <a:off x="1739860" y="5029304"/>
                <a:ext cx="152640" cy="220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7CEB331-1818-4AA4-84F0-389153718C1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721860" y="5011304"/>
                  <a:ext cx="188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6608588-980D-41FD-A580-58E273714C98}"/>
                    </a:ext>
                  </a:extLst>
                </p14:cNvPr>
                <p14:cNvContentPartPr/>
                <p14:nvPr/>
              </p14:nvContentPartPr>
              <p14:xfrm>
                <a:off x="2009500" y="4926704"/>
                <a:ext cx="201240" cy="288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6608588-980D-41FD-A580-58E273714C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991860" y="4908704"/>
                  <a:ext cx="2368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1B57FFD-7386-442E-87FE-AB93BBD70DCE}"/>
              </a:ext>
            </a:extLst>
          </p:cNvPr>
          <p:cNvGrpSpPr/>
          <p:nvPr/>
        </p:nvGrpSpPr>
        <p:grpSpPr>
          <a:xfrm>
            <a:off x="2877820" y="4848944"/>
            <a:ext cx="2027520" cy="585000"/>
            <a:chOff x="2877820" y="4848944"/>
            <a:chExt cx="202752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7562F56-E2DD-4A25-84AE-925E61DAA1D7}"/>
                    </a:ext>
                  </a:extLst>
                </p14:cNvPr>
                <p14:cNvContentPartPr/>
                <p14:nvPr/>
              </p14:nvContentPartPr>
              <p14:xfrm>
                <a:off x="2877820" y="4848944"/>
                <a:ext cx="286200" cy="357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7562F56-E2DD-4A25-84AE-925E61DAA1D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859820" y="4831304"/>
                  <a:ext cx="3218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4D76074-EC88-4714-AAE5-DD7D3220FCBF}"/>
                    </a:ext>
                  </a:extLst>
                </p14:cNvPr>
                <p14:cNvContentPartPr/>
                <p14:nvPr/>
              </p14:nvContentPartPr>
              <p14:xfrm>
                <a:off x="3376420" y="5061704"/>
                <a:ext cx="296280" cy="11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4D76074-EC88-4714-AAE5-DD7D3220FCB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58780" y="5043704"/>
                  <a:ext cx="331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BEAEB81-5856-4722-B8BF-28200F44CCA1}"/>
                    </a:ext>
                  </a:extLst>
                </p14:cNvPr>
                <p14:cNvContentPartPr/>
                <p14:nvPr/>
              </p14:nvContentPartPr>
              <p14:xfrm>
                <a:off x="3599260" y="4964504"/>
                <a:ext cx="132480" cy="190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BEAEB81-5856-4722-B8BF-28200F44CCA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581620" y="4946504"/>
                  <a:ext cx="168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5695480-10A0-4031-A19E-A1539C5BB685}"/>
                    </a:ext>
                  </a:extLst>
                </p14:cNvPr>
                <p14:cNvContentPartPr/>
                <p14:nvPr/>
              </p14:nvContentPartPr>
              <p14:xfrm>
                <a:off x="3889780" y="4954424"/>
                <a:ext cx="159120" cy="1872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5695480-10A0-4031-A19E-A1539C5BB68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72140" y="4936784"/>
                  <a:ext cx="194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F7E423D-75F3-464A-A052-4CFA62B4BEA1}"/>
                    </a:ext>
                  </a:extLst>
                </p14:cNvPr>
                <p14:cNvContentPartPr/>
                <p14:nvPr/>
              </p14:nvContentPartPr>
              <p14:xfrm>
                <a:off x="4148620" y="5008064"/>
                <a:ext cx="11520" cy="113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F7E423D-75F3-464A-A052-4CFA62B4BEA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30620" y="4990064"/>
                  <a:ext cx="47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023D0FB-91FC-4EDB-9DBF-A6ACE33CBA0A}"/>
                    </a:ext>
                  </a:extLst>
                </p14:cNvPr>
                <p14:cNvContentPartPr/>
                <p14:nvPr/>
              </p14:nvContentPartPr>
              <p14:xfrm>
                <a:off x="4148620" y="4983584"/>
                <a:ext cx="246240" cy="146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023D0FB-91FC-4EDB-9DBF-A6ACE33CBA0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30620" y="4965944"/>
                  <a:ext cx="281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09F0BA7-7F9B-4EEB-9D9B-3C1F1AC2E189}"/>
                    </a:ext>
                  </a:extLst>
                </p14:cNvPr>
                <p14:cNvContentPartPr/>
                <p14:nvPr/>
              </p14:nvContentPartPr>
              <p14:xfrm>
                <a:off x="4442380" y="4998704"/>
                <a:ext cx="462960" cy="4352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09F0BA7-7F9B-4EEB-9D9B-3C1F1AC2E18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24380" y="4981064"/>
                  <a:ext cx="498600" cy="47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1903B1CB-DD80-4F39-8898-BA80E51F39EE}"/>
              </a:ext>
            </a:extLst>
          </p:cNvPr>
          <p:cNvGrpSpPr/>
          <p:nvPr/>
        </p:nvGrpSpPr>
        <p:grpSpPr>
          <a:xfrm>
            <a:off x="5205580" y="4953704"/>
            <a:ext cx="1177920" cy="234720"/>
            <a:chOff x="5205580" y="4953704"/>
            <a:chExt cx="117792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73694CC-2CA0-447E-913E-27B7ECBA58E0}"/>
                    </a:ext>
                  </a:extLst>
                </p14:cNvPr>
                <p14:cNvContentPartPr/>
                <p14:nvPr/>
              </p14:nvContentPartPr>
              <p14:xfrm>
                <a:off x="5208820" y="4961264"/>
                <a:ext cx="326160" cy="21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73694CC-2CA0-447E-913E-27B7ECBA58E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91180" y="4943624"/>
                  <a:ext cx="361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7845A56-FF2D-469A-8076-0C1F949F3E89}"/>
                    </a:ext>
                  </a:extLst>
                </p14:cNvPr>
                <p14:cNvContentPartPr/>
                <p14:nvPr/>
              </p14:nvContentPartPr>
              <p14:xfrm>
                <a:off x="5330500" y="5004824"/>
                <a:ext cx="1440" cy="131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7845A56-FF2D-469A-8076-0C1F949F3E8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12860" y="4987184"/>
                  <a:ext cx="37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7928E6D-33F5-49E9-8D1E-27F7796FDC93}"/>
                    </a:ext>
                  </a:extLst>
                </p14:cNvPr>
                <p14:cNvContentPartPr/>
                <p14:nvPr/>
              </p14:nvContentPartPr>
              <p14:xfrm>
                <a:off x="5464420" y="4991864"/>
                <a:ext cx="93960" cy="1868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7928E6D-33F5-49E9-8D1E-27F7796FDC9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46780" y="4973864"/>
                  <a:ext cx="129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32DD6CA-5685-47EF-BA80-4B8FD0B61A80}"/>
                    </a:ext>
                  </a:extLst>
                </p14:cNvPr>
                <p14:cNvContentPartPr/>
                <p14:nvPr/>
              </p14:nvContentPartPr>
              <p14:xfrm>
                <a:off x="5205580" y="5166824"/>
                <a:ext cx="392040" cy="21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32DD6CA-5685-47EF-BA80-4B8FD0B61A8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87580" y="5149184"/>
                  <a:ext cx="42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99E32C2-B189-4484-9FF3-3574D5C8F8A2}"/>
                    </a:ext>
                  </a:extLst>
                </p14:cNvPr>
                <p14:cNvContentPartPr/>
                <p14:nvPr/>
              </p14:nvContentPartPr>
              <p14:xfrm>
                <a:off x="5746300" y="5000144"/>
                <a:ext cx="236160" cy="141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99E32C2-B189-4484-9FF3-3574D5C8F8A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28660" y="4982144"/>
                  <a:ext cx="271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9F24238-C169-434D-82D6-A9B72A7871AB}"/>
                    </a:ext>
                  </a:extLst>
                </p14:cNvPr>
                <p14:cNvContentPartPr/>
                <p14:nvPr/>
              </p14:nvContentPartPr>
              <p14:xfrm>
                <a:off x="6105940" y="4953704"/>
                <a:ext cx="152280" cy="171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9F24238-C169-434D-82D6-A9B72A7871A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88300" y="4936064"/>
                  <a:ext cx="187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76CA172-56BC-4A5F-AE29-E2E39943B3DB}"/>
                    </a:ext>
                  </a:extLst>
                </p14:cNvPr>
                <p14:cNvContentPartPr/>
                <p14:nvPr/>
              </p14:nvContentPartPr>
              <p14:xfrm>
                <a:off x="6170380" y="5044424"/>
                <a:ext cx="213120" cy="12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76CA172-56BC-4A5F-AE29-E2E39943B3D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52380" y="5026424"/>
                  <a:ext cx="2487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553D85F9-D4A9-4262-BEBB-C60F0BA8915A}"/>
              </a:ext>
            </a:extLst>
          </p:cNvPr>
          <p:cNvGrpSpPr/>
          <p:nvPr/>
        </p:nvGrpSpPr>
        <p:grpSpPr>
          <a:xfrm>
            <a:off x="382300" y="5872784"/>
            <a:ext cx="519120" cy="517320"/>
            <a:chOff x="382300" y="5872784"/>
            <a:chExt cx="51912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959DCC4-61C9-4C31-A13F-F52A34B1AA94}"/>
                    </a:ext>
                  </a:extLst>
                </p14:cNvPr>
                <p14:cNvContentPartPr/>
                <p14:nvPr/>
              </p14:nvContentPartPr>
              <p14:xfrm>
                <a:off x="604060" y="5922104"/>
                <a:ext cx="122040" cy="237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959DCC4-61C9-4C31-A13F-F52A34B1AA9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86060" y="5904104"/>
                  <a:ext cx="157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43B0D96-DBC4-4D6A-B794-5EB0CA9E9549}"/>
                    </a:ext>
                  </a:extLst>
                </p14:cNvPr>
                <p14:cNvContentPartPr/>
                <p14:nvPr/>
              </p14:nvContentPartPr>
              <p14:xfrm>
                <a:off x="382300" y="5872784"/>
                <a:ext cx="519120" cy="517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43B0D96-DBC4-4D6A-B794-5EB0CA9E954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4300" y="5854784"/>
                  <a:ext cx="554760" cy="55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81DD2F0-E40F-4A71-B84F-E13B5D3C4A0A}"/>
              </a:ext>
            </a:extLst>
          </p:cNvPr>
          <p:cNvGrpSpPr/>
          <p:nvPr/>
        </p:nvGrpSpPr>
        <p:grpSpPr>
          <a:xfrm>
            <a:off x="1187980" y="5845424"/>
            <a:ext cx="1330920" cy="407160"/>
            <a:chOff x="1187980" y="5845424"/>
            <a:chExt cx="133092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10DC186-9F7A-4AB3-9734-04A2EB1A2010}"/>
                    </a:ext>
                  </a:extLst>
                </p14:cNvPr>
                <p14:cNvContentPartPr/>
                <p14:nvPr/>
              </p14:nvContentPartPr>
              <p14:xfrm>
                <a:off x="1187980" y="5845424"/>
                <a:ext cx="271800" cy="3243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10DC186-9F7A-4AB3-9734-04A2EB1A201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70340" y="5827424"/>
                  <a:ext cx="307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F653023-5E86-4F98-8152-D79250680187}"/>
                    </a:ext>
                  </a:extLst>
                </p14:cNvPr>
                <p14:cNvContentPartPr/>
                <p14:nvPr/>
              </p14:nvContentPartPr>
              <p14:xfrm>
                <a:off x="1613860" y="6077984"/>
                <a:ext cx="268200" cy="298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F653023-5E86-4F98-8152-D7925068018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95860" y="6060344"/>
                  <a:ext cx="303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18E8E7B-1754-46CB-B31B-02D7C1B86046}"/>
                    </a:ext>
                  </a:extLst>
                </p14:cNvPr>
                <p14:cNvContentPartPr/>
                <p14:nvPr/>
              </p14:nvContentPartPr>
              <p14:xfrm>
                <a:off x="1815100" y="5987984"/>
                <a:ext cx="208080" cy="2192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18E8E7B-1754-46CB-B31B-02D7C1B8604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97460" y="5970344"/>
                  <a:ext cx="243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7116F20-F825-411D-AF59-669620ABBC22}"/>
                    </a:ext>
                  </a:extLst>
                </p14:cNvPr>
                <p14:cNvContentPartPr/>
                <p14:nvPr/>
              </p14:nvContentPartPr>
              <p14:xfrm>
                <a:off x="2231620" y="5920304"/>
                <a:ext cx="186120" cy="332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7116F20-F825-411D-AF59-669620ABBC2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13980" y="5902304"/>
                  <a:ext cx="2217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95EB7CE-A478-4DB4-9370-11B8182DC690}"/>
                    </a:ext>
                  </a:extLst>
                </p14:cNvPr>
                <p14:cNvContentPartPr/>
                <p14:nvPr/>
              </p14:nvContentPartPr>
              <p14:xfrm>
                <a:off x="2518540" y="6062864"/>
                <a:ext cx="360" cy="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95EB7CE-A478-4DB4-9370-11B8182DC6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00900" y="60452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0AABF26-A385-4B97-B2AE-D758B9D65C16}"/>
              </a:ext>
            </a:extLst>
          </p:cNvPr>
          <p:cNvGrpSpPr/>
          <p:nvPr/>
        </p:nvGrpSpPr>
        <p:grpSpPr>
          <a:xfrm>
            <a:off x="2867740" y="5771264"/>
            <a:ext cx="3344400" cy="604800"/>
            <a:chOff x="2867740" y="5771264"/>
            <a:chExt cx="3344400" cy="6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D059B42-674D-4E21-B06B-713F8D4EE0F1}"/>
                    </a:ext>
                  </a:extLst>
                </p14:cNvPr>
                <p14:cNvContentPartPr/>
                <p14:nvPr/>
              </p14:nvContentPartPr>
              <p14:xfrm>
                <a:off x="3190660" y="5914184"/>
                <a:ext cx="62280" cy="288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D059B42-674D-4E21-B06B-713F8D4EE0F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73020" y="5896184"/>
                  <a:ext cx="97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57A8190-4113-4F6D-B483-481263218868}"/>
                    </a:ext>
                  </a:extLst>
                </p14:cNvPr>
                <p14:cNvContentPartPr/>
                <p14:nvPr/>
              </p14:nvContentPartPr>
              <p14:xfrm>
                <a:off x="3240340" y="5850464"/>
                <a:ext cx="150840" cy="234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57A8190-4113-4F6D-B483-48126321886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222340" y="5832464"/>
                  <a:ext cx="186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03D949F-9FCC-4798-BA9D-CE55A4398B57}"/>
                    </a:ext>
                  </a:extLst>
                </p14:cNvPr>
                <p14:cNvContentPartPr/>
                <p14:nvPr/>
              </p14:nvContentPartPr>
              <p14:xfrm>
                <a:off x="3545260" y="6085184"/>
                <a:ext cx="250200" cy="165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03D949F-9FCC-4798-BA9D-CE55A4398B5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527620" y="6067544"/>
                  <a:ext cx="285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D21C67A-AD5A-4BCA-9A24-59FB5212D3AB}"/>
                    </a:ext>
                  </a:extLst>
                </p14:cNvPr>
                <p14:cNvContentPartPr/>
                <p14:nvPr/>
              </p14:nvContentPartPr>
              <p14:xfrm>
                <a:off x="3807700" y="5870624"/>
                <a:ext cx="363960" cy="326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D21C67A-AD5A-4BCA-9A24-59FB5212D3A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89700" y="5852624"/>
                  <a:ext cx="3996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3A7A84D-1BE1-472F-969E-9FAA51F4F793}"/>
                    </a:ext>
                  </a:extLst>
                </p14:cNvPr>
                <p14:cNvContentPartPr/>
                <p14:nvPr/>
              </p14:nvContentPartPr>
              <p14:xfrm>
                <a:off x="4006780" y="5883584"/>
                <a:ext cx="420120" cy="3981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3A7A84D-1BE1-472F-969E-9FAA51F4F79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988780" y="5865944"/>
                  <a:ext cx="4557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9DB168F-D342-42CA-B5DD-6D98115C2537}"/>
                    </a:ext>
                  </a:extLst>
                </p14:cNvPr>
                <p14:cNvContentPartPr/>
                <p14:nvPr/>
              </p14:nvContentPartPr>
              <p14:xfrm>
                <a:off x="2867740" y="5771264"/>
                <a:ext cx="411120" cy="604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9DB168F-D342-42CA-B5DD-6D98115C253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849740" y="5753624"/>
                  <a:ext cx="44676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C24A3A8-BE9E-41E4-8C46-2FEFA1424797}"/>
                    </a:ext>
                  </a:extLst>
                </p14:cNvPr>
                <p14:cNvContentPartPr/>
                <p14:nvPr/>
              </p14:nvContentPartPr>
              <p14:xfrm>
                <a:off x="4591060" y="5967824"/>
                <a:ext cx="145440" cy="259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C24A3A8-BE9E-41E4-8C46-2FEFA142479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573420" y="5949824"/>
                  <a:ext cx="18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E322B82-D4B8-43CD-BEF7-6293056C42AE}"/>
                    </a:ext>
                  </a:extLst>
                </p14:cNvPr>
                <p14:cNvContentPartPr/>
                <p14:nvPr/>
              </p14:nvContentPartPr>
              <p14:xfrm>
                <a:off x="4568380" y="6056024"/>
                <a:ext cx="182880" cy="144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E322B82-D4B8-43CD-BEF7-6293056C42A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550740" y="6038024"/>
                  <a:ext cx="218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8E613D8-FCB3-4BAE-8BC1-29159125E99D}"/>
                    </a:ext>
                  </a:extLst>
                </p14:cNvPr>
                <p14:cNvContentPartPr/>
                <p14:nvPr/>
              </p14:nvContentPartPr>
              <p14:xfrm>
                <a:off x="4862140" y="5779904"/>
                <a:ext cx="183960" cy="4554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8E613D8-FCB3-4BAE-8BC1-29159125E99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844140" y="5761904"/>
                  <a:ext cx="2196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FB68B37-A122-4EB8-8F02-01676809274B}"/>
                    </a:ext>
                  </a:extLst>
                </p14:cNvPr>
                <p14:cNvContentPartPr/>
                <p14:nvPr/>
              </p14:nvContentPartPr>
              <p14:xfrm>
                <a:off x="5250580" y="5892944"/>
                <a:ext cx="28440" cy="2538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FB68B37-A122-4EB8-8F02-01676809274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232940" y="5874944"/>
                  <a:ext cx="64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403DE2C-67C8-4A1E-AF7F-B6E419CEC830}"/>
                    </a:ext>
                  </a:extLst>
                </p14:cNvPr>
                <p14:cNvContentPartPr/>
                <p14:nvPr/>
              </p14:nvContentPartPr>
              <p14:xfrm>
                <a:off x="5302420" y="5860184"/>
                <a:ext cx="111960" cy="1706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403DE2C-67C8-4A1E-AF7F-B6E419CEC83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284420" y="5842544"/>
                  <a:ext cx="147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0B4893D-76C2-4B1B-9C6A-AA3ED378307B}"/>
                    </a:ext>
                  </a:extLst>
                </p14:cNvPr>
                <p14:cNvContentPartPr/>
                <p14:nvPr/>
              </p14:nvContentPartPr>
              <p14:xfrm>
                <a:off x="5448580" y="6014984"/>
                <a:ext cx="259200" cy="1098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0B4893D-76C2-4B1B-9C6A-AA3ED378307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430940" y="5996984"/>
                  <a:ext cx="294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3EEEC44-60A6-45AE-B327-816683B8D327}"/>
                    </a:ext>
                  </a:extLst>
                </p14:cNvPr>
                <p14:cNvContentPartPr/>
                <p14:nvPr/>
              </p14:nvContentPartPr>
              <p14:xfrm>
                <a:off x="5634340" y="5940464"/>
                <a:ext cx="360" cy="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3EEEC44-60A6-45AE-B327-816683B8D32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16700" y="59224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3EED3EB-2239-4BF9-85F0-6B4C749CAF7D}"/>
                    </a:ext>
                  </a:extLst>
                </p14:cNvPr>
                <p14:cNvContentPartPr/>
                <p14:nvPr/>
              </p14:nvContentPartPr>
              <p14:xfrm>
                <a:off x="5802100" y="6033704"/>
                <a:ext cx="227880" cy="83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3EED3EB-2239-4BF9-85F0-6B4C749CAF7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84460" y="6015704"/>
                  <a:ext cx="263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9CB943D-7EC2-43AC-9C8E-0960449AEA44}"/>
                    </a:ext>
                  </a:extLst>
                </p14:cNvPr>
                <p14:cNvContentPartPr/>
                <p14:nvPr/>
              </p14:nvContentPartPr>
              <p14:xfrm>
                <a:off x="6065620" y="6039464"/>
                <a:ext cx="146520" cy="93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9CB943D-7EC2-43AC-9C8E-0960449AEA4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047620" y="6021824"/>
                  <a:ext cx="1821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4AA2A78-3E15-4337-86B5-91B64144F15F}"/>
              </a:ext>
            </a:extLst>
          </p:cNvPr>
          <p:cNvGrpSpPr/>
          <p:nvPr/>
        </p:nvGrpSpPr>
        <p:grpSpPr>
          <a:xfrm>
            <a:off x="6429220" y="5790704"/>
            <a:ext cx="1650240" cy="396000"/>
            <a:chOff x="6429220" y="5790704"/>
            <a:chExt cx="165024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B9F7770-FBB5-48E3-8B78-F15775BF1507}"/>
                    </a:ext>
                  </a:extLst>
                </p14:cNvPr>
                <p14:cNvContentPartPr/>
                <p14:nvPr/>
              </p14:nvContentPartPr>
              <p14:xfrm>
                <a:off x="6429220" y="5963504"/>
                <a:ext cx="110520" cy="90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B9F7770-FBB5-48E3-8B78-F15775BF150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11220" y="5945864"/>
                  <a:ext cx="146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E2AE3EF-8ADC-4978-AF19-21E462B746EB}"/>
                    </a:ext>
                  </a:extLst>
                </p14:cNvPr>
                <p14:cNvContentPartPr/>
                <p14:nvPr/>
              </p14:nvContentPartPr>
              <p14:xfrm>
                <a:off x="6626140" y="5856584"/>
                <a:ext cx="12600" cy="192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E2AE3EF-8ADC-4978-AF19-21E462B746E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08140" y="5838584"/>
                  <a:ext cx="48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36BF02B-8584-4B64-A69B-4948F9895088}"/>
                    </a:ext>
                  </a:extLst>
                </p14:cNvPr>
                <p14:cNvContentPartPr/>
                <p14:nvPr/>
              </p14:nvContentPartPr>
              <p14:xfrm>
                <a:off x="6707140" y="5891864"/>
                <a:ext cx="41040" cy="184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36BF02B-8584-4B64-A69B-4948F989508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689140" y="5873864"/>
                  <a:ext cx="76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E4C8A86-D537-4D93-92F6-AE7291E0CAC7}"/>
                    </a:ext>
                  </a:extLst>
                </p14:cNvPr>
                <p14:cNvContentPartPr/>
                <p14:nvPr/>
              </p14:nvContentPartPr>
              <p14:xfrm>
                <a:off x="6608140" y="5945504"/>
                <a:ext cx="132120" cy="115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E4C8A86-D537-4D93-92F6-AE7291E0CAC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590140" y="5927864"/>
                  <a:ext cx="167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6041F3C-D578-43A6-B5BA-E0E8CC9799E1}"/>
                    </a:ext>
                  </a:extLst>
                </p14:cNvPr>
                <p14:cNvContentPartPr/>
                <p14:nvPr/>
              </p14:nvContentPartPr>
              <p14:xfrm>
                <a:off x="6861220" y="5984384"/>
                <a:ext cx="230040" cy="1202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6041F3C-D578-43A6-B5BA-E0E8CC9799E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843580" y="5966384"/>
                  <a:ext cx="265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32D6870-7591-47F4-A508-95F79495D883}"/>
                    </a:ext>
                  </a:extLst>
                </p14:cNvPr>
                <p14:cNvContentPartPr/>
                <p14:nvPr/>
              </p14:nvContentPartPr>
              <p14:xfrm>
                <a:off x="7036900" y="5910944"/>
                <a:ext cx="360" cy="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32D6870-7591-47F4-A508-95F79495D8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19260" y="58933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2BB07F1-019C-43E0-8B7C-9D90290B80ED}"/>
                    </a:ext>
                  </a:extLst>
                </p14:cNvPr>
                <p14:cNvContentPartPr/>
                <p14:nvPr/>
              </p14:nvContentPartPr>
              <p14:xfrm>
                <a:off x="7148500" y="5815904"/>
                <a:ext cx="751320" cy="302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2BB07F1-019C-43E0-8B7C-9D90290B80E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130500" y="5797904"/>
                  <a:ext cx="7869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FD83EC1-2B39-47F6-B262-988B0F1D6980}"/>
                    </a:ext>
                  </a:extLst>
                </p14:cNvPr>
                <p14:cNvContentPartPr/>
                <p14:nvPr/>
              </p14:nvContentPartPr>
              <p14:xfrm>
                <a:off x="7656100" y="5971784"/>
                <a:ext cx="224280" cy="75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FD83EC1-2B39-47F6-B262-988B0F1D698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638100" y="5954144"/>
                  <a:ext cx="259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C002A3A-B458-4E6D-BDCA-F11E5DAC426A}"/>
                    </a:ext>
                  </a:extLst>
                </p14:cNvPr>
                <p14:cNvContentPartPr/>
                <p14:nvPr/>
              </p14:nvContentPartPr>
              <p14:xfrm>
                <a:off x="7901260" y="5790704"/>
                <a:ext cx="178200" cy="396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C002A3A-B458-4E6D-BDCA-F11E5DAC426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83620" y="5773064"/>
                  <a:ext cx="213840" cy="43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FC424A2-E605-42ED-9BBB-DF7817DC49B7}"/>
              </a:ext>
            </a:extLst>
          </p:cNvPr>
          <p:cNvGrpSpPr/>
          <p:nvPr/>
        </p:nvGrpSpPr>
        <p:grpSpPr>
          <a:xfrm>
            <a:off x="8460700" y="5756504"/>
            <a:ext cx="1292760" cy="327960"/>
            <a:chOff x="8460700" y="5756504"/>
            <a:chExt cx="129276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6D82C4F-AEAA-41F1-BD0F-0DE2F491147D}"/>
                    </a:ext>
                  </a:extLst>
                </p14:cNvPr>
                <p14:cNvContentPartPr/>
                <p14:nvPr/>
              </p14:nvContentPartPr>
              <p14:xfrm>
                <a:off x="8460700" y="5789624"/>
                <a:ext cx="363960" cy="136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6D82C4F-AEAA-41F1-BD0F-0DE2F491147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443060" y="5771624"/>
                  <a:ext cx="399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47E47E7-B2DA-430C-B9BA-6FF9B6D7213B}"/>
                    </a:ext>
                  </a:extLst>
                </p14:cNvPr>
                <p14:cNvContentPartPr/>
                <p14:nvPr/>
              </p14:nvContentPartPr>
              <p14:xfrm>
                <a:off x="8567620" y="5822024"/>
                <a:ext cx="52200" cy="2030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47E47E7-B2DA-430C-B9BA-6FF9B6D7213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549980" y="5804024"/>
                  <a:ext cx="87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9727B9-6461-46C0-851D-1208B443AB9A}"/>
                    </a:ext>
                  </a:extLst>
                </p14:cNvPr>
                <p14:cNvContentPartPr/>
                <p14:nvPr/>
              </p14:nvContentPartPr>
              <p14:xfrm>
                <a:off x="8705140" y="5829944"/>
                <a:ext cx="13680" cy="172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9727B9-6461-46C0-851D-1208B443AB9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687500" y="5812304"/>
                  <a:ext cx="49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0395EA3-7E8D-49BE-99DB-FD1406430F85}"/>
                    </a:ext>
                  </a:extLst>
                </p14:cNvPr>
                <p14:cNvContentPartPr/>
                <p14:nvPr/>
              </p14:nvContentPartPr>
              <p14:xfrm>
                <a:off x="8522620" y="5841104"/>
                <a:ext cx="379800" cy="243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0395EA3-7E8D-49BE-99DB-FD1406430F8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504980" y="5823464"/>
                  <a:ext cx="415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01B2B7E-55E9-4B99-8067-427CBCD35CB0}"/>
                    </a:ext>
                  </a:extLst>
                </p14:cNvPr>
                <p14:cNvContentPartPr/>
                <p14:nvPr/>
              </p14:nvContentPartPr>
              <p14:xfrm>
                <a:off x="9057220" y="5828504"/>
                <a:ext cx="181800" cy="2206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01B2B7E-55E9-4B99-8067-427CBCD35CB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39580" y="5810504"/>
                  <a:ext cx="217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38A00A2-1742-476E-8A7F-D40A95A7399C}"/>
                    </a:ext>
                  </a:extLst>
                </p14:cNvPr>
                <p14:cNvContentPartPr/>
                <p14:nvPr/>
              </p14:nvContentPartPr>
              <p14:xfrm>
                <a:off x="9350260" y="5756504"/>
                <a:ext cx="210960" cy="2977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38A00A2-1742-476E-8A7F-D40A95A7399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332260" y="5738864"/>
                  <a:ext cx="246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4787275-2313-4F8B-AB2B-42183D25A7D5}"/>
                    </a:ext>
                  </a:extLst>
                </p14:cNvPr>
                <p14:cNvContentPartPr/>
                <p14:nvPr/>
              </p14:nvContentPartPr>
              <p14:xfrm>
                <a:off x="9410740" y="5853344"/>
                <a:ext cx="342720" cy="734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4787275-2313-4F8B-AB2B-42183D25A7D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393100" y="5835704"/>
                  <a:ext cx="37836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677BC5A-835A-4A71-895D-2ABFEAE2586F}"/>
                  </a:ext>
                </a:extLst>
              </p14:cNvPr>
              <p14:cNvContentPartPr/>
              <p14:nvPr/>
            </p14:nvContentPartPr>
            <p14:xfrm>
              <a:off x="7123660" y="4382024"/>
              <a:ext cx="37440" cy="194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677BC5A-835A-4A71-895D-2ABFEAE2586F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7105660" y="4364384"/>
                <a:ext cx="730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CDA1C40-6873-419C-A69D-00FB3F6083CE}"/>
                  </a:ext>
                </a:extLst>
              </p14:cNvPr>
              <p14:cNvContentPartPr/>
              <p14:nvPr/>
            </p14:nvContentPartPr>
            <p14:xfrm>
              <a:off x="7399420" y="4413704"/>
              <a:ext cx="26280" cy="36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CDA1C40-6873-419C-A69D-00FB3F6083CE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7381420" y="4395704"/>
                <a:ext cx="61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E67297FE-9A8F-4201-9142-EA635DFBCB6E}"/>
                  </a:ext>
                </a:extLst>
              </p14:cNvPr>
              <p14:cNvContentPartPr/>
              <p14:nvPr/>
            </p14:nvContentPartPr>
            <p14:xfrm>
              <a:off x="7775260" y="4467344"/>
              <a:ext cx="5040" cy="3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E67297FE-9A8F-4201-9142-EA635DFBCB6E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7757620" y="4449344"/>
                <a:ext cx="4068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14A4B3E-89CA-4633-9F85-2885CD0AC453}"/>
              </a:ext>
            </a:extLst>
          </p:cNvPr>
          <p:cNvGrpSpPr/>
          <p:nvPr/>
        </p:nvGrpSpPr>
        <p:grpSpPr>
          <a:xfrm>
            <a:off x="2148460" y="1129424"/>
            <a:ext cx="3683160" cy="859680"/>
            <a:chOff x="2148460" y="1129424"/>
            <a:chExt cx="3683160" cy="85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76CB6B8-6053-4B0B-B93C-97F0F3F3D24A}"/>
                    </a:ext>
                  </a:extLst>
                </p14:cNvPr>
                <p14:cNvContentPartPr/>
                <p14:nvPr/>
              </p14:nvContentPartPr>
              <p14:xfrm>
                <a:off x="2609980" y="1536944"/>
                <a:ext cx="29520" cy="281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76CB6B8-6053-4B0B-B93C-97F0F3F3D24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591980" y="1519304"/>
                  <a:ext cx="65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1052EAB-79F7-466E-BD56-0071BC3ED681}"/>
                    </a:ext>
                  </a:extLst>
                </p14:cNvPr>
                <p14:cNvContentPartPr/>
                <p14:nvPr/>
              </p14:nvContentPartPr>
              <p14:xfrm>
                <a:off x="2657140" y="1467104"/>
                <a:ext cx="203400" cy="344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1052EAB-79F7-466E-BD56-0071BC3ED68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639500" y="1449104"/>
                  <a:ext cx="2390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29663C-4E05-4C46-A82A-20723A979842}"/>
                    </a:ext>
                  </a:extLst>
                </p14:cNvPr>
                <p14:cNvContentPartPr/>
                <p14:nvPr/>
              </p14:nvContentPartPr>
              <p14:xfrm>
                <a:off x="2935780" y="1564304"/>
                <a:ext cx="340920" cy="270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29663C-4E05-4C46-A82A-20723A97984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18140" y="1546664"/>
                  <a:ext cx="3765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BC4D70C-9508-43EF-AB96-BC3F09F5135F}"/>
                    </a:ext>
                  </a:extLst>
                </p14:cNvPr>
                <p14:cNvContentPartPr/>
                <p14:nvPr/>
              </p14:nvContentPartPr>
              <p14:xfrm>
                <a:off x="3356260" y="1673744"/>
                <a:ext cx="437040" cy="59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BC4D70C-9508-43EF-AB96-BC3F09F5135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338260" y="1655744"/>
                  <a:ext cx="472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B86992-7387-4067-BFC0-30CF17233BDB}"/>
                    </a:ext>
                  </a:extLst>
                </p14:cNvPr>
                <p14:cNvContentPartPr/>
                <p14:nvPr/>
              </p14:nvContentPartPr>
              <p14:xfrm>
                <a:off x="3528340" y="1569344"/>
                <a:ext cx="263880" cy="302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B86992-7387-4067-BFC0-30CF17233BD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510700" y="1551704"/>
                  <a:ext cx="2995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4B7289-3538-44A5-9C01-EED14EECFA95}"/>
                    </a:ext>
                  </a:extLst>
                </p14:cNvPr>
                <p14:cNvContentPartPr/>
                <p14:nvPr/>
              </p14:nvContentPartPr>
              <p14:xfrm>
                <a:off x="4131700" y="1544144"/>
                <a:ext cx="183600" cy="252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4B7289-3538-44A5-9C01-EED14EECFA9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114060" y="1526144"/>
                  <a:ext cx="219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D9164A-7D63-48CE-AA46-EFBA2F858897}"/>
                    </a:ext>
                  </a:extLst>
                </p14:cNvPr>
                <p14:cNvContentPartPr/>
                <p14:nvPr/>
              </p14:nvContentPartPr>
              <p14:xfrm>
                <a:off x="4169860" y="1683824"/>
                <a:ext cx="153360" cy="19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D9164A-7D63-48CE-AA46-EFBA2F85889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52220" y="1665824"/>
                  <a:ext cx="189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E344DF-000B-4DF9-8CF7-3043B2EDAD6B}"/>
                    </a:ext>
                  </a:extLst>
                </p14:cNvPr>
                <p14:cNvContentPartPr/>
                <p14:nvPr/>
              </p14:nvContentPartPr>
              <p14:xfrm>
                <a:off x="4465060" y="1617944"/>
                <a:ext cx="7200" cy="131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E344DF-000B-4DF9-8CF7-3043B2EDAD6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447060" y="1600304"/>
                  <a:ext cx="42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4750447-43BC-4D17-9A88-2EF991EA314F}"/>
                    </a:ext>
                  </a:extLst>
                </p14:cNvPr>
                <p14:cNvContentPartPr/>
                <p14:nvPr/>
              </p14:nvContentPartPr>
              <p14:xfrm>
                <a:off x="4465060" y="1568264"/>
                <a:ext cx="303120" cy="205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4750447-43BC-4D17-9A88-2EF991EA314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447060" y="1550624"/>
                  <a:ext cx="338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75F92C6-F457-4653-84C8-DB5D90A4D4E6}"/>
                    </a:ext>
                  </a:extLst>
                </p14:cNvPr>
                <p14:cNvContentPartPr/>
                <p14:nvPr/>
              </p14:nvContentPartPr>
              <p14:xfrm>
                <a:off x="4737220" y="1566464"/>
                <a:ext cx="278640" cy="55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75F92C6-F457-4653-84C8-DB5D90A4D4E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719580" y="1548824"/>
                  <a:ext cx="314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D7C549-1466-421E-A55E-731183A5DCA3}"/>
                    </a:ext>
                  </a:extLst>
                </p14:cNvPr>
                <p14:cNvContentPartPr/>
                <p14:nvPr/>
              </p14:nvContentPartPr>
              <p14:xfrm>
                <a:off x="4800220" y="1667624"/>
                <a:ext cx="276120" cy="158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0D7C549-1466-421E-A55E-731183A5DCA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782580" y="1649624"/>
                  <a:ext cx="311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A57F06A-B381-4314-B2BA-D5D2DBA41A37}"/>
                    </a:ext>
                  </a:extLst>
                </p14:cNvPr>
                <p14:cNvContentPartPr/>
                <p14:nvPr/>
              </p14:nvContentPartPr>
              <p14:xfrm>
                <a:off x="2148460" y="1591304"/>
                <a:ext cx="206280" cy="774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A57F06A-B381-4314-B2BA-D5D2DBA41A3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130460" y="1573664"/>
                  <a:ext cx="241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9FC4AC8-C4AC-4A35-A442-EB1342512404}"/>
                    </a:ext>
                  </a:extLst>
                </p14:cNvPr>
                <p14:cNvContentPartPr/>
                <p14:nvPr/>
              </p14:nvContentPartPr>
              <p14:xfrm>
                <a:off x="4192540" y="1896584"/>
                <a:ext cx="8280" cy="9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9FC4AC8-C4AC-4A35-A442-EB134251240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174540" y="1878584"/>
                  <a:ext cx="43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122DC40-6AAD-4595-A9A2-7AEDC30D21F5}"/>
                    </a:ext>
                  </a:extLst>
                </p14:cNvPr>
                <p14:cNvContentPartPr/>
                <p14:nvPr/>
              </p14:nvContentPartPr>
              <p14:xfrm>
                <a:off x="4480900" y="1931864"/>
                <a:ext cx="42840" cy="8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122DC40-6AAD-4595-A9A2-7AEDC30D21F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463260" y="1914224"/>
                  <a:ext cx="78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9AF90F0-94FF-489B-9BEF-7E2925A1A2F6}"/>
                    </a:ext>
                  </a:extLst>
                </p14:cNvPr>
                <p14:cNvContentPartPr/>
                <p14:nvPr/>
              </p14:nvContentPartPr>
              <p14:xfrm>
                <a:off x="4899220" y="1934024"/>
                <a:ext cx="10440" cy="43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9AF90F0-94FF-489B-9BEF-7E2925A1A2F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881580" y="1916024"/>
                  <a:ext cx="46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B5942E0-51AF-4192-B4FE-5F340D64AC94}"/>
                    </a:ext>
                  </a:extLst>
                </p14:cNvPr>
                <p14:cNvContentPartPr/>
                <p14:nvPr/>
              </p14:nvContentPartPr>
              <p14:xfrm>
                <a:off x="5266060" y="1812344"/>
                <a:ext cx="175320" cy="1767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B5942E0-51AF-4192-B4FE-5F340D64AC9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248060" y="1794704"/>
                  <a:ext cx="210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5AC7645-90AA-47DE-986E-73272EB9E8EA}"/>
                    </a:ext>
                  </a:extLst>
                </p14:cNvPr>
                <p14:cNvContentPartPr/>
                <p14:nvPr/>
              </p14:nvContentPartPr>
              <p14:xfrm>
                <a:off x="5536420" y="1774904"/>
                <a:ext cx="78120" cy="1771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5AC7645-90AA-47DE-986E-73272EB9E8E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518780" y="1756904"/>
                  <a:ext cx="113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B1982CB-CC04-48EF-91A8-F09AB0B78A89}"/>
                    </a:ext>
                  </a:extLst>
                </p14:cNvPr>
                <p14:cNvContentPartPr/>
                <p14:nvPr/>
              </p14:nvContentPartPr>
              <p14:xfrm>
                <a:off x="5693740" y="1772744"/>
                <a:ext cx="137880" cy="1267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B1982CB-CC04-48EF-91A8-F09AB0B78A8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676100" y="1754744"/>
                  <a:ext cx="173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72B231D-531A-415B-BAE6-3EBCDD427DEF}"/>
                    </a:ext>
                  </a:extLst>
                </p14:cNvPr>
                <p14:cNvContentPartPr/>
                <p14:nvPr/>
              </p14:nvContentPartPr>
              <p14:xfrm>
                <a:off x="5694100" y="1801184"/>
                <a:ext cx="126360" cy="612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72B231D-531A-415B-BAE6-3EBCDD427DE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676100" y="1783544"/>
                  <a:ext cx="162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E201250-97A6-4EAB-9DC3-28C145E8E89F}"/>
                    </a:ext>
                  </a:extLst>
                </p14:cNvPr>
                <p14:cNvContentPartPr/>
                <p14:nvPr/>
              </p14:nvContentPartPr>
              <p14:xfrm>
                <a:off x="3120820" y="1129424"/>
                <a:ext cx="1294920" cy="2732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E201250-97A6-4EAB-9DC3-28C145E8E89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103180" y="1111784"/>
                  <a:ext cx="1330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F0EFEBD-93E4-411D-A8BF-60B7FAE218C1}"/>
                    </a:ext>
                  </a:extLst>
                </p14:cNvPr>
                <p14:cNvContentPartPr/>
                <p14:nvPr/>
              </p14:nvContentPartPr>
              <p14:xfrm>
                <a:off x="3021820" y="1347584"/>
                <a:ext cx="201960" cy="99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F0EFEBD-93E4-411D-A8BF-60B7FAE218C1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004180" y="1329944"/>
                  <a:ext cx="2376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1E5A926F-CDD3-4E62-860B-8B2FD6FE7C59}"/>
              </a:ext>
            </a:extLst>
          </p:cNvPr>
          <p:cNvGrpSpPr/>
          <p:nvPr/>
        </p:nvGrpSpPr>
        <p:grpSpPr>
          <a:xfrm>
            <a:off x="1260340" y="1692824"/>
            <a:ext cx="864720" cy="446760"/>
            <a:chOff x="1260340" y="1692824"/>
            <a:chExt cx="86472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99FFC53-D9D9-44BF-B4AC-C28240344498}"/>
                    </a:ext>
                  </a:extLst>
                </p14:cNvPr>
                <p14:cNvContentPartPr/>
                <p14:nvPr/>
              </p14:nvContentPartPr>
              <p14:xfrm>
                <a:off x="1260340" y="1761224"/>
                <a:ext cx="174960" cy="3783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99FFC53-D9D9-44BF-B4AC-C2824034449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242340" y="1743224"/>
                  <a:ext cx="210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F77DB57-A3F2-44A2-AA58-6338DFAED8F1}"/>
                    </a:ext>
                  </a:extLst>
                </p14:cNvPr>
                <p14:cNvContentPartPr/>
                <p14:nvPr/>
              </p14:nvContentPartPr>
              <p14:xfrm>
                <a:off x="1536100" y="1825664"/>
                <a:ext cx="158040" cy="1594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F77DB57-A3F2-44A2-AA58-6338DFAED8F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518100" y="1807664"/>
                  <a:ext cx="193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1C19240-49BE-4A0D-B677-71AB2282A939}"/>
                    </a:ext>
                  </a:extLst>
                </p14:cNvPr>
                <p14:cNvContentPartPr/>
                <p14:nvPr/>
              </p14:nvContentPartPr>
              <p14:xfrm>
                <a:off x="1759660" y="1692824"/>
                <a:ext cx="69120" cy="2109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1C19240-49BE-4A0D-B677-71AB2282A93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742020" y="1674824"/>
                  <a:ext cx="104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3E6CDB7-41B3-43F8-A3AC-1FDD45DC8B2B}"/>
                    </a:ext>
                  </a:extLst>
                </p14:cNvPr>
                <p14:cNvContentPartPr/>
                <p14:nvPr/>
              </p14:nvContentPartPr>
              <p14:xfrm>
                <a:off x="1760020" y="1790024"/>
                <a:ext cx="146520" cy="540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3E6CDB7-41B3-43F8-A3AC-1FDD45DC8B2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742380" y="1772384"/>
                  <a:ext cx="182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E85C1CC-B3EE-4CE1-BFE7-219FB2DE4E3D}"/>
                    </a:ext>
                  </a:extLst>
                </p14:cNvPr>
                <p14:cNvContentPartPr/>
                <p14:nvPr/>
              </p14:nvContentPartPr>
              <p14:xfrm>
                <a:off x="1968100" y="1728464"/>
                <a:ext cx="156960" cy="1371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E85C1CC-B3EE-4CE1-BFE7-219FB2DE4E3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950460" y="1710464"/>
                  <a:ext cx="19260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019B3845-48A1-4436-B104-85E863C0890A}"/>
                  </a:ext>
                </a:extLst>
              </p14:cNvPr>
              <p14:cNvContentPartPr/>
              <p14:nvPr/>
            </p14:nvContentPartPr>
            <p14:xfrm>
              <a:off x="3986260" y="2537384"/>
              <a:ext cx="193320" cy="367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019B3845-48A1-4436-B104-85E863C0890A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3968260" y="2519384"/>
                <a:ext cx="22896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95C023E-5B26-4070-8215-782FAE5C6E6F}"/>
              </a:ext>
            </a:extLst>
          </p:cNvPr>
          <p:cNvGrpSpPr/>
          <p:nvPr/>
        </p:nvGrpSpPr>
        <p:grpSpPr>
          <a:xfrm>
            <a:off x="6421300" y="3139304"/>
            <a:ext cx="1230840" cy="604440"/>
            <a:chOff x="6421300" y="3139304"/>
            <a:chExt cx="123084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497738D-F1B0-49BB-86D7-E6BE7B66DBE9}"/>
                    </a:ext>
                  </a:extLst>
                </p14:cNvPr>
                <p14:cNvContentPartPr/>
                <p14:nvPr/>
              </p14:nvContentPartPr>
              <p14:xfrm>
                <a:off x="6784900" y="3236144"/>
                <a:ext cx="19440" cy="173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497738D-F1B0-49BB-86D7-E6BE7B66DBE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766900" y="3218144"/>
                  <a:ext cx="55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0225084-DF3E-48BA-BCDC-B87610BF9F3B}"/>
                    </a:ext>
                  </a:extLst>
                </p14:cNvPr>
                <p14:cNvContentPartPr/>
                <p14:nvPr/>
              </p14:nvContentPartPr>
              <p14:xfrm>
                <a:off x="6791380" y="3160184"/>
                <a:ext cx="170640" cy="321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0225084-DF3E-48BA-BCDC-B87610BF9F3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773740" y="3142184"/>
                  <a:ext cx="2062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A42560E-93E2-4B24-9987-7CB87F00262C}"/>
                    </a:ext>
                  </a:extLst>
                </p14:cNvPr>
                <p14:cNvContentPartPr/>
                <p14:nvPr/>
              </p14:nvContentPartPr>
              <p14:xfrm>
                <a:off x="6985060" y="3480944"/>
                <a:ext cx="61200" cy="77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A42560E-93E2-4B24-9987-7CB87F00262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967420" y="3463304"/>
                  <a:ext cx="96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9FD1461-4FF7-4C84-BDF1-DE68C71FAA06}"/>
                    </a:ext>
                  </a:extLst>
                </p14:cNvPr>
                <p14:cNvContentPartPr/>
                <p14:nvPr/>
              </p14:nvContentPartPr>
              <p14:xfrm>
                <a:off x="7202860" y="3245504"/>
                <a:ext cx="238320" cy="209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9FD1461-4FF7-4C84-BDF1-DE68C71FAA06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185220" y="3227864"/>
                  <a:ext cx="273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39B31D0-890A-44DC-8670-74DAEF23D65F}"/>
                    </a:ext>
                  </a:extLst>
                </p14:cNvPr>
                <p14:cNvContentPartPr/>
                <p14:nvPr/>
              </p14:nvContentPartPr>
              <p14:xfrm>
                <a:off x="7350820" y="3193304"/>
                <a:ext cx="301320" cy="441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39B31D0-890A-44DC-8670-74DAEF23D65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333180" y="3175664"/>
                  <a:ext cx="3369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0470036-8357-4A32-AB5D-043591753233}"/>
                    </a:ext>
                  </a:extLst>
                </p14:cNvPr>
                <p14:cNvContentPartPr/>
                <p14:nvPr/>
              </p14:nvContentPartPr>
              <p14:xfrm>
                <a:off x="6421300" y="3139304"/>
                <a:ext cx="262440" cy="604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0470036-8357-4A32-AB5D-04359175323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403300" y="3121304"/>
                  <a:ext cx="298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610CE91-B615-4E22-82E8-5C34FE08928E}"/>
                    </a:ext>
                  </a:extLst>
                </p14:cNvPr>
                <p14:cNvContentPartPr/>
                <p14:nvPr/>
              </p14:nvContentPartPr>
              <p14:xfrm>
                <a:off x="6851140" y="3460784"/>
                <a:ext cx="360" cy="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610CE91-B615-4E22-82E8-5C34FE08928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3500" y="34431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E6201876-D05B-46E2-9F6C-6B7E59C1B67C}"/>
              </a:ext>
            </a:extLst>
          </p:cNvPr>
          <p:cNvGrpSpPr/>
          <p:nvPr/>
        </p:nvGrpSpPr>
        <p:grpSpPr>
          <a:xfrm>
            <a:off x="9835540" y="3046064"/>
            <a:ext cx="1566720" cy="608040"/>
            <a:chOff x="9835540" y="3046064"/>
            <a:chExt cx="156672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5F1B292-BE9D-44F9-A5FB-356EF00794C4}"/>
                    </a:ext>
                  </a:extLst>
                </p14:cNvPr>
                <p14:cNvContentPartPr/>
                <p14:nvPr/>
              </p14:nvContentPartPr>
              <p14:xfrm>
                <a:off x="9835540" y="3168464"/>
                <a:ext cx="257760" cy="4856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5F1B292-BE9D-44F9-A5FB-356EF00794C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817900" y="3150824"/>
                  <a:ext cx="2934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F9F8BB4-DCBA-4256-A7B2-BD2CB713C0F8}"/>
                    </a:ext>
                  </a:extLst>
                </p14:cNvPr>
                <p14:cNvContentPartPr/>
                <p14:nvPr/>
              </p14:nvContentPartPr>
              <p14:xfrm>
                <a:off x="10221460" y="3316064"/>
                <a:ext cx="45360" cy="1486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F9F8BB4-DCBA-4256-A7B2-BD2CB713C0F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203460" y="3298064"/>
                  <a:ext cx="81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55E6797-D02F-43C7-A987-7772651D85F4}"/>
                    </a:ext>
                  </a:extLst>
                </p14:cNvPr>
                <p14:cNvContentPartPr/>
                <p14:nvPr/>
              </p14:nvContentPartPr>
              <p14:xfrm>
                <a:off x="10290940" y="3231104"/>
                <a:ext cx="147960" cy="203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55E6797-D02F-43C7-A987-7772651D85F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273300" y="3213104"/>
                  <a:ext cx="183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BC3F0A4-C526-49AD-ABF2-B7A8AF6A3418}"/>
                    </a:ext>
                  </a:extLst>
                </p14:cNvPr>
                <p14:cNvContentPartPr/>
                <p14:nvPr/>
              </p14:nvContentPartPr>
              <p14:xfrm>
                <a:off x="10292380" y="3485984"/>
                <a:ext cx="187200" cy="288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BC3F0A4-C526-49AD-ABF2-B7A8AF6A341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274380" y="3468344"/>
                  <a:ext cx="222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A3CB8EC-D70E-48CB-A4D7-8D0B94CB9A39}"/>
                    </a:ext>
                  </a:extLst>
                </p14:cNvPr>
                <p14:cNvContentPartPr/>
                <p14:nvPr/>
              </p14:nvContentPartPr>
              <p14:xfrm>
                <a:off x="10556620" y="3110144"/>
                <a:ext cx="127800" cy="4514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A3CB8EC-D70E-48CB-A4D7-8D0B94CB9A3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538980" y="3092144"/>
                  <a:ext cx="1634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18BEB47-C865-4BC6-9AF8-B6B4B3041AB2}"/>
                    </a:ext>
                  </a:extLst>
                </p14:cNvPr>
                <p14:cNvContentPartPr/>
                <p14:nvPr/>
              </p14:nvContentPartPr>
              <p14:xfrm>
                <a:off x="10868380" y="3403184"/>
                <a:ext cx="209880" cy="23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18BEB47-C865-4BC6-9AF8-B6B4B3041AB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850740" y="3385184"/>
                  <a:ext cx="245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89E70EA-777A-4075-9FD8-8C85F2B937BB}"/>
                    </a:ext>
                  </a:extLst>
                </p14:cNvPr>
                <p14:cNvContentPartPr/>
                <p14:nvPr/>
              </p14:nvContentPartPr>
              <p14:xfrm>
                <a:off x="11246380" y="3046064"/>
                <a:ext cx="155880" cy="593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89E70EA-777A-4075-9FD8-8C85F2B937B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228740" y="3028424"/>
                  <a:ext cx="191520" cy="62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81FA1EF-92EA-4AE0-BE25-CDA38E95A9E2}"/>
              </a:ext>
            </a:extLst>
          </p:cNvPr>
          <p:cNvGrpSpPr/>
          <p:nvPr/>
        </p:nvGrpSpPr>
        <p:grpSpPr>
          <a:xfrm>
            <a:off x="11642020" y="3085664"/>
            <a:ext cx="416880" cy="476640"/>
            <a:chOff x="11642020" y="3085664"/>
            <a:chExt cx="41688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A2DE786-7132-4FEA-BBB4-B70527B5B0DA}"/>
                    </a:ext>
                  </a:extLst>
                </p14:cNvPr>
                <p14:cNvContentPartPr/>
                <p14:nvPr/>
              </p14:nvContentPartPr>
              <p14:xfrm>
                <a:off x="11642020" y="3187544"/>
                <a:ext cx="27360" cy="2188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A2DE786-7132-4FEA-BBB4-B70527B5B0D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624020" y="3169544"/>
                  <a:ext cx="63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C490019-02D4-4223-82EB-9B7F04AE97C3}"/>
                    </a:ext>
                  </a:extLst>
                </p14:cNvPr>
                <p14:cNvContentPartPr/>
                <p14:nvPr/>
              </p14:nvContentPartPr>
              <p14:xfrm>
                <a:off x="11666500" y="3164144"/>
                <a:ext cx="201240" cy="263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C490019-02D4-4223-82EB-9B7F04AE97C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648860" y="3146504"/>
                  <a:ext cx="236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8441A16-3C3C-4B16-AD4E-571DAD071FCB}"/>
                    </a:ext>
                  </a:extLst>
                </p14:cNvPr>
                <p14:cNvContentPartPr/>
                <p14:nvPr/>
              </p14:nvContentPartPr>
              <p14:xfrm>
                <a:off x="11898340" y="3085664"/>
                <a:ext cx="160560" cy="4766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8441A16-3C3C-4B16-AD4E-571DAD071FC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880700" y="3068024"/>
                  <a:ext cx="196200" cy="51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6EE201E-7C51-4650-8B73-E8EE5C817EA7}"/>
              </a:ext>
            </a:extLst>
          </p:cNvPr>
          <p:cNvGrpSpPr/>
          <p:nvPr/>
        </p:nvGrpSpPr>
        <p:grpSpPr>
          <a:xfrm>
            <a:off x="10565620" y="3995384"/>
            <a:ext cx="512640" cy="435960"/>
            <a:chOff x="10565620" y="3995384"/>
            <a:chExt cx="51264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F19250C-4707-4FA8-BF0D-250044524326}"/>
                    </a:ext>
                  </a:extLst>
                </p14:cNvPr>
                <p14:cNvContentPartPr/>
                <p14:nvPr/>
              </p14:nvContentPartPr>
              <p14:xfrm>
                <a:off x="10663540" y="4056224"/>
                <a:ext cx="49680" cy="1670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F19250C-4707-4FA8-BF0D-25004452432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645540" y="4038224"/>
                  <a:ext cx="85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C694356-84CC-45D5-BA52-90D662374D92}"/>
                    </a:ext>
                  </a:extLst>
                </p14:cNvPr>
                <p14:cNvContentPartPr/>
                <p14:nvPr/>
              </p14:nvContentPartPr>
              <p14:xfrm>
                <a:off x="10668220" y="3995384"/>
                <a:ext cx="296280" cy="774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C694356-84CC-45D5-BA52-90D662374D9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650220" y="3977744"/>
                  <a:ext cx="331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2210433-9DC9-4970-B1B0-29679CFA1062}"/>
                    </a:ext>
                  </a:extLst>
                </p14:cNvPr>
                <p14:cNvContentPartPr/>
                <p14:nvPr/>
              </p14:nvContentPartPr>
              <p14:xfrm>
                <a:off x="10767220" y="4077464"/>
                <a:ext cx="174960" cy="1918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2210433-9DC9-4970-B1B0-29679CFA106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749580" y="4059464"/>
                  <a:ext cx="210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8FF616A-9FCC-46BC-9F7C-84D7AF22C4B4}"/>
                    </a:ext>
                  </a:extLst>
                </p14:cNvPr>
                <p14:cNvContentPartPr/>
                <p14:nvPr/>
              </p14:nvContentPartPr>
              <p14:xfrm>
                <a:off x="10565620" y="4360064"/>
                <a:ext cx="512640" cy="712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8FF616A-9FCC-46BC-9F7C-84D7AF22C4B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547980" y="4342064"/>
                  <a:ext cx="54828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CE9AD1E-DCCD-4963-962E-1CEDAE8C3292}"/>
              </a:ext>
            </a:extLst>
          </p:cNvPr>
          <p:cNvGrpSpPr/>
          <p:nvPr/>
        </p:nvGrpSpPr>
        <p:grpSpPr>
          <a:xfrm>
            <a:off x="10455820" y="4555184"/>
            <a:ext cx="657000" cy="179280"/>
            <a:chOff x="10455820" y="4555184"/>
            <a:chExt cx="65700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9199546-C920-454F-9986-4A359A302936}"/>
                    </a:ext>
                  </a:extLst>
                </p14:cNvPr>
                <p14:cNvContentPartPr/>
                <p14:nvPr/>
              </p14:nvContentPartPr>
              <p14:xfrm>
                <a:off x="10468780" y="4555184"/>
                <a:ext cx="360" cy="3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9199546-C920-454F-9986-4A359A3029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51140" y="45375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B605DC8-06BE-45E2-A67E-74B52851B86A}"/>
                    </a:ext>
                  </a:extLst>
                </p14:cNvPr>
                <p14:cNvContentPartPr/>
                <p14:nvPr/>
              </p14:nvContentPartPr>
              <p14:xfrm>
                <a:off x="10455820" y="4590824"/>
                <a:ext cx="657000" cy="1436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B605DC8-06BE-45E2-A67E-74B52851B86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438180" y="4572824"/>
                  <a:ext cx="69264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42104CA-423A-4C66-80A0-064F2E4895AF}"/>
                  </a:ext>
                </a:extLst>
              </p14:cNvPr>
              <p14:cNvContentPartPr/>
              <p14:nvPr/>
            </p14:nvContentPartPr>
            <p14:xfrm>
              <a:off x="7641340" y="4451144"/>
              <a:ext cx="247680" cy="1404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42104CA-423A-4C66-80A0-064F2E4895AF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7623700" y="4433144"/>
                <a:ext cx="28332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03F1EE3-1EA1-40A0-9F35-C2507171CC20}"/>
              </a:ext>
            </a:extLst>
          </p:cNvPr>
          <p:cNvGrpSpPr/>
          <p:nvPr/>
        </p:nvGrpSpPr>
        <p:grpSpPr>
          <a:xfrm>
            <a:off x="1618180" y="2286104"/>
            <a:ext cx="684720" cy="348120"/>
            <a:chOff x="1618180" y="2286104"/>
            <a:chExt cx="68472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534CBDA-5C19-4E34-B67C-4A76CDAF8D6E}"/>
                    </a:ext>
                  </a:extLst>
                </p14:cNvPr>
                <p14:cNvContentPartPr/>
                <p14:nvPr/>
              </p14:nvContentPartPr>
              <p14:xfrm>
                <a:off x="1618180" y="2439104"/>
                <a:ext cx="243000" cy="1951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534CBDA-5C19-4E34-B67C-4A76CDAF8D6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600180" y="2421104"/>
                  <a:ext cx="278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285A60C-EB20-44D2-BE1F-AE7237F6E7B5}"/>
                    </a:ext>
                  </a:extLst>
                </p14:cNvPr>
                <p14:cNvContentPartPr/>
                <p14:nvPr/>
              </p14:nvContentPartPr>
              <p14:xfrm>
                <a:off x="1874500" y="2430824"/>
                <a:ext cx="191880" cy="1249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285A60C-EB20-44D2-BE1F-AE7237F6E7B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856860" y="2413184"/>
                  <a:ext cx="227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3818CC4-0A73-4C5E-9D15-2ADB78EF3C0E}"/>
                    </a:ext>
                  </a:extLst>
                </p14:cNvPr>
                <p14:cNvContentPartPr/>
                <p14:nvPr/>
              </p14:nvContentPartPr>
              <p14:xfrm>
                <a:off x="2139460" y="2286104"/>
                <a:ext cx="117360" cy="165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3818CC4-0A73-4C5E-9D15-2ADB78EF3C0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121460" y="2268464"/>
                  <a:ext cx="153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72BFFD7-E131-4F08-98D2-B389F281DD35}"/>
                    </a:ext>
                  </a:extLst>
                </p14:cNvPr>
                <p14:cNvContentPartPr/>
                <p14:nvPr/>
              </p14:nvContentPartPr>
              <p14:xfrm>
                <a:off x="2167540" y="2375384"/>
                <a:ext cx="135360" cy="572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72BFFD7-E131-4F08-98D2-B389F281DD3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149540" y="2357384"/>
                  <a:ext cx="17100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8DD6AF4F-6372-4E1C-A1C8-A6F71AD9A8BB}"/>
              </a:ext>
            </a:extLst>
          </p:cNvPr>
          <p:cNvGrpSpPr/>
          <p:nvPr/>
        </p:nvGrpSpPr>
        <p:grpSpPr>
          <a:xfrm>
            <a:off x="1108420" y="2545304"/>
            <a:ext cx="242280" cy="245520"/>
            <a:chOff x="1108420" y="2545304"/>
            <a:chExt cx="24228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73C64E4-0067-49CC-AA96-D9B7282EDD0B}"/>
                    </a:ext>
                  </a:extLst>
                </p14:cNvPr>
                <p14:cNvContentPartPr/>
                <p14:nvPr/>
              </p14:nvContentPartPr>
              <p14:xfrm>
                <a:off x="1108420" y="2634584"/>
                <a:ext cx="242280" cy="558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73C64E4-0067-49CC-AA96-D9B7282EDD0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90420" y="2616944"/>
                  <a:ext cx="277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D140C58-F488-448D-A22D-BA038706D238}"/>
                    </a:ext>
                  </a:extLst>
                </p14:cNvPr>
                <p14:cNvContentPartPr/>
                <p14:nvPr/>
              </p14:nvContentPartPr>
              <p14:xfrm>
                <a:off x="1180420" y="2545304"/>
                <a:ext cx="90360" cy="2455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D140C58-F488-448D-A22D-BA038706D23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62420" y="2527664"/>
                  <a:ext cx="12600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2562AAD-C653-4458-A64D-60C0DB07C116}"/>
              </a:ext>
            </a:extLst>
          </p:cNvPr>
          <p:cNvGrpSpPr/>
          <p:nvPr/>
        </p:nvGrpSpPr>
        <p:grpSpPr>
          <a:xfrm>
            <a:off x="545380" y="1002344"/>
            <a:ext cx="896400" cy="660600"/>
            <a:chOff x="545380" y="1002344"/>
            <a:chExt cx="896400" cy="66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E3096C1-121F-4D6E-9987-ED3A43773E5C}"/>
                    </a:ext>
                  </a:extLst>
                </p14:cNvPr>
                <p14:cNvContentPartPr/>
                <p14:nvPr/>
              </p14:nvContentPartPr>
              <p14:xfrm>
                <a:off x="545380" y="1128704"/>
                <a:ext cx="136440" cy="2642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E3096C1-121F-4D6E-9987-ED3A43773E5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27740" y="1110704"/>
                  <a:ext cx="172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81E922B-7C4A-486E-B5FF-0DA5465A61E5}"/>
                    </a:ext>
                  </a:extLst>
                </p14:cNvPr>
                <p14:cNvContentPartPr/>
                <p14:nvPr/>
              </p14:nvContentPartPr>
              <p14:xfrm>
                <a:off x="733300" y="1103504"/>
                <a:ext cx="158400" cy="1440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81E922B-7C4A-486E-B5FF-0DA5465A61E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15660" y="1085864"/>
                  <a:ext cx="194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E9A035B-DE92-46A8-8207-45941297CD06}"/>
                    </a:ext>
                  </a:extLst>
                </p14:cNvPr>
                <p14:cNvContentPartPr/>
                <p14:nvPr/>
              </p14:nvContentPartPr>
              <p14:xfrm>
                <a:off x="885580" y="1002344"/>
                <a:ext cx="88200" cy="1717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E9A035B-DE92-46A8-8207-45941297CD0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67580" y="984344"/>
                  <a:ext cx="123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1D7FA57-E786-4DC1-B4AF-1E1706D899B6}"/>
                    </a:ext>
                  </a:extLst>
                </p14:cNvPr>
                <p14:cNvContentPartPr/>
                <p14:nvPr/>
              </p14:nvContentPartPr>
              <p14:xfrm>
                <a:off x="885580" y="1095584"/>
                <a:ext cx="153360" cy="248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1D7FA57-E786-4DC1-B4AF-1E1706D899B6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67580" y="1077584"/>
                  <a:ext cx="189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A94E27E-474C-4F44-AF00-119F7B7CC4CD}"/>
                    </a:ext>
                  </a:extLst>
                </p14:cNvPr>
                <p14:cNvContentPartPr/>
                <p14:nvPr/>
              </p14:nvContentPartPr>
              <p14:xfrm>
                <a:off x="592900" y="1272704"/>
                <a:ext cx="526680" cy="2664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A94E27E-474C-4F44-AF00-119F7B7CC4C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74900" y="1255064"/>
                  <a:ext cx="5623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C90499D-87D2-4CFD-A91B-A9A99DA6B1E0}"/>
                    </a:ext>
                  </a:extLst>
                </p14:cNvPr>
                <p14:cNvContentPartPr/>
                <p14:nvPr/>
              </p14:nvContentPartPr>
              <p14:xfrm>
                <a:off x="575980" y="1365944"/>
                <a:ext cx="597960" cy="2970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C90499D-87D2-4CFD-A91B-A9A99DA6B1E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57980" y="1347944"/>
                  <a:ext cx="633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5337EA8-CFB1-4975-8552-6F1538BBA5B5}"/>
                    </a:ext>
                  </a:extLst>
                </p14:cNvPr>
                <p14:cNvContentPartPr/>
                <p14:nvPr/>
              </p14:nvContentPartPr>
              <p14:xfrm>
                <a:off x="1378420" y="1205744"/>
                <a:ext cx="63360" cy="3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5337EA8-CFB1-4975-8552-6F1538BBA5B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360780" y="1188104"/>
                  <a:ext cx="99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541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9FC8B47-FD94-464A-BADF-C616475B6FE6}"/>
              </a:ext>
            </a:extLst>
          </p:cNvPr>
          <p:cNvGrpSpPr/>
          <p:nvPr/>
        </p:nvGrpSpPr>
        <p:grpSpPr>
          <a:xfrm>
            <a:off x="2306140" y="382424"/>
            <a:ext cx="903600" cy="459360"/>
            <a:chOff x="2306140" y="382424"/>
            <a:chExt cx="90360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E2E6BBB-A28B-42D0-AECC-29883A35FF70}"/>
                    </a:ext>
                  </a:extLst>
                </p14:cNvPr>
                <p14:cNvContentPartPr/>
                <p14:nvPr/>
              </p14:nvContentPartPr>
              <p14:xfrm>
                <a:off x="2306140" y="382424"/>
                <a:ext cx="343800" cy="459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E2E6BBB-A28B-42D0-AECC-29883A35FF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8140" y="364784"/>
                  <a:ext cx="3794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5FEEA29-5F78-4286-83AA-CB660F89F76F}"/>
                    </a:ext>
                  </a:extLst>
                </p14:cNvPr>
                <p14:cNvContentPartPr/>
                <p14:nvPr/>
              </p14:nvContentPartPr>
              <p14:xfrm>
                <a:off x="2798980" y="683384"/>
                <a:ext cx="372600" cy="38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5FEEA29-5F78-4286-83AA-CB660F89F7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1340" y="665744"/>
                  <a:ext cx="408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37EA265-E813-4AAE-ACF7-A9B474CF0368}"/>
                    </a:ext>
                  </a:extLst>
                </p14:cNvPr>
                <p14:cNvContentPartPr/>
                <p14:nvPr/>
              </p14:nvContentPartPr>
              <p14:xfrm>
                <a:off x="3035500" y="603464"/>
                <a:ext cx="174240" cy="185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37EA265-E813-4AAE-ACF7-A9B474CF03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7500" y="585464"/>
                  <a:ext cx="20988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55B95A-EA6B-40A2-8A36-BF266DA29C4E}"/>
              </a:ext>
            </a:extLst>
          </p:cNvPr>
          <p:cNvGrpSpPr/>
          <p:nvPr/>
        </p:nvGrpSpPr>
        <p:grpSpPr>
          <a:xfrm>
            <a:off x="3575500" y="545864"/>
            <a:ext cx="441720" cy="369000"/>
            <a:chOff x="3575500" y="545864"/>
            <a:chExt cx="441720" cy="36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59EC332-748A-48EF-BBB3-FCC6975920D9}"/>
                    </a:ext>
                  </a:extLst>
                </p14:cNvPr>
                <p14:cNvContentPartPr/>
                <p14:nvPr/>
              </p14:nvContentPartPr>
              <p14:xfrm>
                <a:off x="3575500" y="545864"/>
                <a:ext cx="296640" cy="369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59EC332-748A-48EF-BBB3-FCC6975920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57860" y="527864"/>
                  <a:ext cx="3322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B7730F-09E0-4CCD-9172-8E7DB0C3647C}"/>
                    </a:ext>
                  </a:extLst>
                </p14:cNvPr>
                <p14:cNvContentPartPr/>
                <p14:nvPr/>
              </p14:nvContentPartPr>
              <p14:xfrm>
                <a:off x="4016860" y="697784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B7730F-09E0-4CCD-9172-8E7DB0C364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99220" y="6797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2CAE13-B3E1-4279-8897-065DF00D35B2}"/>
              </a:ext>
            </a:extLst>
          </p:cNvPr>
          <p:cNvGrpSpPr/>
          <p:nvPr/>
        </p:nvGrpSpPr>
        <p:grpSpPr>
          <a:xfrm>
            <a:off x="3464620" y="1090544"/>
            <a:ext cx="603360" cy="251280"/>
            <a:chOff x="3464620" y="1090544"/>
            <a:chExt cx="60336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692D6CF-7BE6-449F-AB91-3A5A121ACF73}"/>
                    </a:ext>
                  </a:extLst>
                </p14:cNvPr>
                <p14:cNvContentPartPr/>
                <p14:nvPr/>
              </p14:nvContentPartPr>
              <p14:xfrm>
                <a:off x="3464620" y="1093784"/>
                <a:ext cx="218520" cy="233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692D6CF-7BE6-449F-AB91-3A5A121ACF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46620" y="1075784"/>
                  <a:ext cx="254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3841B4-3F7A-403A-8D6A-598638A994D3}"/>
                    </a:ext>
                  </a:extLst>
                </p14:cNvPr>
                <p14:cNvContentPartPr/>
                <p14:nvPr/>
              </p14:nvContentPartPr>
              <p14:xfrm>
                <a:off x="3768100" y="1090544"/>
                <a:ext cx="160200" cy="251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3841B4-3F7A-403A-8D6A-598638A994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50460" y="1072904"/>
                  <a:ext cx="195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B3250B-2321-4718-A25C-340BCC362742}"/>
                    </a:ext>
                  </a:extLst>
                </p14:cNvPr>
                <p14:cNvContentPartPr/>
                <p14:nvPr/>
              </p14:nvContentPartPr>
              <p14:xfrm>
                <a:off x="4067620" y="1171544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B3250B-2321-4718-A25C-340BCC3627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49620" y="11535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43F4FE-810B-4F30-9601-1976E67245EF}"/>
                  </a:ext>
                </a:extLst>
              </p14:cNvPr>
              <p14:cNvContentPartPr/>
              <p14:nvPr/>
            </p14:nvContentPartPr>
            <p14:xfrm>
              <a:off x="2017780" y="1036904"/>
              <a:ext cx="663480" cy="163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43F4FE-810B-4F30-9601-1976E67245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00140" y="1018904"/>
                <a:ext cx="69912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88A66-B8A6-4FB9-BCD1-DCE68A76A250}"/>
              </a:ext>
            </a:extLst>
          </p:cNvPr>
          <p:cNvGrpSpPr/>
          <p:nvPr/>
        </p:nvGrpSpPr>
        <p:grpSpPr>
          <a:xfrm>
            <a:off x="2094460" y="1331744"/>
            <a:ext cx="660960" cy="180000"/>
            <a:chOff x="2094460" y="1331744"/>
            <a:chExt cx="66096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E2443EB-A435-4D08-812B-498EC00B9334}"/>
                    </a:ext>
                  </a:extLst>
                </p14:cNvPr>
                <p14:cNvContentPartPr/>
                <p14:nvPr/>
              </p14:nvContentPartPr>
              <p14:xfrm>
                <a:off x="2094460" y="1349744"/>
                <a:ext cx="218520" cy="162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E2443EB-A435-4D08-812B-498EC00B933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76820" y="1331744"/>
                  <a:ext cx="254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A56FE3-4DE5-4BA3-842E-796C05073D66}"/>
                    </a:ext>
                  </a:extLst>
                </p14:cNvPr>
                <p14:cNvContentPartPr/>
                <p14:nvPr/>
              </p14:nvContentPartPr>
              <p14:xfrm>
                <a:off x="2328820" y="1331744"/>
                <a:ext cx="66600" cy="146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A56FE3-4DE5-4BA3-842E-796C05073D6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10820" y="1313744"/>
                  <a:ext cx="102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40133C-D4BC-447F-B852-3BB30891547F}"/>
                    </a:ext>
                  </a:extLst>
                </p14:cNvPr>
                <p14:cNvContentPartPr/>
                <p14:nvPr/>
              </p14:nvContentPartPr>
              <p14:xfrm>
                <a:off x="2472460" y="1347584"/>
                <a:ext cx="29520" cy="136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40133C-D4BC-447F-B852-3BB3089154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54820" y="1329944"/>
                  <a:ext cx="65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C9F6BE-5B8D-4593-95A8-C5F67C472620}"/>
                    </a:ext>
                  </a:extLst>
                </p14:cNvPr>
                <p14:cNvContentPartPr/>
                <p14:nvPr/>
              </p14:nvContentPartPr>
              <p14:xfrm>
                <a:off x="2500180" y="1374944"/>
                <a:ext cx="175320" cy="73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C9F6BE-5B8D-4593-95A8-C5F67C4726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82540" y="1357304"/>
                  <a:ext cx="210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8D7909-C5C7-4105-8744-057CE17AB604}"/>
                    </a:ext>
                  </a:extLst>
                </p14:cNvPr>
                <p14:cNvContentPartPr/>
                <p14:nvPr/>
              </p14:nvContentPartPr>
              <p14:xfrm>
                <a:off x="2755060" y="1436864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8D7909-C5C7-4105-8744-057CE17AB6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37420" y="14188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88E1CC1-3130-4E11-966D-16DB721CC4FC}"/>
                  </a:ext>
                </a:extLst>
              </p14:cNvPr>
              <p14:cNvContentPartPr/>
              <p14:nvPr/>
            </p14:nvContentPartPr>
            <p14:xfrm>
              <a:off x="4351300" y="671144"/>
              <a:ext cx="379440" cy="6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88E1CC1-3130-4E11-966D-16DB721CC4F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33300" y="653504"/>
                <a:ext cx="415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E22FD73-4BCA-42C3-B0DC-632CC86F5547}"/>
                  </a:ext>
                </a:extLst>
              </p14:cNvPr>
              <p14:cNvContentPartPr/>
              <p14:nvPr/>
            </p14:nvContentPartPr>
            <p14:xfrm>
              <a:off x="4405300" y="790664"/>
              <a:ext cx="352800" cy="23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E22FD73-4BCA-42C3-B0DC-632CC86F55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87300" y="773024"/>
                <a:ext cx="38844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DDAB0E9-C93A-4F79-8BB0-1A2703BBBCD9}"/>
              </a:ext>
            </a:extLst>
          </p:cNvPr>
          <p:cNvGrpSpPr/>
          <p:nvPr/>
        </p:nvGrpSpPr>
        <p:grpSpPr>
          <a:xfrm>
            <a:off x="5032060" y="584384"/>
            <a:ext cx="1852200" cy="322920"/>
            <a:chOff x="5032060" y="584384"/>
            <a:chExt cx="185220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5C5921-6C8C-4504-BBF0-E3D40EE520C6}"/>
                    </a:ext>
                  </a:extLst>
                </p14:cNvPr>
                <p14:cNvContentPartPr/>
                <p14:nvPr/>
              </p14:nvContentPartPr>
              <p14:xfrm>
                <a:off x="5032060" y="584384"/>
                <a:ext cx="358560" cy="21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5C5921-6C8C-4504-BBF0-E3D40EE520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14420" y="566384"/>
                  <a:ext cx="394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B32B74-797B-4662-8FC5-1E62451AAED2}"/>
                    </a:ext>
                  </a:extLst>
                </p14:cNvPr>
                <p14:cNvContentPartPr/>
                <p14:nvPr/>
              </p14:nvContentPartPr>
              <p14:xfrm>
                <a:off x="5131420" y="644864"/>
                <a:ext cx="26280" cy="223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B32B74-797B-4662-8FC5-1E62451AAE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13420" y="627224"/>
                  <a:ext cx="61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600627B-C57D-4B68-A42D-8207E47F3F33}"/>
                    </a:ext>
                  </a:extLst>
                </p14:cNvPr>
                <p14:cNvContentPartPr/>
                <p14:nvPr/>
              </p14:nvContentPartPr>
              <p14:xfrm>
                <a:off x="5227900" y="649904"/>
                <a:ext cx="45360" cy="213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600627B-C57D-4B68-A42D-8207E47F3F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10260" y="632264"/>
                  <a:ext cx="81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ABEE81-BB73-442D-8C5D-2D0693436440}"/>
                    </a:ext>
                  </a:extLst>
                </p14:cNvPr>
                <p14:cNvContentPartPr/>
                <p14:nvPr/>
              </p14:nvContentPartPr>
              <p14:xfrm>
                <a:off x="5034580" y="870584"/>
                <a:ext cx="280800" cy="36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ABEE81-BB73-442D-8C5D-2D06934364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16580" y="852944"/>
                  <a:ext cx="316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9240B10-8798-4E7D-B3D0-0B08DD4C1D4B}"/>
                    </a:ext>
                  </a:extLst>
                </p14:cNvPr>
                <p14:cNvContentPartPr/>
                <p14:nvPr/>
              </p14:nvContentPartPr>
              <p14:xfrm>
                <a:off x="5421580" y="719024"/>
                <a:ext cx="258480" cy="122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9240B10-8798-4E7D-B3D0-0B08DD4C1D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03940" y="701024"/>
                  <a:ext cx="294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F399FA5-853F-4200-A183-AB09E7A4CDA3}"/>
                    </a:ext>
                  </a:extLst>
                </p14:cNvPr>
                <p14:cNvContentPartPr/>
                <p14:nvPr/>
              </p14:nvContentPartPr>
              <p14:xfrm>
                <a:off x="5855020" y="594104"/>
                <a:ext cx="195120" cy="284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F399FA5-853F-4200-A183-AB09E7A4CD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37380" y="576104"/>
                  <a:ext cx="230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C827674-14A5-47A5-913F-E5A706A574D8}"/>
                    </a:ext>
                  </a:extLst>
                </p14:cNvPr>
                <p14:cNvContentPartPr/>
                <p14:nvPr/>
              </p14:nvContentPartPr>
              <p14:xfrm>
                <a:off x="5909020" y="762584"/>
                <a:ext cx="163440" cy="29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C827674-14A5-47A5-913F-E5A706A574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91380" y="744584"/>
                  <a:ext cx="199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EDAB87-1B7C-44B9-A44F-6B7C2921388D}"/>
                    </a:ext>
                  </a:extLst>
                </p14:cNvPr>
                <p14:cNvContentPartPr/>
                <p14:nvPr/>
              </p14:nvContentPartPr>
              <p14:xfrm>
                <a:off x="6280540" y="632984"/>
                <a:ext cx="603720" cy="185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EDAB87-1B7C-44B9-A44F-6B7C292138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62540" y="615344"/>
                  <a:ext cx="6393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8BB637-FEAE-4FF2-9D93-AA9FF33FC2FD}"/>
              </a:ext>
            </a:extLst>
          </p:cNvPr>
          <p:cNvGrpSpPr/>
          <p:nvPr/>
        </p:nvGrpSpPr>
        <p:grpSpPr>
          <a:xfrm>
            <a:off x="2342860" y="1759784"/>
            <a:ext cx="1365840" cy="474480"/>
            <a:chOff x="2342860" y="1759784"/>
            <a:chExt cx="1365840" cy="47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30CC43-BEAB-47C6-98AF-376A89EB8F55}"/>
                    </a:ext>
                  </a:extLst>
                </p14:cNvPr>
                <p14:cNvContentPartPr/>
                <p14:nvPr/>
              </p14:nvContentPartPr>
              <p14:xfrm>
                <a:off x="2342860" y="1759784"/>
                <a:ext cx="270720" cy="366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30CC43-BEAB-47C6-98AF-376A89EB8F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25220" y="1741784"/>
                  <a:ext cx="306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3D0C33-BACA-4AF4-B01C-2218CDAAE080}"/>
                    </a:ext>
                  </a:extLst>
                </p14:cNvPr>
                <p14:cNvContentPartPr/>
                <p14:nvPr/>
              </p14:nvContentPartPr>
              <p14:xfrm>
                <a:off x="2702140" y="2099984"/>
                <a:ext cx="455040" cy="5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3D0C33-BACA-4AF4-B01C-2218CDAAE08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84500" y="2081984"/>
                  <a:ext cx="490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0CA731-9A51-4226-8803-A93DBE27D18A}"/>
                    </a:ext>
                  </a:extLst>
                </p14:cNvPr>
                <p14:cNvContentPartPr/>
                <p14:nvPr/>
              </p14:nvContentPartPr>
              <p14:xfrm>
                <a:off x="2984740" y="1988744"/>
                <a:ext cx="171720" cy="181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0CA731-9A51-4226-8803-A93DBE27D18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66740" y="1970744"/>
                  <a:ext cx="207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5130F62-AF58-4154-ADEE-21611F609FC4}"/>
                    </a:ext>
                  </a:extLst>
                </p14:cNvPr>
                <p14:cNvContentPartPr/>
                <p14:nvPr/>
              </p14:nvContentPartPr>
              <p14:xfrm>
                <a:off x="3318820" y="1889384"/>
                <a:ext cx="280800" cy="344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5130F62-AF58-4154-ADEE-21611F609FC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00820" y="1871384"/>
                  <a:ext cx="3164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7745F4-C4DD-4832-B48A-F2FAE31753B5}"/>
                    </a:ext>
                  </a:extLst>
                </p14:cNvPr>
                <p14:cNvContentPartPr/>
                <p14:nvPr/>
              </p14:nvContentPartPr>
              <p14:xfrm>
                <a:off x="3708340" y="2015744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7745F4-C4DD-4832-B48A-F2FAE31753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90700" y="19981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0D6ADE4-7F87-481A-88C4-64C6FE350DAB}"/>
              </a:ext>
            </a:extLst>
          </p:cNvPr>
          <p:cNvGrpSpPr/>
          <p:nvPr/>
        </p:nvGrpSpPr>
        <p:grpSpPr>
          <a:xfrm>
            <a:off x="3312340" y="2455304"/>
            <a:ext cx="516960" cy="251640"/>
            <a:chOff x="3312340" y="2455304"/>
            <a:chExt cx="51696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6434712-1381-4BEE-B146-8991DF81E33B}"/>
                    </a:ext>
                  </a:extLst>
                </p14:cNvPr>
                <p14:cNvContentPartPr/>
                <p14:nvPr/>
              </p14:nvContentPartPr>
              <p14:xfrm>
                <a:off x="3312340" y="2473304"/>
                <a:ext cx="231120" cy="233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6434712-1381-4BEE-B146-8991DF81E33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94340" y="2455304"/>
                  <a:ext cx="2667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5580DD-ECDD-4D2E-9747-F311236B238A}"/>
                    </a:ext>
                  </a:extLst>
                </p14:cNvPr>
                <p14:cNvContentPartPr/>
                <p14:nvPr/>
              </p14:nvContentPartPr>
              <p14:xfrm>
                <a:off x="3624100" y="2455304"/>
                <a:ext cx="130680" cy="225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5580DD-ECDD-4D2E-9747-F311236B238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06100" y="2437304"/>
                  <a:ext cx="166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414974-B81B-4E84-BCFB-68180E878A71}"/>
                    </a:ext>
                  </a:extLst>
                </p14:cNvPr>
                <p14:cNvContentPartPr/>
                <p14:nvPr/>
              </p14:nvContentPartPr>
              <p14:xfrm>
                <a:off x="3828940" y="2533424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414974-B81B-4E84-BCFB-68180E878A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10940" y="25154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3A7727-B7BE-48EA-AF3A-5DC39B9B25D2}"/>
              </a:ext>
            </a:extLst>
          </p:cNvPr>
          <p:cNvGrpSpPr/>
          <p:nvPr/>
        </p:nvGrpSpPr>
        <p:grpSpPr>
          <a:xfrm>
            <a:off x="2214340" y="2443064"/>
            <a:ext cx="509760" cy="235440"/>
            <a:chOff x="2214340" y="2443064"/>
            <a:chExt cx="50976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24A8B93-4420-4AE1-97D3-CBABD515213F}"/>
                    </a:ext>
                  </a:extLst>
                </p14:cNvPr>
                <p14:cNvContentPartPr/>
                <p14:nvPr/>
              </p14:nvContentPartPr>
              <p14:xfrm>
                <a:off x="2214340" y="2461424"/>
                <a:ext cx="189720" cy="198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24A8B93-4420-4AE1-97D3-CBABD51521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96700" y="2443784"/>
                  <a:ext cx="225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E5B176-8432-4DCC-B6E0-FC6FE6D90365}"/>
                    </a:ext>
                  </a:extLst>
                </p14:cNvPr>
                <p14:cNvContentPartPr/>
                <p14:nvPr/>
              </p14:nvContentPartPr>
              <p14:xfrm>
                <a:off x="2496220" y="2443064"/>
                <a:ext cx="127440" cy="235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E5B176-8432-4DCC-B6E0-FC6FE6D903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78580" y="2425064"/>
                  <a:ext cx="163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0A6C246-A3E9-42D8-A5BD-FF366D76AC07}"/>
                    </a:ext>
                  </a:extLst>
                </p14:cNvPr>
                <p14:cNvContentPartPr/>
                <p14:nvPr/>
              </p14:nvContentPartPr>
              <p14:xfrm>
                <a:off x="2723740" y="2523344"/>
                <a:ext cx="36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0A6C246-A3E9-42D8-A5BD-FF366D76AC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5740" y="25053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7AD6C6D-7360-445E-89C8-5CDC684EFD22}"/>
              </a:ext>
            </a:extLst>
          </p:cNvPr>
          <p:cNvGrpSpPr/>
          <p:nvPr/>
        </p:nvGrpSpPr>
        <p:grpSpPr>
          <a:xfrm>
            <a:off x="4065460" y="1831424"/>
            <a:ext cx="2077560" cy="326520"/>
            <a:chOff x="4065460" y="1831424"/>
            <a:chExt cx="207756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7D2587D-2234-49A3-822D-6B4593A3A0F6}"/>
                    </a:ext>
                  </a:extLst>
                </p14:cNvPr>
                <p14:cNvContentPartPr/>
                <p14:nvPr/>
              </p14:nvContentPartPr>
              <p14:xfrm>
                <a:off x="4065460" y="1966424"/>
                <a:ext cx="26604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7D2587D-2234-49A3-822D-6B4593A3A0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47460" y="1948424"/>
                  <a:ext cx="301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EE2442-4CEC-4D33-820B-C90B982636B1}"/>
                    </a:ext>
                  </a:extLst>
                </p14:cNvPr>
                <p14:cNvContentPartPr/>
                <p14:nvPr/>
              </p14:nvContentPartPr>
              <p14:xfrm>
                <a:off x="4115860" y="2049224"/>
                <a:ext cx="232200" cy="21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EE2442-4CEC-4D33-820B-C90B982636B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98220" y="2031584"/>
                  <a:ext cx="267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0D88170-B876-4799-9325-FF3E0C9D4D8C}"/>
                    </a:ext>
                  </a:extLst>
                </p14:cNvPr>
                <p14:cNvContentPartPr/>
                <p14:nvPr/>
              </p14:nvContentPartPr>
              <p14:xfrm>
                <a:off x="4586380" y="1831424"/>
                <a:ext cx="325800" cy="34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0D88170-B876-4799-9325-FF3E0C9D4D8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68740" y="1813784"/>
                  <a:ext cx="361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A8D32F-FC79-4BAC-AE12-7D4BF3561083}"/>
                    </a:ext>
                  </a:extLst>
                </p14:cNvPr>
                <p14:cNvContentPartPr/>
                <p14:nvPr/>
              </p14:nvContentPartPr>
              <p14:xfrm>
                <a:off x="4643980" y="1912784"/>
                <a:ext cx="29520" cy="185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A8D32F-FC79-4BAC-AE12-7D4BF356108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25980" y="1894784"/>
                  <a:ext cx="65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151771-F255-4FA7-92EE-6E4FD76E9C73}"/>
                    </a:ext>
                  </a:extLst>
                </p14:cNvPr>
                <p14:cNvContentPartPr/>
                <p14:nvPr/>
              </p14:nvContentPartPr>
              <p14:xfrm>
                <a:off x="4804900" y="1864184"/>
                <a:ext cx="21600" cy="245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151771-F255-4FA7-92EE-6E4FD76E9C7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86900" y="1846184"/>
                  <a:ext cx="57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6D0A44-C5FF-430D-86EF-3DEDF47C3FF6}"/>
                    </a:ext>
                  </a:extLst>
                </p14:cNvPr>
                <p14:cNvContentPartPr/>
                <p14:nvPr/>
              </p14:nvContentPartPr>
              <p14:xfrm>
                <a:off x="4478380" y="2111144"/>
                <a:ext cx="510120" cy="46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6D0A44-C5FF-430D-86EF-3DEDF47C3FF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60740" y="2093144"/>
                  <a:ext cx="545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CEF5CA1-D782-4179-88C7-693FC70B23FE}"/>
                    </a:ext>
                  </a:extLst>
                </p14:cNvPr>
                <p14:cNvContentPartPr/>
                <p14:nvPr/>
              </p14:nvContentPartPr>
              <p14:xfrm>
                <a:off x="5053300" y="1895144"/>
                <a:ext cx="207720" cy="213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CEF5CA1-D782-4179-88C7-693FC70B23F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35660" y="1877144"/>
                  <a:ext cx="243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5B8326B-C574-4A4E-BA71-9720E61DF871}"/>
                    </a:ext>
                  </a:extLst>
                </p14:cNvPr>
                <p14:cNvContentPartPr/>
                <p14:nvPr/>
              </p14:nvContentPartPr>
              <p14:xfrm>
                <a:off x="5379100" y="1863464"/>
                <a:ext cx="134280" cy="225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5B8326B-C574-4A4E-BA71-9720E61DF87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61460" y="1845824"/>
                  <a:ext cx="169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0FF19BA-46B2-4093-B800-8633ACAC2945}"/>
                    </a:ext>
                  </a:extLst>
                </p14:cNvPr>
                <p14:cNvContentPartPr/>
                <p14:nvPr/>
              </p14:nvContentPartPr>
              <p14:xfrm>
                <a:off x="5401420" y="1975424"/>
                <a:ext cx="180360" cy="21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0FF19BA-46B2-4093-B800-8633ACAC294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83420" y="1957424"/>
                  <a:ext cx="216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43E1B25-C096-473F-9918-805A63B8490F}"/>
                    </a:ext>
                  </a:extLst>
                </p14:cNvPr>
                <p14:cNvContentPartPr/>
                <p14:nvPr/>
              </p14:nvContentPartPr>
              <p14:xfrm>
                <a:off x="5720020" y="1875344"/>
                <a:ext cx="423000" cy="179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43E1B25-C096-473F-9918-805A63B8490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02020" y="1857704"/>
                  <a:ext cx="45864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0FC42C-17F5-4D09-9B5C-57A3659E429D}"/>
              </a:ext>
            </a:extLst>
          </p:cNvPr>
          <p:cNvGrpSpPr/>
          <p:nvPr/>
        </p:nvGrpSpPr>
        <p:grpSpPr>
          <a:xfrm>
            <a:off x="2395060" y="2974784"/>
            <a:ext cx="1316880" cy="543600"/>
            <a:chOff x="2395060" y="2974784"/>
            <a:chExt cx="1316880" cy="5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617368E-5E24-4645-BAF4-47E27F8F6CE3}"/>
                    </a:ext>
                  </a:extLst>
                </p14:cNvPr>
                <p14:cNvContentPartPr/>
                <p14:nvPr/>
              </p14:nvContentPartPr>
              <p14:xfrm>
                <a:off x="2395060" y="2974784"/>
                <a:ext cx="293040" cy="400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617368E-5E24-4645-BAF4-47E27F8F6CE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77060" y="2956784"/>
                  <a:ext cx="3286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A45134-8063-48EB-A66E-ADD8FFA28304}"/>
                    </a:ext>
                  </a:extLst>
                </p14:cNvPr>
                <p14:cNvContentPartPr/>
                <p14:nvPr/>
              </p14:nvContentPartPr>
              <p14:xfrm>
                <a:off x="2768740" y="3250184"/>
                <a:ext cx="506880" cy="55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A45134-8063-48EB-A66E-ADD8FFA2830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750740" y="3232184"/>
                  <a:ext cx="542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48E366-2F8C-4DF1-9146-7208E984782B}"/>
                    </a:ext>
                  </a:extLst>
                </p14:cNvPr>
                <p14:cNvContentPartPr/>
                <p14:nvPr/>
              </p14:nvContentPartPr>
              <p14:xfrm>
                <a:off x="3094900" y="3133544"/>
                <a:ext cx="617040" cy="384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48E366-2F8C-4DF1-9146-7208E98478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77260" y="3115904"/>
                  <a:ext cx="652680" cy="42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B9DE5BC-E56C-4CCA-95A4-BD4963ACD540}"/>
              </a:ext>
            </a:extLst>
          </p:cNvPr>
          <p:cNvGrpSpPr/>
          <p:nvPr/>
        </p:nvGrpSpPr>
        <p:grpSpPr>
          <a:xfrm>
            <a:off x="2499820" y="3694424"/>
            <a:ext cx="195840" cy="314640"/>
            <a:chOff x="2499820" y="3694424"/>
            <a:chExt cx="19584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F489070-7793-4EE1-B421-72035996808D}"/>
                    </a:ext>
                  </a:extLst>
                </p14:cNvPr>
                <p14:cNvContentPartPr/>
                <p14:nvPr/>
              </p14:nvContentPartPr>
              <p14:xfrm>
                <a:off x="2499820" y="3712064"/>
                <a:ext cx="21240" cy="297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F489070-7793-4EE1-B421-72035996808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482180" y="3694064"/>
                  <a:ext cx="56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F1BB4D-D2EE-404A-BFFA-CA398D6FD2A9}"/>
                    </a:ext>
                  </a:extLst>
                </p14:cNvPr>
                <p14:cNvContentPartPr/>
                <p14:nvPr/>
              </p14:nvContentPartPr>
              <p14:xfrm>
                <a:off x="2526820" y="3694424"/>
                <a:ext cx="107640" cy="128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F1BB4D-D2EE-404A-BFFA-CA398D6FD2A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09180" y="3676784"/>
                  <a:ext cx="143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F473060-622B-414C-8B0A-1A7B41E62080}"/>
                    </a:ext>
                  </a:extLst>
                </p14:cNvPr>
                <p14:cNvContentPartPr/>
                <p14:nvPr/>
              </p14:nvContentPartPr>
              <p14:xfrm>
                <a:off x="2695300" y="3859664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F473060-622B-414C-8B0A-1A7B41E620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7660" y="38420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42232F-78F8-471B-8C44-0C0CC9B23B9A}"/>
              </a:ext>
            </a:extLst>
          </p:cNvPr>
          <p:cNvGrpSpPr/>
          <p:nvPr/>
        </p:nvGrpSpPr>
        <p:grpSpPr>
          <a:xfrm>
            <a:off x="3419620" y="3652304"/>
            <a:ext cx="207000" cy="248760"/>
            <a:chOff x="3419620" y="3652304"/>
            <a:chExt cx="20700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852F0F-C67D-4BB4-AE4F-F472C8CC1494}"/>
                    </a:ext>
                  </a:extLst>
                </p14:cNvPr>
                <p14:cNvContentPartPr/>
                <p14:nvPr/>
              </p14:nvContentPartPr>
              <p14:xfrm>
                <a:off x="3419620" y="3652304"/>
                <a:ext cx="102600" cy="248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852F0F-C67D-4BB4-AE4F-F472C8CC14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01980" y="3634664"/>
                  <a:ext cx="138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2ABEE6D-6461-444B-B15A-28251C7EF137}"/>
                    </a:ext>
                  </a:extLst>
                </p14:cNvPr>
                <p14:cNvContentPartPr/>
                <p14:nvPr/>
              </p14:nvContentPartPr>
              <p14:xfrm>
                <a:off x="3619420" y="3750224"/>
                <a:ext cx="7200" cy="1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2ABEE6D-6461-444B-B15A-28251C7EF13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01780" y="3732584"/>
                  <a:ext cx="428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696E44D-F09A-43AE-B6BB-15A507D69A9C}"/>
              </a:ext>
            </a:extLst>
          </p:cNvPr>
          <p:cNvGrpSpPr/>
          <p:nvPr/>
        </p:nvGrpSpPr>
        <p:grpSpPr>
          <a:xfrm>
            <a:off x="4069780" y="3051824"/>
            <a:ext cx="1450080" cy="291960"/>
            <a:chOff x="4069780" y="3051824"/>
            <a:chExt cx="145008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DE2E940-CB78-4E2C-975D-6712A815DFCE}"/>
                    </a:ext>
                  </a:extLst>
                </p14:cNvPr>
                <p14:cNvContentPartPr/>
                <p14:nvPr/>
              </p14:nvContentPartPr>
              <p14:xfrm>
                <a:off x="4080220" y="3155504"/>
                <a:ext cx="183600" cy="5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DE2E940-CB78-4E2C-975D-6712A815DF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62580" y="3137864"/>
                  <a:ext cx="219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E61A0C9-283C-4BD6-A0FA-E9ED5653A739}"/>
                    </a:ext>
                  </a:extLst>
                </p14:cNvPr>
                <p14:cNvContentPartPr/>
                <p14:nvPr/>
              </p14:nvContentPartPr>
              <p14:xfrm>
                <a:off x="4069780" y="3244064"/>
                <a:ext cx="254880" cy="16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E61A0C9-283C-4BD6-A0FA-E9ED5653A73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52140" y="3226424"/>
                  <a:ext cx="290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F5D9B33-19C4-4839-A8F8-901CAC299155}"/>
                    </a:ext>
                  </a:extLst>
                </p14:cNvPr>
                <p14:cNvContentPartPr/>
                <p14:nvPr/>
              </p14:nvContentPartPr>
              <p14:xfrm>
                <a:off x="4463620" y="3051824"/>
                <a:ext cx="248040" cy="10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F5D9B33-19C4-4839-A8F8-901CAC29915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45980" y="3033824"/>
                  <a:ext cx="2836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52D17D2-AD9F-4A72-AC5F-38B9EDB2B2E8}"/>
                    </a:ext>
                  </a:extLst>
                </p14:cNvPr>
                <p14:cNvContentPartPr/>
                <p14:nvPr/>
              </p14:nvContentPartPr>
              <p14:xfrm>
                <a:off x="4507540" y="3091064"/>
                <a:ext cx="29520" cy="192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52D17D2-AD9F-4A72-AC5F-38B9EDB2B2E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89900" y="3073424"/>
                  <a:ext cx="65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5E74D39-0AC4-41E8-B748-3A653B9EA7A2}"/>
                    </a:ext>
                  </a:extLst>
                </p14:cNvPr>
                <p14:cNvContentPartPr/>
                <p14:nvPr/>
              </p14:nvContentPartPr>
              <p14:xfrm>
                <a:off x="4424380" y="3103304"/>
                <a:ext cx="342720" cy="240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5E74D39-0AC4-41E8-B748-3A653B9EA7A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06380" y="3085664"/>
                  <a:ext cx="378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8376538-57E2-4530-B4DE-5D8F8E6E1BAE}"/>
                    </a:ext>
                  </a:extLst>
                </p14:cNvPr>
                <p14:cNvContentPartPr/>
                <p14:nvPr/>
              </p14:nvContentPartPr>
              <p14:xfrm>
                <a:off x="4872220" y="3124544"/>
                <a:ext cx="250560" cy="181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8376538-57E2-4530-B4DE-5D8F8E6E1B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54220" y="3106904"/>
                  <a:ext cx="286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CF5CE2-638F-48AD-8102-946838A5A448}"/>
                    </a:ext>
                  </a:extLst>
                </p14:cNvPr>
                <p14:cNvContentPartPr/>
                <p14:nvPr/>
              </p14:nvContentPartPr>
              <p14:xfrm>
                <a:off x="5199460" y="3102224"/>
                <a:ext cx="146160" cy="208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CF5CE2-638F-48AD-8102-946838A5A44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1820" y="3084584"/>
                  <a:ext cx="181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E2185DD-BA3D-40E0-AFBD-87A405607A31}"/>
                    </a:ext>
                  </a:extLst>
                </p14:cNvPr>
                <p14:cNvContentPartPr/>
                <p14:nvPr/>
              </p14:nvContentPartPr>
              <p14:xfrm>
                <a:off x="5200900" y="3174224"/>
                <a:ext cx="318960" cy="112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E2185DD-BA3D-40E0-AFBD-87A405607A3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83260" y="3156584"/>
                  <a:ext cx="35460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C51E56C-FBB7-497E-B483-7A699475961C}"/>
                  </a:ext>
                </a:extLst>
              </p14:cNvPr>
              <p14:cNvContentPartPr/>
              <p14:nvPr/>
            </p14:nvContentPartPr>
            <p14:xfrm>
              <a:off x="6566380" y="279464"/>
              <a:ext cx="736560" cy="4443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C51E56C-FBB7-497E-B483-7A699475961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48740" y="261464"/>
                <a:ext cx="772200" cy="447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79F8F9D9-CAF9-44EE-A207-5DE7D76F415A}"/>
              </a:ext>
            </a:extLst>
          </p:cNvPr>
          <p:cNvGrpSpPr/>
          <p:nvPr/>
        </p:nvGrpSpPr>
        <p:grpSpPr>
          <a:xfrm>
            <a:off x="7707220" y="400064"/>
            <a:ext cx="2864520" cy="929880"/>
            <a:chOff x="7707220" y="400064"/>
            <a:chExt cx="2864520" cy="92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C5A6F30-9AA4-4D27-9FEE-3EC54E02EB45}"/>
                    </a:ext>
                  </a:extLst>
                </p14:cNvPr>
                <p14:cNvContentPartPr/>
                <p14:nvPr/>
              </p14:nvContentPartPr>
              <p14:xfrm>
                <a:off x="8002780" y="421304"/>
                <a:ext cx="254880" cy="375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C5A6F30-9AA4-4D27-9FEE-3EC54E02EB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84780" y="403304"/>
                  <a:ext cx="290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B0A01F-F492-418F-9F7D-BD318DB5C235}"/>
                    </a:ext>
                  </a:extLst>
                </p14:cNvPr>
                <p14:cNvContentPartPr/>
                <p14:nvPr/>
              </p14:nvContentPartPr>
              <p14:xfrm>
                <a:off x="8340460" y="643064"/>
                <a:ext cx="406800" cy="42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CB0A01F-F492-418F-9F7D-BD318DB5C2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22460" y="625064"/>
                  <a:ext cx="442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BA7CF0-0C10-4644-AF32-19911BD582C9}"/>
                    </a:ext>
                  </a:extLst>
                </p14:cNvPr>
                <p14:cNvContentPartPr/>
                <p14:nvPr/>
              </p14:nvContentPartPr>
              <p14:xfrm>
                <a:off x="8600380" y="540824"/>
                <a:ext cx="161640" cy="225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BA7CF0-0C10-4644-AF32-19911BD582C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82740" y="522824"/>
                  <a:ext cx="197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97A014-0ACF-49BE-8705-8898362C8938}"/>
                    </a:ext>
                  </a:extLst>
                </p14:cNvPr>
                <p14:cNvContentPartPr/>
                <p14:nvPr/>
              </p14:nvContentPartPr>
              <p14:xfrm>
                <a:off x="9048940" y="545504"/>
                <a:ext cx="221400" cy="389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97A014-0ACF-49BE-8705-8898362C89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30940" y="527864"/>
                  <a:ext cx="2570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9F7EBE-81C5-4A0B-9A9F-35B2EB00FCEC}"/>
                    </a:ext>
                  </a:extLst>
                </p14:cNvPr>
                <p14:cNvContentPartPr/>
                <p14:nvPr/>
              </p14:nvContentPartPr>
              <p14:xfrm>
                <a:off x="9490660" y="673304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9F7EBE-81C5-4A0B-9A9F-35B2EB00FC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73020" y="6556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4D277E4-9CD6-4176-B8CF-0212B45E4ADD}"/>
                    </a:ext>
                  </a:extLst>
                </p14:cNvPr>
                <p14:cNvContentPartPr/>
                <p14:nvPr/>
              </p14:nvContentPartPr>
              <p14:xfrm>
                <a:off x="8859220" y="1088384"/>
                <a:ext cx="210960" cy="240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4D277E4-9CD6-4176-B8CF-0212B45E4AD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41580" y="1070744"/>
                  <a:ext cx="246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E8DF7F5-A91F-4906-BF38-2F5B02EDC446}"/>
                    </a:ext>
                  </a:extLst>
                </p14:cNvPr>
                <p14:cNvContentPartPr/>
                <p14:nvPr/>
              </p14:nvContentPartPr>
              <p14:xfrm>
                <a:off x="9178540" y="1071104"/>
                <a:ext cx="110160" cy="203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E8DF7F5-A91F-4906-BF38-2F5B02EDC44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60540" y="1053464"/>
                  <a:ext cx="145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39C49F-DDF0-4DFF-BB31-7F2EF0098948}"/>
                    </a:ext>
                  </a:extLst>
                </p14:cNvPr>
                <p14:cNvContentPartPr/>
                <p14:nvPr/>
              </p14:nvContentPartPr>
              <p14:xfrm>
                <a:off x="9427660" y="1145264"/>
                <a:ext cx="36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39C49F-DDF0-4DFF-BB31-7F2EF00989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10020" y="11272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47510C4-4F51-4C8C-B8A8-05DD5D0BDA49}"/>
                    </a:ext>
                  </a:extLst>
                </p14:cNvPr>
                <p14:cNvContentPartPr/>
                <p14:nvPr/>
              </p14:nvContentPartPr>
              <p14:xfrm>
                <a:off x="7707220" y="1084424"/>
                <a:ext cx="196560" cy="245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47510C4-4F51-4C8C-B8A8-05DD5D0BDA4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89580" y="1066424"/>
                  <a:ext cx="232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D18725-2AFC-47D9-A977-EBF963F8CDF0}"/>
                    </a:ext>
                  </a:extLst>
                </p14:cNvPr>
                <p14:cNvContentPartPr/>
                <p14:nvPr/>
              </p14:nvContentPartPr>
              <p14:xfrm>
                <a:off x="8000980" y="1087304"/>
                <a:ext cx="123840" cy="219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D18725-2AFC-47D9-A977-EBF963F8CD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82980" y="1069304"/>
                  <a:ext cx="159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E1115AF-8522-47BA-8383-D9B271EF891C}"/>
                    </a:ext>
                  </a:extLst>
                </p14:cNvPr>
                <p14:cNvContentPartPr/>
                <p14:nvPr/>
              </p14:nvContentPartPr>
              <p14:xfrm>
                <a:off x="8167300" y="1124024"/>
                <a:ext cx="175680" cy="186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E1115AF-8522-47BA-8383-D9B271EF891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49300" y="1106024"/>
                  <a:ext cx="211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34548A-3E1B-4D42-9B4B-5DC461C58C6F}"/>
                    </a:ext>
                  </a:extLst>
                </p14:cNvPr>
                <p14:cNvContentPartPr/>
                <p14:nvPr/>
              </p14:nvContentPartPr>
              <p14:xfrm>
                <a:off x="8195380" y="1208984"/>
                <a:ext cx="215280" cy="19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34548A-3E1B-4D42-9B4B-5DC461C58C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77380" y="1190984"/>
                  <a:ext cx="250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9A89E1B-4855-4DCC-8ECC-8B5195EAA529}"/>
                    </a:ext>
                  </a:extLst>
                </p14:cNvPr>
                <p14:cNvContentPartPr/>
                <p14:nvPr/>
              </p14:nvContentPartPr>
              <p14:xfrm>
                <a:off x="9378340" y="1103144"/>
                <a:ext cx="160200" cy="155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9A89E1B-4855-4DCC-8ECC-8B5195EAA5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60340" y="1085504"/>
                  <a:ext cx="195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0790DD-FADF-4118-B8E3-B79F9A1E9014}"/>
                    </a:ext>
                  </a:extLst>
                </p14:cNvPr>
                <p14:cNvContentPartPr/>
                <p14:nvPr/>
              </p14:nvContentPartPr>
              <p14:xfrm>
                <a:off x="9425500" y="1148144"/>
                <a:ext cx="164520" cy="33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0790DD-FADF-4118-B8E3-B79F9A1E90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407860" y="1130504"/>
                  <a:ext cx="200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6CD5F66-B028-4B83-B48E-8FC541518CA7}"/>
                    </a:ext>
                  </a:extLst>
                </p14:cNvPr>
                <p14:cNvContentPartPr/>
                <p14:nvPr/>
              </p14:nvContentPartPr>
              <p14:xfrm>
                <a:off x="9740500" y="400064"/>
                <a:ext cx="243720" cy="597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6CD5F66-B028-4B83-B48E-8FC541518C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22500" y="382424"/>
                  <a:ext cx="27936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8FE74E6-D868-4A23-93BF-718276151378}"/>
                    </a:ext>
                  </a:extLst>
                </p14:cNvPr>
                <p14:cNvContentPartPr/>
                <p14:nvPr/>
              </p14:nvContentPartPr>
              <p14:xfrm>
                <a:off x="10245940" y="520304"/>
                <a:ext cx="297720" cy="32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8FE74E6-D868-4A23-93BF-71827615137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28300" y="502664"/>
                  <a:ext cx="333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C7AC827-34AD-4672-8626-7F76026FD095}"/>
                    </a:ext>
                  </a:extLst>
                </p14:cNvPr>
                <p14:cNvContentPartPr/>
                <p14:nvPr/>
              </p14:nvContentPartPr>
              <p14:xfrm>
                <a:off x="10286980" y="593384"/>
                <a:ext cx="9000" cy="169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C7AC827-34AD-4672-8626-7F76026FD09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69340" y="57538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01328F9-A3A3-420E-94A4-CF77C9588AF4}"/>
                    </a:ext>
                  </a:extLst>
                </p14:cNvPr>
                <p14:cNvContentPartPr/>
                <p14:nvPr/>
              </p14:nvContentPartPr>
              <p14:xfrm>
                <a:off x="10420540" y="559904"/>
                <a:ext cx="24120" cy="193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01328F9-A3A3-420E-94A4-CF77C9588AF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02540" y="542264"/>
                  <a:ext cx="59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1F835AD-7C88-4ABB-AD33-96B52DC6943A}"/>
                    </a:ext>
                  </a:extLst>
                </p14:cNvPr>
                <p14:cNvContentPartPr/>
                <p14:nvPr/>
              </p14:nvContentPartPr>
              <p14:xfrm>
                <a:off x="10494700" y="540824"/>
                <a:ext cx="35640" cy="199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1F835AD-7C88-4ABB-AD33-96B52DC6943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477060" y="522824"/>
                  <a:ext cx="71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0AE1FAC-8DEC-492C-B55E-2ABA64DEE504}"/>
                    </a:ext>
                  </a:extLst>
                </p14:cNvPr>
                <p14:cNvContentPartPr/>
                <p14:nvPr/>
              </p14:nvContentPartPr>
              <p14:xfrm>
                <a:off x="10199860" y="796784"/>
                <a:ext cx="371880" cy="22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0AE1FAC-8DEC-492C-B55E-2ABA64DEE50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82220" y="779144"/>
                  <a:ext cx="40752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168C11F-212B-4CCA-A862-2C0CC44DC8DC}"/>
              </a:ext>
            </a:extLst>
          </p:cNvPr>
          <p:cNvGrpSpPr/>
          <p:nvPr/>
        </p:nvGrpSpPr>
        <p:grpSpPr>
          <a:xfrm>
            <a:off x="10835620" y="452624"/>
            <a:ext cx="936720" cy="538920"/>
            <a:chOff x="10835620" y="452624"/>
            <a:chExt cx="93672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EEB5E93-AF57-4CAF-82CD-05BA35DD15A2}"/>
                    </a:ext>
                  </a:extLst>
                </p14:cNvPr>
                <p14:cNvContentPartPr/>
                <p14:nvPr/>
              </p14:nvContentPartPr>
              <p14:xfrm>
                <a:off x="10835620" y="562784"/>
                <a:ext cx="225360" cy="226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EEB5E93-AF57-4CAF-82CD-05BA35DD15A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17980" y="545144"/>
                  <a:ext cx="261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7ABAEE-6571-4906-BEE7-EEC31F0A783B}"/>
                    </a:ext>
                  </a:extLst>
                </p14:cNvPr>
                <p14:cNvContentPartPr/>
                <p14:nvPr/>
              </p14:nvContentPartPr>
              <p14:xfrm>
                <a:off x="11135860" y="544424"/>
                <a:ext cx="120240" cy="222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7ABAEE-6571-4906-BEE7-EEC31F0A78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18220" y="526424"/>
                  <a:ext cx="155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0AF1350-C50F-4DAB-A390-7957AE2C3D93}"/>
                    </a:ext>
                  </a:extLst>
                </p14:cNvPr>
                <p14:cNvContentPartPr/>
                <p14:nvPr/>
              </p14:nvContentPartPr>
              <p14:xfrm>
                <a:off x="11125060" y="671144"/>
                <a:ext cx="115200" cy="8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0AF1350-C50F-4DAB-A390-7957AE2C3D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107420" y="653504"/>
                  <a:ext cx="150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636523D-4839-4DFD-8542-4837EFB76E21}"/>
                    </a:ext>
                  </a:extLst>
                </p14:cNvPr>
                <p14:cNvContentPartPr/>
                <p14:nvPr/>
              </p14:nvContentPartPr>
              <p14:xfrm>
                <a:off x="11399740" y="591224"/>
                <a:ext cx="187920" cy="195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636523D-4839-4DFD-8542-4837EFB76E2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82100" y="573584"/>
                  <a:ext cx="223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8638D56-57A5-4147-99D2-886A44A486AD}"/>
                    </a:ext>
                  </a:extLst>
                </p14:cNvPr>
                <p14:cNvContentPartPr/>
                <p14:nvPr/>
              </p14:nvContentPartPr>
              <p14:xfrm>
                <a:off x="11353660" y="564944"/>
                <a:ext cx="196200" cy="226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8638D56-57A5-4147-99D2-886A44A486A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336020" y="547304"/>
                  <a:ext cx="231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2F68AC-4283-4762-9920-4551CCAFC056}"/>
                    </a:ext>
                  </a:extLst>
                </p14:cNvPr>
                <p14:cNvContentPartPr/>
                <p14:nvPr/>
              </p14:nvContentPartPr>
              <p14:xfrm>
                <a:off x="11619340" y="452624"/>
                <a:ext cx="153000" cy="538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2F68AC-4283-4762-9920-4551CCAFC05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01700" y="434624"/>
                  <a:ext cx="188640" cy="57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362E6F7-E0DD-4E74-B0A9-2DB08466294F}"/>
              </a:ext>
            </a:extLst>
          </p:cNvPr>
          <p:cNvGrpSpPr/>
          <p:nvPr/>
        </p:nvGrpSpPr>
        <p:grpSpPr>
          <a:xfrm>
            <a:off x="9366820" y="1753304"/>
            <a:ext cx="294480" cy="306720"/>
            <a:chOff x="9366820" y="1753304"/>
            <a:chExt cx="29448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E730499-D760-4087-820A-D5A251C97C1D}"/>
                    </a:ext>
                  </a:extLst>
                </p14:cNvPr>
                <p14:cNvContentPartPr/>
                <p14:nvPr/>
              </p14:nvContentPartPr>
              <p14:xfrm>
                <a:off x="9366820" y="1818464"/>
                <a:ext cx="14040" cy="241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E730499-D760-4087-820A-D5A251C97C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49180" y="1800824"/>
                  <a:ext cx="49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168417D-86D4-49D6-9BD4-06598F92FCF7}"/>
                    </a:ext>
                  </a:extLst>
                </p14:cNvPr>
                <p14:cNvContentPartPr/>
                <p14:nvPr/>
              </p14:nvContentPartPr>
              <p14:xfrm>
                <a:off x="9387340" y="1753304"/>
                <a:ext cx="133200" cy="1951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168417D-86D4-49D6-9BD4-06598F92FCF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69340" y="1735304"/>
                  <a:ext cx="168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B190219-BF43-40D4-A41D-B3A4275EE4FD}"/>
                    </a:ext>
                  </a:extLst>
                </p14:cNvPr>
                <p14:cNvContentPartPr/>
                <p14:nvPr/>
              </p14:nvContentPartPr>
              <p14:xfrm>
                <a:off x="9660940" y="1883264"/>
                <a:ext cx="360" cy="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B190219-BF43-40D4-A41D-B3A4275EE4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42940" y="18656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E3F93DB-8D31-4BB6-A0C8-43944C4D0512}"/>
              </a:ext>
            </a:extLst>
          </p:cNvPr>
          <p:cNvGrpSpPr/>
          <p:nvPr/>
        </p:nvGrpSpPr>
        <p:grpSpPr>
          <a:xfrm>
            <a:off x="9301300" y="2126624"/>
            <a:ext cx="964080" cy="319680"/>
            <a:chOff x="9301300" y="2126624"/>
            <a:chExt cx="964080" cy="3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3AC5A8D-0FE2-4152-AA86-14E72ACB0D48}"/>
                    </a:ext>
                  </a:extLst>
                </p14:cNvPr>
                <p14:cNvContentPartPr/>
                <p14:nvPr/>
              </p14:nvContentPartPr>
              <p14:xfrm>
                <a:off x="9301300" y="2173784"/>
                <a:ext cx="124560" cy="233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3AC5A8D-0FE2-4152-AA86-14E72ACB0D4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83660" y="2156144"/>
                  <a:ext cx="160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F04AB87-F8A2-4C42-8B41-DCC2FDB9E40B}"/>
                    </a:ext>
                  </a:extLst>
                </p14:cNvPr>
                <p14:cNvContentPartPr/>
                <p14:nvPr/>
              </p14:nvContentPartPr>
              <p14:xfrm>
                <a:off x="9466180" y="2126624"/>
                <a:ext cx="177840" cy="319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F04AB87-F8A2-4C42-8B41-DCC2FDB9E40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448540" y="2108624"/>
                  <a:ext cx="2134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920DD60-D254-4BD1-B84A-34CC639B6348}"/>
                    </a:ext>
                  </a:extLst>
                </p14:cNvPr>
                <p14:cNvContentPartPr/>
                <p14:nvPr/>
              </p14:nvContentPartPr>
              <p14:xfrm>
                <a:off x="9658780" y="2242184"/>
                <a:ext cx="190440" cy="142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920DD60-D254-4BD1-B84A-34CC639B634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640780" y="2224544"/>
                  <a:ext cx="226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0B368BD-7C48-4792-A21A-1017483D73BA}"/>
                    </a:ext>
                  </a:extLst>
                </p14:cNvPr>
                <p14:cNvContentPartPr/>
                <p14:nvPr/>
              </p14:nvContentPartPr>
              <p14:xfrm>
                <a:off x="9912580" y="2232104"/>
                <a:ext cx="99000" cy="1544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0B368BD-7C48-4792-A21A-1017483D73B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894940" y="2214464"/>
                  <a:ext cx="134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12EC43D-F459-47D3-BE3C-43E8534D9B5C}"/>
                    </a:ext>
                  </a:extLst>
                </p14:cNvPr>
                <p14:cNvContentPartPr/>
                <p14:nvPr/>
              </p14:nvContentPartPr>
              <p14:xfrm>
                <a:off x="10124620" y="2231744"/>
                <a:ext cx="136080" cy="159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12EC43D-F459-47D3-BE3C-43E8534D9B5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106980" y="2213744"/>
                  <a:ext cx="171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482200-75B8-40A4-BF7B-C36770FA2715}"/>
                    </a:ext>
                  </a:extLst>
                </p14:cNvPr>
                <p14:cNvContentPartPr/>
                <p14:nvPr/>
              </p14:nvContentPartPr>
              <p14:xfrm>
                <a:off x="10131100" y="2318504"/>
                <a:ext cx="134280" cy="13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482200-75B8-40A4-BF7B-C36770FA271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113460" y="2300864"/>
                  <a:ext cx="1699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14DAE5E-EEEF-47F3-9178-FBE9396D4376}"/>
              </a:ext>
            </a:extLst>
          </p:cNvPr>
          <p:cNvGrpSpPr/>
          <p:nvPr/>
        </p:nvGrpSpPr>
        <p:grpSpPr>
          <a:xfrm>
            <a:off x="8003860" y="1684904"/>
            <a:ext cx="1049400" cy="1004760"/>
            <a:chOff x="8003860" y="1684904"/>
            <a:chExt cx="1049400" cy="10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4FD5C8F-4FC1-4DC5-BE41-BB62E86D9E55}"/>
                    </a:ext>
                  </a:extLst>
                </p14:cNvPr>
                <p14:cNvContentPartPr/>
                <p14:nvPr/>
              </p14:nvContentPartPr>
              <p14:xfrm>
                <a:off x="8390860" y="1684904"/>
                <a:ext cx="214560" cy="393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4FD5C8F-4FC1-4DC5-BE41-BB62E86D9E5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372860" y="1666904"/>
                  <a:ext cx="2502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1668F24-487E-4190-A484-67326F4FDB3E}"/>
                    </a:ext>
                  </a:extLst>
                </p14:cNvPr>
                <p14:cNvContentPartPr/>
                <p14:nvPr/>
              </p14:nvContentPartPr>
              <p14:xfrm>
                <a:off x="8706940" y="1913504"/>
                <a:ext cx="346320" cy="18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1668F24-487E-4190-A484-67326F4FDB3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89300" y="1895504"/>
                  <a:ext cx="381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2544C0C-10DB-4F66-9287-1643D14A1BE8}"/>
                    </a:ext>
                  </a:extLst>
                </p14:cNvPr>
                <p14:cNvContentPartPr/>
                <p14:nvPr/>
              </p14:nvContentPartPr>
              <p14:xfrm>
                <a:off x="8894140" y="1787144"/>
                <a:ext cx="107280" cy="267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2544C0C-10DB-4F66-9287-1643D14A1BE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876500" y="1769144"/>
                  <a:ext cx="142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1491AB2-E959-406D-A1C2-98845F437D13}"/>
                    </a:ext>
                  </a:extLst>
                </p14:cNvPr>
                <p14:cNvContentPartPr/>
                <p14:nvPr/>
              </p14:nvContentPartPr>
              <p14:xfrm>
                <a:off x="8003860" y="2082704"/>
                <a:ext cx="675720" cy="189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1491AB2-E959-406D-A1C2-98845F437D1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85860" y="2065064"/>
                  <a:ext cx="711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83A0A5C-3A71-4E4D-AE05-A79778C20617}"/>
                    </a:ext>
                  </a:extLst>
                </p14:cNvPr>
                <p14:cNvContentPartPr/>
                <p14:nvPr/>
              </p14:nvContentPartPr>
              <p14:xfrm>
                <a:off x="8208700" y="2375384"/>
                <a:ext cx="15120" cy="1501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83A0A5C-3A71-4E4D-AE05-A79778C2061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191060" y="2357384"/>
                  <a:ext cx="50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929058-0D6D-4729-8AF1-317B8DB65CEB}"/>
                    </a:ext>
                  </a:extLst>
                </p14:cNvPr>
                <p14:cNvContentPartPr/>
                <p14:nvPr/>
              </p14:nvContentPartPr>
              <p14:xfrm>
                <a:off x="8240380" y="2372504"/>
                <a:ext cx="394920" cy="317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929058-0D6D-4729-8AF1-317B8DB65CE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22380" y="2354504"/>
                  <a:ext cx="430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61AB757-5321-43D0-B016-B40C73DE8CCA}"/>
                    </a:ext>
                  </a:extLst>
                </p14:cNvPr>
                <p14:cNvContentPartPr/>
                <p14:nvPr/>
              </p14:nvContentPartPr>
              <p14:xfrm>
                <a:off x="8803060" y="2499944"/>
                <a:ext cx="360" cy="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61AB757-5321-43D0-B016-B40C73DE8C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5060" y="24819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A2C89E2-5F22-4528-9857-E06978C4F667}"/>
              </a:ext>
            </a:extLst>
          </p:cNvPr>
          <p:cNvGrpSpPr/>
          <p:nvPr/>
        </p:nvGrpSpPr>
        <p:grpSpPr>
          <a:xfrm>
            <a:off x="10511620" y="1781024"/>
            <a:ext cx="1563840" cy="247320"/>
            <a:chOff x="10511620" y="1781024"/>
            <a:chExt cx="156384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E00BCA4-0836-41D9-8B5D-8EE5D9C2D320}"/>
                    </a:ext>
                  </a:extLst>
                </p14:cNvPr>
                <p14:cNvContentPartPr/>
                <p14:nvPr/>
              </p14:nvContentPartPr>
              <p14:xfrm>
                <a:off x="10511620" y="1781024"/>
                <a:ext cx="521640" cy="19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E00BCA4-0836-41D9-8B5D-8EE5D9C2D32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493980" y="1763024"/>
                  <a:ext cx="557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E3E9B6-34C7-4EFE-A2CC-B195C6C05F3C}"/>
                    </a:ext>
                  </a:extLst>
                </p14:cNvPr>
                <p14:cNvContentPartPr/>
                <p14:nvPr/>
              </p14:nvContentPartPr>
              <p14:xfrm>
                <a:off x="10679380" y="1823504"/>
                <a:ext cx="12240" cy="186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E3E9B6-34C7-4EFE-A2CC-B195C6C05F3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61740" y="1805864"/>
                  <a:ext cx="47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50F5C32-99C2-46D9-8549-8D5A325CFC07}"/>
                    </a:ext>
                  </a:extLst>
                </p14:cNvPr>
                <p14:cNvContentPartPr/>
                <p14:nvPr/>
              </p14:nvContentPartPr>
              <p14:xfrm>
                <a:off x="10834900" y="1859144"/>
                <a:ext cx="20520" cy="138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50F5C32-99C2-46D9-8549-8D5A325CFC0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16900" y="1841144"/>
                  <a:ext cx="56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33CC4F8-2C42-4F03-877F-F9DC8593F5DE}"/>
                    </a:ext>
                  </a:extLst>
                </p14:cNvPr>
                <p14:cNvContentPartPr/>
                <p14:nvPr/>
              </p14:nvContentPartPr>
              <p14:xfrm>
                <a:off x="10686220" y="1846904"/>
                <a:ext cx="325800" cy="181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33CC4F8-2C42-4F03-877F-F9DC8593F5D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68220" y="1828904"/>
                  <a:ext cx="36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AA72469-3377-479E-A6A7-12C8EE925935}"/>
                    </a:ext>
                  </a:extLst>
                </p14:cNvPr>
                <p14:cNvContentPartPr/>
                <p14:nvPr/>
              </p14:nvContentPartPr>
              <p14:xfrm>
                <a:off x="11181220" y="1861664"/>
                <a:ext cx="215640" cy="147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AA72469-3377-479E-A6A7-12C8EE92593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163220" y="1844024"/>
                  <a:ext cx="251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6C90991-3F54-4D11-8EE5-0FB1BEE219DA}"/>
                    </a:ext>
                  </a:extLst>
                </p14:cNvPr>
                <p14:cNvContentPartPr/>
                <p14:nvPr/>
              </p14:nvContentPartPr>
              <p14:xfrm>
                <a:off x="11497660" y="1800104"/>
                <a:ext cx="136440" cy="207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6C90991-3F54-4D11-8EE5-0FB1BEE219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80020" y="1782104"/>
                  <a:ext cx="172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B18B7CC-16A0-4949-A6C9-90A4A16A178D}"/>
                    </a:ext>
                  </a:extLst>
                </p14:cNvPr>
                <p14:cNvContentPartPr/>
                <p14:nvPr/>
              </p14:nvContentPartPr>
              <p14:xfrm>
                <a:off x="11525740" y="1903424"/>
                <a:ext cx="119520" cy="28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B18B7CC-16A0-4949-A6C9-90A4A16A178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508100" y="1885784"/>
                  <a:ext cx="155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1B8293D-05FF-40CB-84AF-7BC4D90C9F12}"/>
                    </a:ext>
                  </a:extLst>
                </p14:cNvPr>
                <p14:cNvContentPartPr/>
                <p14:nvPr/>
              </p14:nvContentPartPr>
              <p14:xfrm>
                <a:off x="11734180" y="1874264"/>
                <a:ext cx="341280" cy="113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1B8293D-05FF-40CB-84AF-7BC4D90C9F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716180" y="1856264"/>
                  <a:ext cx="37692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2A933CD-B963-4521-AC59-85F95E2423DA}"/>
              </a:ext>
            </a:extLst>
          </p:cNvPr>
          <p:cNvGrpSpPr/>
          <p:nvPr/>
        </p:nvGrpSpPr>
        <p:grpSpPr>
          <a:xfrm>
            <a:off x="8206900" y="2911064"/>
            <a:ext cx="604440" cy="321120"/>
            <a:chOff x="8206900" y="2911064"/>
            <a:chExt cx="60444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053F17E-A084-4B14-A738-21425966BF74}"/>
                    </a:ext>
                  </a:extLst>
                </p14:cNvPr>
                <p14:cNvContentPartPr/>
                <p14:nvPr/>
              </p14:nvContentPartPr>
              <p14:xfrm>
                <a:off x="8206900" y="2911064"/>
                <a:ext cx="289080" cy="278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053F17E-A084-4B14-A738-21425966BF7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89260" y="2893064"/>
                  <a:ext cx="324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E4087AD-C8C0-4B76-B82B-5D087C60CB62}"/>
                    </a:ext>
                  </a:extLst>
                </p14:cNvPr>
                <p14:cNvContentPartPr/>
                <p14:nvPr/>
              </p14:nvContentPartPr>
              <p14:xfrm>
                <a:off x="8580220" y="3121664"/>
                <a:ext cx="218880" cy="1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E4087AD-C8C0-4B76-B82B-5D087C60CB6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62220" y="3103664"/>
                  <a:ext cx="254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29F8481-E386-44BA-BAAF-7BE013520069}"/>
                    </a:ext>
                  </a:extLst>
                </p14:cNvPr>
                <p14:cNvContentPartPr/>
                <p14:nvPr/>
              </p14:nvContentPartPr>
              <p14:xfrm>
                <a:off x="8671300" y="3019424"/>
                <a:ext cx="140040" cy="2127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29F8481-E386-44BA-BAAF-7BE0135200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53660" y="3001424"/>
                  <a:ext cx="17568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359BFE3-BB6B-406B-AE41-8833AAAEF99E}"/>
              </a:ext>
            </a:extLst>
          </p:cNvPr>
          <p:cNvGrpSpPr/>
          <p:nvPr/>
        </p:nvGrpSpPr>
        <p:grpSpPr>
          <a:xfrm>
            <a:off x="9049660" y="2981984"/>
            <a:ext cx="367200" cy="238320"/>
            <a:chOff x="9049660" y="2981984"/>
            <a:chExt cx="36720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A314599-AF7E-43FC-8732-665B1D8AB7DA}"/>
                    </a:ext>
                  </a:extLst>
                </p14:cNvPr>
                <p14:cNvContentPartPr/>
                <p14:nvPr/>
              </p14:nvContentPartPr>
              <p14:xfrm>
                <a:off x="9049660" y="2981984"/>
                <a:ext cx="158040" cy="238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A314599-AF7E-43FC-8732-665B1D8AB7D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31660" y="2963984"/>
                  <a:ext cx="1936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4ED62FF-7CBC-4995-8AD3-5E7513F4F230}"/>
                    </a:ext>
                  </a:extLst>
                </p14:cNvPr>
                <p14:cNvContentPartPr/>
                <p14:nvPr/>
              </p14:nvContentPartPr>
              <p14:xfrm>
                <a:off x="9416500" y="3108344"/>
                <a:ext cx="360" cy="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4ED62FF-7CBC-4995-8AD3-5E7513F4F2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98860" y="30907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CB9CD49-7AB2-41A9-8944-3253609A008F}"/>
              </a:ext>
            </a:extLst>
          </p:cNvPr>
          <p:cNvGrpSpPr/>
          <p:nvPr/>
        </p:nvGrpSpPr>
        <p:grpSpPr>
          <a:xfrm>
            <a:off x="9729340" y="2945264"/>
            <a:ext cx="737640" cy="347760"/>
            <a:chOff x="9729340" y="2945264"/>
            <a:chExt cx="73764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2E7356B-7538-453F-B15E-4E6B7C4141D9}"/>
                    </a:ext>
                  </a:extLst>
                </p14:cNvPr>
                <p14:cNvContentPartPr/>
                <p14:nvPr/>
              </p14:nvContentPartPr>
              <p14:xfrm>
                <a:off x="9729340" y="2948864"/>
                <a:ext cx="133200" cy="2934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2E7356B-7538-453F-B15E-4E6B7C4141D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11700" y="2931224"/>
                  <a:ext cx="1688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11AA4FA-3834-439C-AB08-FFF6DACB0617}"/>
                    </a:ext>
                  </a:extLst>
                </p14:cNvPr>
                <p14:cNvContentPartPr/>
                <p14:nvPr/>
              </p14:nvContentPartPr>
              <p14:xfrm>
                <a:off x="10006900" y="2997464"/>
                <a:ext cx="196560" cy="182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11AA4FA-3834-439C-AB08-FFF6DACB061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989260" y="2979824"/>
                  <a:ext cx="232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5780ACC-D2DF-4B41-B6F2-867EA67566D3}"/>
                    </a:ext>
                  </a:extLst>
                </p14:cNvPr>
                <p14:cNvContentPartPr/>
                <p14:nvPr/>
              </p14:nvContentPartPr>
              <p14:xfrm>
                <a:off x="9914020" y="3266384"/>
                <a:ext cx="227880" cy="26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5780ACC-D2DF-4B41-B6F2-867EA67566D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96380" y="3248744"/>
                  <a:ext cx="263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E4BB32-5011-4865-9F36-30BB782382AB}"/>
                    </a:ext>
                  </a:extLst>
                </p14:cNvPr>
                <p14:cNvContentPartPr/>
                <p14:nvPr/>
              </p14:nvContentPartPr>
              <p14:xfrm>
                <a:off x="10303540" y="2945264"/>
                <a:ext cx="163440" cy="254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E4BB32-5011-4865-9F36-30BB782382A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285540" y="2927624"/>
                  <a:ext cx="19908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81E1D0E-58AD-47A0-BF2B-4CD381BFD282}"/>
              </a:ext>
            </a:extLst>
          </p:cNvPr>
          <p:cNvGrpSpPr/>
          <p:nvPr/>
        </p:nvGrpSpPr>
        <p:grpSpPr>
          <a:xfrm>
            <a:off x="10943980" y="2975864"/>
            <a:ext cx="1230840" cy="286920"/>
            <a:chOff x="10943980" y="2975864"/>
            <a:chExt cx="123084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AD19F26-FC73-489B-91A0-49BBA5D85100}"/>
                    </a:ext>
                  </a:extLst>
                </p14:cNvPr>
                <p14:cNvContentPartPr/>
                <p14:nvPr/>
              </p14:nvContentPartPr>
              <p14:xfrm>
                <a:off x="10963060" y="2975864"/>
                <a:ext cx="251640" cy="16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AD19F26-FC73-489B-91A0-49BBA5D8510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945060" y="2957864"/>
                  <a:ext cx="287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53A45B6-507D-490B-AB95-4A4F4C69FAFD}"/>
                    </a:ext>
                  </a:extLst>
                </p14:cNvPr>
                <p14:cNvContentPartPr/>
                <p14:nvPr/>
              </p14:nvContentPartPr>
              <p14:xfrm>
                <a:off x="11031820" y="3023384"/>
                <a:ext cx="360" cy="167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53A45B6-507D-490B-AB95-4A4F4C69FAF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013820" y="3005384"/>
                  <a:ext cx="36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7C9B241-2B6D-417D-AFA2-CECEA09B5BDB}"/>
                    </a:ext>
                  </a:extLst>
                </p14:cNvPr>
                <p14:cNvContentPartPr/>
                <p14:nvPr/>
              </p14:nvContentPartPr>
              <p14:xfrm>
                <a:off x="11135500" y="3009344"/>
                <a:ext cx="43200" cy="190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7C9B241-2B6D-417D-AFA2-CECEA09B5BD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117500" y="2991344"/>
                  <a:ext cx="78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F43BB14-D20D-4BCD-9BC6-3BC0E7791FFD}"/>
                    </a:ext>
                  </a:extLst>
                </p14:cNvPr>
                <p14:cNvContentPartPr/>
                <p14:nvPr/>
              </p14:nvContentPartPr>
              <p14:xfrm>
                <a:off x="11219740" y="2993144"/>
                <a:ext cx="29520" cy="228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F43BB14-D20D-4BCD-9BC6-3BC0E7791FF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202100" y="2975144"/>
                  <a:ext cx="651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64325F7-C795-4A8A-8E21-C9E53C47477B}"/>
                    </a:ext>
                  </a:extLst>
                </p14:cNvPr>
                <p14:cNvContentPartPr/>
                <p14:nvPr/>
              </p14:nvContentPartPr>
              <p14:xfrm>
                <a:off x="10994740" y="3070184"/>
                <a:ext cx="429120" cy="192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64325F7-C795-4A8A-8E21-C9E53C47477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976740" y="3052184"/>
                  <a:ext cx="464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0DDD228-B9BE-4724-8057-7FD06C34DEB5}"/>
                    </a:ext>
                  </a:extLst>
                </p14:cNvPr>
                <p14:cNvContentPartPr/>
                <p14:nvPr/>
              </p14:nvContentPartPr>
              <p14:xfrm>
                <a:off x="10943980" y="3226064"/>
                <a:ext cx="3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0DDD228-B9BE-4724-8057-7FD06C34DE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25980" y="32080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023D753-184A-4EFD-ABFA-694A0F06A326}"/>
                    </a:ext>
                  </a:extLst>
                </p14:cNvPr>
                <p14:cNvContentPartPr/>
                <p14:nvPr/>
              </p14:nvContentPartPr>
              <p14:xfrm>
                <a:off x="11431420" y="3054704"/>
                <a:ext cx="149040" cy="158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023D753-184A-4EFD-ABFA-694A0F06A32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13420" y="3037064"/>
                  <a:ext cx="184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93AC4C7-3445-4D57-B47C-C3FD8A40C20A}"/>
                    </a:ext>
                  </a:extLst>
                </p14:cNvPr>
                <p14:cNvContentPartPr/>
                <p14:nvPr/>
              </p14:nvContentPartPr>
              <p14:xfrm>
                <a:off x="11663620" y="3008984"/>
                <a:ext cx="106920" cy="226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93AC4C7-3445-4D57-B47C-C3FD8A40C20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645980" y="2990984"/>
                  <a:ext cx="142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6461E50-C91D-4D9F-A31B-85D98A36A3A1}"/>
                    </a:ext>
                  </a:extLst>
                </p14:cNvPr>
                <p14:cNvContentPartPr/>
                <p14:nvPr/>
              </p14:nvContentPartPr>
              <p14:xfrm>
                <a:off x="11660020" y="3154064"/>
                <a:ext cx="135360" cy="266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6461E50-C91D-4D9F-A31B-85D98A36A3A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642020" y="3136064"/>
                  <a:ext cx="171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2B654A9-89F1-4042-9DBE-E7BA05B6163B}"/>
                    </a:ext>
                  </a:extLst>
                </p14:cNvPr>
                <p14:cNvContentPartPr/>
                <p14:nvPr/>
              </p14:nvContentPartPr>
              <p14:xfrm>
                <a:off x="11891860" y="3120944"/>
                <a:ext cx="282960" cy="84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2B654A9-89F1-4042-9DBE-E7BA05B6163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873860" y="3103304"/>
                  <a:ext cx="3186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294760A-6AE4-4E8A-A476-94184EDC36A8}"/>
              </a:ext>
            </a:extLst>
          </p:cNvPr>
          <p:cNvGrpSpPr/>
          <p:nvPr/>
        </p:nvGrpSpPr>
        <p:grpSpPr>
          <a:xfrm>
            <a:off x="8297620" y="3546824"/>
            <a:ext cx="871200" cy="396720"/>
            <a:chOff x="8297620" y="3546824"/>
            <a:chExt cx="871200" cy="39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D58975B-F411-4B5E-9B45-AF27FD495875}"/>
                    </a:ext>
                  </a:extLst>
                </p14:cNvPr>
                <p14:cNvContentPartPr/>
                <p14:nvPr/>
              </p14:nvContentPartPr>
              <p14:xfrm>
                <a:off x="8297620" y="3546824"/>
                <a:ext cx="253800" cy="3596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D58975B-F411-4B5E-9B45-AF27FD49587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79620" y="3529184"/>
                  <a:ext cx="289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B13A5E4-E63B-41C5-9F9D-AB945EEA381C}"/>
                    </a:ext>
                  </a:extLst>
                </p14:cNvPr>
                <p14:cNvContentPartPr/>
                <p14:nvPr/>
              </p14:nvContentPartPr>
              <p14:xfrm>
                <a:off x="8605060" y="3791984"/>
                <a:ext cx="223200" cy="19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B13A5E4-E63B-41C5-9F9D-AB945EEA381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87060" y="3773984"/>
                  <a:ext cx="258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ED0450F-698D-4017-A3BB-97A35CB58134}"/>
                    </a:ext>
                  </a:extLst>
                </p14:cNvPr>
                <p14:cNvContentPartPr/>
                <p14:nvPr/>
              </p14:nvContentPartPr>
              <p14:xfrm>
                <a:off x="8686060" y="3705944"/>
                <a:ext cx="138960" cy="168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ED0450F-698D-4017-A3BB-97A35CB5813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68060" y="3687944"/>
                  <a:ext cx="174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1102A4D-09F5-492C-AB6E-A93D888C397B}"/>
                    </a:ext>
                  </a:extLst>
                </p14:cNvPr>
                <p14:cNvContentPartPr/>
                <p14:nvPr/>
              </p14:nvContentPartPr>
              <p14:xfrm>
                <a:off x="8975860" y="3690464"/>
                <a:ext cx="192960" cy="253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1102A4D-09F5-492C-AB6E-A93D888C397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57860" y="3672824"/>
                  <a:ext cx="22860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C1FF0898-AACB-4981-89FA-624F1ECD486B}"/>
              </a:ext>
            </a:extLst>
          </p:cNvPr>
          <p:cNvGrpSpPr/>
          <p:nvPr/>
        </p:nvGrpSpPr>
        <p:grpSpPr>
          <a:xfrm>
            <a:off x="9510100" y="3629984"/>
            <a:ext cx="2924640" cy="972360"/>
            <a:chOff x="9510100" y="3629984"/>
            <a:chExt cx="2924640" cy="97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7790CF0-2572-47F3-8478-49347AD1C6BD}"/>
                    </a:ext>
                  </a:extLst>
                </p14:cNvPr>
                <p14:cNvContentPartPr/>
                <p14:nvPr/>
              </p14:nvContentPartPr>
              <p14:xfrm>
                <a:off x="9510100" y="3629984"/>
                <a:ext cx="225360" cy="480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7790CF0-2572-47F3-8478-49347AD1C6B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92100" y="3611984"/>
                  <a:ext cx="2610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09EDC64-A5C9-483F-AEE0-B4F911F098F9}"/>
                    </a:ext>
                  </a:extLst>
                </p14:cNvPr>
                <p14:cNvContentPartPr/>
                <p14:nvPr/>
              </p14:nvContentPartPr>
              <p14:xfrm>
                <a:off x="9866500" y="3746264"/>
                <a:ext cx="133560" cy="213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09EDC64-A5C9-483F-AEE0-B4F911F098F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48500" y="3728624"/>
                  <a:ext cx="169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140B42D-0A98-4CC3-80B5-F7BC95A0736F}"/>
                    </a:ext>
                  </a:extLst>
                </p14:cNvPr>
                <p14:cNvContentPartPr/>
                <p14:nvPr/>
              </p14:nvContentPartPr>
              <p14:xfrm>
                <a:off x="10149460" y="3822224"/>
                <a:ext cx="28440" cy="116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140B42D-0A98-4CC3-80B5-F7BC95A0736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31460" y="3804584"/>
                  <a:ext cx="64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FAA9C10-8C06-4297-B6F4-D19ED20146B7}"/>
                    </a:ext>
                  </a:extLst>
                </p14:cNvPr>
                <p14:cNvContentPartPr/>
                <p14:nvPr/>
              </p14:nvContentPartPr>
              <p14:xfrm>
                <a:off x="10189780" y="3730064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FAA9C10-8C06-4297-B6F4-D19ED20146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72140" y="37124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EEBB5B9-4FE9-4EA1-9659-0A1BEDADDDFF}"/>
                    </a:ext>
                  </a:extLst>
                </p14:cNvPr>
                <p14:cNvContentPartPr/>
                <p14:nvPr/>
              </p14:nvContentPartPr>
              <p14:xfrm>
                <a:off x="10251700" y="3809264"/>
                <a:ext cx="110520" cy="120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EEBB5B9-4FE9-4EA1-9659-0A1BEDADDDF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234060" y="3791264"/>
                  <a:ext cx="146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98C3AF2-099C-4B80-AF8A-35B64E7D772D}"/>
                    </a:ext>
                  </a:extLst>
                </p14:cNvPr>
                <p14:cNvContentPartPr/>
                <p14:nvPr/>
              </p14:nvContentPartPr>
              <p14:xfrm>
                <a:off x="10565620" y="3750224"/>
                <a:ext cx="158760" cy="275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98C3AF2-099C-4B80-AF8A-35B64E7D772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547980" y="3732224"/>
                  <a:ext cx="1944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EC1C97F-0D9D-4151-9D5F-59A0A4602BC1}"/>
                    </a:ext>
                  </a:extLst>
                </p14:cNvPr>
                <p14:cNvContentPartPr/>
                <p14:nvPr/>
              </p14:nvContentPartPr>
              <p14:xfrm>
                <a:off x="10687300" y="3867224"/>
                <a:ext cx="140040" cy="111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EC1C97F-0D9D-4151-9D5F-59A0A4602BC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669660" y="3849584"/>
                  <a:ext cx="175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05BA10B-0CB6-4F56-8487-BB52ECB1EC16}"/>
                    </a:ext>
                  </a:extLst>
                </p14:cNvPr>
                <p14:cNvContentPartPr/>
                <p14:nvPr/>
              </p14:nvContentPartPr>
              <p14:xfrm>
                <a:off x="10720060" y="3856784"/>
                <a:ext cx="25200" cy="11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05BA10B-0CB6-4F56-8487-BB52ECB1EC1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702060" y="3838784"/>
                  <a:ext cx="60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683E533-071D-4536-9492-C6DA28A8002F}"/>
                    </a:ext>
                  </a:extLst>
                </p14:cNvPr>
                <p14:cNvContentPartPr/>
                <p14:nvPr/>
              </p14:nvContentPartPr>
              <p14:xfrm>
                <a:off x="10715380" y="3863624"/>
                <a:ext cx="233280" cy="133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683E533-071D-4536-9492-C6DA28A8002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697740" y="3845984"/>
                  <a:ext cx="268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01323A7-954C-40C6-A78D-34258D3B181B}"/>
                    </a:ext>
                  </a:extLst>
                </p14:cNvPr>
                <p14:cNvContentPartPr/>
                <p14:nvPr/>
              </p14:nvContentPartPr>
              <p14:xfrm>
                <a:off x="10960900" y="3914384"/>
                <a:ext cx="12600" cy="67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01323A7-954C-40C6-A78D-34258D3B181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942900" y="3896744"/>
                  <a:ext cx="48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0115087-E7EF-40CC-B3F5-798C81051ED0}"/>
                    </a:ext>
                  </a:extLst>
                </p14:cNvPr>
                <p14:cNvContentPartPr/>
                <p14:nvPr/>
              </p14:nvContentPartPr>
              <p14:xfrm>
                <a:off x="10954060" y="3793064"/>
                <a:ext cx="360" cy="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0115087-E7EF-40CC-B3F5-798C81051E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36420" y="37750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6CF29B0-9C55-453D-91CE-257BB96AEC12}"/>
                    </a:ext>
                  </a:extLst>
                </p14:cNvPr>
                <p14:cNvContentPartPr/>
                <p14:nvPr/>
              </p14:nvContentPartPr>
              <p14:xfrm>
                <a:off x="11036860" y="3915824"/>
                <a:ext cx="355320" cy="86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6CF29B0-9C55-453D-91CE-257BB96AEC1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18860" y="3897824"/>
                  <a:ext cx="390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1136C3C-BED3-49AF-B945-65040A733972}"/>
                    </a:ext>
                  </a:extLst>
                </p14:cNvPr>
                <p14:cNvContentPartPr/>
                <p14:nvPr/>
              </p14:nvContentPartPr>
              <p14:xfrm>
                <a:off x="10241620" y="4247384"/>
                <a:ext cx="140040" cy="127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1136C3C-BED3-49AF-B945-65040A73397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223620" y="4229744"/>
                  <a:ext cx="175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520128F-4189-44AF-8105-71C6029B603A}"/>
                    </a:ext>
                  </a:extLst>
                </p14:cNvPr>
                <p14:cNvContentPartPr/>
                <p14:nvPr/>
              </p14:nvContentPartPr>
              <p14:xfrm>
                <a:off x="10449700" y="4221104"/>
                <a:ext cx="55440" cy="110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520128F-4189-44AF-8105-71C6029B603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32060" y="4203464"/>
                  <a:ext cx="91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86CC4FD-0A5A-4C6D-9B38-F1F49AB646AA}"/>
                    </a:ext>
                  </a:extLst>
                </p14:cNvPr>
                <p14:cNvContentPartPr/>
                <p14:nvPr/>
              </p14:nvContentPartPr>
              <p14:xfrm>
                <a:off x="10545460" y="4146224"/>
                <a:ext cx="25200" cy="221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86CC4FD-0A5A-4C6D-9B38-F1F49AB646A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527820" y="4128584"/>
                  <a:ext cx="60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F532E6C-5B7E-4545-8039-12109D4E26A9}"/>
                    </a:ext>
                  </a:extLst>
                </p14:cNvPr>
                <p14:cNvContentPartPr/>
                <p14:nvPr/>
              </p14:nvContentPartPr>
              <p14:xfrm>
                <a:off x="10426300" y="4219304"/>
                <a:ext cx="422280" cy="159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F532E6C-5B7E-4545-8039-12109D4E26A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408300" y="4201304"/>
                  <a:ext cx="457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92AB9A8-668A-41F7-9AD9-EB5B6237AC22}"/>
                    </a:ext>
                  </a:extLst>
                </p14:cNvPr>
                <p14:cNvContentPartPr/>
                <p14:nvPr/>
              </p14:nvContentPartPr>
              <p14:xfrm>
                <a:off x="10826980" y="4170344"/>
                <a:ext cx="626040" cy="240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92AB9A8-668A-41F7-9AD9-EB5B6237AC2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808980" y="4152704"/>
                  <a:ext cx="661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7AE954C-E056-43F6-957B-8D1178486821}"/>
                    </a:ext>
                  </a:extLst>
                </p14:cNvPr>
                <p14:cNvContentPartPr/>
                <p14:nvPr/>
              </p14:nvContentPartPr>
              <p14:xfrm>
                <a:off x="11261500" y="4266824"/>
                <a:ext cx="192960" cy="5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7AE954C-E056-43F6-957B-8D117848682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43500" y="4248824"/>
                  <a:ext cx="228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ECF6A77-78B1-45B1-8333-4980EB0039C9}"/>
                    </a:ext>
                  </a:extLst>
                </p14:cNvPr>
                <p14:cNvContentPartPr/>
                <p14:nvPr/>
              </p14:nvContentPartPr>
              <p14:xfrm>
                <a:off x="11419900" y="4121384"/>
                <a:ext cx="158760" cy="480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ECF6A77-78B1-45B1-8333-4980EB0039C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402260" y="4103744"/>
                  <a:ext cx="1944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D36EA0C-B705-4B5C-927D-E4D99CEB0FDC}"/>
                    </a:ext>
                  </a:extLst>
                </p14:cNvPr>
                <p14:cNvContentPartPr/>
                <p14:nvPr/>
              </p14:nvContentPartPr>
              <p14:xfrm>
                <a:off x="11622580" y="3932744"/>
                <a:ext cx="191880" cy="54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D36EA0C-B705-4B5C-927D-E4D99CEB0FD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604940" y="3914744"/>
                  <a:ext cx="227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E9C7C94-E98A-4338-A6D6-FAB4BD1D33CE}"/>
                    </a:ext>
                  </a:extLst>
                </p14:cNvPr>
                <p14:cNvContentPartPr/>
                <p14:nvPr/>
              </p14:nvContentPartPr>
              <p14:xfrm>
                <a:off x="11698180" y="3985304"/>
                <a:ext cx="29520" cy="1645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E9C7C94-E98A-4338-A6D6-FAB4BD1D33C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680180" y="3967304"/>
                  <a:ext cx="65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F945272-E780-40EF-8D8A-311B13912D7B}"/>
                    </a:ext>
                  </a:extLst>
                </p14:cNvPr>
                <p14:cNvContentPartPr/>
                <p14:nvPr/>
              </p14:nvContentPartPr>
              <p14:xfrm>
                <a:off x="11774500" y="3976304"/>
                <a:ext cx="35280" cy="1321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F945272-E780-40EF-8D8A-311B13912D7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756860" y="3958304"/>
                  <a:ext cx="70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789A0B6-4FA3-4A53-AE94-448A02D94864}"/>
                    </a:ext>
                  </a:extLst>
                </p14:cNvPr>
                <p14:cNvContentPartPr/>
                <p14:nvPr/>
              </p14:nvContentPartPr>
              <p14:xfrm>
                <a:off x="11849020" y="3974144"/>
                <a:ext cx="52200" cy="115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789A0B6-4FA3-4A53-AE94-448A02D9486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831020" y="3956144"/>
                  <a:ext cx="87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95DD99E-690F-4D44-B0A3-7E12332CCA35}"/>
                    </a:ext>
                  </a:extLst>
                </p14:cNvPr>
                <p14:cNvContentPartPr/>
                <p14:nvPr/>
              </p14:nvContentPartPr>
              <p14:xfrm>
                <a:off x="11687020" y="4161344"/>
                <a:ext cx="260280" cy="450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95DD99E-690F-4D44-B0A3-7E12332CCA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669020" y="4143704"/>
                  <a:ext cx="295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F85DB25-FD85-4065-A4CC-08ADE911E3A7}"/>
                    </a:ext>
                  </a:extLst>
                </p14:cNvPr>
                <p14:cNvContentPartPr/>
                <p14:nvPr/>
              </p14:nvContentPartPr>
              <p14:xfrm>
                <a:off x="12002380" y="4067384"/>
                <a:ext cx="104760" cy="116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F85DB25-FD85-4065-A4CC-08ADE911E3A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984380" y="4049384"/>
                  <a:ext cx="140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7B494C9-5E03-4BC5-BEF8-D1F5F32C6067}"/>
                    </a:ext>
                  </a:extLst>
                </p14:cNvPr>
                <p14:cNvContentPartPr/>
                <p14:nvPr/>
              </p14:nvContentPartPr>
              <p14:xfrm>
                <a:off x="12168340" y="4024904"/>
                <a:ext cx="108720" cy="168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7B494C9-5E03-4BC5-BEF8-D1F5F32C606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150700" y="4006904"/>
                  <a:ext cx="144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006B434-AAE3-4D2E-A01A-F14ED9DA98E8}"/>
                    </a:ext>
                  </a:extLst>
                </p14:cNvPr>
                <p14:cNvContentPartPr/>
                <p14:nvPr/>
              </p14:nvContentPartPr>
              <p14:xfrm>
                <a:off x="12202540" y="4105904"/>
                <a:ext cx="232200" cy="39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006B434-AAE3-4D2E-A01A-F14ED9DA98E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184540" y="4087904"/>
                  <a:ext cx="26784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8F3BF93-A620-4900-AFB3-FA87CD36394A}"/>
              </a:ext>
            </a:extLst>
          </p:cNvPr>
          <p:cNvGrpSpPr/>
          <p:nvPr/>
        </p:nvGrpSpPr>
        <p:grpSpPr>
          <a:xfrm>
            <a:off x="7808380" y="4485344"/>
            <a:ext cx="918720" cy="481320"/>
            <a:chOff x="7808380" y="4485344"/>
            <a:chExt cx="918720" cy="48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CBB7D95-6BD5-424C-BD05-5F7F843B82EA}"/>
                    </a:ext>
                  </a:extLst>
                </p14:cNvPr>
                <p14:cNvContentPartPr/>
                <p14:nvPr/>
              </p14:nvContentPartPr>
              <p14:xfrm>
                <a:off x="7808380" y="4485344"/>
                <a:ext cx="339120" cy="481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CBB7D95-6BD5-424C-BD05-5F7F843B82E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90380" y="4467704"/>
                  <a:ext cx="3747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430620B-305C-431F-B8FD-B35F4F64991F}"/>
                    </a:ext>
                  </a:extLst>
                </p14:cNvPr>
                <p14:cNvContentPartPr/>
                <p14:nvPr/>
              </p14:nvContentPartPr>
              <p14:xfrm>
                <a:off x="8250460" y="4800344"/>
                <a:ext cx="473040" cy="38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430620B-305C-431F-B8FD-B35F4F64991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32460" y="4782704"/>
                  <a:ext cx="508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8DFF9EF-6380-465F-AAE6-84C10E1E13D9}"/>
                    </a:ext>
                  </a:extLst>
                </p14:cNvPr>
                <p14:cNvContentPartPr/>
                <p14:nvPr/>
              </p14:nvContentPartPr>
              <p14:xfrm>
                <a:off x="8560060" y="4691984"/>
                <a:ext cx="167040" cy="249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8DFF9EF-6380-465F-AAE6-84C10E1E13D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42060" y="4674344"/>
                  <a:ext cx="20268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8D5E8BC-4915-42EE-89E5-4DA4ECE99A79}"/>
              </a:ext>
            </a:extLst>
          </p:cNvPr>
          <p:cNvGrpSpPr/>
          <p:nvPr/>
        </p:nvGrpSpPr>
        <p:grpSpPr>
          <a:xfrm>
            <a:off x="9065500" y="4641944"/>
            <a:ext cx="384120" cy="385920"/>
            <a:chOff x="9065500" y="4641944"/>
            <a:chExt cx="38412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F708792-7A1E-4E0A-9C23-14A32A5852C6}"/>
                    </a:ext>
                  </a:extLst>
                </p14:cNvPr>
                <p14:cNvContentPartPr/>
                <p14:nvPr/>
              </p14:nvContentPartPr>
              <p14:xfrm>
                <a:off x="9065500" y="4641944"/>
                <a:ext cx="184680" cy="385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F708792-7A1E-4E0A-9C23-14A32A5852C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47860" y="4623944"/>
                  <a:ext cx="2203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D74AF2F-439D-4DB1-B215-44CAFDDA422B}"/>
                    </a:ext>
                  </a:extLst>
                </p14:cNvPr>
                <p14:cNvContentPartPr/>
                <p14:nvPr/>
              </p14:nvContentPartPr>
              <p14:xfrm>
                <a:off x="9449260" y="4862984"/>
                <a:ext cx="360" cy="3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D74AF2F-439D-4DB1-B215-44CAFDDA42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1260" y="48453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0805FC9-BA63-4896-A42D-38A5D7C1F6FD}"/>
              </a:ext>
            </a:extLst>
          </p:cNvPr>
          <p:cNvGrpSpPr/>
          <p:nvPr/>
        </p:nvGrpSpPr>
        <p:grpSpPr>
          <a:xfrm>
            <a:off x="9077740" y="5226584"/>
            <a:ext cx="475920" cy="399240"/>
            <a:chOff x="9077740" y="5226584"/>
            <a:chExt cx="47592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E43B7FC-70AF-49FE-B98A-ACEB4BA07EBA}"/>
                    </a:ext>
                  </a:extLst>
                </p14:cNvPr>
                <p14:cNvContentPartPr/>
                <p14:nvPr/>
              </p14:nvContentPartPr>
              <p14:xfrm>
                <a:off x="9077740" y="5290304"/>
                <a:ext cx="50040" cy="335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E43B7FC-70AF-49FE-B98A-ACEB4BA07EB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059740" y="5272664"/>
                  <a:ext cx="85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5DCAD9A-085D-476F-8F40-A1BE6346D576}"/>
                    </a:ext>
                  </a:extLst>
                </p14:cNvPr>
                <p14:cNvContentPartPr/>
                <p14:nvPr/>
              </p14:nvContentPartPr>
              <p14:xfrm>
                <a:off x="9091060" y="5226584"/>
                <a:ext cx="144360" cy="129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5DCAD9A-085D-476F-8F40-A1BE6346D57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073420" y="5208944"/>
                  <a:ext cx="180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763B2DF-D75A-4A43-851F-30F60CF6FA33}"/>
                    </a:ext>
                  </a:extLst>
                </p14:cNvPr>
                <p14:cNvContentPartPr/>
                <p14:nvPr/>
              </p14:nvContentPartPr>
              <p14:xfrm>
                <a:off x="9328660" y="5364464"/>
                <a:ext cx="19440" cy="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763B2DF-D75A-4A43-851F-30F60CF6FA3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311020" y="5346464"/>
                  <a:ext cx="55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49E8AB0-8138-468A-B50F-280AEA05CB1B}"/>
                    </a:ext>
                  </a:extLst>
                </p14:cNvPr>
                <p14:cNvContentPartPr/>
                <p14:nvPr/>
              </p14:nvContentPartPr>
              <p14:xfrm>
                <a:off x="9330820" y="5329904"/>
                <a:ext cx="222840" cy="205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49E8AB0-8138-468A-B50F-280AEA05CB1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13180" y="5312264"/>
                  <a:ext cx="258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84DDF44-A1F4-46AD-A164-2B105632675B}"/>
                    </a:ext>
                  </a:extLst>
                </p14:cNvPr>
                <p14:cNvContentPartPr/>
                <p14:nvPr/>
              </p14:nvContentPartPr>
              <p14:xfrm>
                <a:off x="9372580" y="5414864"/>
                <a:ext cx="150120" cy="9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84DDF44-A1F4-46AD-A164-2B105632675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354940" y="5397224"/>
                  <a:ext cx="18576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48FFC12-100B-4B75-ACBD-0D34992EDC32}"/>
                  </a:ext>
                </a:extLst>
              </p14:cNvPr>
              <p14:cNvContentPartPr/>
              <p14:nvPr/>
            </p14:nvContentPartPr>
            <p14:xfrm>
              <a:off x="7500940" y="5072864"/>
              <a:ext cx="682200" cy="1494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48FFC12-100B-4B75-ACBD-0D34992EDC32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482940" y="5054864"/>
                <a:ext cx="71784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EAD0C83-B033-4D9F-B769-282F46D92CBC}"/>
              </a:ext>
            </a:extLst>
          </p:cNvPr>
          <p:cNvGrpSpPr/>
          <p:nvPr/>
        </p:nvGrpSpPr>
        <p:grpSpPr>
          <a:xfrm>
            <a:off x="7361620" y="5359424"/>
            <a:ext cx="931680" cy="414360"/>
            <a:chOff x="7361620" y="5359424"/>
            <a:chExt cx="93168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64DAAE7-43EF-4285-846D-F69D45696522}"/>
                    </a:ext>
                  </a:extLst>
                </p14:cNvPr>
                <p14:cNvContentPartPr/>
                <p14:nvPr/>
              </p14:nvContentPartPr>
              <p14:xfrm>
                <a:off x="7361620" y="5364104"/>
                <a:ext cx="142560" cy="290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64DAAE7-43EF-4285-846D-F69D4569652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343620" y="5346104"/>
                  <a:ext cx="1782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144FD39-A4DA-4424-9CC0-7CCFC1BFDDDC}"/>
                    </a:ext>
                  </a:extLst>
                </p14:cNvPr>
                <p14:cNvContentPartPr/>
                <p14:nvPr/>
              </p14:nvContentPartPr>
              <p14:xfrm>
                <a:off x="7532980" y="5359424"/>
                <a:ext cx="141480" cy="414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144FD39-A4DA-4424-9CC0-7CCFC1BFDDD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514980" y="5341424"/>
                  <a:ext cx="1771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4C081C8-B05C-4164-A75B-D4E8F91CE171}"/>
                    </a:ext>
                  </a:extLst>
                </p14:cNvPr>
                <p14:cNvContentPartPr/>
                <p14:nvPr/>
              </p14:nvContentPartPr>
              <p14:xfrm>
                <a:off x="7760500" y="5466704"/>
                <a:ext cx="194400" cy="133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4C081C8-B05C-4164-A75B-D4E8F91CE17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42500" y="5448704"/>
                  <a:ext cx="230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36B4351-BAAE-4357-B67D-DA17017C1FCE}"/>
                    </a:ext>
                  </a:extLst>
                </p14:cNvPr>
                <p14:cNvContentPartPr/>
                <p14:nvPr/>
              </p14:nvContentPartPr>
              <p14:xfrm>
                <a:off x="8015020" y="5405504"/>
                <a:ext cx="278280" cy="2203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36B4351-BAAE-4357-B67D-DA17017C1FC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997380" y="5387864"/>
                  <a:ext cx="3139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5E1B7585-3DA4-40D5-8954-40E3354ACDF8}"/>
              </a:ext>
            </a:extLst>
          </p:cNvPr>
          <p:cNvGrpSpPr/>
          <p:nvPr/>
        </p:nvGrpSpPr>
        <p:grpSpPr>
          <a:xfrm>
            <a:off x="9833020" y="4891424"/>
            <a:ext cx="339120" cy="105120"/>
            <a:chOff x="9833020" y="4891424"/>
            <a:chExt cx="339120" cy="10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85E753F-7548-46DA-AC73-76316907A15F}"/>
                    </a:ext>
                  </a:extLst>
                </p14:cNvPr>
                <p14:cNvContentPartPr/>
                <p14:nvPr/>
              </p14:nvContentPartPr>
              <p14:xfrm>
                <a:off x="9839860" y="4891424"/>
                <a:ext cx="228960" cy="54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85E753F-7548-46DA-AC73-76316907A15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821860" y="4873784"/>
                  <a:ext cx="264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ADCBB9C-39B3-4992-A022-6EC53D47EAF6}"/>
                    </a:ext>
                  </a:extLst>
                </p14:cNvPr>
                <p14:cNvContentPartPr/>
                <p14:nvPr/>
              </p14:nvContentPartPr>
              <p14:xfrm>
                <a:off x="9833020" y="4968464"/>
                <a:ext cx="339120" cy="28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ADCBB9C-39B3-4992-A022-6EC53D47EAF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815020" y="4950464"/>
                  <a:ext cx="37476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A97FCAD-C864-4EE9-8C10-26B0E857D578}"/>
              </a:ext>
            </a:extLst>
          </p:cNvPr>
          <p:cNvGrpSpPr/>
          <p:nvPr/>
        </p:nvGrpSpPr>
        <p:grpSpPr>
          <a:xfrm>
            <a:off x="10437460" y="4827704"/>
            <a:ext cx="1902600" cy="308160"/>
            <a:chOff x="10437460" y="4827704"/>
            <a:chExt cx="190260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4D69399-B7E3-4DF3-9324-EE58E4E2203B}"/>
                    </a:ext>
                  </a:extLst>
                </p14:cNvPr>
                <p14:cNvContentPartPr/>
                <p14:nvPr/>
              </p14:nvContentPartPr>
              <p14:xfrm>
                <a:off x="10441780" y="4827704"/>
                <a:ext cx="349200" cy="9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4D69399-B7E3-4DF3-9324-EE58E4E2203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424140" y="4809704"/>
                  <a:ext cx="384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86D9E14-4856-4E29-B399-434656032AC4}"/>
                    </a:ext>
                  </a:extLst>
                </p14:cNvPr>
                <p14:cNvContentPartPr/>
                <p14:nvPr/>
              </p14:nvContentPartPr>
              <p14:xfrm>
                <a:off x="10547260" y="4851104"/>
                <a:ext cx="6480" cy="240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86D9E14-4856-4E29-B399-434656032AC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529620" y="4833104"/>
                  <a:ext cx="42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7C990E6-FEB9-4DDF-A7B4-54C7982B1F45}"/>
                    </a:ext>
                  </a:extLst>
                </p14:cNvPr>
                <p14:cNvContentPartPr/>
                <p14:nvPr/>
              </p14:nvContentPartPr>
              <p14:xfrm>
                <a:off x="10736980" y="4887824"/>
                <a:ext cx="19440" cy="1519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7C990E6-FEB9-4DDF-A7B4-54C7982B1F4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718980" y="4869824"/>
                  <a:ext cx="55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82837AA-26CE-4B35-B5B1-CC397D07AC08}"/>
                    </a:ext>
                  </a:extLst>
                </p14:cNvPr>
                <p14:cNvContentPartPr/>
                <p14:nvPr/>
              </p14:nvContentPartPr>
              <p14:xfrm>
                <a:off x="10437460" y="4873424"/>
                <a:ext cx="423720" cy="262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82837AA-26CE-4B35-B5B1-CC397D07AC0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419460" y="4855424"/>
                  <a:ext cx="4593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1D23983-5867-4300-A281-88B5C122530C}"/>
                    </a:ext>
                  </a:extLst>
                </p14:cNvPr>
                <p14:cNvContentPartPr/>
                <p14:nvPr/>
              </p14:nvContentPartPr>
              <p14:xfrm>
                <a:off x="11064580" y="4935704"/>
                <a:ext cx="208080" cy="1537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1D23983-5867-4300-A281-88B5C122530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046580" y="4918064"/>
                  <a:ext cx="243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1CA2061-1848-4436-AF13-BE301681D6CC}"/>
                    </a:ext>
                  </a:extLst>
                </p14:cNvPr>
                <p14:cNvContentPartPr/>
                <p14:nvPr/>
              </p14:nvContentPartPr>
              <p14:xfrm>
                <a:off x="11381740" y="4882064"/>
                <a:ext cx="138960" cy="2408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1CA2061-1848-4436-AF13-BE301681D6C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364100" y="4864424"/>
                  <a:ext cx="17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65FA8C9-7420-48DF-AB6A-F808C41B342D}"/>
                    </a:ext>
                  </a:extLst>
                </p14:cNvPr>
                <p14:cNvContentPartPr/>
                <p14:nvPr/>
              </p14:nvContentPartPr>
              <p14:xfrm>
                <a:off x="11381740" y="4969544"/>
                <a:ext cx="286200" cy="82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65FA8C9-7420-48DF-AB6A-F808C41B342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364100" y="4951544"/>
                  <a:ext cx="321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E9F3C3B-4936-4774-AE48-F2D53770AEA5}"/>
                    </a:ext>
                  </a:extLst>
                </p14:cNvPr>
                <p14:cNvContentPartPr/>
                <p14:nvPr/>
              </p14:nvContentPartPr>
              <p14:xfrm>
                <a:off x="11737420" y="4860824"/>
                <a:ext cx="602640" cy="212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E9F3C3B-4936-4774-AE48-F2D53770AEA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719780" y="4842824"/>
                  <a:ext cx="6382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92F5F896-A7F4-466A-BB2F-68D2D3F3D9CC}"/>
              </a:ext>
            </a:extLst>
          </p:cNvPr>
          <p:cNvGrpSpPr/>
          <p:nvPr/>
        </p:nvGrpSpPr>
        <p:grpSpPr>
          <a:xfrm>
            <a:off x="3805180" y="6102464"/>
            <a:ext cx="444960" cy="260640"/>
            <a:chOff x="3805180" y="6102464"/>
            <a:chExt cx="44496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64B4D5A-6D33-4C09-8F01-D55A19130CE6}"/>
                    </a:ext>
                  </a:extLst>
                </p14:cNvPr>
                <p14:cNvContentPartPr/>
                <p14:nvPr/>
              </p14:nvContentPartPr>
              <p14:xfrm>
                <a:off x="3805180" y="6102464"/>
                <a:ext cx="88560" cy="260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64B4D5A-6D33-4C09-8F01-D55A19130CE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787540" y="6084464"/>
                  <a:ext cx="124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D18F30F-3AB0-4171-9DFA-2E79DE349C84}"/>
                    </a:ext>
                  </a:extLst>
                </p14:cNvPr>
                <p14:cNvContentPartPr/>
                <p14:nvPr/>
              </p14:nvContentPartPr>
              <p14:xfrm>
                <a:off x="3959620" y="6161144"/>
                <a:ext cx="151200" cy="158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D18F30F-3AB0-4171-9DFA-2E79DE349C8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941620" y="6143504"/>
                  <a:ext cx="186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24F0AF6-8546-4EF9-9988-6BCC0230645B}"/>
                    </a:ext>
                  </a:extLst>
                </p14:cNvPr>
                <p14:cNvContentPartPr/>
                <p14:nvPr/>
              </p14:nvContentPartPr>
              <p14:xfrm>
                <a:off x="3917860" y="6232064"/>
                <a:ext cx="332280" cy="38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24F0AF6-8546-4EF9-9988-6BCC0230645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899860" y="6214424"/>
                  <a:ext cx="3679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22973C63-876F-4984-94B5-1D10882451BE}"/>
              </a:ext>
            </a:extLst>
          </p:cNvPr>
          <p:cNvGrpSpPr/>
          <p:nvPr/>
        </p:nvGrpSpPr>
        <p:grpSpPr>
          <a:xfrm>
            <a:off x="2580820" y="6080144"/>
            <a:ext cx="375120" cy="285840"/>
            <a:chOff x="2580820" y="6080144"/>
            <a:chExt cx="37512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C49BD77-5384-4E36-9CFF-82C64EBD3FC1}"/>
                    </a:ext>
                  </a:extLst>
                </p14:cNvPr>
                <p14:cNvContentPartPr/>
                <p14:nvPr/>
              </p14:nvContentPartPr>
              <p14:xfrm>
                <a:off x="2580820" y="6080144"/>
                <a:ext cx="151560" cy="2858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C49BD77-5384-4E36-9CFF-82C64EBD3FC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562820" y="6062144"/>
                  <a:ext cx="187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4C144A6-3D7D-4458-9A12-0E249E326941}"/>
                    </a:ext>
                  </a:extLst>
                </p14:cNvPr>
                <p14:cNvContentPartPr/>
                <p14:nvPr/>
              </p14:nvContentPartPr>
              <p14:xfrm>
                <a:off x="2783500" y="6156464"/>
                <a:ext cx="172440" cy="1807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4C144A6-3D7D-4458-9A12-0E249E32694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765500" y="6138824"/>
                  <a:ext cx="208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33B51FB-0892-4511-99A0-7743B368E5CF}"/>
                    </a:ext>
                  </a:extLst>
                </p14:cNvPr>
                <p14:cNvContentPartPr/>
                <p14:nvPr/>
              </p14:nvContentPartPr>
              <p14:xfrm>
                <a:off x="2821660" y="6256544"/>
                <a:ext cx="111960" cy="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33B51FB-0892-4511-99A0-7743B368E5C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803660" y="6238544"/>
                  <a:ext cx="1476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A03BDBFB-9B00-4A1C-B297-0669F7EFDF2E}"/>
              </a:ext>
            </a:extLst>
          </p:cNvPr>
          <p:cNvGrpSpPr/>
          <p:nvPr/>
        </p:nvGrpSpPr>
        <p:grpSpPr>
          <a:xfrm>
            <a:off x="4542460" y="4525664"/>
            <a:ext cx="2617560" cy="2282760"/>
            <a:chOff x="4542460" y="4525664"/>
            <a:chExt cx="2617560" cy="22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F523CAA-A92E-4883-9388-139107BF6DD6}"/>
                    </a:ext>
                  </a:extLst>
                </p14:cNvPr>
                <p14:cNvContentPartPr/>
                <p14:nvPr/>
              </p14:nvContentPartPr>
              <p14:xfrm>
                <a:off x="6862300" y="4525664"/>
                <a:ext cx="297720" cy="816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F523CAA-A92E-4883-9388-139107BF6DD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844660" y="4507664"/>
                  <a:ext cx="33336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9A87864-84FC-459C-A599-E23F85D9BF71}"/>
                    </a:ext>
                  </a:extLst>
                </p14:cNvPr>
                <p14:cNvContentPartPr/>
                <p14:nvPr/>
              </p14:nvContentPartPr>
              <p14:xfrm>
                <a:off x="5246260" y="4897544"/>
                <a:ext cx="198360" cy="4377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9A87864-84FC-459C-A599-E23F85D9BF7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228260" y="4879904"/>
                  <a:ext cx="2340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C7A7007-CAC0-407D-B915-B5786FCC0970}"/>
                    </a:ext>
                  </a:extLst>
                </p14:cNvPr>
                <p14:cNvContentPartPr/>
                <p14:nvPr/>
              </p14:nvContentPartPr>
              <p14:xfrm>
                <a:off x="5295580" y="5154584"/>
                <a:ext cx="128520" cy="30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C7A7007-CAC0-407D-B915-B5786FCC097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277940" y="5136944"/>
                  <a:ext cx="164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7DBA0EC-87B9-4E45-A08F-57A0DC280241}"/>
                    </a:ext>
                  </a:extLst>
                </p14:cNvPr>
                <p14:cNvContentPartPr/>
                <p14:nvPr/>
              </p14:nvContentPartPr>
              <p14:xfrm>
                <a:off x="5567020" y="5015984"/>
                <a:ext cx="16200" cy="2170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7DBA0EC-87B9-4E45-A08F-57A0DC28024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549020" y="4998344"/>
                  <a:ext cx="51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4D8CBAF-C0ED-40A9-A287-94DF2AEAA2E8}"/>
                    </a:ext>
                  </a:extLst>
                </p14:cNvPr>
                <p14:cNvContentPartPr/>
                <p14:nvPr/>
              </p14:nvContentPartPr>
              <p14:xfrm>
                <a:off x="5695540" y="5093024"/>
                <a:ext cx="64080" cy="75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4D8CBAF-C0ED-40A9-A287-94DF2AEAA2E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677900" y="5075384"/>
                  <a:ext cx="99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3862599-A631-4173-B875-E0BEFDCCF203}"/>
                    </a:ext>
                  </a:extLst>
                </p14:cNvPr>
                <p14:cNvContentPartPr/>
                <p14:nvPr/>
              </p14:nvContentPartPr>
              <p14:xfrm>
                <a:off x="5869780" y="5105624"/>
                <a:ext cx="230040" cy="684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3862599-A631-4173-B875-E0BEFDCCF20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851780" y="5087984"/>
                  <a:ext cx="265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AF1E98A-8A7A-490B-8713-1E3DC32F1446}"/>
                    </a:ext>
                  </a:extLst>
                </p14:cNvPr>
                <p14:cNvContentPartPr/>
                <p14:nvPr/>
              </p14:nvContentPartPr>
              <p14:xfrm>
                <a:off x="6192700" y="5072864"/>
                <a:ext cx="360" cy="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AF1E98A-8A7A-490B-8713-1E3DC32F14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75060" y="50548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B4955CA-5C57-430E-880E-05BE1FD7205D}"/>
                    </a:ext>
                  </a:extLst>
                </p14:cNvPr>
                <p14:cNvContentPartPr/>
                <p14:nvPr/>
              </p14:nvContentPartPr>
              <p14:xfrm>
                <a:off x="5763940" y="5075744"/>
                <a:ext cx="163440" cy="93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B4955CA-5C57-430E-880E-05BE1FD7205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45940" y="5058104"/>
                  <a:ext cx="199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13DDADA-D80B-4284-8849-BD70ECF148B6}"/>
                    </a:ext>
                  </a:extLst>
                </p14:cNvPr>
                <p14:cNvContentPartPr/>
                <p14:nvPr/>
              </p14:nvContentPartPr>
              <p14:xfrm>
                <a:off x="6232660" y="4849664"/>
                <a:ext cx="313920" cy="6001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13DDADA-D80B-4284-8849-BD70ECF148B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215020" y="4831664"/>
                  <a:ext cx="34956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61B375F-E455-4E88-AA54-F6FB295D5E12}"/>
                    </a:ext>
                  </a:extLst>
                </p14:cNvPr>
                <p14:cNvContentPartPr/>
                <p14:nvPr/>
              </p14:nvContentPartPr>
              <p14:xfrm>
                <a:off x="5399260" y="5435384"/>
                <a:ext cx="266040" cy="66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61B375F-E455-4E88-AA54-F6FB295D5E1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381260" y="5417384"/>
                  <a:ext cx="301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8D5E3D4-CD21-45B0-BD67-DA0CAFE7B63A}"/>
                    </a:ext>
                  </a:extLst>
                </p14:cNvPr>
                <p14:cNvContentPartPr/>
                <p14:nvPr/>
              </p14:nvContentPartPr>
              <p14:xfrm>
                <a:off x="5519500" y="5510264"/>
                <a:ext cx="16200" cy="153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8D5E3D4-CD21-45B0-BD67-DA0CAFE7B63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01860" y="5492264"/>
                  <a:ext cx="51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47F136B-C136-4F72-8145-9C1FCDF8DF4E}"/>
                    </a:ext>
                  </a:extLst>
                </p14:cNvPr>
                <p14:cNvContentPartPr/>
                <p14:nvPr/>
              </p14:nvContentPartPr>
              <p14:xfrm>
                <a:off x="5654860" y="5487944"/>
                <a:ext cx="5040" cy="1501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47F136B-C136-4F72-8145-9C1FCDF8DF4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36860" y="5469944"/>
                  <a:ext cx="40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6DACCB9-FE28-4C5D-9E08-44E0A44DDBCA}"/>
                    </a:ext>
                  </a:extLst>
                </p14:cNvPr>
                <p14:cNvContentPartPr/>
                <p14:nvPr/>
              </p14:nvContentPartPr>
              <p14:xfrm>
                <a:off x="5434180" y="5606384"/>
                <a:ext cx="344880" cy="1166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6DACCB9-FE28-4C5D-9E08-44E0A44DDBC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416180" y="5588384"/>
                  <a:ext cx="380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C40553B-DF95-4EF1-995B-CA40B73F923E}"/>
                    </a:ext>
                  </a:extLst>
                </p14:cNvPr>
                <p14:cNvContentPartPr/>
                <p14:nvPr/>
              </p14:nvContentPartPr>
              <p14:xfrm>
                <a:off x="5412580" y="5467784"/>
                <a:ext cx="36360" cy="2300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C40553B-DF95-4EF1-995B-CA40B73F923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394940" y="5449784"/>
                  <a:ext cx="72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FF3F71A-277A-4350-9B2C-8F66B383C9EB}"/>
                    </a:ext>
                  </a:extLst>
                </p14:cNvPr>
                <p14:cNvContentPartPr/>
                <p14:nvPr/>
              </p14:nvContentPartPr>
              <p14:xfrm>
                <a:off x="5785180" y="5495864"/>
                <a:ext cx="211320" cy="1123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FF3F71A-277A-4350-9B2C-8F66B383C9E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67540" y="5477864"/>
                  <a:ext cx="246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62EC6C7-6357-4C69-9958-62666F59336E}"/>
                    </a:ext>
                  </a:extLst>
                </p14:cNvPr>
                <p14:cNvContentPartPr/>
                <p14:nvPr/>
              </p14:nvContentPartPr>
              <p14:xfrm>
                <a:off x="6068860" y="5454464"/>
                <a:ext cx="68040" cy="108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62EC6C7-6357-4C69-9958-62666F59336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51220" y="5436464"/>
                  <a:ext cx="103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0284307-7744-454E-9B8D-4050E5A2D75F}"/>
                    </a:ext>
                  </a:extLst>
                </p14:cNvPr>
                <p14:cNvContentPartPr/>
                <p14:nvPr/>
              </p14:nvContentPartPr>
              <p14:xfrm>
                <a:off x="6075700" y="5484704"/>
                <a:ext cx="127440" cy="410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0284307-7744-454E-9B8D-4050E5A2D75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057700" y="5467064"/>
                  <a:ext cx="163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C120CF7-9CE3-4447-912E-E103B4CFC9C5}"/>
                    </a:ext>
                  </a:extLst>
                </p14:cNvPr>
                <p14:cNvContentPartPr/>
                <p14:nvPr/>
              </p14:nvContentPartPr>
              <p14:xfrm>
                <a:off x="6301780" y="5559584"/>
                <a:ext cx="360" cy="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C120CF7-9CE3-4447-912E-E103B4CFC9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84140" y="55419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E19CAF4-58D0-4B6C-A2FE-63A5870CCC47}"/>
                    </a:ext>
                  </a:extLst>
                </p14:cNvPr>
                <p14:cNvContentPartPr/>
                <p14:nvPr/>
              </p14:nvContentPartPr>
              <p14:xfrm>
                <a:off x="4542460" y="5753624"/>
                <a:ext cx="631440" cy="1839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E19CAF4-58D0-4B6C-A2FE-63A5870CCC4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524820" y="5735624"/>
                  <a:ext cx="667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24CC409-975B-4651-9B47-6FB528F018FB}"/>
                    </a:ext>
                  </a:extLst>
                </p14:cNvPr>
                <p14:cNvContentPartPr/>
                <p14:nvPr/>
              </p14:nvContentPartPr>
              <p14:xfrm>
                <a:off x="5383060" y="5899784"/>
                <a:ext cx="462240" cy="336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24CC409-975B-4651-9B47-6FB528F018F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365420" y="5882144"/>
                  <a:ext cx="4978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5682F30-CB2A-4918-B0EA-C44474E6245D}"/>
                    </a:ext>
                  </a:extLst>
                </p14:cNvPr>
                <p14:cNvContentPartPr/>
                <p14:nvPr/>
              </p14:nvContentPartPr>
              <p14:xfrm>
                <a:off x="5933860" y="6127664"/>
                <a:ext cx="360720" cy="11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5682F30-CB2A-4918-B0EA-C44474E6245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915860" y="6110024"/>
                  <a:ext cx="396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AC81D8D-7C4C-41F6-A99D-C7E6E5FDD0C0}"/>
                    </a:ext>
                  </a:extLst>
                </p14:cNvPr>
                <p14:cNvContentPartPr/>
                <p14:nvPr/>
              </p14:nvContentPartPr>
              <p14:xfrm>
                <a:off x="6226540" y="5996984"/>
                <a:ext cx="128520" cy="275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AC81D8D-7C4C-41F6-A99D-C7E6E5FDD0C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208540" y="5979344"/>
                  <a:ext cx="164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40D285C-0080-4C31-B08B-146FBE8D67B6}"/>
                    </a:ext>
                  </a:extLst>
                </p14:cNvPr>
                <p14:cNvContentPartPr/>
                <p14:nvPr/>
              </p14:nvContentPartPr>
              <p14:xfrm>
                <a:off x="6509860" y="5928944"/>
                <a:ext cx="213480" cy="291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40D285C-0080-4C31-B08B-146FBE8D67B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492220" y="5910944"/>
                  <a:ext cx="249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DCF4701-2739-406C-B35B-37BE62CE5517}"/>
                    </a:ext>
                  </a:extLst>
                </p14:cNvPr>
                <p14:cNvContentPartPr/>
                <p14:nvPr/>
              </p14:nvContentPartPr>
              <p14:xfrm>
                <a:off x="6878140" y="6074024"/>
                <a:ext cx="360" cy="3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DCF4701-2739-406C-B35B-37BE62CE55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60500" y="60563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A291794-4823-4CB6-A252-4AD259AB62A9}"/>
                    </a:ext>
                  </a:extLst>
                </p14:cNvPr>
                <p14:cNvContentPartPr/>
                <p14:nvPr/>
              </p14:nvContentPartPr>
              <p14:xfrm>
                <a:off x="6598060" y="6370664"/>
                <a:ext cx="69480" cy="248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A291794-4823-4CB6-A252-4AD259AB62A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580060" y="6353024"/>
                  <a:ext cx="105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57C850A-611F-49FC-BF39-B9A1445C366F}"/>
                    </a:ext>
                  </a:extLst>
                </p14:cNvPr>
                <p14:cNvContentPartPr/>
                <p14:nvPr/>
              </p14:nvContentPartPr>
              <p14:xfrm>
                <a:off x="6773020" y="6409904"/>
                <a:ext cx="115560" cy="2001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57C850A-611F-49FC-BF39-B9A1445C366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755380" y="6392264"/>
                  <a:ext cx="151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F56E43B-CEBF-4EB4-8723-94CB4975771B}"/>
                    </a:ext>
                  </a:extLst>
                </p14:cNvPr>
                <p14:cNvContentPartPr/>
                <p14:nvPr/>
              </p14:nvContentPartPr>
              <p14:xfrm>
                <a:off x="6789220" y="6495224"/>
                <a:ext cx="86040" cy="3492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F56E43B-CEBF-4EB4-8723-94CB4975771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771580" y="6477584"/>
                  <a:ext cx="121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38E5ACB-B2E9-456E-B6CC-CFDF951752FF}"/>
                    </a:ext>
                  </a:extLst>
                </p14:cNvPr>
                <p14:cNvContentPartPr/>
                <p14:nvPr/>
              </p14:nvContentPartPr>
              <p14:xfrm>
                <a:off x="5069140" y="6454904"/>
                <a:ext cx="240480" cy="2008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38E5ACB-B2E9-456E-B6CC-CFDF951752F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051140" y="6436904"/>
                  <a:ext cx="276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83CE1E5-5A28-493C-8932-9AD08A750854}"/>
                    </a:ext>
                  </a:extLst>
                </p14:cNvPr>
                <p14:cNvContentPartPr/>
                <p14:nvPr/>
              </p14:nvContentPartPr>
              <p14:xfrm>
                <a:off x="5400340" y="6443744"/>
                <a:ext cx="105120" cy="157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83CE1E5-5A28-493C-8932-9AD08A7508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382340" y="6425744"/>
                  <a:ext cx="140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63E7E4B-2216-43B5-8BA2-38F27E9814CC}"/>
                    </a:ext>
                  </a:extLst>
                </p14:cNvPr>
                <p14:cNvContentPartPr/>
                <p14:nvPr/>
              </p14:nvContentPartPr>
              <p14:xfrm>
                <a:off x="5583580" y="6462464"/>
                <a:ext cx="120960" cy="1350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63E7E4B-2216-43B5-8BA2-38F27E9814C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565580" y="6444824"/>
                  <a:ext cx="156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937DB20-4981-4A8E-9AB6-A5474AEB156C}"/>
                    </a:ext>
                  </a:extLst>
                </p14:cNvPr>
                <p14:cNvContentPartPr/>
                <p14:nvPr/>
              </p14:nvContentPartPr>
              <p14:xfrm>
                <a:off x="5533180" y="6537704"/>
                <a:ext cx="170280" cy="11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937DB20-4981-4A8E-9AB6-A5474AEB156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15180" y="6520064"/>
                  <a:ext cx="205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B29C387-2CF9-4A8A-A79B-295720ED955E}"/>
                    </a:ext>
                  </a:extLst>
                </p14:cNvPr>
                <p14:cNvContentPartPr/>
                <p14:nvPr/>
              </p14:nvContentPartPr>
              <p14:xfrm>
                <a:off x="4954660" y="6675584"/>
                <a:ext cx="765000" cy="500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B29C387-2CF9-4A8A-A79B-295720ED955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936660" y="6657584"/>
                  <a:ext cx="800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8120813-E5A5-4B64-B254-8D8D95394A8C}"/>
                    </a:ext>
                  </a:extLst>
                </p14:cNvPr>
                <p14:cNvContentPartPr/>
                <p14:nvPr/>
              </p14:nvContentPartPr>
              <p14:xfrm>
                <a:off x="5012980" y="6750464"/>
                <a:ext cx="702720" cy="579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8120813-E5A5-4B64-B254-8D8D95394A8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995340" y="6732824"/>
                  <a:ext cx="73836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C8BC53D-BFE8-4E05-A8E8-4C50E79D0BDF}"/>
              </a:ext>
            </a:extLst>
          </p:cNvPr>
          <p:cNvGrpSpPr/>
          <p:nvPr/>
        </p:nvGrpSpPr>
        <p:grpSpPr>
          <a:xfrm>
            <a:off x="357460" y="4140104"/>
            <a:ext cx="1096560" cy="370800"/>
            <a:chOff x="357460" y="4140104"/>
            <a:chExt cx="1096560" cy="37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4D04B7A-F982-4D61-9921-F9D4CBD3A254}"/>
                    </a:ext>
                  </a:extLst>
                </p14:cNvPr>
                <p14:cNvContentPartPr/>
                <p14:nvPr/>
              </p14:nvContentPartPr>
              <p14:xfrm>
                <a:off x="357460" y="4140104"/>
                <a:ext cx="536040" cy="3708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4D04B7A-F982-4D61-9921-F9D4CBD3A25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39820" y="4122104"/>
                  <a:ext cx="5716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03113EB-E3BA-403A-B74D-140706BA88ED}"/>
                    </a:ext>
                  </a:extLst>
                </p14:cNvPr>
                <p14:cNvContentPartPr/>
                <p14:nvPr/>
              </p14:nvContentPartPr>
              <p14:xfrm>
                <a:off x="805300" y="4258544"/>
                <a:ext cx="350640" cy="2433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03113EB-E3BA-403A-B74D-140706BA88E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87660" y="4240904"/>
                  <a:ext cx="386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8BD3173-4B72-459B-B1A7-65578DF43FF3}"/>
                    </a:ext>
                  </a:extLst>
                </p14:cNvPr>
                <p14:cNvContentPartPr/>
                <p14:nvPr/>
              </p14:nvContentPartPr>
              <p14:xfrm>
                <a:off x="1189780" y="4341704"/>
                <a:ext cx="127080" cy="137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8BD3173-4B72-459B-B1A7-65578DF43FF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71780" y="4323704"/>
                  <a:ext cx="162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9EE4ED4-7061-4563-A4A9-20E5718FD03C}"/>
                    </a:ext>
                  </a:extLst>
                </p14:cNvPr>
                <p14:cNvContentPartPr/>
                <p14:nvPr/>
              </p14:nvContentPartPr>
              <p14:xfrm>
                <a:off x="1298500" y="4262144"/>
                <a:ext cx="155520" cy="2466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9EE4ED4-7061-4563-A4A9-20E5718FD03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280860" y="4244504"/>
                  <a:ext cx="19116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DF0256F5-150F-40D7-9531-75D9F74D794D}"/>
              </a:ext>
            </a:extLst>
          </p:cNvPr>
          <p:cNvGrpSpPr/>
          <p:nvPr/>
        </p:nvGrpSpPr>
        <p:grpSpPr>
          <a:xfrm>
            <a:off x="1774780" y="4269704"/>
            <a:ext cx="1289160" cy="256680"/>
            <a:chOff x="1774780" y="4269704"/>
            <a:chExt cx="128916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8E6EABA-71B1-4085-8FB4-E1B0057BF4BF}"/>
                    </a:ext>
                  </a:extLst>
                </p14:cNvPr>
                <p14:cNvContentPartPr/>
                <p14:nvPr/>
              </p14:nvContentPartPr>
              <p14:xfrm>
                <a:off x="1774780" y="4269704"/>
                <a:ext cx="35280" cy="2149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8E6EABA-71B1-4085-8FB4-E1B0057BF4B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756780" y="4252064"/>
                  <a:ext cx="70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33736D1-3F19-42F6-A52D-5BEC926C6F3D}"/>
                    </a:ext>
                  </a:extLst>
                </p14:cNvPr>
                <p14:cNvContentPartPr/>
                <p14:nvPr/>
              </p14:nvContentPartPr>
              <p14:xfrm>
                <a:off x="1791700" y="4301024"/>
                <a:ext cx="176040" cy="93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33736D1-3F19-42F6-A52D-5BEC926C6F3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773700" y="4283384"/>
                  <a:ext cx="211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205F07D-C650-4801-91D3-F7B3A6199F95}"/>
                    </a:ext>
                  </a:extLst>
                </p14:cNvPr>
                <p14:cNvContentPartPr/>
                <p14:nvPr/>
              </p14:nvContentPartPr>
              <p14:xfrm>
                <a:off x="1844620" y="4398224"/>
                <a:ext cx="128520" cy="54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205F07D-C650-4801-91D3-F7B3A6199F9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826620" y="4380584"/>
                  <a:ext cx="164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6DEDCB0-6A51-458D-99D7-F4945C4A57A4}"/>
                    </a:ext>
                  </a:extLst>
                </p14:cNvPr>
                <p14:cNvContentPartPr/>
                <p14:nvPr/>
              </p14:nvContentPartPr>
              <p14:xfrm>
                <a:off x="1848940" y="4479224"/>
                <a:ext cx="145440" cy="165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6DEDCB0-6A51-458D-99D7-F4945C4A57A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831300" y="4461584"/>
                  <a:ext cx="181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E426D92-BE25-4E29-98A0-E7C50AE4130B}"/>
                    </a:ext>
                  </a:extLst>
                </p14:cNvPr>
                <p14:cNvContentPartPr/>
                <p14:nvPr/>
              </p14:nvContentPartPr>
              <p14:xfrm>
                <a:off x="2039020" y="4400384"/>
                <a:ext cx="107280" cy="867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E426D92-BE25-4E29-98A0-E7C50AE4130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021380" y="4382744"/>
                  <a:ext cx="142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E244405-0331-4705-ABBE-B40A1FCF2AA1}"/>
                    </a:ext>
                  </a:extLst>
                </p14:cNvPr>
                <p14:cNvContentPartPr/>
                <p14:nvPr/>
              </p14:nvContentPartPr>
              <p14:xfrm>
                <a:off x="2185540" y="4401464"/>
                <a:ext cx="125280" cy="853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E244405-0331-4705-ABBE-B40A1FCF2AA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167540" y="4383464"/>
                  <a:ext cx="160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8E41AF1-6B74-4BDE-9AC8-205B0C92B532}"/>
                    </a:ext>
                  </a:extLst>
                </p14:cNvPr>
                <p14:cNvContentPartPr/>
                <p14:nvPr/>
              </p14:nvContentPartPr>
              <p14:xfrm>
                <a:off x="2352220" y="4431704"/>
                <a:ext cx="47880" cy="669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8E41AF1-6B74-4BDE-9AC8-205B0C92B53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334220" y="4414064"/>
                  <a:ext cx="83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7F222B1-E36E-4637-A655-CC0622C9AE0B}"/>
                    </a:ext>
                  </a:extLst>
                </p14:cNvPr>
                <p14:cNvContentPartPr/>
                <p14:nvPr/>
              </p14:nvContentPartPr>
              <p14:xfrm>
                <a:off x="2434300" y="4341704"/>
                <a:ext cx="36360" cy="1234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7F222B1-E36E-4637-A655-CC0622C9AE0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416300" y="4323704"/>
                  <a:ext cx="72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ACB3E68-27AB-4899-8555-A8960941AC4B}"/>
                    </a:ext>
                  </a:extLst>
                </p14:cNvPr>
                <p14:cNvContentPartPr/>
                <p14:nvPr/>
              </p14:nvContentPartPr>
              <p14:xfrm>
                <a:off x="2508460" y="4340624"/>
                <a:ext cx="32040" cy="122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ACB3E68-27AB-4899-8555-A8960941AC4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490820" y="4322984"/>
                  <a:ext cx="6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8AE6BF4-83B7-4BD9-8F16-8CC27A3A5B1B}"/>
                    </a:ext>
                  </a:extLst>
                </p14:cNvPr>
                <p14:cNvContentPartPr/>
                <p14:nvPr/>
              </p14:nvContentPartPr>
              <p14:xfrm>
                <a:off x="2568220" y="4448984"/>
                <a:ext cx="9360" cy="93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8AE6BF4-83B7-4BD9-8F16-8CC27A3A5B1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550580" y="4431344"/>
                  <a:ext cx="45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68D79F7-667E-4113-A079-138DEF14012B}"/>
                    </a:ext>
                  </a:extLst>
                </p14:cNvPr>
                <p14:cNvContentPartPr/>
                <p14:nvPr/>
              </p14:nvContentPartPr>
              <p14:xfrm>
                <a:off x="2614300" y="4454024"/>
                <a:ext cx="98280" cy="82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68D79F7-667E-4113-A079-138DEF14012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96660" y="4436384"/>
                  <a:ext cx="133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87F7499-B6E3-479A-AD0D-EE5BEFFC680C}"/>
                    </a:ext>
                  </a:extLst>
                </p14:cNvPr>
                <p14:cNvContentPartPr/>
                <p14:nvPr/>
              </p14:nvContentPartPr>
              <p14:xfrm>
                <a:off x="2729140" y="4362944"/>
                <a:ext cx="181800" cy="1634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87F7499-B6E3-479A-AD0D-EE5BEFFC680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711500" y="4345304"/>
                  <a:ext cx="217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9FE3225-8751-40E7-8528-263139E931F0}"/>
                    </a:ext>
                  </a:extLst>
                </p14:cNvPr>
                <p14:cNvContentPartPr/>
                <p14:nvPr/>
              </p14:nvContentPartPr>
              <p14:xfrm>
                <a:off x="2965660" y="4375904"/>
                <a:ext cx="98280" cy="79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9FE3225-8751-40E7-8528-263139E931F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947660" y="4358264"/>
                  <a:ext cx="1339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BC9E43C9-DCE3-4338-B49D-A614442A766E}"/>
              </a:ext>
            </a:extLst>
          </p:cNvPr>
          <p:cNvGrpSpPr/>
          <p:nvPr/>
        </p:nvGrpSpPr>
        <p:grpSpPr>
          <a:xfrm>
            <a:off x="398860" y="4745984"/>
            <a:ext cx="4363560" cy="1220400"/>
            <a:chOff x="398860" y="4745984"/>
            <a:chExt cx="4363560" cy="12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8EBE892-E8B9-4AF9-BA36-2DA7D3548D80}"/>
                    </a:ext>
                  </a:extLst>
                </p14:cNvPr>
                <p14:cNvContentPartPr/>
                <p14:nvPr/>
              </p14:nvContentPartPr>
              <p14:xfrm>
                <a:off x="2539420" y="5374544"/>
                <a:ext cx="505440" cy="517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8EBE892-E8B9-4AF9-BA36-2DA7D3548D8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521420" y="5356544"/>
                  <a:ext cx="5410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B9E7666-187E-4D1F-9116-84F506187F7B}"/>
                    </a:ext>
                  </a:extLst>
                </p14:cNvPr>
                <p14:cNvContentPartPr/>
                <p14:nvPr/>
              </p14:nvContentPartPr>
              <p14:xfrm>
                <a:off x="3084820" y="5713664"/>
                <a:ext cx="412200" cy="468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B9E7666-187E-4D1F-9116-84F506187F7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067180" y="5695664"/>
                  <a:ext cx="447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0A6607C-CE9E-4734-AC19-F50A5CDA8498}"/>
                    </a:ext>
                  </a:extLst>
                </p14:cNvPr>
                <p14:cNvContentPartPr/>
                <p14:nvPr/>
              </p14:nvContentPartPr>
              <p14:xfrm>
                <a:off x="3410260" y="5623664"/>
                <a:ext cx="145800" cy="342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0A6607C-CE9E-4734-AC19-F50A5CDA849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392260" y="5605664"/>
                  <a:ext cx="181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5197C61-6175-4ADF-8F48-2B4A945E2CC1}"/>
                    </a:ext>
                  </a:extLst>
                </p14:cNvPr>
                <p14:cNvContentPartPr/>
                <p14:nvPr/>
              </p14:nvContentPartPr>
              <p14:xfrm>
                <a:off x="3671260" y="5564264"/>
                <a:ext cx="192960" cy="3268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5197C61-6175-4ADF-8F48-2B4A945E2CC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653620" y="5546264"/>
                  <a:ext cx="2286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0E17643-8650-434E-9130-4D03CB7E45E0}"/>
                    </a:ext>
                  </a:extLst>
                </p14:cNvPr>
                <p14:cNvContentPartPr/>
                <p14:nvPr/>
              </p14:nvContentPartPr>
              <p14:xfrm>
                <a:off x="4046020" y="5739944"/>
                <a:ext cx="360" cy="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0E17643-8650-434E-9130-4D03CB7E45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8380" y="57223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7136E36-C9D1-42D4-BBA9-1689449F9CE5}"/>
                    </a:ext>
                  </a:extLst>
                </p14:cNvPr>
                <p14:cNvContentPartPr/>
                <p14:nvPr/>
              </p14:nvContentPartPr>
              <p14:xfrm>
                <a:off x="413620" y="4851824"/>
                <a:ext cx="54360" cy="1864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7136E36-C9D1-42D4-BBA9-1689449F9CE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95980" y="4834184"/>
                  <a:ext cx="90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B79401B-9EE5-455C-8905-0AADE78B5FBE}"/>
                    </a:ext>
                  </a:extLst>
                </p14:cNvPr>
                <p14:cNvContentPartPr/>
                <p14:nvPr/>
              </p14:nvContentPartPr>
              <p14:xfrm>
                <a:off x="434140" y="4745984"/>
                <a:ext cx="165600" cy="669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B79401B-9EE5-455C-8905-0AADE78B5FB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16140" y="4727984"/>
                  <a:ext cx="201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1D61230-02D0-4503-9AEF-C023DF67A073}"/>
                    </a:ext>
                  </a:extLst>
                </p14:cNvPr>
                <p14:cNvContentPartPr/>
                <p14:nvPr/>
              </p14:nvContentPartPr>
              <p14:xfrm>
                <a:off x="514060" y="4910864"/>
                <a:ext cx="96120" cy="32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1D61230-02D0-4503-9AEF-C023DF67A07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96060" y="4892864"/>
                  <a:ext cx="131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68F3A45-88F0-41B8-9390-6249EBBB3EA7}"/>
                    </a:ext>
                  </a:extLst>
                </p14:cNvPr>
                <p14:cNvContentPartPr/>
                <p14:nvPr/>
              </p14:nvContentPartPr>
              <p14:xfrm>
                <a:off x="633220" y="4932824"/>
                <a:ext cx="88200" cy="662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68F3A45-88F0-41B8-9390-6249EBBB3EA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15580" y="4915184"/>
                  <a:ext cx="123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F65DE19-2D4F-417D-94CC-5CF4D8F2AE0C}"/>
                    </a:ext>
                  </a:extLst>
                </p14:cNvPr>
                <p14:cNvContentPartPr/>
                <p14:nvPr/>
              </p14:nvContentPartPr>
              <p14:xfrm>
                <a:off x="804580" y="4913744"/>
                <a:ext cx="348120" cy="1198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F65DE19-2D4F-417D-94CC-5CF4D8F2AE0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86580" y="4896104"/>
                  <a:ext cx="383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533ED1B-F40F-4827-905E-5A179AD61D81}"/>
                    </a:ext>
                  </a:extLst>
                </p14:cNvPr>
                <p14:cNvContentPartPr/>
                <p14:nvPr/>
              </p14:nvContentPartPr>
              <p14:xfrm>
                <a:off x="1349980" y="4856144"/>
                <a:ext cx="144360" cy="2066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533ED1B-F40F-4827-905E-5A179AD61D8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331980" y="4838144"/>
                  <a:ext cx="180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94272EC-BD45-4BB0-9DEF-D5A90A032C83}"/>
                    </a:ext>
                  </a:extLst>
                </p14:cNvPr>
                <p14:cNvContentPartPr/>
                <p14:nvPr/>
              </p14:nvContentPartPr>
              <p14:xfrm>
                <a:off x="1540420" y="4830584"/>
                <a:ext cx="56520" cy="2037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94272EC-BD45-4BB0-9DEF-D5A90A032C8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522780" y="4812944"/>
                  <a:ext cx="92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5AEA84C-8CF4-4853-884A-419EF65EE51A}"/>
                    </a:ext>
                  </a:extLst>
                </p14:cNvPr>
                <p14:cNvContentPartPr/>
                <p14:nvPr/>
              </p14:nvContentPartPr>
              <p14:xfrm>
                <a:off x="1515940" y="4978904"/>
                <a:ext cx="264960" cy="730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5AEA84C-8CF4-4853-884A-419EF65EE51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497940" y="4960904"/>
                  <a:ext cx="300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8793B94-37F7-42B2-A995-EF3FB7C56C31}"/>
                    </a:ext>
                  </a:extLst>
                </p14:cNvPr>
                <p14:cNvContentPartPr/>
                <p14:nvPr/>
              </p14:nvContentPartPr>
              <p14:xfrm>
                <a:off x="1820140" y="4801424"/>
                <a:ext cx="662040" cy="2840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8793B94-37F7-42B2-A995-EF3FB7C56C3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802500" y="4783424"/>
                  <a:ext cx="697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B58C0F3-00EF-48BE-B966-B97AC7442364}"/>
                    </a:ext>
                  </a:extLst>
                </p14:cNvPr>
                <p14:cNvContentPartPr/>
                <p14:nvPr/>
              </p14:nvContentPartPr>
              <p14:xfrm>
                <a:off x="2488300" y="4951184"/>
                <a:ext cx="89280" cy="327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B58C0F3-00EF-48BE-B966-B97AC744236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470660" y="4933544"/>
                  <a:ext cx="124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7B543EC-7A1E-41AA-ACE9-420A28A7363F}"/>
                    </a:ext>
                  </a:extLst>
                </p14:cNvPr>
                <p14:cNvContentPartPr/>
                <p14:nvPr/>
              </p14:nvContentPartPr>
              <p14:xfrm>
                <a:off x="398860" y="5249984"/>
                <a:ext cx="869400" cy="2401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7B543EC-7A1E-41AA-ACE9-420A28A7363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81220" y="5232344"/>
                  <a:ext cx="905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1576118-F88D-44C1-B041-749F6F68504B}"/>
                    </a:ext>
                  </a:extLst>
                </p14:cNvPr>
                <p14:cNvContentPartPr/>
                <p14:nvPr/>
              </p14:nvContentPartPr>
              <p14:xfrm>
                <a:off x="1585420" y="5219384"/>
                <a:ext cx="116280" cy="210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1576118-F88D-44C1-B041-749F6F68504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567780" y="5201384"/>
                  <a:ext cx="151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4082AE3-5B59-4E16-A44B-30957D956FF2}"/>
                    </a:ext>
                  </a:extLst>
                </p14:cNvPr>
                <p14:cNvContentPartPr/>
                <p14:nvPr/>
              </p14:nvContentPartPr>
              <p14:xfrm>
                <a:off x="1607020" y="5329904"/>
                <a:ext cx="132120" cy="356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4082AE3-5B59-4E16-A44B-30957D956FF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589020" y="5312264"/>
                  <a:ext cx="16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05081FB-6FE5-48EA-BFEC-F5A18935DB73}"/>
                    </a:ext>
                  </a:extLst>
                </p14:cNvPr>
                <p14:cNvContentPartPr/>
                <p14:nvPr/>
              </p14:nvContentPartPr>
              <p14:xfrm>
                <a:off x="1718260" y="5386784"/>
                <a:ext cx="116280" cy="17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05081FB-6FE5-48EA-BFEC-F5A18935DB7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700620" y="5368784"/>
                  <a:ext cx="151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D605311-295E-4506-85D0-8F5113DF954F}"/>
                    </a:ext>
                  </a:extLst>
                </p14:cNvPr>
                <p14:cNvContentPartPr/>
                <p14:nvPr/>
              </p14:nvContentPartPr>
              <p14:xfrm>
                <a:off x="1878100" y="5303624"/>
                <a:ext cx="162360" cy="925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D605311-295E-4506-85D0-8F5113DF954F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860460" y="5285984"/>
                  <a:ext cx="198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F26BF62-47F0-495B-89CC-189F684BAFCA}"/>
                    </a:ext>
                  </a:extLst>
                </p14:cNvPr>
                <p14:cNvContentPartPr/>
                <p14:nvPr/>
              </p14:nvContentPartPr>
              <p14:xfrm>
                <a:off x="2098420" y="5327024"/>
                <a:ext cx="516240" cy="838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F26BF62-47F0-495B-89CC-189F684BAFC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080780" y="5309384"/>
                  <a:ext cx="551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3C3A6A5-0F0E-4B32-B173-9D99EC503A29}"/>
                    </a:ext>
                  </a:extLst>
                </p14:cNvPr>
                <p14:cNvContentPartPr/>
                <p14:nvPr/>
              </p14:nvContentPartPr>
              <p14:xfrm>
                <a:off x="2712220" y="5300384"/>
                <a:ext cx="146520" cy="248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3C3A6A5-0F0E-4B32-B173-9D99EC503A29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694580" y="5282744"/>
                  <a:ext cx="182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90C8FF99-64AC-477C-ACFF-2C9E987E9F11}"/>
                    </a:ext>
                  </a:extLst>
                </p14:cNvPr>
                <p14:cNvContentPartPr/>
                <p14:nvPr/>
              </p14:nvContentPartPr>
              <p14:xfrm>
                <a:off x="2719060" y="5372384"/>
                <a:ext cx="123120" cy="29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90C8FF99-64AC-477C-ACFF-2C9E987E9F11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701420" y="5354744"/>
                  <a:ext cx="158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BB75FBA-1963-4AA8-8A43-AE1E7D232550}"/>
                    </a:ext>
                  </a:extLst>
                </p14:cNvPr>
                <p14:cNvContentPartPr/>
                <p14:nvPr/>
              </p14:nvContentPartPr>
              <p14:xfrm>
                <a:off x="3074740" y="5146664"/>
                <a:ext cx="44280" cy="723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BB75FBA-1963-4AA8-8A43-AE1E7D23255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057100" y="5128664"/>
                  <a:ext cx="79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3FEA1D4-E001-4C7B-87A9-667F37DDD769}"/>
                    </a:ext>
                  </a:extLst>
                </p14:cNvPr>
                <p14:cNvContentPartPr/>
                <p14:nvPr/>
              </p14:nvContentPartPr>
              <p14:xfrm>
                <a:off x="3231340" y="5120384"/>
                <a:ext cx="182160" cy="2077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3FEA1D4-E001-4C7B-87A9-667F37DDD76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213340" y="5102384"/>
                  <a:ext cx="217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7271677-85E2-429B-BD3F-509C9EE56E9A}"/>
                    </a:ext>
                  </a:extLst>
                </p14:cNvPr>
                <p14:cNvContentPartPr/>
                <p14:nvPr/>
              </p14:nvContentPartPr>
              <p14:xfrm>
                <a:off x="3429340" y="5193104"/>
                <a:ext cx="116280" cy="1134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7271677-85E2-429B-BD3F-509C9EE56E9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411340" y="5175464"/>
                  <a:ext cx="151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80DC7EB-574A-4252-A1D2-BA9F27282BF4}"/>
                    </a:ext>
                  </a:extLst>
                </p14:cNvPr>
                <p14:cNvContentPartPr/>
                <p14:nvPr/>
              </p14:nvContentPartPr>
              <p14:xfrm>
                <a:off x="3576940" y="5110304"/>
                <a:ext cx="217440" cy="182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80DC7EB-574A-4252-A1D2-BA9F27282BF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558940" y="5092304"/>
                  <a:ext cx="253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2322126-4AD9-4320-8A37-BAD1C0BE9956}"/>
                    </a:ext>
                  </a:extLst>
                </p14:cNvPr>
                <p14:cNvContentPartPr/>
                <p14:nvPr/>
              </p14:nvContentPartPr>
              <p14:xfrm>
                <a:off x="3837940" y="5201744"/>
                <a:ext cx="142200" cy="658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2322126-4AD9-4320-8A37-BAD1C0BE995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819940" y="5184104"/>
                  <a:ext cx="177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DC008D8-342D-4246-88CF-3699E97BB8EE}"/>
                    </a:ext>
                  </a:extLst>
                </p14:cNvPr>
                <p14:cNvContentPartPr/>
                <p14:nvPr/>
              </p14:nvContentPartPr>
              <p14:xfrm>
                <a:off x="4041700" y="5093024"/>
                <a:ext cx="20520" cy="468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DC008D8-342D-4246-88CF-3699E97BB8E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023700" y="5075024"/>
                  <a:ext cx="56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D17C914-208B-4D79-BC76-30F3AE6FB794}"/>
                    </a:ext>
                  </a:extLst>
                </p14:cNvPr>
                <p14:cNvContentPartPr/>
                <p14:nvPr/>
              </p14:nvContentPartPr>
              <p14:xfrm>
                <a:off x="4296220" y="5089064"/>
                <a:ext cx="360" cy="3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D17C914-208B-4D79-BC76-30F3AE6FB7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78220" y="50710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D35FF4E-B40F-44A6-8DC8-CE7797B03215}"/>
                    </a:ext>
                  </a:extLst>
                </p14:cNvPr>
                <p14:cNvContentPartPr/>
                <p14:nvPr/>
              </p14:nvContentPartPr>
              <p14:xfrm>
                <a:off x="4223860" y="5232704"/>
                <a:ext cx="59040" cy="813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D35FF4E-B40F-44A6-8DC8-CE7797B0321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206220" y="5215064"/>
                  <a:ext cx="94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A849818-8446-4C5D-ADA1-C614DD274E70}"/>
                    </a:ext>
                  </a:extLst>
                </p14:cNvPr>
                <p14:cNvContentPartPr/>
                <p14:nvPr/>
              </p14:nvContentPartPr>
              <p14:xfrm>
                <a:off x="4401700" y="4891424"/>
                <a:ext cx="255960" cy="15552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A849818-8446-4C5D-ADA1-C614DD274E7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384060" y="4873784"/>
                  <a:ext cx="291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804AD83-3B41-4CE4-8271-0EBC36C59D96}"/>
                    </a:ext>
                  </a:extLst>
                </p14:cNvPr>
                <p14:cNvContentPartPr/>
                <p14:nvPr/>
              </p14:nvContentPartPr>
              <p14:xfrm>
                <a:off x="4456060" y="5103104"/>
                <a:ext cx="304200" cy="417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804AD83-3B41-4CE4-8271-0EBC36C59D9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438060" y="5085104"/>
                  <a:ext cx="339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9ABEEE4-0A58-471B-B9CE-49A82E8D1C28}"/>
                    </a:ext>
                  </a:extLst>
                </p14:cNvPr>
                <p14:cNvContentPartPr/>
                <p14:nvPr/>
              </p14:nvContentPartPr>
              <p14:xfrm>
                <a:off x="4495300" y="5199224"/>
                <a:ext cx="267120" cy="651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9ABEEE4-0A58-471B-B9CE-49A82E8D1C2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477300" y="5181584"/>
                  <a:ext cx="30276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E7A61CD6-4510-4453-A752-EEC61232EE1D}"/>
                  </a:ext>
                </a:extLst>
              </p14:cNvPr>
              <p14:cNvContentPartPr/>
              <p14:nvPr/>
            </p14:nvContentPartPr>
            <p14:xfrm>
              <a:off x="3214060" y="4378064"/>
              <a:ext cx="284400" cy="9900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E7A61CD6-4510-4453-A752-EEC61232EE1D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3196060" y="4360424"/>
                <a:ext cx="320040" cy="1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893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7389FD4-4BD2-4D16-B6D5-B72711C5ED27}"/>
                  </a:ext>
                </a:extLst>
              </p14:cNvPr>
              <p14:cNvContentPartPr/>
              <p14:nvPr/>
            </p14:nvContentPartPr>
            <p14:xfrm>
              <a:off x="5039980" y="3526664"/>
              <a:ext cx="149400" cy="997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7389FD4-4BD2-4D16-B6D5-B72711C5ED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2340" y="3508664"/>
                <a:ext cx="185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96C1DAD-F692-4AD9-B668-BEB33E72BCE2}"/>
                  </a:ext>
                </a:extLst>
              </p14:cNvPr>
              <p14:cNvContentPartPr/>
              <p14:nvPr/>
            </p14:nvContentPartPr>
            <p14:xfrm>
              <a:off x="2525740" y="1418504"/>
              <a:ext cx="243000" cy="316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96C1DAD-F692-4AD9-B668-BEB33E72BC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8100" y="1400864"/>
                <a:ext cx="2786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4223A5C-831E-48F0-892C-3CB3748D3474}"/>
                  </a:ext>
                </a:extLst>
              </p14:cNvPr>
              <p14:cNvContentPartPr/>
              <p14:nvPr/>
            </p14:nvContentPartPr>
            <p14:xfrm>
              <a:off x="1974940" y="2764184"/>
              <a:ext cx="157680" cy="432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4223A5C-831E-48F0-892C-3CB3748D34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7300" y="2746184"/>
                <a:ext cx="1933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FCC6454-BD85-4954-80C2-AF854CFF3A93}"/>
                  </a:ext>
                </a:extLst>
              </p14:cNvPr>
              <p14:cNvContentPartPr/>
              <p14:nvPr/>
            </p14:nvContentPartPr>
            <p14:xfrm>
              <a:off x="5521300" y="2588864"/>
              <a:ext cx="1745280" cy="12074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FCC6454-BD85-4954-80C2-AF854CFF3A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03300" y="2571224"/>
                <a:ext cx="1780920" cy="12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20F1648-8A58-49AE-8625-3462D0EA9664}"/>
                  </a:ext>
                </a:extLst>
              </p14:cNvPr>
              <p14:cNvContentPartPr/>
              <p14:nvPr/>
            </p14:nvContentPartPr>
            <p14:xfrm>
              <a:off x="2956300" y="6709636"/>
              <a:ext cx="216720" cy="824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20F1648-8A58-49AE-8625-3462D0EA96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8660" y="6691996"/>
                <a:ext cx="2523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F85A70A-B6F8-44DF-AFC8-8BEE6FB9B1A2}"/>
                  </a:ext>
                </a:extLst>
              </p14:cNvPr>
              <p14:cNvContentPartPr/>
              <p14:nvPr/>
            </p14:nvContentPartPr>
            <p14:xfrm>
              <a:off x="6432460" y="4514716"/>
              <a:ext cx="254880" cy="60804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F85A70A-B6F8-44DF-AFC8-8BEE6FB9B1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4820" y="4496716"/>
                <a:ext cx="29052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2482CFCE-DB15-4CB0-BA29-E829974FA205}"/>
                  </a:ext>
                </a:extLst>
              </p14:cNvPr>
              <p14:cNvContentPartPr/>
              <p14:nvPr/>
            </p14:nvContentPartPr>
            <p14:xfrm>
              <a:off x="6328420" y="5208786"/>
              <a:ext cx="498960" cy="43632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2482CFCE-DB15-4CB0-BA29-E829974FA20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10780" y="5191146"/>
                <a:ext cx="53460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BDD4CE7B-82A9-4B83-AB4F-1CB3F2ECCDA8}"/>
                  </a:ext>
                </a:extLst>
              </p14:cNvPr>
              <p14:cNvContentPartPr/>
              <p14:nvPr/>
            </p14:nvContentPartPr>
            <p14:xfrm>
              <a:off x="4407460" y="4958946"/>
              <a:ext cx="5575320" cy="42948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BDD4CE7B-82A9-4B83-AB4F-1CB3F2ECCD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89820" y="4941306"/>
                <a:ext cx="56109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63211838-82A2-4153-B3AE-95255EE36BFD}"/>
                  </a:ext>
                </a:extLst>
              </p14:cNvPr>
              <p14:cNvContentPartPr/>
              <p14:nvPr/>
            </p14:nvContentPartPr>
            <p14:xfrm>
              <a:off x="9504340" y="5191506"/>
              <a:ext cx="123120" cy="10476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63211838-82A2-4153-B3AE-95255EE36BF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86340" y="5173866"/>
                <a:ext cx="158760" cy="14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3" name="Group 352">
            <a:extLst>
              <a:ext uri="{FF2B5EF4-FFF2-40B4-BE49-F238E27FC236}">
                <a16:creationId xmlns:a16="http://schemas.microsoft.com/office/drawing/2014/main" id="{31653012-DD46-456C-9F6E-ABB3B5C988E7}"/>
              </a:ext>
            </a:extLst>
          </p:cNvPr>
          <p:cNvGrpSpPr/>
          <p:nvPr/>
        </p:nvGrpSpPr>
        <p:grpSpPr>
          <a:xfrm>
            <a:off x="20860" y="153104"/>
            <a:ext cx="12118320" cy="6913642"/>
            <a:chOff x="20860" y="153104"/>
            <a:chExt cx="12118320" cy="691364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028EF51-30AD-48CA-BDED-F42EA34BC10A}"/>
                    </a:ext>
                  </a:extLst>
                </p14:cNvPr>
                <p14:cNvContentPartPr/>
                <p14:nvPr/>
              </p14:nvContentPartPr>
              <p14:xfrm>
                <a:off x="8537380" y="330584"/>
                <a:ext cx="168120" cy="212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028EF51-30AD-48CA-BDED-F42EA34BC1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9740" y="312584"/>
                  <a:ext cx="203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D14A601-3C69-4ED9-8DFC-1CE5DCE996B0}"/>
                    </a:ext>
                  </a:extLst>
                </p14:cNvPr>
                <p14:cNvContentPartPr/>
                <p14:nvPr/>
              </p14:nvContentPartPr>
              <p14:xfrm>
                <a:off x="8601460" y="450464"/>
                <a:ext cx="114120" cy="7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D14A601-3C69-4ED9-8DFC-1CE5DCE996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83820" y="432824"/>
                  <a:ext cx="149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5CE9771-5B66-46B0-BBF3-29B08604972C}"/>
                    </a:ext>
                  </a:extLst>
                </p14:cNvPr>
                <p14:cNvContentPartPr/>
                <p14:nvPr/>
              </p14:nvContentPartPr>
              <p14:xfrm>
                <a:off x="8927980" y="284504"/>
                <a:ext cx="225360" cy="237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5CE9771-5B66-46B0-BBF3-29B0860497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10340" y="266504"/>
                  <a:ext cx="261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0180DF7-CF74-42C6-A5C4-BF768F0A01D5}"/>
                    </a:ext>
                  </a:extLst>
                </p14:cNvPr>
                <p14:cNvContentPartPr/>
                <p14:nvPr/>
              </p14:nvContentPartPr>
              <p14:xfrm>
                <a:off x="9782260" y="370544"/>
                <a:ext cx="296280" cy="1710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0180DF7-CF74-42C6-A5C4-BF768F0A01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64620" y="352904"/>
                  <a:ext cx="331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B95C2F8-66D2-4815-B0E4-850ACD417BD5}"/>
                    </a:ext>
                  </a:extLst>
                </p14:cNvPr>
                <p14:cNvContentPartPr/>
                <p14:nvPr/>
              </p14:nvContentPartPr>
              <p14:xfrm>
                <a:off x="9277900" y="429224"/>
                <a:ext cx="318960" cy="18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B95C2F8-66D2-4815-B0E4-850ACD417B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60260" y="411584"/>
                  <a:ext cx="354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0D279A0-6701-4D3B-962E-6DA1D0267648}"/>
                    </a:ext>
                  </a:extLst>
                </p14:cNvPr>
                <p14:cNvContentPartPr/>
                <p14:nvPr/>
              </p14:nvContentPartPr>
              <p14:xfrm>
                <a:off x="9463660" y="356504"/>
                <a:ext cx="188280" cy="224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0D279A0-6701-4D3B-962E-6DA1D02676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46020" y="338504"/>
                  <a:ext cx="223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F951D58-5EE2-498A-996C-279B5CC0CF3B}"/>
                    </a:ext>
                  </a:extLst>
                </p14:cNvPr>
                <p14:cNvContentPartPr/>
                <p14:nvPr/>
              </p14:nvContentPartPr>
              <p14:xfrm>
                <a:off x="8496340" y="965624"/>
                <a:ext cx="245160" cy="170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F951D58-5EE2-498A-996C-279B5CC0CF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78700" y="947984"/>
                  <a:ext cx="280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352882E-CF35-4066-91F0-5235A5D0FD53}"/>
                    </a:ext>
                  </a:extLst>
                </p14:cNvPr>
                <p14:cNvContentPartPr/>
                <p14:nvPr/>
              </p14:nvContentPartPr>
              <p14:xfrm>
                <a:off x="9110500" y="974984"/>
                <a:ext cx="30600" cy="188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352882E-CF35-4066-91F0-5235A5D0FD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92860" y="957344"/>
                  <a:ext cx="66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6E15DA-B043-40B2-AC3E-430EC8EBAB27}"/>
                    </a:ext>
                  </a:extLst>
                </p14:cNvPr>
                <p14:cNvContentPartPr/>
                <p14:nvPr/>
              </p14:nvContentPartPr>
              <p14:xfrm>
                <a:off x="9750940" y="981104"/>
                <a:ext cx="173520" cy="130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6E15DA-B043-40B2-AC3E-430EC8EBAB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732940" y="963464"/>
                  <a:ext cx="209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BF80914-F58C-4E45-A440-D8F8FA2EDD3F}"/>
                    </a:ext>
                  </a:extLst>
                </p14:cNvPr>
                <p14:cNvContentPartPr/>
                <p14:nvPr/>
              </p14:nvContentPartPr>
              <p14:xfrm>
                <a:off x="9757420" y="954824"/>
                <a:ext cx="171360" cy="160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BF80914-F58C-4E45-A440-D8F8FA2EDD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39780" y="936824"/>
                  <a:ext cx="207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B695482-8943-438B-86B2-AD986063D6ED}"/>
                    </a:ext>
                  </a:extLst>
                </p14:cNvPr>
                <p14:cNvContentPartPr/>
                <p14:nvPr/>
              </p14:nvContentPartPr>
              <p14:xfrm>
                <a:off x="8659060" y="1441904"/>
                <a:ext cx="132120" cy="250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B695482-8943-438B-86B2-AD986063D6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41060" y="1423904"/>
                  <a:ext cx="1677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DD354FC-0A5D-468C-B346-28A30965F616}"/>
                    </a:ext>
                  </a:extLst>
                </p14:cNvPr>
                <p14:cNvContentPartPr/>
                <p14:nvPr/>
              </p14:nvContentPartPr>
              <p14:xfrm>
                <a:off x="9003580" y="1557104"/>
                <a:ext cx="205200" cy="190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DD354FC-0A5D-468C-B346-28A30965F6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85580" y="1539464"/>
                  <a:ext cx="240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BB2CAE3-6B85-42D1-8A77-B8E2CA3A99ED}"/>
                    </a:ext>
                  </a:extLst>
                </p14:cNvPr>
                <p14:cNvContentPartPr/>
                <p14:nvPr/>
              </p14:nvContentPartPr>
              <p14:xfrm>
                <a:off x="9836260" y="1564304"/>
                <a:ext cx="62280" cy="79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BB2CAE3-6B85-42D1-8A77-B8E2CA3A99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18620" y="1546664"/>
                  <a:ext cx="97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58E2B14-5C92-49B8-BA0F-F6B4011FDF7B}"/>
                    </a:ext>
                  </a:extLst>
                </p14:cNvPr>
                <p14:cNvContentPartPr/>
                <p14:nvPr/>
              </p14:nvContentPartPr>
              <p14:xfrm>
                <a:off x="9736180" y="1554224"/>
                <a:ext cx="244800" cy="263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58E2B14-5C92-49B8-BA0F-F6B4011FDF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18180" y="1536224"/>
                  <a:ext cx="280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50019E2-6EAF-42EB-9593-48A950459528}"/>
                    </a:ext>
                  </a:extLst>
                </p14:cNvPr>
                <p14:cNvContentPartPr/>
                <p14:nvPr/>
              </p14:nvContentPartPr>
              <p14:xfrm>
                <a:off x="8810980" y="2215904"/>
                <a:ext cx="175680" cy="198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50019E2-6EAF-42EB-9593-48A9504595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93340" y="2197904"/>
                  <a:ext cx="211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A22C815-36CA-4F96-921A-3921EC7383B4}"/>
                    </a:ext>
                  </a:extLst>
                </p14:cNvPr>
                <p14:cNvContentPartPr/>
                <p14:nvPr/>
              </p14:nvContentPartPr>
              <p14:xfrm>
                <a:off x="9129940" y="2280344"/>
                <a:ext cx="231480" cy="133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A22C815-36CA-4F96-921A-3921EC7383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12300" y="2262344"/>
                  <a:ext cx="267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55FEEFD-74BB-4BD3-99D6-775D4FDC159B}"/>
                    </a:ext>
                  </a:extLst>
                </p14:cNvPr>
                <p14:cNvContentPartPr/>
                <p14:nvPr/>
              </p14:nvContentPartPr>
              <p14:xfrm>
                <a:off x="9796660" y="2222384"/>
                <a:ext cx="288720" cy="194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55FEEFD-74BB-4BD3-99D6-775D4FDC15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79020" y="2204744"/>
                  <a:ext cx="324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53E0AA4-BA91-4463-AE0D-272135857D87}"/>
                    </a:ext>
                  </a:extLst>
                </p14:cNvPr>
                <p14:cNvContentPartPr/>
                <p14:nvPr/>
              </p14:nvContentPartPr>
              <p14:xfrm>
                <a:off x="8702980" y="2899904"/>
                <a:ext cx="267840" cy="186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53E0AA4-BA91-4463-AE0D-272135857D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85340" y="2881904"/>
                  <a:ext cx="303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3F4409F-240C-4310-91EC-722495F7B326}"/>
                    </a:ext>
                  </a:extLst>
                </p14:cNvPr>
                <p14:cNvContentPartPr/>
                <p14:nvPr/>
              </p14:nvContentPartPr>
              <p14:xfrm>
                <a:off x="9174580" y="2942024"/>
                <a:ext cx="223560" cy="214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3F4409F-240C-4310-91EC-722495F7B3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56940" y="2924384"/>
                  <a:ext cx="259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EF9CE4A-B296-4606-B718-19EB13C1AE7B}"/>
                    </a:ext>
                  </a:extLst>
                </p14:cNvPr>
                <p14:cNvContentPartPr/>
                <p14:nvPr/>
              </p14:nvContentPartPr>
              <p14:xfrm>
                <a:off x="9858940" y="2866064"/>
                <a:ext cx="337680" cy="203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EF9CE4A-B296-4606-B718-19EB13C1AE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41300" y="2848064"/>
                  <a:ext cx="373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0C624CE-3803-4C00-806E-E6230FDCA55A}"/>
                    </a:ext>
                  </a:extLst>
                </p14:cNvPr>
                <p14:cNvContentPartPr/>
                <p14:nvPr/>
              </p14:nvContentPartPr>
              <p14:xfrm>
                <a:off x="8738620" y="3466904"/>
                <a:ext cx="201960" cy="290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0C624CE-3803-4C00-806E-E6230FDCA5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20980" y="3449264"/>
                  <a:ext cx="2376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72244E8-DABD-4C0D-9A22-022F3FA1E9F9}"/>
                    </a:ext>
                  </a:extLst>
                </p14:cNvPr>
                <p14:cNvContentPartPr/>
                <p14:nvPr/>
              </p14:nvContentPartPr>
              <p14:xfrm>
                <a:off x="9189700" y="3604424"/>
                <a:ext cx="128520" cy="185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72244E8-DABD-4C0D-9A22-022F3FA1E9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71700" y="3586424"/>
                  <a:ext cx="164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4A433B9-3014-4B78-960C-1B4906A05205}"/>
                    </a:ext>
                  </a:extLst>
                </p14:cNvPr>
                <p14:cNvContentPartPr/>
                <p14:nvPr/>
              </p14:nvContentPartPr>
              <p14:xfrm>
                <a:off x="9954700" y="3521624"/>
                <a:ext cx="335880" cy="214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4A433B9-3014-4B78-960C-1B4906A0520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37060" y="3503624"/>
                  <a:ext cx="371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8B45F94-0EDF-4216-8F15-D71DCAD5E8B4}"/>
                    </a:ext>
                  </a:extLst>
                </p14:cNvPr>
                <p14:cNvContentPartPr/>
                <p14:nvPr/>
              </p14:nvContentPartPr>
              <p14:xfrm>
                <a:off x="8735380" y="4153064"/>
                <a:ext cx="279360" cy="262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8B45F94-0EDF-4216-8F15-D71DCAD5E8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17740" y="4135424"/>
                  <a:ext cx="315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DE0E9E7-36D8-45BB-89EC-03DF797B17D1}"/>
                    </a:ext>
                  </a:extLst>
                </p14:cNvPr>
                <p14:cNvContentPartPr/>
                <p14:nvPr/>
              </p14:nvContentPartPr>
              <p14:xfrm>
                <a:off x="9283660" y="4223264"/>
                <a:ext cx="159840" cy="244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DE0E9E7-36D8-45BB-89EC-03DF797B17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66020" y="4205624"/>
                  <a:ext cx="1954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105D22C-19BB-478B-B82D-217A2E7077F7}"/>
                    </a:ext>
                  </a:extLst>
                </p14:cNvPr>
                <p14:cNvContentPartPr/>
                <p14:nvPr/>
              </p14:nvContentPartPr>
              <p14:xfrm>
                <a:off x="10110580" y="4118864"/>
                <a:ext cx="237240" cy="221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105D22C-19BB-478B-B82D-217A2E7077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92580" y="4101224"/>
                  <a:ext cx="272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346C77D-48A9-43F1-9062-A7210FC41922}"/>
                    </a:ext>
                  </a:extLst>
                </p14:cNvPr>
                <p14:cNvContentPartPr/>
                <p14:nvPr/>
              </p14:nvContentPartPr>
              <p14:xfrm>
                <a:off x="10229380" y="972104"/>
                <a:ext cx="161280" cy="399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346C77D-48A9-43F1-9062-A7210FC419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11380" y="954104"/>
                  <a:ext cx="1969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EF84F06-34DE-40D3-845B-067EEBC9742D}"/>
                    </a:ext>
                  </a:extLst>
                </p14:cNvPr>
                <p14:cNvContentPartPr/>
                <p14:nvPr/>
              </p14:nvContentPartPr>
              <p14:xfrm>
                <a:off x="10286620" y="1495544"/>
                <a:ext cx="105120" cy="76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EF84F06-34DE-40D3-845B-067EEBC974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68620" y="1477544"/>
                  <a:ext cx="140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9C4C859-8D0F-4277-BE8C-63CCA71184A5}"/>
                    </a:ext>
                  </a:extLst>
                </p14:cNvPr>
                <p14:cNvContentPartPr/>
                <p14:nvPr/>
              </p14:nvContentPartPr>
              <p14:xfrm>
                <a:off x="10351780" y="2146424"/>
                <a:ext cx="109440" cy="55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9C4C859-8D0F-4277-BE8C-63CCA71184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34140" y="2128784"/>
                  <a:ext cx="145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88C2592-C162-4CFD-BDA0-721452EFA981}"/>
                    </a:ext>
                  </a:extLst>
                </p14:cNvPr>
                <p14:cNvContentPartPr/>
                <p14:nvPr/>
              </p14:nvContentPartPr>
              <p14:xfrm>
                <a:off x="10283380" y="2916104"/>
                <a:ext cx="143280" cy="439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88C2592-C162-4CFD-BDA0-721452EFA98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65380" y="2898104"/>
                  <a:ext cx="178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A66D982-4F61-4E63-8128-AC5E23848479}"/>
                    </a:ext>
                  </a:extLst>
                </p14:cNvPr>
                <p14:cNvContentPartPr/>
                <p14:nvPr/>
              </p14:nvContentPartPr>
              <p14:xfrm>
                <a:off x="10414780" y="3393824"/>
                <a:ext cx="226440" cy="593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A66D982-4F61-4E63-8128-AC5E238484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97140" y="3376184"/>
                  <a:ext cx="26208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DE249F9-1454-41F6-A6C2-CA16A83C922F}"/>
                    </a:ext>
                  </a:extLst>
                </p14:cNvPr>
                <p14:cNvContentPartPr/>
                <p14:nvPr/>
              </p14:nvContentPartPr>
              <p14:xfrm>
                <a:off x="5384500" y="2568704"/>
                <a:ext cx="1766160" cy="70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DE249F9-1454-41F6-A6C2-CA16A83C922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66860" y="2551064"/>
                  <a:ext cx="1801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C058279-1EC4-44F8-9D08-92241B76446F}"/>
                    </a:ext>
                  </a:extLst>
                </p14:cNvPr>
                <p14:cNvContentPartPr/>
                <p14:nvPr/>
              </p14:nvContentPartPr>
              <p14:xfrm>
                <a:off x="621700" y="177584"/>
                <a:ext cx="423000" cy="416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C058279-1EC4-44F8-9D08-92241B7644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3700" y="159584"/>
                  <a:ext cx="4586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6F98DA1-CBA7-473A-A2F4-4A895DE4235E}"/>
                    </a:ext>
                  </a:extLst>
                </p14:cNvPr>
                <p14:cNvContentPartPr/>
                <p14:nvPr/>
              </p14:nvContentPartPr>
              <p14:xfrm>
                <a:off x="1169260" y="167144"/>
                <a:ext cx="226440" cy="487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6F98DA1-CBA7-473A-A2F4-4A895DE423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51260" y="149144"/>
                  <a:ext cx="2620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B867D6D-5D30-41F3-A306-D21E128D06A4}"/>
                    </a:ext>
                  </a:extLst>
                </p14:cNvPr>
                <p14:cNvContentPartPr/>
                <p14:nvPr/>
              </p14:nvContentPartPr>
              <p14:xfrm>
                <a:off x="1492900" y="285224"/>
                <a:ext cx="236160" cy="255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B867D6D-5D30-41F3-A306-D21E128D06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74900" y="267224"/>
                  <a:ext cx="271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898625A-1266-4311-A96B-5C878F95E643}"/>
                    </a:ext>
                  </a:extLst>
                </p14:cNvPr>
                <p14:cNvContentPartPr/>
                <p14:nvPr/>
              </p14:nvContentPartPr>
              <p14:xfrm>
                <a:off x="1789180" y="539744"/>
                <a:ext cx="54360" cy="114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898625A-1266-4311-A96B-5C878F95E6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71540" y="521744"/>
                  <a:ext cx="90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33AF63-C6A5-45D9-9612-83B3EAB2868D}"/>
                    </a:ext>
                  </a:extLst>
                </p14:cNvPr>
                <p14:cNvContentPartPr/>
                <p14:nvPr/>
              </p14:nvContentPartPr>
              <p14:xfrm>
                <a:off x="2099860" y="329144"/>
                <a:ext cx="37440" cy="246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33AF63-C6A5-45D9-9612-83B3EAB286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82220" y="311144"/>
                  <a:ext cx="73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2F3DCD1-8727-4F78-9225-7DC5F879A415}"/>
                    </a:ext>
                  </a:extLst>
                </p14:cNvPr>
                <p14:cNvContentPartPr/>
                <p14:nvPr/>
              </p14:nvContentPartPr>
              <p14:xfrm>
                <a:off x="2135860" y="285584"/>
                <a:ext cx="210600" cy="284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2F3DCD1-8727-4F78-9225-7DC5F879A4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18220" y="267944"/>
                  <a:ext cx="246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8E06A7-7A60-4816-86CF-7A79843036DC}"/>
                    </a:ext>
                  </a:extLst>
                </p14:cNvPr>
                <p14:cNvContentPartPr/>
                <p14:nvPr/>
              </p14:nvContentPartPr>
              <p14:xfrm>
                <a:off x="2437540" y="546584"/>
                <a:ext cx="68040" cy="112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8E06A7-7A60-4816-86CF-7A79843036D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19900" y="528944"/>
                  <a:ext cx="103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93A20A-4585-4E37-9577-A5D98FAD3F29}"/>
                    </a:ext>
                  </a:extLst>
                </p14:cNvPr>
                <p14:cNvContentPartPr/>
                <p14:nvPr/>
              </p14:nvContentPartPr>
              <p14:xfrm>
                <a:off x="2705380" y="181184"/>
                <a:ext cx="635400" cy="569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93A20A-4585-4E37-9577-A5D98FAD3F2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87380" y="163544"/>
                  <a:ext cx="67104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2D8D00-696C-463F-A25B-448CA3AAC683}"/>
                    </a:ext>
                  </a:extLst>
                </p14:cNvPr>
                <p14:cNvContentPartPr/>
                <p14:nvPr/>
              </p14:nvContentPartPr>
              <p14:xfrm>
                <a:off x="1321180" y="1741424"/>
                <a:ext cx="266400" cy="209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2D8D00-696C-463F-A25B-448CA3AAC68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03540" y="1723784"/>
                  <a:ext cx="302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D28D22-EB67-4DEE-B6BE-1FF33FFC794B}"/>
                    </a:ext>
                  </a:extLst>
                </p14:cNvPr>
                <p14:cNvContentPartPr/>
                <p14:nvPr/>
              </p14:nvContentPartPr>
              <p14:xfrm>
                <a:off x="4202620" y="208904"/>
                <a:ext cx="478080" cy="3453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D28D22-EB67-4DEE-B6BE-1FF33FFC79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84980" y="190904"/>
                  <a:ext cx="513720" cy="34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9DB4AA-EA50-4B66-8BF8-E3C13AC7E478}"/>
                    </a:ext>
                  </a:extLst>
                </p14:cNvPr>
                <p14:cNvContentPartPr/>
                <p14:nvPr/>
              </p14:nvContentPartPr>
              <p14:xfrm>
                <a:off x="4208380" y="158864"/>
                <a:ext cx="2946240" cy="3586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9DB4AA-EA50-4B66-8BF8-E3C13AC7E4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90380" y="140864"/>
                  <a:ext cx="2981880" cy="36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770562-CB0D-4521-8135-6ACCAF933576}"/>
                    </a:ext>
                  </a:extLst>
                </p14:cNvPr>
                <p14:cNvContentPartPr/>
                <p14:nvPr/>
              </p14:nvContentPartPr>
              <p14:xfrm>
                <a:off x="5476660" y="153104"/>
                <a:ext cx="49680" cy="3552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770562-CB0D-4521-8135-6ACCAF9335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59020" y="135464"/>
                  <a:ext cx="85320" cy="35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E1F8CD-E567-43D9-BEAF-F27A6DDF169A}"/>
                    </a:ext>
                  </a:extLst>
                </p14:cNvPr>
                <p14:cNvContentPartPr/>
                <p14:nvPr/>
              </p14:nvContentPartPr>
              <p14:xfrm>
                <a:off x="6164980" y="198824"/>
                <a:ext cx="93960" cy="3493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E1F8CD-E567-43D9-BEAF-F27A6DDF169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46980" y="181184"/>
                  <a:ext cx="129600" cy="35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AEC6FB9-637C-4C69-AB02-FEB471AC4392}"/>
                    </a:ext>
                  </a:extLst>
                </p14:cNvPr>
                <p14:cNvContentPartPr/>
                <p14:nvPr/>
              </p14:nvContentPartPr>
              <p14:xfrm>
                <a:off x="4659460" y="725864"/>
                <a:ext cx="2378880" cy="133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AEC6FB9-637C-4C69-AB02-FEB471AC439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41820" y="708224"/>
                  <a:ext cx="2414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895B95-010C-4D23-8946-0B1C8F20E958}"/>
                    </a:ext>
                  </a:extLst>
                </p14:cNvPr>
                <p14:cNvContentPartPr/>
                <p14:nvPr/>
              </p14:nvContentPartPr>
              <p14:xfrm>
                <a:off x="5041420" y="430304"/>
                <a:ext cx="175680" cy="288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895B95-010C-4D23-8946-0B1C8F20E95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23420" y="412304"/>
                  <a:ext cx="2113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BB2D44-816A-44F5-8D6E-5AC01E081356}"/>
                    </a:ext>
                  </a:extLst>
                </p14:cNvPr>
                <p14:cNvContentPartPr/>
                <p14:nvPr/>
              </p14:nvContentPartPr>
              <p14:xfrm>
                <a:off x="5059060" y="562064"/>
                <a:ext cx="182880" cy="27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BB2D44-816A-44F5-8D6E-5AC01E08135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41420" y="544064"/>
                  <a:ext cx="218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91DE3B4-159D-41B5-B8AA-C12A4E455AED}"/>
                    </a:ext>
                  </a:extLst>
                </p14:cNvPr>
                <p14:cNvContentPartPr/>
                <p14:nvPr/>
              </p14:nvContentPartPr>
              <p14:xfrm>
                <a:off x="5743420" y="350024"/>
                <a:ext cx="142560" cy="248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91DE3B4-159D-41B5-B8AA-C12A4E455A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25780" y="332384"/>
                  <a:ext cx="178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1E96341-822F-4C28-8D27-1ABDEE9C5A76}"/>
                    </a:ext>
                  </a:extLst>
                </p14:cNvPr>
                <p14:cNvContentPartPr/>
                <p14:nvPr/>
              </p14:nvContentPartPr>
              <p14:xfrm>
                <a:off x="6390700" y="405104"/>
                <a:ext cx="267840" cy="234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1E96341-822F-4C28-8D27-1ABDEE9C5A7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73060" y="387104"/>
                  <a:ext cx="303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A59527-9E3A-4B6F-A693-C38FE745163E}"/>
                    </a:ext>
                  </a:extLst>
                </p14:cNvPr>
                <p14:cNvContentPartPr/>
                <p14:nvPr/>
              </p14:nvContentPartPr>
              <p14:xfrm>
                <a:off x="5099380" y="1037264"/>
                <a:ext cx="300960" cy="20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A59527-9E3A-4B6F-A693-C38FE74516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81740" y="1019264"/>
                  <a:ext cx="336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788009A-5583-430C-98F3-58283D03B555}"/>
                    </a:ext>
                  </a:extLst>
                </p14:cNvPr>
                <p14:cNvContentPartPr/>
                <p14:nvPr/>
              </p14:nvContentPartPr>
              <p14:xfrm>
                <a:off x="5801020" y="975344"/>
                <a:ext cx="34920" cy="186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788009A-5583-430C-98F3-58283D03B5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83380" y="957344"/>
                  <a:ext cx="70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FD0159-F852-47D0-A4B8-C59516815B9C}"/>
                    </a:ext>
                  </a:extLst>
                </p14:cNvPr>
                <p14:cNvContentPartPr/>
                <p14:nvPr/>
              </p14:nvContentPartPr>
              <p14:xfrm>
                <a:off x="6493300" y="1003064"/>
                <a:ext cx="178200" cy="160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FD0159-F852-47D0-A4B8-C59516815B9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75300" y="985064"/>
                  <a:ext cx="213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C8831C-A242-4A90-AA17-DAFCC4D77EBA}"/>
                    </a:ext>
                  </a:extLst>
                </p14:cNvPr>
                <p14:cNvContentPartPr/>
                <p14:nvPr/>
              </p14:nvContentPartPr>
              <p14:xfrm>
                <a:off x="6502300" y="981104"/>
                <a:ext cx="161280" cy="223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C8831C-A242-4A90-AA17-DAFCC4D77E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84300" y="963464"/>
                  <a:ext cx="196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8547472-3191-4244-B73E-F98F38016474}"/>
                    </a:ext>
                  </a:extLst>
                </p14:cNvPr>
                <p14:cNvContentPartPr/>
                <p14:nvPr/>
              </p14:nvContentPartPr>
              <p14:xfrm>
                <a:off x="5188660" y="1486544"/>
                <a:ext cx="113400" cy="318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8547472-3191-4244-B73E-F98F3801647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71020" y="1468544"/>
                  <a:ext cx="1490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612278E-14BE-405B-932F-A0A427621519}"/>
                    </a:ext>
                  </a:extLst>
                </p14:cNvPr>
                <p14:cNvContentPartPr/>
                <p14:nvPr/>
              </p14:nvContentPartPr>
              <p14:xfrm>
                <a:off x="5668180" y="1583744"/>
                <a:ext cx="251280" cy="186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612278E-14BE-405B-932F-A0A4276215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50540" y="1565744"/>
                  <a:ext cx="286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4EDCDCC-E650-4C3C-AFB4-04EB333DC21F}"/>
                    </a:ext>
                  </a:extLst>
                </p14:cNvPr>
                <p14:cNvContentPartPr/>
                <p14:nvPr/>
              </p14:nvContentPartPr>
              <p14:xfrm>
                <a:off x="6446140" y="1536224"/>
                <a:ext cx="124200" cy="105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4EDCDCC-E650-4C3C-AFB4-04EB333DC2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28140" y="1518584"/>
                  <a:ext cx="159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FD4BF47-5C36-4BC3-92D3-748E4D4CCB2C}"/>
                    </a:ext>
                  </a:extLst>
                </p14:cNvPr>
                <p14:cNvContentPartPr/>
                <p14:nvPr/>
              </p14:nvContentPartPr>
              <p14:xfrm>
                <a:off x="6536140" y="1522904"/>
                <a:ext cx="144360" cy="257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FD4BF47-5C36-4BC3-92D3-748E4D4CCB2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18140" y="1504904"/>
                  <a:ext cx="180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D05C54-8AE6-4BF4-A5AF-AD7C1C38A585}"/>
                    </a:ext>
                  </a:extLst>
                </p14:cNvPr>
                <p14:cNvContentPartPr/>
                <p14:nvPr/>
              </p14:nvContentPartPr>
              <p14:xfrm>
                <a:off x="5127820" y="2170904"/>
                <a:ext cx="200880" cy="204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D05C54-8AE6-4BF4-A5AF-AD7C1C38A5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09820" y="2152904"/>
                  <a:ext cx="236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2E1E24-1FF1-47EE-A63F-0BC90855C587}"/>
                    </a:ext>
                  </a:extLst>
                </p14:cNvPr>
                <p14:cNvContentPartPr/>
                <p14:nvPr/>
              </p14:nvContentPartPr>
              <p14:xfrm>
                <a:off x="5640100" y="2221304"/>
                <a:ext cx="271800" cy="157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2E1E24-1FF1-47EE-A63F-0BC90855C58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22100" y="2203664"/>
                  <a:ext cx="307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C679CDD-7AC2-42BD-8FBE-AF70AC3AB7AB}"/>
                    </a:ext>
                  </a:extLst>
                </p14:cNvPr>
                <p14:cNvContentPartPr/>
                <p14:nvPr/>
              </p14:nvContentPartPr>
              <p14:xfrm>
                <a:off x="6382060" y="2172704"/>
                <a:ext cx="408960" cy="194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C679CDD-7AC2-42BD-8FBE-AF70AC3AB7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64060" y="2155064"/>
                  <a:ext cx="444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66C08B9-038B-43AC-BDEF-F904DA6A3E16}"/>
                    </a:ext>
                  </a:extLst>
                </p14:cNvPr>
                <p14:cNvContentPartPr/>
                <p14:nvPr/>
              </p14:nvContentPartPr>
              <p14:xfrm>
                <a:off x="5037820" y="2683904"/>
                <a:ext cx="302040" cy="194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66C08B9-038B-43AC-BDEF-F904DA6A3E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20180" y="2666264"/>
                  <a:ext cx="337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A67739-9F8E-44C8-AA78-4325469280B4}"/>
                    </a:ext>
                  </a:extLst>
                </p14:cNvPr>
                <p14:cNvContentPartPr/>
                <p14:nvPr/>
              </p14:nvContentPartPr>
              <p14:xfrm>
                <a:off x="5677180" y="2724584"/>
                <a:ext cx="192960" cy="171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A67739-9F8E-44C8-AA78-4325469280B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59540" y="2706584"/>
                  <a:ext cx="228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D34A5D-7A47-4A09-96ED-FB0C70B624AF}"/>
                    </a:ext>
                  </a:extLst>
                </p14:cNvPr>
                <p14:cNvContentPartPr/>
                <p14:nvPr/>
              </p14:nvContentPartPr>
              <p14:xfrm>
                <a:off x="6449740" y="2716664"/>
                <a:ext cx="294840" cy="170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D34A5D-7A47-4A09-96ED-FB0C70B624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32100" y="2698664"/>
                  <a:ext cx="330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71483B6-230F-400B-A63A-F2390DC5E280}"/>
                    </a:ext>
                  </a:extLst>
                </p14:cNvPr>
                <p14:cNvContentPartPr/>
                <p14:nvPr/>
              </p14:nvContentPartPr>
              <p14:xfrm>
                <a:off x="5190460" y="3003944"/>
                <a:ext cx="291240" cy="268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71483B6-230F-400B-A63A-F2390DC5E2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72820" y="2985944"/>
                  <a:ext cx="3268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B9E70B-EE26-4082-A547-50B17C68F807}"/>
                    </a:ext>
                  </a:extLst>
                </p14:cNvPr>
                <p14:cNvContentPartPr/>
                <p14:nvPr/>
              </p14:nvContentPartPr>
              <p14:xfrm>
                <a:off x="5744860" y="3049304"/>
                <a:ext cx="196200" cy="194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B9E70B-EE26-4082-A547-50B17C68F80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26860" y="3031304"/>
                  <a:ext cx="2318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8835117-08DA-4D59-A5C7-1AD9A7DDA783}"/>
                    </a:ext>
                  </a:extLst>
                </p14:cNvPr>
                <p14:cNvContentPartPr/>
                <p14:nvPr/>
              </p14:nvContentPartPr>
              <p14:xfrm>
                <a:off x="6373780" y="3091424"/>
                <a:ext cx="339120" cy="178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8835117-08DA-4D59-A5C7-1AD9A7DDA7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56140" y="3073784"/>
                  <a:ext cx="374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81B3A8-7DD1-49A0-B7BD-B8C9A0E47EA8}"/>
                    </a:ext>
                  </a:extLst>
                </p14:cNvPr>
                <p14:cNvContentPartPr/>
                <p14:nvPr/>
              </p14:nvContentPartPr>
              <p14:xfrm>
                <a:off x="5033860" y="3510464"/>
                <a:ext cx="277920" cy="187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81B3A8-7DD1-49A0-B7BD-B8C9A0E47EA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16220" y="3492464"/>
                  <a:ext cx="313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05CA71F-BCA1-456E-A2D1-3DF4140469D4}"/>
                    </a:ext>
                  </a:extLst>
                </p14:cNvPr>
                <p14:cNvContentPartPr/>
                <p14:nvPr/>
              </p14:nvContentPartPr>
              <p14:xfrm>
                <a:off x="5715340" y="3456464"/>
                <a:ext cx="146520" cy="150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05CA71F-BCA1-456E-A2D1-3DF4140469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97700" y="3438824"/>
                  <a:ext cx="182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B63730-6908-4CC9-9AAF-EBD44926AB81}"/>
                    </a:ext>
                  </a:extLst>
                </p14:cNvPr>
                <p14:cNvContentPartPr/>
                <p14:nvPr/>
              </p14:nvContentPartPr>
              <p14:xfrm>
                <a:off x="6397540" y="3466904"/>
                <a:ext cx="316440" cy="165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B63730-6908-4CC9-9AAF-EBD44926AB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79900" y="3448904"/>
                  <a:ext cx="352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24DE355-4B80-4C56-BAB5-188E9A9D5CB6}"/>
                    </a:ext>
                  </a:extLst>
                </p14:cNvPr>
                <p14:cNvContentPartPr/>
                <p14:nvPr/>
              </p14:nvContentPartPr>
              <p14:xfrm>
                <a:off x="271060" y="2317064"/>
                <a:ext cx="168840" cy="255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24DE355-4B80-4C56-BAB5-188E9A9D5CB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3420" y="2299424"/>
                  <a:ext cx="204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CDFB649-AD6F-418E-9EA2-E9AAA09C00A2}"/>
                    </a:ext>
                  </a:extLst>
                </p14:cNvPr>
                <p14:cNvContentPartPr/>
                <p14:nvPr/>
              </p14:nvContentPartPr>
              <p14:xfrm>
                <a:off x="552220" y="2342984"/>
                <a:ext cx="56520" cy="199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CDFB649-AD6F-418E-9EA2-E9AAA09C00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4580" y="2324984"/>
                  <a:ext cx="92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5C3EAD-816F-4D87-BCAE-A54C73284B14}"/>
                    </a:ext>
                  </a:extLst>
                </p14:cNvPr>
                <p14:cNvContentPartPr/>
                <p14:nvPr/>
              </p14:nvContentPartPr>
              <p14:xfrm>
                <a:off x="472300" y="2358824"/>
                <a:ext cx="426960" cy="408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5C3EAD-816F-4D87-BCAE-A54C73284B1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4660" y="2340824"/>
                  <a:ext cx="4626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363FDB0-9183-411B-8BBB-5036041A0FA4}"/>
                    </a:ext>
                  </a:extLst>
                </p14:cNvPr>
                <p14:cNvContentPartPr/>
                <p14:nvPr/>
              </p14:nvContentPartPr>
              <p14:xfrm>
                <a:off x="1020580" y="2404904"/>
                <a:ext cx="15120" cy="144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363FDB0-9183-411B-8BBB-5036041A0FA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2580" y="2386904"/>
                  <a:ext cx="50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1B84B57-B6A3-4AC4-B34C-33AE02E19AAE}"/>
                    </a:ext>
                  </a:extLst>
                </p14:cNvPr>
                <p14:cNvContentPartPr/>
                <p14:nvPr/>
              </p14:nvContentPartPr>
              <p14:xfrm>
                <a:off x="929500" y="2437304"/>
                <a:ext cx="182880" cy="213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1B84B57-B6A3-4AC4-B34C-33AE02E19A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500" y="2419304"/>
                  <a:ext cx="218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BD1DB1-1E29-4026-AE99-A2EFD0612B86}"/>
                    </a:ext>
                  </a:extLst>
                </p14:cNvPr>
                <p14:cNvContentPartPr/>
                <p14:nvPr/>
              </p14:nvContentPartPr>
              <p14:xfrm>
                <a:off x="44620" y="2761664"/>
                <a:ext cx="1050840" cy="35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BD1DB1-1E29-4026-AE99-A2EFD0612B8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620" y="2744024"/>
                  <a:ext cx="108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C32283D-3791-47D2-91DC-66496906A771}"/>
                    </a:ext>
                  </a:extLst>
                </p14:cNvPr>
                <p14:cNvContentPartPr/>
                <p14:nvPr/>
              </p14:nvContentPartPr>
              <p14:xfrm>
                <a:off x="20860" y="2881544"/>
                <a:ext cx="1046880" cy="108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C32283D-3791-47D2-91DC-66496906A77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20" y="2863904"/>
                  <a:ext cx="1082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DCE378A-8458-464B-947C-2FBD898DE5C6}"/>
                    </a:ext>
                  </a:extLst>
                </p14:cNvPr>
                <p14:cNvContentPartPr/>
                <p14:nvPr/>
              </p14:nvContentPartPr>
              <p14:xfrm>
                <a:off x="1455100" y="2353064"/>
                <a:ext cx="253800" cy="371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DCE378A-8458-464B-947C-2FBD898DE5C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37100" y="2335424"/>
                  <a:ext cx="289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71D0CCE-CB4D-465B-9E5B-639F584DCADD}"/>
                    </a:ext>
                  </a:extLst>
                </p14:cNvPr>
                <p14:cNvContentPartPr/>
                <p14:nvPr/>
              </p14:nvContentPartPr>
              <p14:xfrm>
                <a:off x="1729060" y="2457464"/>
                <a:ext cx="198000" cy="225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71D0CCE-CB4D-465B-9E5B-639F584DCA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11420" y="2439464"/>
                  <a:ext cx="233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7388915-8F5B-4CA3-915A-6A71B777EE28}"/>
                    </a:ext>
                  </a:extLst>
                </p14:cNvPr>
                <p14:cNvContentPartPr/>
                <p14:nvPr/>
              </p14:nvContentPartPr>
              <p14:xfrm>
                <a:off x="1728340" y="2467184"/>
                <a:ext cx="407880" cy="221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7388915-8F5B-4CA3-915A-6A71B777EE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10700" y="2449184"/>
                  <a:ext cx="443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6E68EB3-73A2-42E4-A341-76BDF1742AD2}"/>
                    </a:ext>
                  </a:extLst>
                </p14:cNvPr>
                <p14:cNvContentPartPr/>
                <p14:nvPr/>
              </p14:nvContentPartPr>
              <p14:xfrm>
                <a:off x="2134780" y="2348024"/>
                <a:ext cx="230760" cy="417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6E68EB3-73A2-42E4-A341-76BDF1742AD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17140" y="2330384"/>
                  <a:ext cx="2664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C2A6CD-A052-4107-852C-62DFDF4D7A61}"/>
                    </a:ext>
                  </a:extLst>
                </p14:cNvPr>
                <p14:cNvContentPartPr/>
                <p14:nvPr/>
              </p14:nvContentPartPr>
              <p14:xfrm>
                <a:off x="2317300" y="2405624"/>
                <a:ext cx="133200" cy="3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C2A6CD-A052-4107-852C-62DFDF4D7A6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99300" y="2387984"/>
                  <a:ext cx="168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0FFFA8-0F5A-41C4-ADAF-6CC0000C2A1B}"/>
                    </a:ext>
                  </a:extLst>
                </p14:cNvPr>
                <p14:cNvContentPartPr/>
                <p14:nvPr/>
              </p14:nvContentPartPr>
              <p14:xfrm>
                <a:off x="2501980" y="2565824"/>
                <a:ext cx="286200" cy="110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0FFFA8-0F5A-41C4-ADAF-6CC0000C2A1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83980" y="2547824"/>
                  <a:ext cx="321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4005C4-ECB8-48D4-BFA1-EE10BBA8C70A}"/>
                    </a:ext>
                  </a:extLst>
                </p14:cNvPr>
                <p14:cNvContentPartPr/>
                <p14:nvPr/>
              </p14:nvContentPartPr>
              <p14:xfrm>
                <a:off x="2850100" y="2348024"/>
                <a:ext cx="148680" cy="380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4005C4-ECB8-48D4-BFA1-EE10BBA8C7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32100" y="2330384"/>
                  <a:ext cx="1843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E7FD92-F916-4986-8BB1-CDC3886C3566}"/>
                    </a:ext>
                  </a:extLst>
                </p14:cNvPr>
                <p14:cNvContentPartPr/>
                <p14:nvPr/>
              </p14:nvContentPartPr>
              <p14:xfrm>
                <a:off x="3028660" y="2404904"/>
                <a:ext cx="206280" cy="251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E7FD92-F916-4986-8BB1-CDC3886C356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11020" y="2387264"/>
                  <a:ext cx="241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EDBEC72-0DB9-4742-9471-5164DEA2BC62}"/>
                    </a:ext>
                  </a:extLst>
                </p14:cNvPr>
                <p14:cNvContentPartPr/>
                <p14:nvPr/>
              </p14:nvContentPartPr>
              <p14:xfrm>
                <a:off x="3070420" y="2559704"/>
                <a:ext cx="151200" cy="19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EDBEC72-0DB9-4742-9471-5164DEA2BC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52420" y="2541704"/>
                  <a:ext cx="186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E311ABA-0112-4880-9729-C4352F6E8AEB}"/>
                    </a:ext>
                  </a:extLst>
                </p14:cNvPr>
                <p14:cNvContentPartPr/>
                <p14:nvPr/>
              </p14:nvContentPartPr>
              <p14:xfrm>
                <a:off x="3377500" y="2343704"/>
                <a:ext cx="190440" cy="298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E311ABA-0112-4880-9729-C4352F6E8A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59860" y="2325704"/>
                  <a:ext cx="2260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45C24FA-1D6D-4263-BB22-9A3DE22D8B96}"/>
                    </a:ext>
                  </a:extLst>
                </p14:cNvPr>
                <p14:cNvContentPartPr/>
                <p14:nvPr/>
              </p14:nvContentPartPr>
              <p14:xfrm>
                <a:off x="3812380" y="2430464"/>
                <a:ext cx="184680" cy="221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45C24FA-1D6D-4263-BB22-9A3DE22D8B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94380" y="2412464"/>
                  <a:ext cx="220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0D5287-2DB2-44E2-9867-BAF7BE9D6000}"/>
                    </a:ext>
                  </a:extLst>
                </p14:cNvPr>
                <p14:cNvContentPartPr/>
                <p14:nvPr/>
              </p14:nvContentPartPr>
              <p14:xfrm>
                <a:off x="3976540" y="2308424"/>
                <a:ext cx="160920" cy="496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0D5287-2DB2-44E2-9867-BAF7BE9D600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58540" y="2290424"/>
                  <a:ext cx="1965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AE9D14-38ED-4DCA-9962-B841EF6778D7}"/>
                    </a:ext>
                  </a:extLst>
                </p14:cNvPr>
                <p14:cNvContentPartPr/>
                <p14:nvPr/>
              </p14:nvContentPartPr>
              <p14:xfrm>
                <a:off x="1475620" y="2822864"/>
                <a:ext cx="865800" cy="151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0AE9D14-38ED-4DCA-9962-B841EF6778D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57980" y="2805224"/>
                  <a:ext cx="901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FDAF9BC-0020-4528-A6C8-B18E13491938}"/>
                    </a:ext>
                  </a:extLst>
                </p14:cNvPr>
                <p14:cNvContentPartPr/>
                <p14:nvPr/>
              </p14:nvContentPartPr>
              <p14:xfrm>
                <a:off x="1601260" y="3169184"/>
                <a:ext cx="16200" cy="193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DAF9BC-0020-4528-A6C8-B18E134919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83620" y="3151184"/>
                  <a:ext cx="51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DDE9E8F-AA11-482B-B22F-AFBC19D86B19}"/>
                    </a:ext>
                  </a:extLst>
                </p14:cNvPr>
                <p14:cNvContentPartPr/>
                <p14:nvPr/>
              </p14:nvContentPartPr>
              <p14:xfrm>
                <a:off x="1615660" y="3183224"/>
                <a:ext cx="443160" cy="403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DDE9E8F-AA11-482B-B22F-AFBC19D86B1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98020" y="3165584"/>
                  <a:ext cx="4788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32ACF63-2C4C-4802-A411-846A490FCCD0}"/>
                    </a:ext>
                  </a:extLst>
                </p14:cNvPr>
                <p14:cNvContentPartPr/>
                <p14:nvPr/>
              </p14:nvContentPartPr>
              <p14:xfrm>
                <a:off x="2281300" y="3348464"/>
                <a:ext cx="360" cy="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32ACF63-2C4C-4802-A411-846A490FCCD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63300" y="33304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E9EE4AA-9A75-4EAF-BB4C-D9DDF257D79B}"/>
                    </a:ext>
                  </a:extLst>
                </p14:cNvPr>
                <p14:cNvContentPartPr/>
                <p14:nvPr/>
              </p14:nvContentPartPr>
              <p14:xfrm>
                <a:off x="1055140" y="1069304"/>
                <a:ext cx="316080" cy="339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E9EE4AA-9A75-4EAF-BB4C-D9DDF257D79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7500" y="1051304"/>
                  <a:ext cx="3517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8DEBEC2-ED92-41C8-96B5-DF97F0E66CBB}"/>
                    </a:ext>
                  </a:extLst>
                </p14:cNvPr>
                <p14:cNvContentPartPr/>
                <p14:nvPr/>
              </p14:nvContentPartPr>
              <p14:xfrm>
                <a:off x="1159900" y="1217984"/>
                <a:ext cx="185040" cy="29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8DEBEC2-ED92-41C8-96B5-DF97F0E66CB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42260" y="1200344"/>
                  <a:ext cx="220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5C3F7C-8819-4978-B684-DAA7B9C4FBA8}"/>
                    </a:ext>
                  </a:extLst>
                </p14:cNvPr>
                <p14:cNvContentPartPr/>
                <p14:nvPr/>
              </p14:nvContentPartPr>
              <p14:xfrm>
                <a:off x="1511620" y="1062824"/>
                <a:ext cx="194400" cy="320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5C3F7C-8819-4978-B684-DAA7B9C4FB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93980" y="1044824"/>
                  <a:ext cx="2300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1AA617-5203-461B-8F53-6F92837FA93D}"/>
                    </a:ext>
                  </a:extLst>
                </p14:cNvPr>
                <p14:cNvContentPartPr/>
                <p14:nvPr/>
              </p14:nvContentPartPr>
              <p14:xfrm>
                <a:off x="1854700" y="1192784"/>
                <a:ext cx="420120" cy="64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1AA617-5203-461B-8F53-6F92837FA93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36700" y="1174784"/>
                  <a:ext cx="455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65149D-CC26-47DE-A297-14DBA166590B}"/>
                    </a:ext>
                  </a:extLst>
                </p14:cNvPr>
                <p14:cNvContentPartPr/>
                <p14:nvPr/>
              </p14:nvContentPartPr>
              <p14:xfrm>
                <a:off x="2196700" y="1152104"/>
                <a:ext cx="91800" cy="185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65149D-CC26-47DE-A297-14DBA16659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79060" y="1134464"/>
                  <a:ext cx="127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AE1A230-59D0-49BF-AD3B-201557CA22CD}"/>
                    </a:ext>
                  </a:extLst>
                </p14:cNvPr>
                <p14:cNvContentPartPr/>
                <p14:nvPr/>
              </p14:nvContentPartPr>
              <p14:xfrm>
                <a:off x="2515660" y="1164704"/>
                <a:ext cx="318240" cy="180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AE1A230-59D0-49BF-AD3B-201557CA22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97660" y="1146704"/>
                  <a:ext cx="353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5CBE5C5-B7C9-497B-95B0-BC5767B7E71B}"/>
                    </a:ext>
                  </a:extLst>
                </p14:cNvPr>
                <p14:cNvContentPartPr/>
                <p14:nvPr/>
              </p14:nvContentPartPr>
              <p14:xfrm>
                <a:off x="2549500" y="1412384"/>
                <a:ext cx="280080" cy="11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5CBE5C5-B7C9-497B-95B0-BC5767B7E7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31860" y="1394744"/>
                  <a:ext cx="315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5C88308-434A-4351-9C3B-2566227380BA}"/>
                    </a:ext>
                  </a:extLst>
                </p14:cNvPr>
                <p14:cNvContentPartPr/>
                <p14:nvPr/>
              </p14:nvContentPartPr>
              <p14:xfrm>
                <a:off x="3160420" y="1169384"/>
                <a:ext cx="241560" cy="3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5C88308-434A-4351-9C3B-2566227380B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42420" y="1151744"/>
                  <a:ext cx="277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9E3D8D2-AB0D-4246-9813-133B90B069D3}"/>
                    </a:ext>
                  </a:extLst>
                </p14:cNvPr>
                <p14:cNvContentPartPr/>
                <p14:nvPr/>
              </p14:nvContentPartPr>
              <p14:xfrm>
                <a:off x="3197500" y="1194584"/>
                <a:ext cx="20880" cy="199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9E3D8D2-AB0D-4246-9813-133B90B069D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79500" y="1176944"/>
                  <a:ext cx="56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4DFB5A2-E0D8-4C32-8664-8DF8586F4A1C}"/>
                    </a:ext>
                  </a:extLst>
                </p14:cNvPr>
                <p14:cNvContentPartPr/>
                <p14:nvPr/>
              </p14:nvContentPartPr>
              <p14:xfrm>
                <a:off x="3325660" y="1196744"/>
                <a:ext cx="25200" cy="166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4DFB5A2-E0D8-4C32-8664-8DF8586F4A1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08020" y="1179104"/>
                  <a:ext cx="60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3FC8B65-F67D-4F51-A441-5AFE1E93230A}"/>
                    </a:ext>
                  </a:extLst>
                </p14:cNvPr>
                <p14:cNvContentPartPr/>
                <p14:nvPr/>
              </p14:nvContentPartPr>
              <p14:xfrm>
                <a:off x="3383260" y="1187744"/>
                <a:ext cx="41040" cy="213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3FC8B65-F67D-4F51-A441-5AFE1E93230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65260" y="1169744"/>
                  <a:ext cx="76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F5E1B99-63BF-4BD6-B07B-279FC9F02C17}"/>
                    </a:ext>
                  </a:extLst>
                </p14:cNvPr>
                <p14:cNvContentPartPr/>
                <p14:nvPr/>
              </p14:nvContentPartPr>
              <p14:xfrm>
                <a:off x="3180580" y="1401224"/>
                <a:ext cx="299880" cy="20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5E1B99-63BF-4BD6-B07B-279FC9F02C1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62580" y="1383584"/>
                  <a:ext cx="335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E6A915D-F5DB-420F-87BE-23C04B325B8B}"/>
                    </a:ext>
                  </a:extLst>
                </p14:cNvPr>
                <p14:cNvContentPartPr/>
                <p14:nvPr/>
              </p14:nvContentPartPr>
              <p14:xfrm>
                <a:off x="3567940" y="1235624"/>
                <a:ext cx="199440" cy="161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E6A915D-F5DB-420F-87BE-23C04B325B8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49940" y="1217624"/>
                  <a:ext cx="235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F6F1B3F-7808-4423-9F61-9EF54794D610}"/>
                    </a:ext>
                  </a:extLst>
                </p14:cNvPr>
                <p14:cNvContentPartPr/>
                <p14:nvPr/>
              </p14:nvContentPartPr>
              <p14:xfrm>
                <a:off x="3862420" y="1157864"/>
                <a:ext cx="110160" cy="196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F6F1B3F-7808-4423-9F61-9EF54794D6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44780" y="1140224"/>
                  <a:ext cx="145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6941622-DAAF-4320-9260-AB21182E2168}"/>
                    </a:ext>
                  </a:extLst>
                </p14:cNvPr>
                <p14:cNvContentPartPr/>
                <p14:nvPr/>
              </p14:nvContentPartPr>
              <p14:xfrm>
                <a:off x="3863860" y="1242464"/>
                <a:ext cx="127440" cy="47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6941622-DAAF-4320-9260-AB21182E216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45860" y="1224464"/>
                  <a:ext cx="163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80AB5C9-2DF8-4C76-9699-7833CB9F777A}"/>
                    </a:ext>
                  </a:extLst>
                </p14:cNvPr>
                <p14:cNvContentPartPr/>
                <p14:nvPr/>
              </p14:nvContentPartPr>
              <p14:xfrm>
                <a:off x="4128460" y="1215824"/>
                <a:ext cx="291600" cy="110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80AB5C9-2DF8-4C76-9699-7833CB9F777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10460" y="1198184"/>
                  <a:ext cx="327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DFC177A-5BA6-4A2F-B30C-EEFF52FB3090}"/>
                    </a:ext>
                  </a:extLst>
                </p14:cNvPr>
                <p14:cNvContentPartPr/>
                <p14:nvPr/>
              </p14:nvContentPartPr>
              <p14:xfrm>
                <a:off x="2626900" y="2087744"/>
                <a:ext cx="90360" cy="11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DFC177A-5BA6-4A2F-B30C-EEFF52FB309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08900" y="2070104"/>
                  <a:ext cx="126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E5655C7-8F61-4EB8-8613-2EE4A37AA1F8}"/>
                    </a:ext>
                  </a:extLst>
                </p14:cNvPr>
                <p14:cNvContentPartPr/>
                <p14:nvPr/>
              </p14:nvContentPartPr>
              <p14:xfrm>
                <a:off x="1433500" y="2067584"/>
                <a:ext cx="360" cy="2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E5655C7-8F61-4EB8-8613-2EE4A37AA1F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15860" y="2049584"/>
                  <a:ext cx="36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291317-3256-4AB5-A10C-D2E3C016DBDB}"/>
                    </a:ext>
                  </a:extLst>
                </p14:cNvPr>
                <p14:cNvContentPartPr/>
                <p14:nvPr/>
              </p14:nvContentPartPr>
              <p14:xfrm>
                <a:off x="2079700" y="1880384"/>
                <a:ext cx="366120" cy="44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291317-3256-4AB5-A10C-D2E3C016DBD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61700" y="1862384"/>
                  <a:ext cx="401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9F7642-3CF5-40E2-B41A-E2C84BE22F07}"/>
                    </a:ext>
                  </a:extLst>
                </p14:cNvPr>
                <p14:cNvContentPartPr/>
                <p14:nvPr/>
              </p14:nvContentPartPr>
              <p14:xfrm>
                <a:off x="2329180" y="1759784"/>
                <a:ext cx="183240" cy="257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9F7642-3CF5-40E2-B41A-E2C84BE22F0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11540" y="1742144"/>
                  <a:ext cx="218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633F18-7818-46EB-A8E7-FD7195324B09}"/>
                    </a:ext>
                  </a:extLst>
                </p14:cNvPr>
                <p14:cNvContentPartPr/>
                <p14:nvPr/>
              </p14:nvContentPartPr>
              <p14:xfrm>
                <a:off x="2614300" y="1750424"/>
                <a:ext cx="198360" cy="261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633F18-7818-46EB-A8E7-FD7195324B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596660" y="1732424"/>
                  <a:ext cx="234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0456DB-94D0-4622-BF3F-C59A4270C18E}"/>
                    </a:ext>
                  </a:extLst>
                </p14:cNvPr>
                <p14:cNvContentPartPr/>
                <p14:nvPr/>
              </p14:nvContentPartPr>
              <p14:xfrm>
                <a:off x="3012820" y="1883264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0456DB-94D0-4622-BF3F-C59A4270C18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95180" y="18656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93081FA-5752-429C-A6C0-3AFA3BEDC0B1}"/>
                    </a:ext>
                  </a:extLst>
                </p14:cNvPr>
                <p14:cNvContentPartPr/>
                <p14:nvPr/>
              </p14:nvContentPartPr>
              <p14:xfrm>
                <a:off x="3000580" y="1718384"/>
                <a:ext cx="399960" cy="36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93081FA-5752-429C-A6C0-3AFA3BEDC0B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982580" y="1700384"/>
                  <a:ext cx="435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814AA16-A7E0-4EFF-86BC-63C45F6B6644}"/>
                    </a:ext>
                  </a:extLst>
                </p14:cNvPr>
                <p14:cNvContentPartPr/>
                <p14:nvPr/>
              </p14:nvContentPartPr>
              <p14:xfrm>
                <a:off x="3077980" y="1760864"/>
                <a:ext cx="2520" cy="154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814AA16-A7E0-4EFF-86BC-63C45F6B664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060340" y="1742864"/>
                  <a:ext cx="38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92DB774-0F91-402B-8287-9567A1617A1F}"/>
                    </a:ext>
                  </a:extLst>
                </p14:cNvPr>
                <p14:cNvContentPartPr/>
                <p14:nvPr/>
              </p14:nvContentPartPr>
              <p14:xfrm>
                <a:off x="3203980" y="1720184"/>
                <a:ext cx="20880" cy="165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92DB774-0F91-402B-8287-9567A1617A1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186340" y="1702544"/>
                  <a:ext cx="56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2206EA7-C74F-4784-909D-52997546933F}"/>
                    </a:ext>
                  </a:extLst>
                </p14:cNvPr>
                <p14:cNvContentPartPr/>
                <p14:nvPr/>
              </p14:nvContentPartPr>
              <p14:xfrm>
                <a:off x="3293260" y="1725224"/>
                <a:ext cx="26280" cy="2538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2206EA7-C74F-4784-909D-52997546933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275260" y="1707584"/>
                  <a:ext cx="61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11B1564-AF91-44F3-94BA-FEE9373CF55B}"/>
                    </a:ext>
                  </a:extLst>
                </p14:cNvPr>
                <p14:cNvContentPartPr/>
                <p14:nvPr/>
              </p14:nvContentPartPr>
              <p14:xfrm>
                <a:off x="3057820" y="1946984"/>
                <a:ext cx="245880" cy="7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11B1564-AF91-44F3-94BA-FEE9373CF55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040180" y="1929344"/>
                  <a:ext cx="28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B69C404-BDDC-4115-876D-3E6E1248F3BE}"/>
                    </a:ext>
                  </a:extLst>
                </p14:cNvPr>
                <p14:cNvContentPartPr/>
                <p14:nvPr/>
              </p14:nvContentPartPr>
              <p14:xfrm>
                <a:off x="3475420" y="1774184"/>
                <a:ext cx="153720" cy="199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B69C404-BDDC-4115-876D-3E6E1248F3B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57780" y="1756184"/>
                  <a:ext cx="189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A5AD216-86AB-40A3-BEF8-E26A6880069C}"/>
                    </a:ext>
                  </a:extLst>
                </p14:cNvPr>
                <p14:cNvContentPartPr/>
                <p14:nvPr/>
              </p14:nvContentPartPr>
              <p14:xfrm>
                <a:off x="3718780" y="1678064"/>
                <a:ext cx="99360" cy="244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A5AD216-86AB-40A3-BEF8-E26A6880069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700780" y="1660424"/>
                  <a:ext cx="135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0FBC5F1-C1DB-441F-92FE-336BAC3BD760}"/>
                    </a:ext>
                  </a:extLst>
                </p14:cNvPr>
                <p14:cNvContentPartPr/>
                <p14:nvPr/>
              </p14:nvContentPartPr>
              <p14:xfrm>
                <a:off x="3723100" y="1847984"/>
                <a:ext cx="116280" cy="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0FBC5F1-C1DB-441F-92FE-336BAC3BD76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705460" y="1829984"/>
                  <a:ext cx="151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6794AEB-03D0-46AB-A53F-C9D201C80220}"/>
                    </a:ext>
                  </a:extLst>
                </p14:cNvPr>
                <p14:cNvContentPartPr/>
                <p14:nvPr/>
              </p14:nvContentPartPr>
              <p14:xfrm>
                <a:off x="3913180" y="1739624"/>
                <a:ext cx="304920" cy="165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6794AEB-03D0-46AB-A53F-C9D201C8022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895540" y="1721984"/>
                  <a:ext cx="340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08DB19-F73C-44DD-9479-39BB3657084A}"/>
                    </a:ext>
                  </a:extLst>
                </p14:cNvPr>
                <p14:cNvContentPartPr/>
                <p14:nvPr/>
              </p14:nvContentPartPr>
              <p14:xfrm>
                <a:off x="7278820" y="2269184"/>
                <a:ext cx="308160" cy="110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08DB19-F73C-44DD-9479-39BB3657084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61180" y="2251184"/>
                  <a:ext cx="343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65C7362-46CF-4487-9192-43A701C12B51}"/>
                    </a:ext>
                  </a:extLst>
                </p14:cNvPr>
                <p14:cNvContentPartPr/>
                <p14:nvPr/>
              </p14:nvContentPartPr>
              <p14:xfrm>
                <a:off x="7219420" y="2609384"/>
                <a:ext cx="282960" cy="23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65C7362-46CF-4487-9192-43A701C12B5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201420" y="2591384"/>
                  <a:ext cx="318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8E79976-176C-4224-9FBC-35BA76C1EABF}"/>
                    </a:ext>
                  </a:extLst>
                </p14:cNvPr>
                <p14:cNvContentPartPr/>
                <p14:nvPr/>
              </p14:nvContentPartPr>
              <p14:xfrm>
                <a:off x="7325260" y="2626304"/>
                <a:ext cx="20520" cy="208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8E79976-176C-4224-9FBC-35BA76C1EAB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307260" y="2608664"/>
                  <a:ext cx="56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4CDDA52-E575-4C5F-8E78-F1BBBBA12FCF}"/>
                    </a:ext>
                  </a:extLst>
                </p14:cNvPr>
                <p14:cNvContentPartPr/>
                <p14:nvPr/>
              </p14:nvContentPartPr>
              <p14:xfrm>
                <a:off x="7447660" y="2681024"/>
                <a:ext cx="9360" cy="145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4CDDA52-E575-4C5F-8E78-F1BBBBA12FC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430020" y="2663384"/>
                  <a:ext cx="45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6F59CFB-FD01-43D9-825F-677B77CE5B62}"/>
                    </a:ext>
                  </a:extLst>
                </p14:cNvPr>
                <p14:cNvContentPartPr/>
                <p14:nvPr/>
              </p14:nvContentPartPr>
              <p14:xfrm>
                <a:off x="7202500" y="2661944"/>
                <a:ext cx="75600" cy="210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6F59CFB-FD01-43D9-825F-677B77CE5B6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184500" y="2643944"/>
                  <a:ext cx="111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2665975-FB67-4168-B22D-4B1755434642}"/>
                    </a:ext>
                  </a:extLst>
                </p14:cNvPr>
                <p14:cNvContentPartPr/>
                <p14:nvPr/>
              </p14:nvContentPartPr>
              <p14:xfrm>
                <a:off x="7605340" y="2678504"/>
                <a:ext cx="197280" cy="134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2665975-FB67-4168-B22D-4B175543464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587700" y="2660864"/>
                  <a:ext cx="232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389E01-D6B4-4671-B3E4-9D550EA87376}"/>
                    </a:ext>
                  </a:extLst>
                </p14:cNvPr>
                <p14:cNvContentPartPr/>
                <p14:nvPr/>
              </p14:nvContentPartPr>
              <p14:xfrm>
                <a:off x="7899100" y="2629544"/>
                <a:ext cx="110520" cy="140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389E01-D6B4-4671-B3E4-9D550EA8737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81460" y="2611544"/>
                  <a:ext cx="146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37A697A-9CF9-4FC7-AFE1-4441E859B1E1}"/>
                    </a:ext>
                  </a:extLst>
                </p14:cNvPr>
                <p14:cNvContentPartPr/>
                <p14:nvPr/>
              </p14:nvContentPartPr>
              <p14:xfrm>
                <a:off x="7955620" y="2693264"/>
                <a:ext cx="134280" cy="9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37A697A-9CF9-4FC7-AFE1-4441E859B1E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937620" y="2675624"/>
                  <a:ext cx="169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83C799E-0BD0-45AC-B1D3-A4009AC119E8}"/>
                    </a:ext>
                  </a:extLst>
                </p14:cNvPr>
                <p14:cNvContentPartPr/>
                <p14:nvPr/>
              </p14:nvContentPartPr>
              <p14:xfrm>
                <a:off x="7169740" y="3014384"/>
                <a:ext cx="807480" cy="78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83C799E-0BD0-45AC-B1D3-A4009AC119E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152100" y="2996384"/>
                  <a:ext cx="843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E8E8112-5289-4880-A161-263E93C0580B}"/>
                    </a:ext>
                  </a:extLst>
                </p14:cNvPr>
                <p14:cNvContentPartPr/>
                <p14:nvPr/>
              </p14:nvContentPartPr>
              <p14:xfrm>
                <a:off x="7232740" y="3123464"/>
                <a:ext cx="855720" cy="107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E8E8112-5289-4880-A161-263E93C0580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15100" y="3105824"/>
                  <a:ext cx="891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56A7628-5D57-4364-9D3D-90DBF451B8AA}"/>
                    </a:ext>
                  </a:extLst>
                </p14:cNvPr>
                <p14:cNvContentPartPr/>
                <p14:nvPr/>
              </p14:nvContentPartPr>
              <p14:xfrm>
                <a:off x="2552740" y="2103944"/>
                <a:ext cx="76680" cy="187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56A7628-5D57-4364-9D3D-90DBF451B8A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534740" y="2086304"/>
                  <a:ext cx="112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49C5B38-150D-46B9-A828-9FAD5052AE2D}"/>
                    </a:ext>
                  </a:extLst>
                </p14:cNvPr>
                <p14:cNvContentPartPr/>
                <p14:nvPr/>
              </p14:nvContentPartPr>
              <p14:xfrm>
                <a:off x="2792140" y="2151464"/>
                <a:ext cx="2520" cy="8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49C5B38-150D-46B9-A828-9FAD5052AE2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774500" y="2133824"/>
                  <a:ext cx="38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B2091EB-5655-40B3-9630-1E86DF388789}"/>
                    </a:ext>
                  </a:extLst>
                </p14:cNvPr>
                <p14:cNvContentPartPr/>
                <p14:nvPr/>
              </p14:nvContentPartPr>
              <p14:xfrm>
                <a:off x="2713300" y="2105384"/>
                <a:ext cx="150840" cy="1620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B2091EB-5655-40B3-9630-1E86DF38878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95660" y="2087384"/>
                  <a:ext cx="186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E85DF24-D02E-4D50-B323-717CE89BBCBC}"/>
                    </a:ext>
                  </a:extLst>
                </p14:cNvPr>
                <p14:cNvContentPartPr/>
                <p14:nvPr/>
              </p14:nvContentPartPr>
              <p14:xfrm>
                <a:off x="2686300" y="2172704"/>
                <a:ext cx="137520" cy="126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E85DF24-D02E-4D50-B323-717CE89BBCB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668660" y="2155064"/>
                  <a:ext cx="173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6D531C9-B5DB-464B-A701-29A49337E02F}"/>
                    </a:ext>
                  </a:extLst>
                </p14:cNvPr>
                <p14:cNvContentPartPr/>
                <p14:nvPr/>
              </p14:nvContentPartPr>
              <p14:xfrm>
                <a:off x="1202740" y="2129144"/>
                <a:ext cx="176040" cy="153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6D531C9-B5DB-464B-A701-29A49337E02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85100" y="2111504"/>
                  <a:ext cx="211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A7861E2-6BDB-4015-9CE9-D6A877861716}"/>
                    </a:ext>
                  </a:extLst>
                </p14:cNvPr>
                <p14:cNvContentPartPr/>
                <p14:nvPr/>
              </p14:nvContentPartPr>
              <p14:xfrm>
                <a:off x="1477420" y="2094584"/>
                <a:ext cx="45360" cy="160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A7861E2-6BDB-4015-9CE9-D6A87786171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459780" y="2076944"/>
                  <a:ext cx="81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E64B3C0-656B-4304-9D59-50B9657431DD}"/>
                    </a:ext>
                  </a:extLst>
                </p14:cNvPr>
                <p14:cNvContentPartPr/>
                <p14:nvPr/>
              </p14:nvContentPartPr>
              <p14:xfrm>
                <a:off x="1629340" y="2067584"/>
                <a:ext cx="142560" cy="153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E64B3C0-656B-4304-9D59-50B9657431D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611340" y="2049584"/>
                  <a:ext cx="178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9AEA596-244C-4876-95DD-1E1D59C58052}"/>
                    </a:ext>
                  </a:extLst>
                </p14:cNvPr>
                <p14:cNvContentPartPr/>
                <p14:nvPr/>
              </p14:nvContentPartPr>
              <p14:xfrm>
                <a:off x="1671100" y="2156504"/>
                <a:ext cx="75600" cy="12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9AEA596-244C-4876-95DD-1E1D59C5805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653460" y="2138864"/>
                  <a:ext cx="111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08165D1-590B-471D-B74D-1EFF8CE4CD1A}"/>
                    </a:ext>
                  </a:extLst>
                </p14:cNvPr>
                <p14:cNvContentPartPr/>
                <p14:nvPr/>
              </p14:nvContentPartPr>
              <p14:xfrm>
                <a:off x="1321180" y="2209424"/>
                <a:ext cx="579960" cy="1216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08165D1-590B-471D-B74D-1EFF8CE4CD1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303180" y="2191424"/>
                  <a:ext cx="615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23FCF4D-1262-4A20-B04B-C4C255BF6962}"/>
                    </a:ext>
                  </a:extLst>
                </p14:cNvPr>
                <p14:cNvContentPartPr/>
                <p14:nvPr/>
              </p14:nvContentPartPr>
              <p14:xfrm>
                <a:off x="7266220" y="219344"/>
                <a:ext cx="645120" cy="267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23FCF4D-1262-4A20-B04B-C4C255BF696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248580" y="201344"/>
                  <a:ext cx="6807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B778523-9184-4CF9-9714-84E3D8CE6954}"/>
                    </a:ext>
                  </a:extLst>
                </p14:cNvPr>
                <p14:cNvContentPartPr/>
                <p14:nvPr/>
              </p14:nvContentPartPr>
              <p14:xfrm>
                <a:off x="7246780" y="302864"/>
                <a:ext cx="163800" cy="178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B778523-9184-4CF9-9714-84E3D8CE695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28780" y="284864"/>
                  <a:ext cx="199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1B5C011-CE82-48A1-8A55-0368D8344432}"/>
                    </a:ext>
                  </a:extLst>
                </p14:cNvPr>
                <p14:cNvContentPartPr/>
                <p14:nvPr/>
              </p14:nvContentPartPr>
              <p14:xfrm>
                <a:off x="4575580" y="3853544"/>
                <a:ext cx="450360" cy="428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1B5C011-CE82-48A1-8A55-0368D834443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557580" y="3835904"/>
                  <a:ext cx="4860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6980C81-C84B-4CBA-B36C-4AF22A3A9C3B}"/>
                    </a:ext>
                  </a:extLst>
                </p14:cNvPr>
                <p14:cNvContentPartPr/>
                <p14:nvPr/>
              </p14:nvContentPartPr>
              <p14:xfrm>
                <a:off x="5153020" y="3872264"/>
                <a:ext cx="592560" cy="464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6980C81-C84B-4CBA-B36C-4AF22A3A9C3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135020" y="3854264"/>
                  <a:ext cx="6282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778AABC-E966-44D3-8BB5-B9964A900D6E}"/>
                    </a:ext>
                  </a:extLst>
                </p14:cNvPr>
                <p14:cNvContentPartPr/>
                <p14:nvPr/>
              </p14:nvContentPartPr>
              <p14:xfrm>
                <a:off x="3231340" y="4435664"/>
                <a:ext cx="226800" cy="341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778AABC-E966-44D3-8BB5-B9964A900D6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213340" y="4417664"/>
                  <a:ext cx="2624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72EDF28-4F6B-4BA8-BC95-93F22B408172}"/>
                    </a:ext>
                  </a:extLst>
                </p14:cNvPr>
                <p14:cNvContentPartPr/>
                <p14:nvPr/>
              </p14:nvContentPartPr>
              <p14:xfrm>
                <a:off x="3508180" y="4719344"/>
                <a:ext cx="18360" cy="212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72EDF28-4F6B-4BA8-BC95-93F22B40817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490180" y="4701704"/>
                  <a:ext cx="54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11F3DD7-E087-4544-8430-A0D093EE5E3C}"/>
                    </a:ext>
                  </a:extLst>
                </p14:cNvPr>
                <p14:cNvContentPartPr/>
                <p14:nvPr/>
              </p14:nvContentPartPr>
              <p14:xfrm>
                <a:off x="3766300" y="4459424"/>
                <a:ext cx="376920" cy="589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11F3DD7-E087-4544-8430-A0D093EE5E3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748660" y="4441784"/>
                  <a:ext cx="412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B8E2ABE-4012-4BDC-BC98-0F09B2441CBA}"/>
                    </a:ext>
                  </a:extLst>
                </p14:cNvPr>
                <p14:cNvContentPartPr/>
                <p14:nvPr/>
              </p14:nvContentPartPr>
              <p14:xfrm>
                <a:off x="4269220" y="4733384"/>
                <a:ext cx="111960" cy="228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B8E2ABE-4012-4BDC-BC98-0F09B2441CB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251220" y="4715744"/>
                  <a:ext cx="147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50AA1FF-8E00-44A1-90F1-7DE90BA51383}"/>
                    </a:ext>
                  </a:extLst>
                </p14:cNvPr>
                <p14:cNvContentPartPr/>
                <p14:nvPr/>
              </p14:nvContentPartPr>
              <p14:xfrm>
                <a:off x="4843060" y="4705304"/>
                <a:ext cx="47520" cy="225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50AA1FF-8E00-44A1-90F1-7DE90BA5138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825420" y="4687304"/>
                  <a:ext cx="83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B7011F2-56D4-4CCA-95EE-29B8759F50D6}"/>
                    </a:ext>
                  </a:extLst>
                </p14:cNvPr>
                <p14:cNvContentPartPr/>
                <p14:nvPr/>
              </p14:nvContentPartPr>
              <p14:xfrm>
                <a:off x="4874740" y="4643384"/>
                <a:ext cx="154800" cy="294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B7011F2-56D4-4CCA-95EE-29B8759F50D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856740" y="4625384"/>
                  <a:ext cx="1904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A1EED95-6C5D-4661-A3C6-6E80FD898541}"/>
                    </a:ext>
                  </a:extLst>
                </p14:cNvPr>
                <p14:cNvContentPartPr/>
                <p14:nvPr/>
              </p14:nvContentPartPr>
              <p14:xfrm>
                <a:off x="5018740" y="4546184"/>
                <a:ext cx="279360" cy="6148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A1EED95-6C5D-4661-A3C6-6E80FD89854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000740" y="4528544"/>
                  <a:ext cx="3150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A1397F7-B5EE-43E6-8C66-60C8370F52CB}"/>
                    </a:ext>
                  </a:extLst>
                </p14:cNvPr>
                <p14:cNvContentPartPr/>
                <p14:nvPr/>
              </p14:nvContentPartPr>
              <p14:xfrm>
                <a:off x="3308740" y="5221184"/>
                <a:ext cx="1769040" cy="55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A1397F7-B5EE-43E6-8C66-60C8370F52C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291100" y="5203184"/>
                  <a:ext cx="1804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8BCAD52-92B3-4002-8B11-12D27326566A}"/>
                    </a:ext>
                  </a:extLst>
                </p14:cNvPr>
                <p14:cNvContentPartPr/>
                <p14:nvPr/>
              </p14:nvContentPartPr>
              <p14:xfrm>
                <a:off x="3236740" y="5208584"/>
                <a:ext cx="111960" cy="16930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8BCAD52-92B3-4002-8B11-12D27326566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19100" y="5190584"/>
                  <a:ext cx="147600" cy="17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3F0F519-9203-4F47-9656-52052749CA2E}"/>
                    </a:ext>
                  </a:extLst>
                </p14:cNvPr>
                <p14:cNvContentPartPr/>
                <p14:nvPr/>
              </p14:nvContentPartPr>
              <p14:xfrm>
                <a:off x="4980580" y="5201236"/>
                <a:ext cx="56520" cy="1531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3F0F519-9203-4F47-9656-52052749CA2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962580" y="5183236"/>
                  <a:ext cx="92160" cy="15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C8ABC99-0509-4A5E-B3E0-83BF2E4014C8}"/>
                    </a:ext>
                  </a:extLst>
                </p14:cNvPr>
                <p14:cNvContentPartPr/>
                <p14:nvPr/>
              </p14:nvContentPartPr>
              <p14:xfrm>
                <a:off x="4002100" y="5217796"/>
                <a:ext cx="56520" cy="1562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C8ABC99-0509-4A5E-B3E0-83BF2E4014C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984460" y="5199796"/>
                  <a:ext cx="92160" cy="15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B8CCF0E-7A41-4FF7-8672-8071CFEDD69F}"/>
                    </a:ext>
                  </a:extLst>
                </p14:cNvPr>
                <p14:cNvContentPartPr/>
                <p14:nvPr/>
              </p14:nvContentPartPr>
              <p14:xfrm>
                <a:off x="3296500" y="5645476"/>
                <a:ext cx="1787760" cy="1180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B8CCF0E-7A41-4FF7-8672-8071CFEDD69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278860" y="5627836"/>
                  <a:ext cx="1823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F493CC4-922D-4357-BEC9-8A52D5C37EFB}"/>
                    </a:ext>
                  </a:extLst>
                </p14:cNvPr>
                <p14:cNvContentPartPr/>
                <p14:nvPr/>
              </p14:nvContentPartPr>
              <p14:xfrm>
                <a:off x="3542740" y="5361076"/>
                <a:ext cx="235800" cy="2538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F493CC4-922D-4357-BEC9-8A52D5C37EF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25100" y="5343436"/>
                  <a:ext cx="271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61EA0E1-66E1-46F5-BF30-9C134A3675B3}"/>
                    </a:ext>
                  </a:extLst>
                </p14:cNvPr>
                <p14:cNvContentPartPr/>
                <p14:nvPr/>
              </p14:nvContentPartPr>
              <p14:xfrm>
                <a:off x="4239700" y="5379436"/>
                <a:ext cx="213840" cy="241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61EA0E1-66E1-46F5-BF30-9C134A3675B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222060" y="5361796"/>
                  <a:ext cx="249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6B8BE78-878F-4D28-B7A3-08AB05158CD3}"/>
                    </a:ext>
                  </a:extLst>
                </p14:cNvPr>
                <p14:cNvContentPartPr/>
                <p14:nvPr/>
              </p14:nvContentPartPr>
              <p14:xfrm>
                <a:off x="4537060" y="5509036"/>
                <a:ext cx="360" cy="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6B8BE78-878F-4D28-B7A3-08AB05158CD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19060" y="5491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4DB2288-486E-458E-AB21-3354FB6A89DF}"/>
                    </a:ext>
                  </a:extLst>
                </p14:cNvPr>
                <p14:cNvContentPartPr/>
                <p14:nvPr/>
              </p14:nvContentPartPr>
              <p14:xfrm>
                <a:off x="2989060" y="5039956"/>
                <a:ext cx="321120" cy="2728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4DB2288-486E-458E-AB21-3354FB6A89D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71420" y="5022316"/>
                  <a:ext cx="356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A771227-2C66-40E5-98A4-1674F58CD2C2}"/>
                    </a:ext>
                  </a:extLst>
                </p14:cNvPr>
                <p14:cNvContentPartPr/>
                <p14:nvPr/>
              </p14:nvContentPartPr>
              <p14:xfrm>
                <a:off x="3259420" y="5102956"/>
                <a:ext cx="105120" cy="3272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A771227-2C66-40E5-98A4-1674F58CD2C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41420" y="5084956"/>
                  <a:ext cx="1407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944F92A-DA51-4B81-9933-39F5E7134B97}"/>
                    </a:ext>
                  </a:extLst>
                </p14:cNvPr>
                <p14:cNvContentPartPr/>
                <p14:nvPr/>
              </p14:nvContentPartPr>
              <p14:xfrm>
                <a:off x="2650300" y="5348116"/>
                <a:ext cx="137520" cy="2422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944F92A-DA51-4B81-9933-39F5E7134B9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632300" y="5330116"/>
                  <a:ext cx="173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AC8457F-35FB-4B81-9D87-D054826D9597}"/>
                    </a:ext>
                  </a:extLst>
                </p14:cNvPr>
                <p14:cNvContentPartPr/>
                <p14:nvPr/>
              </p14:nvContentPartPr>
              <p14:xfrm>
                <a:off x="2850820" y="5368996"/>
                <a:ext cx="54360" cy="170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AC8457F-35FB-4B81-9D87-D054826D959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832820" y="5351356"/>
                  <a:ext cx="90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790FAC1-EC5B-4AC5-8219-DAE1716B8856}"/>
                    </a:ext>
                  </a:extLst>
                </p14:cNvPr>
                <p14:cNvContentPartPr/>
                <p14:nvPr/>
              </p14:nvContentPartPr>
              <p14:xfrm>
                <a:off x="2909500" y="5329756"/>
                <a:ext cx="112680" cy="122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790FAC1-EC5B-4AC5-8219-DAE1716B885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891860" y="5311756"/>
                  <a:ext cx="148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E9BF423-06BC-4CC5-845D-DBB01593D314}"/>
                    </a:ext>
                  </a:extLst>
                </p14:cNvPr>
                <p14:cNvContentPartPr/>
                <p14:nvPr/>
              </p14:nvContentPartPr>
              <p14:xfrm>
                <a:off x="2654980" y="5544316"/>
                <a:ext cx="348120" cy="986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E9BF423-06BC-4CC5-845D-DBB01593D31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636980" y="5526316"/>
                  <a:ext cx="383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C33DD62-DD5F-49B1-A028-5CF8DCA1BCF6}"/>
                    </a:ext>
                  </a:extLst>
                </p14:cNvPr>
                <p14:cNvContentPartPr/>
                <p14:nvPr/>
              </p14:nvContentPartPr>
              <p14:xfrm>
                <a:off x="2713300" y="5591836"/>
                <a:ext cx="377280" cy="1177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C33DD62-DD5F-49B1-A028-5CF8DCA1BCF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695660" y="5574196"/>
                  <a:ext cx="412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9B6F2C6-41F2-488F-A16F-422F15A9C272}"/>
                    </a:ext>
                  </a:extLst>
                </p14:cNvPr>
                <p14:cNvContentPartPr/>
                <p14:nvPr/>
              </p14:nvContentPartPr>
              <p14:xfrm>
                <a:off x="3583420" y="5836996"/>
                <a:ext cx="77760" cy="1389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9B6F2C6-41F2-488F-A16F-422F15A9C27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565780" y="5818996"/>
                  <a:ext cx="113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F6F17A5-854A-4E83-8FBB-1DE576B21311}"/>
                    </a:ext>
                  </a:extLst>
                </p14:cNvPr>
                <p14:cNvContentPartPr/>
                <p14:nvPr/>
              </p14:nvContentPartPr>
              <p14:xfrm>
                <a:off x="3558940" y="5817556"/>
                <a:ext cx="131040" cy="186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F6F17A5-854A-4E83-8FBB-1DE576B2131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40940" y="5799916"/>
                  <a:ext cx="166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39A8100-C816-4B64-91F3-919347AF598F}"/>
                    </a:ext>
                  </a:extLst>
                </p14:cNvPr>
                <p14:cNvContentPartPr/>
                <p14:nvPr/>
              </p14:nvContentPartPr>
              <p14:xfrm>
                <a:off x="4370020" y="5878396"/>
                <a:ext cx="42120" cy="171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39A8100-C816-4B64-91F3-919347AF598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52380" y="5860756"/>
                  <a:ext cx="77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EAFE167-24FE-498B-8143-2344BB3E8970}"/>
                    </a:ext>
                  </a:extLst>
                </p14:cNvPr>
                <p14:cNvContentPartPr/>
                <p14:nvPr/>
              </p14:nvContentPartPr>
              <p14:xfrm>
                <a:off x="3542020" y="6178636"/>
                <a:ext cx="83520" cy="554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EAFE167-24FE-498B-8143-2344BB3E897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24020" y="6160636"/>
                  <a:ext cx="119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5AE1784-E2D9-4F25-89C6-C2997BA76DD1}"/>
                    </a:ext>
                  </a:extLst>
                </p14:cNvPr>
                <p14:cNvContentPartPr/>
                <p14:nvPr/>
              </p14:nvContentPartPr>
              <p14:xfrm>
                <a:off x="3576220" y="6173236"/>
                <a:ext cx="106560" cy="1468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5AE1784-E2D9-4F25-89C6-C2997BA76DD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58580" y="6155236"/>
                  <a:ext cx="142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1F4D254-BF56-4933-862A-EE0DD1641864}"/>
                    </a:ext>
                  </a:extLst>
                </p14:cNvPr>
                <p14:cNvContentPartPr/>
                <p14:nvPr/>
              </p14:nvContentPartPr>
              <p14:xfrm>
                <a:off x="4237540" y="6272956"/>
                <a:ext cx="193680" cy="106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1F4D254-BF56-4933-862A-EE0DD164186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219540" y="6254956"/>
                  <a:ext cx="229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9269E17-5ECB-46EC-91DF-C76234327E38}"/>
                    </a:ext>
                  </a:extLst>
                </p14:cNvPr>
                <p14:cNvContentPartPr/>
                <p14:nvPr/>
              </p14:nvContentPartPr>
              <p14:xfrm>
                <a:off x="3516100" y="6450436"/>
                <a:ext cx="222840" cy="163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9269E17-5ECB-46EC-91DF-C76234327E3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98100" y="6432796"/>
                  <a:ext cx="258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618154F-FD45-4D55-8F30-AE95D6944D10}"/>
                    </a:ext>
                  </a:extLst>
                </p14:cNvPr>
                <p14:cNvContentPartPr/>
                <p14:nvPr/>
              </p14:nvContentPartPr>
              <p14:xfrm>
                <a:off x="3486580" y="6750316"/>
                <a:ext cx="174240" cy="103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618154F-FD45-4D55-8F30-AE95D6944D1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468940" y="6732316"/>
                  <a:ext cx="209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29460AC-1939-48B9-BE76-52F60A6D0552}"/>
                    </a:ext>
                  </a:extLst>
                </p14:cNvPr>
                <p14:cNvContentPartPr/>
                <p14:nvPr/>
              </p14:nvContentPartPr>
              <p14:xfrm>
                <a:off x="4286140" y="6520276"/>
                <a:ext cx="178200" cy="119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29460AC-1939-48B9-BE76-52F60A6D055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68140" y="6502276"/>
                  <a:ext cx="213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17712DA-6C2F-46DD-8CE4-C1120BE1E97E}"/>
                    </a:ext>
                  </a:extLst>
                </p14:cNvPr>
                <p14:cNvContentPartPr/>
                <p14:nvPr/>
              </p14:nvContentPartPr>
              <p14:xfrm>
                <a:off x="4263460" y="6525676"/>
                <a:ext cx="231840" cy="1256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17712DA-6C2F-46DD-8CE4-C1120BE1E97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245460" y="6508036"/>
                  <a:ext cx="267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11EB868-1120-4CCF-A64C-BD8BF8B77FE0}"/>
                    </a:ext>
                  </a:extLst>
                </p14:cNvPr>
                <p14:cNvContentPartPr/>
                <p14:nvPr/>
              </p14:nvContentPartPr>
              <p14:xfrm>
                <a:off x="4249060" y="6514156"/>
                <a:ext cx="343080" cy="150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11EB868-1120-4CCF-A64C-BD8BF8B77FE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31060" y="6496516"/>
                  <a:ext cx="378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ACF7D4B-945E-4774-9696-45389577E88A}"/>
                    </a:ext>
                  </a:extLst>
                </p14:cNvPr>
                <p14:cNvContentPartPr/>
                <p14:nvPr/>
              </p14:nvContentPartPr>
              <p14:xfrm>
                <a:off x="4285420" y="6750316"/>
                <a:ext cx="114840" cy="1288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ACF7D4B-945E-4774-9696-45389577E88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267420" y="6732316"/>
                  <a:ext cx="150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2ADABD2-E52E-489D-A088-37B3DFD9ACAC}"/>
                    </a:ext>
                  </a:extLst>
                </p14:cNvPr>
                <p14:cNvContentPartPr/>
                <p14:nvPr/>
              </p14:nvContentPartPr>
              <p14:xfrm>
                <a:off x="10824820" y="5373814"/>
                <a:ext cx="140040" cy="1365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2ADABD2-E52E-489D-A088-37B3DFD9ACA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806820" y="5355814"/>
                  <a:ext cx="175680" cy="14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6080EB3-EBDD-498B-94D9-153BFD800D7B}"/>
                    </a:ext>
                  </a:extLst>
                </p14:cNvPr>
                <p14:cNvContentPartPr/>
                <p14:nvPr/>
              </p14:nvContentPartPr>
              <p14:xfrm>
                <a:off x="10843900" y="5412334"/>
                <a:ext cx="1243800" cy="14230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6080EB3-EBDD-498B-94D9-153BFD800D7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825900" y="5394334"/>
                  <a:ext cx="1279440" cy="14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932EFD1-0205-44B4-A352-BC7F34FE06CA}"/>
                    </a:ext>
                  </a:extLst>
                </p14:cNvPr>
                <p14:cNvContentPartPr/>
                <p14:nvPr/>
              </p14:nvContentPartPr>
              <p14:xfrm>
                <a:off x="11352580" y="5449054"/>
                <a:ext cx="99360" cy="14871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932EFD1-0205-44B4-A352-BC7F34FE06C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334580" y="5431054"/>
                  <a:ext cx="135000" cy="15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095ACBD-191C-4BB7-89BA-3A0DE70C2AAC}"/>
                    </a:ext>
                  </a:extLst>
                </p14:cNvPr>
                <p14:cNvContentPartPr/>
                <p14:nvPr/>
              </p14:nvContentPartPr>
              <p14:xfrm>
                <a:off x="10884220" y="5841094"/>
                <a:ext cx="1254960" cy="720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095ACBD-191C-4BB7-89BA-3A0DE70C2AA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866580" y="5823094"/>
                  <a:ext cx="1290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B465D35-8A5A-46BC-BE14-9E4C9155A972}"/>
                    </a:ext>
                  </a:extLst>
                </p14:cNvPr>
                <p14:cNvContentPartPr/>
                <p14:nvPr/>
              </p14:nvContentPartPr>
              <p14:xfrm>
                <a:off x="11041540" y="5485054"/>
                <a:ext cx="253800" cy="3031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B465D35-8A5A-46BC-BE14-9E4C9155A97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023900" y="5467414"/>
                  <a:ext cx="2894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A7CF680-AFFA-461B-8B5B-2D06CB15A759}"/>
                    </a:ext>
                  </a:extLst>
                </p14:cNvPr>
                <p14:cNvContentPartPr/>
                <p14:nvPr/>
              </p14:nvContentPartPr>
              <p14:xfrm>
                <a:off x="11521420" y="5636974"/>
                <a:ext cx="152280" cy="1854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A7CF680-AFFA-461B-8B5B-2D06CB15A75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503420" y="5619334"/>
                  <a:ext cx="187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4E3FEBF-36C4-47E6-8518-E226B9EF53F5}"/>
                    </a:ext>
                  </a:extLst>
                </p14:cNvPr>
                <p14:cNvContentPartPr/>
                <p14:nvPr/>
              </p14:nvContentPartPr>
              <p14:xfrm>
                <a:off x="11033980" y="6081934"/>
                <a:ext cx="334800" cy="1566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4E3FEBF-36C4-47E6-8518-E226B9EF53F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015980" y="6063934"/>
                  <a:ext cx="370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6D19D37-5B4E-465A-A7DC-B08807176ADC}"/>
                    </a:ext>
                  </a:extLst>
                </p14:cNvPr>
                <p14:cNvContentPartPr/>
                <p14:nvPr/>
              </p14:nvContentPartPr>
              <p14:xfrm>
                <a:off x="11581180" y="6137014"/>
                <a:ext cx="137880" cy="1472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6D19D37-5B4E-465A-A7DC-B08807176AD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563180" y="6119374"/>
                  <a:ext cx="173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EC8D7EA-184E-4F8B-AC02-5D7119D692D5}"/>
                    </a:ext>
                  </a:extLst>
                </p14:cNvPr>
                <p14:cNvContentPartPr/>
                <p14:nvPr/>
              </p14:nvContentPartPr>
              <p14:xfrm>
                <a:off x="11878180" y="6232774"/>
                <a:ext cx="360" cy="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EC8D7EA-184E-4F8B-AC02-5D7119D692D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860540" y="621513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D5B1677-790D-4368-A931-D60413CF143F}"/>
                    </a:ext>
                  </a:extLst>
                </p14:cNvPr>
                <p14:cNvContentPartPr/>
                <p14:nvPr/>
              </p14:nvContentPartPr>
              <p14:xfrm>
                <a:off x="6870940" y="5098774"/>
                <a:ext cx="786960" cy="1328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D5B1677-790D-4368-A931-D60413CF143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852940" y="5081134"/>
                  <a:ext cx="822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8CBD181-B08B-4AEC-8A4C-D43848C56BB9}"/>
                    </a:ext>
                  </a:extLst>
                </p14:cNvPr>
                <p14:cNvContentPartPr/>
                <p14:nvPr/>
              </p14:nvContentPartPr>
              <p14:xfrm>
                <a:off x="5775100" y="4606516"/>
                <a:ext cx="233640" cy="290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8CBD181-B08B-4AEC-8A4C-D43848C56BB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757460" y="4588516"/>
                  <a:ext cx="2692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F459A26-71AA-4B47-B02C-77346FBB88C7}"/>
                    </a:ext>
                  </a:extLst>
                </p14:cNvPr>
                <p14:cNvContentPartPr/>
                <p14:nvPr/>
              </p14:nvContentPartPr>
              <p14:xfrm>
                <a:off x="6065620" y="4859956"/>
                <a:ext cx="248040" cy="145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F459A26-71AA-4B47-B02C-77346FBB88C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047620" y="4841956"/>
                  <a:ext cx="283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A7DE74B-5052-46AB-AA49-AB4F1B34D559}"/>
                    </a:ext>
                  </a:extLst>
                </p14:cNvPr>
                <p14:cNvContentPartPr/>
                <p14:nvPr/>
              </p14:nvContentPartPr>
              <p14:xfrm>
                <a:off x="8162260" y="4679596"/>
                <a:ext cx="269640" cy="3398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A7DE74B-5052-46AB-AA49-AB4F1B34D55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144260" y="4661596"/>
                  <a:ext cx="3052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F03A524-11B4-414C-AD66-09A2370C2F28}"/>
                    </a:ext>
                  </a:extLst>
                </p14:cNvPr>
                <p14:cNvContentPartPr/>
                <p14:nvPr/>
              </p14:nvContentPartPr>
              <p14:xfrm>
                <a:off x="8484460" y="4942036"/>
                <a:ext cx="145440" cy="180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F03A524-11B4-414C-AD66-09A2370C2F2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66820" y="4924396"/>
                  <a:ext cx="181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69AFCB1-C9A2-4A43-959B-8373CCECAEA6}"/>
                    </a:ext>
                  </a:extLst>
                </p14:cNvPr>
                <p14:cNvContentPartPr/>
                <p14:nvPr/>
              </p14:nvContentPartPr>
              <p14:xfrm>
                <a:off x="8846980" y="4709116"/>
                <a:ext cx="270360" cy="400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69AFCB1-C9A2-4A43-959B-8373CCECAEA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828980" y="4691116"/>
                  <a:ext cx="3060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62BA721-417A-44D3-A910-EC96EF609E49}"/>
                    </a:ext>
                  </a:extLst>
                </p14:cNvPr>
                <p14:cNvContentPartPr/>
                <p14:nvPr/>
              </p14:nvContentPartPr>
              <p14:xfrm>
                <a:off x="9214180" y="4691116"/>
                <a:ext cx="217080" cy="285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62BA721-417A-44D3-A910-EC96EF609E4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196540" y="4673116"/>
                  <a:ext cx="2527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FDE212A-3003-49A1-8DAB-E3B6B5990D4D}"/>
                    </a:ext>
                  </a:extLst>
                </p14:cNvPr>
                <p14:cNvContentPartPr/>
                <p14:nvPr/>
              </p14:nvContentPartPr>
              <p14:xfrm>
                <a:off x="9267820" y="4842676"/>
                <a:ext cx="243360" cy="8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FDE212A-3003-49A1-8DAB-E3B6B5990D4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250180" y="4824676"/>
                  <a:ext cx="279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D68A980-82CB-4EFC-BED8-86A27273ACDA}"/>
                    </a:ext>
                  </a:extLst>
                </p14:cNvPr>
                <p14:cNvContentPartPr/>
                <p14:nvPr/>
              </p14:nvContentPartPr>
              <p14:xfrm>
                <a:off x="9753100" y="4777876"/>
                <a:ext cx="200880" cy="269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D68A980-82CB-4EFC-BED8-86A27273ACD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735100" y="4759876"/>
                  <a:ext cx="2365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599B874-3925-4928-B325-8EA07AE02B6C}"/>
                    </a:ext>
                  </a:extLst>
                </p14:cNvPr>
                <p14:cNvContentPartPr/>
                <p14:nvPr/>
              </p14:nvContentPartPr>
              <p14:xfrm>
                <a:off x="10170700" y="4718116"/>
                <a:ext cx="109440" cy="4834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599B874-3925-4928-B325-8EA07AE02B6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152700" y="4700116"/>
                  <a:ext cx="1450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9F437AF-6421-4DE7-9F3A-CBD5428AD252}"/>
                    </a:ext>
                  </a:extLst>
                </p14:cNvPr>
                <p14:cNvContentPartPr/>
                <p14:nvPr/>
              </p14:nvContentPartPr>
              <p14:xfrm>
                <a:off x="8734300" y="5406436"/>
                <a:ext cx="133200" cy="15354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9F437AF-6421-4DE7-9F3A-CBD5428AD25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716660" y="5388436"/>
                  <a:ext cx="168840" cy="15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2B00415-8CB9-499A-A71B-20ED36A3AA5D}"/>
                    </a:ext>
                  </a:extLst>
                </p14:cNvPr>
                <p14:cNvContentPartPr/>
                <p14:nvPr/>
              </p14:nvContentPartPr>
              <p14:xfrm>
                <a:off x="8837980" y="5378854"/>
                <a:ext cx="1544760" cy="67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2B00415-8CB9-499A-A71B-20ED36A3AA5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819980" y="5360854"/>
                  <a:ext cx="1580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4410A6C-BD7B-4DB1-8676-D0119C772337}"/>
                    </a:ext>
                  </a:extLst>
                </p14:cNvPr>
                <p14:cNvContentPartPr/>
                <p14:nvPr/>
              </p14:nvContentPartPr>
              <p14:xfrm>
                <a:off x="10341700" y="5367334"/>
                <a:ext cx="96840" cy="13870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4410A6C-BD7B-4DB1-8676-D0119C77233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324060" y="5349334"/>
                  <a:ext cx="132480" cy="14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F647B8C-D946-413E-B7ED-02B78D360963}"/>
                    </a:ext>
                  </a:extLst>
                </p14:cNvPr>
                <p14:cNvContentPartPr/>
                <p14:nvPr/>
              </p14:nvContentPartPr>
              <p14:xfrm>
                <a:off x="9609460" y="5445814"/>
                <a:ext cx="58680" cy="1389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F647B8C-D946-413E-B7ED-02B78D36096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591820" y="5427814"/>
                  <a:ext cx="94320" cy="14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E4A3CE3-C00E-40B0-BB22-AE0E0E7F6CC0}"/>
                    </a:ext>
                  </a:extLst>
                </p14:cNvPr>
                <p14:cNvContentPartPr/>
                <p14:nvPr/>
              </p14:nvContentPartPr>
              <p14:xfrm>
                <a:off x="8804140" y="5744254"/>
                <a:ext cx="1510920" cy="1339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E4A3CE3-C00E-40B0-BB22-AE0E0E7F6CC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786500" y="5726614"/>
                  <a:ext cx="1546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42CF73A-9A64-44A0-85B9-22014D949F6D}"/>
                    </a:ext>
                  </a:extLst>
                </p14:cNvPr>
                <p14:cNvContentPartPr/>
                <p14:nvPr/>
              </p14:nvContentPartPr>
              <p14:xfrm>
                <a:off x="9155500" y="5473174"/>
                <a:ext cx="180360" cy="1926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42CF73A-9A64-44A0-85B9-22014D949F6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137860" y="5455534"/>
                  <a:ext cx="216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4B027EE-C890-4DD0-B2E9-D60A94A5CE3F}"/>
                    </a:ext>
                  </a:extLst>
                </p14:cNvPr>
                <p14:cNvContentPartPr/>
                <p14:nvPr/>
              </p14:nvContentPartPr>
              <p14:xfrm>
                <a:off x="9178900" y="5585854"/>
                <a:ext cx="171360" cy="14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4B027EE-C890-4DD0-B2E9-D60A94A5CE3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161260" y="5568214"/>
                  <a:ext cx="207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50883A0-46DE-4BE7-9BF1-1E0C401E9CB0}"/>
                    </a:ext>
                  </a:extLst>
                </p14:cNvPr>
                <p14:cNvContentPartPr/>
                <p14:nvPr/>
              </p14:nvContentPartPr>
              <p14:xfrm>
                <a:off x="9803860" y="5561014"/>
                <a:ext cx="184320" cy="1846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50883A0-46DE-4BE7-9BF1-1E0C401E9CB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785860" y="5543374"/>
                  <a:ext cx="219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CAFD2D2-D4AA-4B3F-B143-B74C79DAC870}"/>
                    </a:ext>
                  </a:extLst>
                </p14:cNvPr>
                <p14:cNvContentPartPr/>
                <p14:nvPr/>
              </p14:nvContentPartPr>
              <p14:xfrm>
                <a:off x="10123540" y="5681254"/>
                <a:ext cx="360" cy="3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CAFD2D2-D4AA-4B3F-B143-B74C79DAC87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05540" y="566325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980F111-2523-4EF7-8994-09F10AFF26D9}"/>
                    </a:ext>
                  </a:extLst>
                </p14:cNvPr>
                <p14:cNvContentPartPr/>
                <p14:nvPr/>
              </p14:nvContentPartPr>
              <p14:xfrm>
                <a:off x="9273580" y="5946574"/>
                <a:ext cx="250200" cy="1792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980F111-2523-4EF7-8994-09F10AFF26D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255580" y="5928934"/>
                  <a:ext cx="285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57B082A-6CA2-4C25-AFCD-0DB9599A16B4}"/>
                    </a:ext>
                  </a:extLst>
                </p14:cNvPr>
                <p14:cNvContentPartPr/>
                <p14:nvPr/>
              </p14:nvContentPartPr>
              <p14:xfrm>
                <a:off x="9872260" y="6016054"/>
                <a:ext cx="59040" cy="1591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57B082A-6CA2-4C25-AFCD-0DB9599A16B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854620" y="5998054"/>
                  <a:ext cx="94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44B3FA8-94A6-495F-95EC-E5686F50CAB1}"/>
                    </a:ext>
                  </a:extLst>
                </p14:cNvPr>
                <p14:cNvContentPartPr/>
                <p14:nvPr/>
              </p14:nvContentPartPr>
              <p14:xfrm>
                <a:off x="9310660" y="6279574"/>
                <a:ext cx="79200" cy="1490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44B3FA8-94A6-495F-95EC-E5686F50CAB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293020" y="6261574"/>
                  <a:ext cx="11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CDCE7F6-E12E-4400-931C-9F6400E50840}"/>
                    </a:ext>
                  </a:extLst>
                </p14:cNvPr>
                <p14:cNvContentPartPr/>
                <p14:nvPr/>
              </p14:nvContentPartPr>
              <p14:xfrm>
                <a:off x="9821500" y="6347974"/>
                <a:ext cx="152640" cy="979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CDCE7F6-E12E-4400-931C-9F6400E5084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803500" y="6329974"/>
                  <a:ext cx="188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C042E45-8CAC-451A-BECF-68CE61597582}"/>
                    </a:ext>
                  </a:extLst>
                </p14:cNvPr>
                <p14:cNvContentPartPr/>
                <p14:nvPr/>
              </p14:nvContentPartPr>
              <p14:xfrm>
                <a:off x="9296620" y="6536254"/>
                <a:ext cx="147240" cy="1306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C042E45-8CAC-451A-BECF-68CE6159758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278620" y="6518614"/>
                  <a:ext cx="182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879066D-3506-442C-8198-19366CD14C82}"/>
                    </a:ext>
                  </a:extLst>
                </p14:cNvPr>
                <p14:cNvContentPartPr/>
                <p14:nvPr/>
              </p14:nvContentPartPr>
              <p14:xfrm>
                <a:off x="9759940" y="6591694"/>
                <a:ext cx="215280" cy="91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879066D-3506-442C-8198-19366CD14C8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741940" y="6573694"/>
                  <a:ext cx="250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A12DDB5-F503-4C91-893D-F1A14547FA58}"/>
                    </a:ext>
                  </a:extLst>
                </p14:cNvPr>
                <p14:cNvContentPartPr/>
                <p14:nvPr/>
              </p14:nvContentPartPr>
              <p14:xfrm>
                <a:off x="9291220" y="6727054"/>
                <a:ext cx="176400" cy="946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A12DDB5-F503-4C91-893D-F1A14547FA5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73220" y="6709414"/>
                  <a:ext cx="212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19D56B8-4F6B-4CC2-8B78-59BF8182760A}"/>
                    </a:ext>
                  </a:extLst>
                </p14:cNvPr>
                <p14:cNvContentPartPr/>
                <p14:nvPr/>
              </p14:nvContentPartPr>
              <p14:xfrm>
                <a:off x="9726100" y="6757654"/>
                <a:ext cx="145800" cy="1058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19D56B8-4F6B-4CC2-8B78-59BF818276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708100" y="6740014"/>
                  <a:ext cx="181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62E2DCF-D299-4797-84EC-7FEBB7FA5E3A}"/>
                    </a:ext>
                  </a:extLst>
                </p14:cNvPr>
                <p14:cNvContentPartPr/>
                <p14:nvPr/>
              </p14:nvContentPartPr>
              <p14:xfrm>
                <a:off x="6795340" y="4668436"/>
                <a:ext cx="247680" cy="2685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62E2DCF-D299-4797-84EC-7FEBB7FA5E3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777340" y="4650796"/>
                  <a:ext cx="283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20958FE-187F-48FE-9497-78AEEB86B4F8}"/>
                    </a:ext>
                  </a:extLst>
                </p14:cNvPr>
                <p14:cNvContentPartPr/>
                <p14:nvPr/>
              </p14:nvContentPartPr>
              <p14:xfrm>
                <a:off x="6846820" y="4830436"/>
                <a:ext cx="235440" cy="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20958FE-187F-48FE-9497-78AEEB86B4F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828820" y="4812796"/>
                  <a:ext cx="27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006F941-E94B-477F-9734-CE24EBFA7F2E}"/>
                    </a:ext>
                  </a:extLst>
                </p14:cNvPr>
                <p14:cNvContentPartPr/>
                <p14:nvPr/>
              </p14:nvContentPartPr>
              <p14:xfrm>
                <a:off x="7419940" y="4817476"/>
                <a:ext cx="184680" cy="190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006F941-E94B-477F-9734-CE24EBFA7F2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401940" y="4799476"/>
                  <a:ext cx="220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4F5D04-8F23-406B-AB0C-F85D61E83405}"/>
                    </a:ext>
                  </a:extLst>
                </p14:cNvPr>
                <p14:cNvContentPartPr/>
                <p14:nvPr/>
              </p14:nvContentPartPr>
              <p14:xfrm>
                <a:off x="7647100" y="4644316"/>
                <a:ext cx="188280" cy="466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4F5D04-8F23-406B-AB0C-F85D61E8340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629100" y="4626316"/>
                  <a:ext cx="2239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FD3FBC3-0772-48A5-9E48-7E8408B46F02}"/>
                    </a:ext>
                  </a:extLst>
                </p14:cNvPr>
                <p14:cNvContentPartPr/>
                <p14:nvPr/>
              </p14:nvContentPartPr>
              <p14:xfrm>
                <a:off x="6147700" y="5287414"/>
                <a:ext cx="1923120" cy="59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FD3FBC3-0772-48A5-9E48-7E8408B46F0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129700" y="5269774"/>
                  <a:ext cx="1958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09E8189-738F-40E1-9CF8-73DD1919F3B9}"/>
                    </a:ext>
                  </a:extLst>
                </p14:cNvPr>
                <p14:cNvContentPartPr/>
                <p14:nvPr/>
              </p14:nvContentPartPr>
              <p14:xfrm>
                <a:off x="6158860" y="5319094"/>
                <a:ext cx="111960" cy="16232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09E8189-738F-40E1-9CF8-73DD1919F3B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140860" y="5301094"/>
                  <a:ext cx="147600" cy="16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FAAC0A9-E3AF-4C3E-8D3A-EF45A554CE55}"/>
                    </a:ext>
                  </a:extLst>
                </p14:cNvPr>
                <p14:cNvContentPartPr/>
                <p14:nvPr/>
              </p14:nvContentPartPr>
              <p14:xfrm>
                <a:off x="7965700" y="5326654"/>
                <a:ext cx="63360" cy="14925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FAAC0A9-E3AF-4C3E-8D3A-EF45A554CE5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947700" y="5309014"/>
                  <a:ext cx="99000" cy="15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63DA202-1F30-4F25-93C2-44849A647CBB}"/>
                    </a:ext>
                  </a:extLst>
                </p14:cNvPr>
                <p14:cNvContentPartPr/>
                <p14:nvPr/>
              </p14:nvContentPartPr>
              <p14:xfrm>
                <a:off x="6965980" y="5327734"/>
                <a:ext cx="189360" cy="16038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63DA202-1F30-4F25-93C2-44849A647CB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948340" y="5310094"/>
                  <a:ext cx="225000" cy="16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4912CC1-9CC3-4FB6-B3CB-C51D3C42CD0F}"/>
                    </a:ext>
                  </a:extLst>
                </p14:cNvPr>
                <p14:cNvContentPartPr/>
                <p14:nvPr/>
              </p14:nvContentPartPr>
              <p14:xfrm>
                <a:off x="6102700" y="5637694"/>
                <a:ext cx="1934280" cy="586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4912CC1-9CC3-4FB6-B3CB-C51D3C42CD0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084700" y="5619694"/>
                  <a:ext cx="1969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240746D-7650-42A3-8FB5-992E54FB0F6F}"/>
                    </a:ext>
                  </a:extLst>
                </p14:cNvPr>
                <p14:cNvContentPartPr/>
                <p14:nvPr/>
              </p14:nvContentPartPr>
              <p14:xfrm>
                <a:off x="6475660" y="5387134"/>
                <a:ext cx="183600" cy="1890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240746D-7650-42A3-8FB5-992E54FB0F6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457660" y="5369494"/>
                  <a:ext cx="219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0066BAF-8C11-4F8B-B19B-B956261F6B63}"/>
                    </a:ext>
                  </a:extLst>
                </p14:cNvPr>
                <p14:cNvContentPartPr/>
                <p14:nvPr/>
              </p14:nvContentPartPr>
              <p14:xfrm>
                <a:off x="6490060" y="5466334"/>
                <a:ext cx="149040" cy="16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0066BAF-8C11-4F8B-B19B-B956261F6B6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472060" y="5448694"/>
                  <a:ext cx="184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00DFF48-8241-4985-A306-F2344FD9A9D5}"/>
                    </a:ext>
                  </a:extLst>
                </p14:cNvPr>
                <p14:cNvContentPartPr/>
                <p14:nvPr/>
              </p14:nvContentPartPr>
              <p14:xfrm>
                <a:off x="7086580" y="5458414"/>
                <a:ext cx="316440" cy="160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00DFF48-8241-4985-A306-F2344FD9A9D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068940" y="5440774"/>
                  <a:ext cx="352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8C7F20F-B4B1-4F7A-AC6D-B81F86FBA4D5}"/>
                    </a:ext>
                  </a:extLst>
                </p14:cNvPr>
                <p14:cNvContentPartPr/>
                <p14:nvPr/>
              </p14:nvContentPartPr>
              <p14:xfrm>
                <a:off x="6558460" y="5725534"/>
                <a:ext cx="216360" cy="1767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8C7F20F-B4B1-4F7A-AC6D-B81F86FBA4D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540820" y="5707894"/>
                  <a:ext cx="252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7FDE46F-A754-42F8-9110-8C650EF7CD39}"/>
                    </a:ext>
                  </a:extLst>
                </p14:cNvPr>
                <p14:cNvContentPartPr/>
                <p14:nvPr/>
              </p14:nvContentPartPr>
              <p14:xfrm>
                <a:off x="7251100" y="5802214"/>
                <a:ext cx="128520" cy="1242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7FDE46F-A754-42F8-9110-8C650EF7CD3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233100" y="5784574"/>
                  <a:ext cx="164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F41E424-FB85-4009-A5E7-5340611B1958}"/>
                    </a:ext>
                  </a:extLst>
                </p14:cNvPr>
                <p14:cNvContentPartPr/>
                <p14:nvPr/>
              </p14:nvContentPartPr>
              <p14:xfrm>
                <a:off x="7218340" y="5790334"/>
                <a:ext cx="141120" cy="1501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F41E424-FB85-4009-A5E7-5340611B195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200340" y="5772694"/>
                  <a:ext cx="176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A0D53DF-A8F9-485B-B87A-ACD5BDB583F1}"/>
                    </a:ext>
                  </a:extLst>
                </p14:cNvPr>
                <p14:cNvContentPartPr/>
                <p14:nvPr/>
              </p14:nvContentPartPr>
              <p14:xfrm>
                <a:off x="6667900" y="5989054"/>
                <a:ext cx="102960" cy="1587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A0D53DF-A8F9-485B-B87A-ACD5BDB583F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649900" y="5971414"/>
                  <a:ext cx="138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FF2F5DA-BC0A-4285-9F3F-2745188E42A1}"/>
                    </a:ext>
                  </a:extLst>
                </p14:cNvPr>
                <p14:cNvContentPartPr/>
                <p14:nvPr/>
              </p14:nvContentPartPr>
              <p14:xfrm>
                <a:off x="7274500" y="6090934"/>
                <a:ext cx="80280" cy="532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FF2F5DA-BC0A-4285-9F3F-2745188E42A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256500" y="6073294"/>
                  <a:ext cx="115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058DE2A-6081-4A41-9B8A-28F1C30CEA76}"/>
                    </a:ext>
                  </a:extLst>
                </p14:cNvPr>
                <p14:cNvContentPartPr/>
                <p14:nvPr/>
              </p14:nvContentPartPr>
              <p14:xfrm>
                <a:off x="7256500" y="6091294"/>
                <a:ext cx="141120" cy="1382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058DE2A-6081-4A41-9B8A-28F1C30CEA7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238500" y="6073294"/>
                  <a:ext cx="176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BABF671-3ACB-4A81-8D50-6C64B48574E3}"/>
                    </a:ext>
                  </a:extLst>
                </p14:cNvPr>
                <p14:cNvContentPartPr/>
                <p14:nvPr/>
              </p14:nvContentPartPr>
              <p14:xfrm>
                <a:off x="6676180" y="6286054"/>
                <a:ext cx="137160" cy="108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BABF671-3ACB-4A81-8D50-6C64B48574E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658540" y="6268054"/>
                  <a:ext cx="172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159B4BE-47E5-4131-A98D-AF8A723C55B7}"/>
                    </a:ext>
                  </a:extLst>
                </p14:cNvPr>
                <p14:cNvContentPartPr/>
                <p14:nvPr/>
              </p14:nvContentPartPr>
              <p14:xfrm>
                <a:off x="7237420" y="6342574"/>
                <a:ext cx="233280" cy="979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159B4BE-47E5-4131-A98D-AF8A723C55B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219420" y="6324574"/>
                  <a:ext cx="268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726162D-2C31-46E8-9FF7-DD3488C80F99}"/>
                    </a:ext>
                  </a:extLst>
                </p14:cNvPr>
                <p14:cNvContentPartPr/>
                <p14:nvPr/>
              </p14:nvContentPartPr>
              <p14:xfrm>
                <a:off x="6693820" y="6506374"/>
                <a:ext cx="124560" cy="138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726162D-2C31-46E8-9FF7-DD3488C80F9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676180" y="6488374"/>
                  <a:ext cx="160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CA00AB6-F8F1-449F-B5E1-5A94D7D4B369}"/>
                    </a:ext>
                  </a:extLst>
                </p14:cNvPr>
                <p14:cNvContentPartPr/>
                <p14:nvPr/>
              </p14:nvContentPartPr>
              <p14:xfrm>
                <a:off x="7259740" y="6578374"/>
                <a:ext cx="182880" cy="878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CA00AB6-F8F1-449F-B5E1-5A94D7D4B36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241740" y="6560374"/>
                  <a:ext cx="218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38FD107-8DB6-4570-A309-71DC5CC8E68A}"/>
                    </a:ext>
                  </a:extLst>
                </p14:cNvPr>
                <p14:cNvContentPartPr/>
                <p14:nvPr/>
              </p14:nvContentPartPr>
              <p14:xfrm>
                <a:off x="6713980" y="6697894"/>
                <a:ext cx="206280" cy="1584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38FD107-8DB6-4570-A309-71DC5CC8E68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695980" y="6679894"/>
                  <a:ext cx="241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92BA074-0AD8-41ED-A44C-0FB6794AB6DE}"/>
                    </a:ext>
                  </a:extLst>
                </p14:cNvPr>
                <p14:cNvContentPartPr/>
                <p14:nvPr/>
              </p14:nvContentPartPr>
              <p14:xfrm>
                <a:off x="7293940" y="6770974"/>
                <a:ext cx="178920" cy="1000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92BA074-0AD8-41ED-A44C-0FB6794AB6D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275940" y="6752974"/>
                  <a:ext cx="214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686B124-E868-4458-B1CB-1DB2F499C8D7}"/>
                    </a:ext>
                  </a:extLst>
                </p14:cNvPr>
                <p14:cNvContentPartPr/>
                <p14:nvPr/>
              </p14:nvContentPartPr>
              <p14:xfrm>
                <a:off x="6703540" y="6911734"/>
                <a:ext cx="172440" cy="1180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686B124-E868-4458-B1CB-1DB2F499C8D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685900" y="6894094"/>
                  <a:ext cx="208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D6722A8-FB25-4EE3-BCAF-4EE46165E16A}"/>
                    </a:ext>
                  </a:extLst>
                </p14:cNvPr>
                <p14:cNvContentPartPr/>
                <p14:nvPr/>
              </p14:nvContentPartPr>
              <p14:xfrm>
                <a:off x="7201420" y="6979986"/>
                <a:ext cx="268200" cy="867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D6722A8-FB25-4EE3-BCAF-4EE46165E16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183420" y="6961986"/>
                  <a:ext cx="303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DDC7D8F-B005-4D37-B328-9D2572FCA100}"/>
                    </a:ext>
                  </a:extLst>
                </p14:cNvPr>
                <p14:cNvContentPartPr/>
                <p14:nvPr/>
              </p14:nvContentPartPr>
              <p14:xfrm>
                <a:off x="6408700" y="6283386"/>
                <a:ext cx="199800" cy="3700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DDC7D8F-B005-4D37-B328-9D2572FCA10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391060" y="6265386"/>
                  <a:ext cx="2354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F8116E2-1554-45CD-8C5F-A1FF63A0FC85}"/>
                    </a:ext>
                  </a:extLst>
                </p14:cNvPr>
                <p14:cNvContentPartPr/>
                <p14:nvPr/>
              </p14:nvContentPartPr>
              <p14:xfrm>
                <a:off x="7953100" y="5178186"/>
                <a:ext cx="142920" cy="1069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F8116E2-1554-45CD-8C5F-A1FF63A0FC8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935460" y="5160546"/>
                  <a:ext cx="178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AA9DE47-0391-43F9-B95C-3F87D040C968}"/>
                    </a:ext>
                  </a:extLst>
                </p14:cNvPr>
                <p14:cNvContentPartPr/>
                <p14:nvPr/>
              </p14:nvContentPartPr>
              <p14:xfrm>
                <a:off x="7917460" y="5162346"/>
                <a:ext cx="144000" cy="1166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AA9DE47-0391-43F9-B95C-3F87D040C96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899820" y="5144706"/>
                  <a:ext cx="179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681B0A0-B2EA-45B0-BF84-EB3F44A9B617}"/>
                    </a:ext>
                  </a:extLst>
                </p14:cNvPr>
                <p14:cNvContentPartPr/>
                <p14:nvPr/>
              </p14:nvContentPartPr>
              <p14:xfrm>
                <a:off x="9405340" y="5247306"/>
                <a:ext cx="248400" cy="6660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681B0A0-B2EA-45B0-BF84-EB3F44A9B61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387340" y="5229306"/>
                  <a:ext cx="284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4C19877-59D8-412F-8110-6BE3B8BF1A78}"/>
                    </a:ext>
                  </a:extLst>
                </p14:cNvPr>
                <p14:cNvContentPartPr/>
                <p14:nvPr/>
              </p14:nvContentPartPr>
              <p14:xfrm>
                <a:off x="10123540" y="5180346"/>
                <a:ext cx="70560" cy="1810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4C19877-59D8-412F-8110-6BE3B8BF1A7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105540" y="5162706"/>
                  <a:ext cx="106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C2E219B-F0F0-47FC-97D2-86000F38E612}"/>
                    </a:ext>
                  </a:extLst>
                </p14:cNvPr>
                <p14:cNvContentPartPr/>
                <p14:nvPr/>
              </p14:nvContentPartPr>
              <p14:xfrm>
                <a:off x="10325860" y="5204106"/>
                <a:ext cx="39600" cy="1159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C2E219B-F0F0-47FC-97D2-86000F38E61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308220" y="5186106"/>
                  <a:ext cx="75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04EC667-5E78-41D7-8C21-7B0D00330725}"/>
                    </a:ext>
                  </a:extLst>
                </p14:cNvPr>
                <p14:cNvContentPartPr/>
                <p14:nvPr/>
              </p14:nvContentPartPr>
              <p14:xfrm>
                <a:off x="10384180" y="5191866"/>
                <a:ext cx="182880" cy="925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04EC667-5E78-41D7-8C21-7B0D0033072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366540" y="5173866"/>
                  <a:ext cx="218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4739858-442B-47EC-A2E4-B1AF572176D0}"/>
                    </a:ext>
                  </a:extLst>
                </p14:cNvPr>
                <p14:cNvContentPartPr/>
                <p14:nvPr/>
              </p14:nvContentPartPr>
              <p14:xfrm>
                <a:off x="10641220" y="5289066"/>
                <a:ext cx="360" cy="3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4739858-442B-47EC-A2E4-B1AF572176D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623220" y="52710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93BC02A-D779-441B-AB5D-CC51C058A955}"/>
                    </a:ext>
                  </a:extLst>
                </p14:cNvPr>
                <p14:cNvContentPartPr/>
                <p14:nvPr/>
              </p14:nvContentPartPr>
              <p14:xfrm>
                <a:off x="10000780" y="6118146"/>
                <a:ext cx="6120" cy="75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93BC02A-D779-441B-AB5D-CC51C058A95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982780" y="6100506"/>
                  <a:ext cx="41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DDDEA4F6-DD63-4C1C-A1D6-044375F9BF0D}"/>
                    </a:ext>
                  </a:extLst>
                </p14:cNvPr>
                <p14:cNvContentPartPr/>
                <p14:nvPr/>
              </p14:nvContentPartPr>
              <p14:xfrm>
                <a:off x="9997180" y="6445386"/>
                <a:ext cx="7200" cy="32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DDDEA4F6-DD63-4C1C-A1D6-044375F9BF0D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979540" y="6427386"/>
                  <a:ext cx="4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1C666EE-E9E0-43A4-87FF-F3B8B8DC1024}"/>
                    </a:ext>
                  </a:extLst>
                </p14:cNvPr>
                <p14:cNvContentPartPr/>
                <p14:nvPr/>
              </p14:nvContentPartPr>
              <p14:xfrm>
                <a:off x="9863260" y="6657066"/>
                <a:ext cx="1440" cy="3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1C666EE-E9E0-43A4-87FF-F3B8B8DC102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845620" y="6639066"/>
                  <a:ext cx="37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31CB10B-5639-4236-9640-35903E2FF29B}"/>
                    </a:ext>
                  </a:extLst>
                </p14:cNvPr>
                <p14:cNvContentPartPr/>
                <p14:nvPr/>
              </p14:nvContentPartPr>
              <p14:xfrm>
                <a:off x="9827260" y="6867666"/>
                <a:ext cx="27360" cy="205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31CB10B-5639-4236-9640-35903E2FF29B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809620" y="6849666"/>
                  <a:ext cx="63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916D42D-9CAE-4D10-8A10-125A28AA8D5D}"/>
                    </a:ext>
                  </a:extLst>
                </p14:cNvPr>
                <p14:cNvContentPartPr/>
                <p14:nvPr/>
              </p14:nvContentPartPr>
              <p14:xfrm>
                <a:off x="7363420" y="5154426"/>
                <a:ext cx="221040" cy="2192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916D42D-9CAE-4D10-8A10-125A28AA8D5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345420" y="5136426"/>
                  <a:ext cx="256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6B5BD5E-EE57-4BAF-99B8-AC02760A31D7}"/>
                    </a:ext>
                  </a:extLst>
                </p14:cNvPr>
                <p14:cNvContentPartPr/>
                <p14:nvPr/>
              </p14:nvContentPartPr>
              <p14:xfrm>
                <a:off x="7329940" y="5303466"/>
                <a:ext cx="149400" cy="1126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6B5BD5E-EE57-4BAF-99B8-AC02760A31D7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311940" y="5285466"/>
                  <a:ext cx="185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264B60E-D9EF-47CC-AF8E-3CD21DC06503}"/>
                    </a:ext>
                  </a:extLst>
                </p14:cNvPr>
                <p14:cNvContentPartPr/>
                <p14:nvPr/>
              </p14:nvContentPartPr>
              <p14:xfrm>
                <a:off x="3864940" y="4886226"/>
                <a:ext cx="3363120" cy="4172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264B60E-D9EF-47CC-AF8E-3CD21DC0650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847300" y="4868586"/>
                  <a:ext cx="33987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717C3D1-CAF9-45E1-AD7D-349AA478B716}"/>
                    </a:ext>
                  </a:extLst>
                </p14:cNvPr>
                <p14:cNvContentPartPr/>
                <p14:nvPr/>
              </p14:nvContentPartPr>
              <p14:xfrm>
                <a:off x="3814180" y="5116266"/>
                <a:ext cx="235440" cy="810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717C3D1-CAF9-45E1-AD7D-349AA478B716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796540" y="5098626"/>
                  <a:ext cx="271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22B90C9-10D8-41EB-B464-87D30E34D207}"/>
                    </a:ext>
                  </a:extLst>
                </p14:cNvPr>
                <p14:cNvContentPartPr/>
                <p14:nvPr/>
              </p14:nvContentPartPr>
              <p14:xfrm>
                <a:off x="3473620" y="4992786"/>
                <a:ext cx="64080" cy="1360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22B90C9-10D8-41EB-B464-87D30E34D20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455620" y="4975146"/>
                  <a:ext cx="99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E875599-1788-46F2-97CF-0FC0A460264E}"/>
                    </a:ext>
                  </a:extLst>
                </p14:cNvPr>
                <p14:cNvContentPartPr/>
                <p14:nvPr/>
              </p14:nvContentPartPr>
              <p14:xfrm>
                <a:off x="3452020" y="5047866"/>
                <a:ext cx="223200" cy="712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E875599-1788-46F2-97CF-0FC0A460264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434020" y="5030226"/>
                  <a:ext cx="258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9616C2E-3A5B-45A1-ABC4-106377EEB4CB}"/>
                    </a:ext>
                  </a:extLst>
                </p14:cNvPr>
                <p14:cNvContentPartPr/>
                <p14:nvPr/>
              </p14:nvContentPartPr>
              <p14:xfrm>
                <a:off x="3655420" y="5047866"/>
                <a:ext cx="102960" cy="298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9616C2E-3A5B-45A1-ABC4-106377EEB4C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637780" y="5030226"/>
                  <a:ext cx="138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15AD3F2-7AD9-4EB4-B776-3D265C14C228}"/>
                    </a:ext>
                  </a:extLst>
                </p14:cNvPr>
                <p14:cNvContentPartPr/>
                <p14:nvPr/>
              </p14:nvContentPartPr>
              <p14:xfrm>
                <a:off x="3614020" y="5156226"/>
                <a:ext cx="210960" cy="612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15AD3F2-7AD9-4EB4-B776-3D265C14C22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596020" y="5138586"/>
                  <a:ext cx="246600" cy="9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353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D98CED05-3512-4829-9875-136D99A6383E}"/>
              </a:ext>
            </a:extLst>
          </p:cNvPr>
          <p:cNvGrpSpPr/>
          <p:nvPr/>
        </p:nvGrpSpPr>
        <p:grpSpPr>
          <a:xfrm>
            <a:off x="919420" y="-126616"/>
            <a:ext cx="5211720" cy="4629960"/>
            <a:chOff x="919420" y="-126616"/>
            <a:chExt cx="5211720" cy="462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C1959A8-E79F-4E4F-A21F-563700EA056D}"/>
                    </a:ext>
                  </a:extLst>
                </p14:cNvPr>
                <p14:cNvContentPartPr/>
                <p14:nvPr/>
              </p14:nvContentPartPr>
              <p14:xfrm>
                <a:off x="1545100" y="296744"/>
                <a:ext cx="340200" cy="400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C1959A8-E79F-4E4F-A21F-563700EA05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27100" y="278744"/>
                  <a:ext cx="3758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1AB455-00B5-4984-9364-315ABC4E06E2}"/>
                    </a:ext>
                  </a:extLst>
                </p14:cNvPr>
                <p14:cNvContentPartPr/>
                <p14:nvPr/>
              </p14:nvContentPartPr>
              <p14:xfrm>
                <a:off x="1959100" y="557744"/>
                <a:ext cx="493560" cy="41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1AB455-00B5-4984-9364-315ABC4E06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41460" y="540104"/>
                  <a:ext cx="529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D0EFD2-6A40-4F45-B57E-1C2C4205E7A4}"/>
                    </a:ext>
                  </a:extLst>
                </p14:cNvPr>
                <p14:cNvContentPartPr/>
                <p14:nvPr/>
              </p14:nvContentPartPr>
              <p14:xfrm>
                <a:off x="2292460" y="449384"/>
                <a:ext cx="160200" cy="276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D0EFD2-6A40-4F45-B57E-1C2C4205E7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74460" y="431744"/>
                  <a:ext cx="1958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9139AF-B94C-472B-BFEB-D2C79260FF55}"/>
                    </a:ext>
                  </a:extLst>
                </p14:cNvPr>
                <p14:cNvContentPartPr/>
                <p14:nvPr/>
              </p14:nvContentPartPr>
              <p14:xfrm>
                <a:off x="2707900" y="408704"/>
                <a:ext cx="243000" cy="410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9139AF-B94C-472B-BFEB-D2C79260FF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89900" y="390704"/>
                  <a:ext cx="2786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D5D8D5-98C5-415D-BB11-EF35ACC500F5}"/>
                    </a:ext>
                  </a:extLst>
                </p14:cNvPr>
                <p14:cNvContentPartPr/>
                <p14:nvPr/>
              </p14:nvContentPartPr>
              <p14:xfrm>
                <a:off x="3110740" y="601304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D5D8D5-98C5-415D-BB11-EF35ACC500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93100" y="5836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150AAFA-2069-465E-BB29-14F173857518}"/>
                    </a:ext>
                  </a:extLst>
                </p14:cNvPr>
                <p14:cNvContentPartPr/>
                <p14:nvPr/>
              </p14:nvContentPartPr>
              <p14:xfrm>
                <a:off x="2603860" y="1034744"/>
                <a:ext cx="238320" cy="237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150AAFA-2069-465E-BB29-14F1738575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6220" y="1016744"/>
                  <a:ext cx="2739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CD98E6-7E8C-40C7-BF68-ED18E5A2CA01}"/>
                    </a:ext>
                  </a:extLst>
                </p14:cNvPr>
                <p14:cNvContentPartPr/>
                <p14:nvPr/>
              </p14:nvContentPartPr>
              <p14:xfrm>
                <a:off x="2991580" y="958784"/>
                <a:ext cx="118440" cy="305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CD98E6-7E8C-40C7-BF68-ED18E5A2CA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3580" y="941144"/>
                  <a:ext cx="154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7F96D5-83B4-4AE5-A0CD-43069E5CFBE3}"/>
                    </a:ext>
                  </a:extLst>
                </p14:cNvPr>
                <p14:cNvContentPartPr/>
                <p14:nvPr/>
              </p14:nvContentPartPr>
              <p14:xfrm>
                <a:off x="3207220" y="1023584"/>
                <a:ext cx="177480" cy="247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7F96D5-83B4-4AE5-A0CD-43069E5CFB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89220" y="1005944"/>
                  <a:ext cx="213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3DB440B-7176-4C89-93D0-04E0A463BCB4}"/>
                    </a:ext>
                  </a:extLst>
                </p14:cNvPr>
                <p14:cNvContentPartPr/>
                <p14:nvPr/>
              </p14:nvContentPartPr>
              <p14:xfrm>
                <a:off x="3250420" y="1150304"/>
                <a:ext cx="179280" cy="26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DB440B-7176-4C89-93D0-04E0A463BC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32420" y="1132304"/>
                  <a:ext cx="214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3D9BCC-043B-42D4-95BA-9D9869689C0F}"/>
                    </a:ext>
                  </a:extLst>
                </p14:cNvPr>
                <p14:cNvContentPartPr/>
                <p14:nvPr/>
              </p14:nvContentPartPr>
              <p14:xfrm>
                <a:off x="919420" y="1059224"/>
                <a:ext cx="237600" cy="286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3D9BCC-043B-42D4-95BA-9D9869689C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1420" y="1041584"/>
                  <a:ext cx="2732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7DD092-44A2-4CDB-A293-CC48D47DDBCB}"/>
                    </a:ext>
                  </a:extLst>
                </p14:cNvPr>
                <p14:cNvContentPartPr/>
                <p14:nvPr/>
              </p14:nvContentPartPr>
              <p14:xfrm>
                <a:off x="1206340" y="1078664"/>
                <a:ext cx="126360" cy="23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7DD092-44A2-4CDB-A293-CC48D47DDBC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88700" y="1061024"/>
                  <a:ext cx="162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DADB99-7508-4666-9235-6CC5E0B4A873}"/>
                    </a:ext>
                  </a:extLst>
                </p14:cNvPr>
                <p14:cNvContentPartPr/>
                <p14:nvPr/>
              </p14:nvContentPartPr>
              <p14:xfrm>
                <a:off x="1466260" y="1113584"/>
                <a:ext cx="4320" cy="169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DADB99-7508-4666-9235-6CC5E0B4A8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48260" y="1095944"/>
                  <a:ext cx="39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7DD8EB-6E1B-4DC6-BC25-CC37A77EFE00}"/>
                    </a:ext>
                  </a:extLst>
                </p14:cNvPr>
                <p14:cNvContentPartPr/>
                <p14:nvPr/>
              </p14:nvContentPartPr>
              <p14:xfrm>
                <a:off x="1478860" y="1099544"/>
                <a:ext cx="376200" cy="384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7DD8EB-6E1B-4DC6-BC25-CC37A77EFE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60860" y="1081904"/>
                  <a:ext cx="411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1BCB93-416C-43D5-9055-80F8AC04304C}"/>
                    </a:ext>
                  </a:extLst>
                </p14:cNvPr>
                <p14:cNvContentPartPr/>
                <p14:nvPr/>
              </p14:nvContentPartPr>
              <p14:xfrm>
                <a:off x="4105780" y="512384"/>
                <a:ext cx="4305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1BCB93-416C-43D5-9055-80F8AC0430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88140" y="494384"/>
                  <a:ext cx="466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CB83CD-D477-4C64-8690-92C459FBC8EA}"/>
                    </a:ext>
                  </a:extLst>
                </p14:cNvPr>
                <p14:cNvContentPartPr/>
                <p14:nvPr/>
              </p14:nvContentPartPr>
              <p14:xfrm>
                <a:off x="4238980" y="544784"/>
                <a:ext cx="30600" cy="204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CB83CD-D477-4C64-8690-92C459FBC8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20980" y="526784"/>
                  <a:ext cx="66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1210E0D-379C-4BDB-9204-C19C6E974A41}"/>
                    </a:ext>
                  </a:extLst>
                </p14:cNvPr>
                <p14:cNvContentPartPr/>
                <p14:nvPr/>
              </p14:nvContentPartPr>
              <p14:xfrm>
                <a:off x="4326460" y="557024"/>
                <a:ext cx="36360" cy="222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1210E0D-379C-4BDB-9204-C19C6E974A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08460" y="539384"/>
                  <a:ext cx="72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AC3A743-DAFC-4C44-857B-B5CA824D9357}"/>
                    </a:ext>
                  </a:extLst>
                </p14:cNvPr>
                <p14:cNvContentPartPr/>
                <p14:nvPr/>
              </p14:nvContentPartPr>
              <p14:xfrm>
                <a:off x="4110460" y="794984"/>
                <a:ext cx="384120" cy="16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AC3A743-DAFC-4C44-857B-B5CA824D93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92460" y="776984"/>
                  <a:ext cx="419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9FD2207-43EF-4326-81EF-3ADBDACE1988}"/>
                    </a:ext>
                  </a:extLst>
                </p14:cNvPr>
                <p14:cNvContentPartPr/>
                <p14:nvPr/>
              </p14:nvContentPartPr>
              <p14:xfrm>
                <a:off x="4653340" y="627584"/>
                <a:ext cx="229320" cy="163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9FD2207-43EF-4326-81EF-3ADBDACE198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35700" y="609944"/>
                  <a:ext cx="264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789513-4573-43F1-8DEE-5A3F5073361D}"/>
                    </a:ext>
                  </a:extLst>
                </p14:cNvPr>
                <p14:cNvContentPartPr/>
                <p14:nvPr/>
              </p14:nvContentPartPr>
              <p14:xfrm>
                <a:off x="4964020" y="591224"/>
                <a:ext cx="169560" cy="200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789513-4573-43F1-8DEE-5A3F507336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46380" y="573584"/>
                  <a:ext cx="205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1A27939-9E0F-4565-B40C-B24C1CC5DD19}"/>
                    </a:ext>
                  </a:extLst>
                </p14:cNvPr>
                <p14:cNvContentPartPr/>
                <p14:nvPr/>
              </p14:nvContentPartPr>
              <p14:xfrm>
                <a:off x="5007580" y="650984"/>
                <a:ext cx="167040" cy="79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1A27939-9E0F-4565-B40C-B24C1CC5DD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89580" y="633344"/>
                  <a:ext cx="202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726BFD-DAB7-4B6F-95DB-23C8E310916F}"/>
                    </a:ext>
                  </a:extLst>
                </p14:cNvPr>
                <p14:cNvContentPartPr/>
                <p14:nvPr/>
              </p14:nvContentPartPr>
              <p14:xfrm>
                <a:off x="5267500" y="612104"/>
                <a:ext cx="331560" cy="153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726BFD-DAB7-4B6F-95DB-23C8E310916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49500" y="594104"/>
                  <a:ext cx="367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3BB592-027E-479A-A8F2-238D3DA0C5EB}"/>
                    </a:ext>
                  </a:extLst>
                </p14:cNvPr>
                <p14:cNvContentPartPr/>
                <p14:nvPr/>
              </p14:nvContentPartPr>
              <p14:xfrm>
                <a:off x="1535380" y="1837544"/>
                <a:ext cx="241920" cy="396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3BB592-027E-479A-A8F2-238D3DA0C5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17380" y="1819904"/>
                  <a:ext cx="2775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236C0C-15AE-4E63-AB58-DADF4804C9A9}"/>
                    </a:ext>
                  </a:extLst>
                </p14:cNvPr>
                <p14:cNvContentPartPr/>
                <p14:nvPr/>
              </p14:nvContentPartPr>
              <p14:xfrm>
                <a:off x="1852180" y="2041664"/>
                <a:ext cx="538200" cy="216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236C0C-15AE-4E63-AB58-DADF4804C9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34540" y="2024024"/>
                  <a:ext cx="573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2501C4-985B-4E6B-BEB4-009F426FC863}"/>
                    </a:ext>
                  </a:extLst>
                </p14:cNvPr>
                <p14:cNvContentPartPr/>
                <p14:nvPr/>
              </p14:nvContentPartPr>
              <p14:xfrm>
                <a:off x="2619340" y="1944464"/>
                <a:ext cx="307080" cy="347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2501C4-985B-4E6B-BEB4-009F426FC8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1700" y="1926824"/>
                  <a:ext cx="342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6CD9BA7-0B8A-45B0-A086-8B09AD646D7F}"/>
                    </a:ext>
                  </a:extLst>
                </p14:cNvPr>
                <p14:cNvContentPartPr/>
                <p14:nvPr/>
              </p14:nvContentPartPr>
              <p14:xfrm>
                <a:off x="3129820" y="2107184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CD9BA7-0B8A-45B0-A086-8B09AD646D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12180" y="20891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A4FBBA3-DBC3-4A25-A4C6-E7893C589992}"/>
                    </a:ext>
                  </a:extLst>
                </p14:cNvPr>
                <p14:cNvContentPartPr/>
                <p14:nvPr/>
              </p14:nvContentPartPr>
              <p14:xfrm>
                <a:off x="2546980" y="2574464"/>
                <a:ext cx="205200" cy="164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A4FBBA3-DBC3-4A25-A4C6-E7893C58999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28980" y="2556464"/>
                  <a:ext cx="240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D1C338-2C10-48C9-A892-224C6D87D4F8}"/>
                    </a:ext>
                  </a:extLst>
                </p14:cNvPr>
                <p14:cNvContentPartPr/>
                <p14:nvPr/>
              </p14:nvContentPartPr>
              <p14:xfrm>
                <a:off x="2818060" y="2608664"/>
                <a:ext cx="127080" cy="165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D1C338-2C10-48C9-A892-224C6D87D4F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00060" y="2591024"/>
                  <a:ext cx="162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56B69D1-06E5-41A5-BF57-C3137C79B387}"/>
                    </a:ext>
                  </a:extLst>
                </p14:cNvPr>
                <p14:cNvContentPartPr/>
                <p14:nvPr/>
              </p14:nvContentPartPr>
              <p14:xfrm>
                <a:off x="2983660" y="2609384"/>
                <a:ext cx="150120" cy="198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56B69D1-06E5-41A5-BF57-C3137C79B38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65660" y="2591384"/>
                  <a:ext cx="185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C29C3E-0226-43BD-AD2C-2651222CD3C0}"/>
                    </a:ext>
                  </a:extLst>
                </p14:cNvPr>
                <p14:cNvContentPartPr/>
                <p14:nvPr/>
              </p14:nvContentPartPr>
              <p14:xfrm>
                <a:off x="3002740" y="2704424"/>
                <a:ext cx="108360" cy="8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C29C3E-0226-43BD-AD2C-2651222CD3C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84740" y="2686784"/>
                  <a:ext cx="144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B9EB28C-F094-4020-A16C-74FFB42BBD85}"/>
                    </a:ext>
                  </a:extLst>
                </p14:cNvPr>
                <p14:cNvContentPartPr/>
                <p14:nvPr/>
              </p14:nvContentPartPr>
              <p14:xfrm>
                <a:off x="1222900" y="2535224"/>
                <a:ext cx="165240" cy="203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B9EB28C-F094-4020-A16C-74FFB42BBD8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205260" y="2517224"/>
                  <a:ext cx="200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F0C5B47-6893-4880-B81B-EB29D669CF62}"/>
                    </a:ext>
                  </a:extLst>
                </p14:cNvPr>
                <p14:cNvContentPartPr/>
                <p14:nvPr/>
              </p14:nvContentPartPr>
              <p14:xfrm>
                <a:off x="1484260" y="2531264"/>
                <a:ext cx="101160" cy="200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F0C5B47-6893-4880-B81B-EB29D669CF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66260" y="2513624"/>
                  <a:ext cx="136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794B78-383A-4FC1-9F33-C64A6B6EE58E}"/>
                    </a:ext>
                  </a:extLst>
                </p14:cNvPr>
                <p14:cNvContentPartPr/>
                <p14:nvPr/>
              </p14:nvContentPartPr>
              <p14:xfrm>
                <a:off x="1635460" y="2530184"/>
                <a:ext cx="157680" cy="184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794B78-383A-4FC1-9F33-C64A6B6EE5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17460" y="2512544"/>
                  <a:ext cx="193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F2177EA-2F25-403B-8C6F-47C9BF7299F3}"/>
                    </a:ext>
                  </a:extLst>
                </p14:cNvPr>
                <p14:cNvContentPartPr/>
                <p14:nvPr/>
              </p14:nvContentPartPr>
              <p14:xfrm>
                <a:off x="1656340" y="2628464"/>
                <a:ext cx="136440" cy="22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F2177EA-2F25-403B-8C6F-47C9BF7299F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38700" y="2610824"/>
                  <a:ext cx="172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EF45E89-E30A-4588-8989-9546A76F8AE0}"/>
                    </a:ext>
                  </a:extLst>
                </p14:cNvPr>
                <p14:cNvContentPartPr/>
                <p14:nvPr/>
              </p14:nvContentPartPr>
              <p14:xfrm>
                <a:off x="3714460" y="1948064"/>
                <a:ext cx="275760" cy="51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EF45E89-E30A-4588-8989-9546A76F8AE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96820" y="1930424"/>
                  <a:ext cx="311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25459F-C1FF-4707-8502-37693CB35581}"/>
                    </a:ext>
                  </a:extLst>
                </p14:cNvPr>
                <p14:cNvContentPartPr/>
                <p14:nvPr/>
              </p14:nvContentPartPr>
              <p14:xfrm>
                <a:off x="3797260" y="1997744"/>
                <a:ext cx="38520" cy="221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25459F-C1FF-4707-8502-37693CB3558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79620" y="1979744"/>
                  <a:ext cx="74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1C74A08-3749-4F3A-B14A-315915AC4792}"/>
                    </a:ext>
                  </a:extLst>
                </p14:cNvPr>
                <p14:cNvContentPartPr/>
                <p14:nvPr/>
              </p14:nvContentPartPr>
              <p14:xfrm>
                <a:off x="3926860" y="2036264"/>
                <a:ext cx="43200" cy="197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1C74A08-3749-4F3A-B14A-315915AC479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08860" y="2018264"/>
                  <a:ext cx="78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3E8AF1-E219-472B-803F-0B1299390C64}"/>
                    </a:ext>
                  </a:extLst>
                </p14:cNvPr>
                <p14:cNvContentPartPr/>
                <p14:nvPr/>
              </p14:nvContentPartPr>
              <p14:xfrm>
                <a:off x="3668020" y="2253704"/>
                <a:ext cx="378720" cy="23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3E8AF1-E219-472B-803F-0B1299390C6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50020" y="2236064"/>
                  <a:ext cx="414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BB19BF-0846-48C2-B9CE-0A5028D7251A}"/>
                    </a:ext>
                  </a:extLst>
                </p14:cNvPr>
                <p14:cNvContentPartPr/>
                <p14:nvPr/>
              </p14:nvContentPartPr>
              <p14:xfrm>
                <a:off x="4106140" y="2117984"/>
                <a:ext cx="209160" cy="137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BB19BF-0846-48C2-B9CE-0A5028D7251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88500" y="2099984"/>
                  <a:ext cx="244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1D54607-9391-4B75-8FC8-3F8DA2CDE799}"/>
                    </a:ext>
                  </a:extLst>
                </p14:cNvPr>
                <p14:cNvContentPartPr/>
                <p14:nvPr/>
              </p14:nvContentPartPr>
              <p14:xfrm>
                <a:off x="4376140" y="2054984"/>
                <a:ext cx="150480" cy="178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1D54607-9391-4B75-8FC8-3F8DA2CDE79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358140" y="2036984"/>
                  <a:ext cx="186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71EA07B-5BB4-4208-A9D0-AE87E7410EE6}"/>
                    </a:ext>
                  </a:extLst>
                </p14:cNvPr>
                <p14:cNvContentPartPr/>
                <p14:nvPr/>
              </p14:nvContentPartPr>
              <p14:xfrm>
                <a:off x="4395220" y="2152544"/>
                <a:ext cx="151200" cy="10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71EA07B-5BB4-4208-A9D0-AE87E7410EE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77220" y="2134904"/>
                  <a:ext cx="186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A1025E1-C80A-4945-AB16-5CF4484AB07C}"/>
                    </a:ext>
                  </a:extLst>
                </p14:cNvPr>
                <p14:cNvContentPartPr/>
                <p14:nvPr/>
              </p14:nvContentPartPr>
              <p14:xfrm>
                <a:off x="4666300" y="2105024"/>
                <a:ext cx="416880" cy="123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A1025E1-C80A-4945-AB16-5CF4484AB07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48660" y="2087384"/>
                  <a:ext cx="452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7C2D33-7836-4F11-A4EE-AB615FEE8C0D}"/>
                    </a:ext>
                  </a:extLst>
                </p14:cNvPr>
                <p14:cNvContentPartPr/>
                <p14:nvPr/>
              </p14:nvContentPartPr>
              <p14:xfrm>
                <a:off x="1381660" y="3182504"/>
                <a:ext cx="345960" cy="291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7C2D33-7836-4F11-A4EE-AB615FEE8C0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63660" y="3164504"/>
                  <a:ext cx="3816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3659FE-0D7C-4211-82F4-5F7B2E9844F9}"/>
                    </a:ext>
                  </a:extLst>
                </p14:cNvPr>
                <p14:cNvContentPartPr/>
                <p14:nvPr/>
              </p14:nvContentPartPr>
              <p14:xfrm>
                <a:off x="1794940" y="3358544"/>
                <a:ext cx="519120" cy="33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3659FE-0D7C-4211-82F4-5F7B2E9844F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76940" y="3340544"/>
                  <a:ext cx="554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AFD6526-65C1-4D3A-82B5-73B3D092A7DF}"/>
                    </a:ext>
                  </a:extLst>
                </p14:cNvPr>
                <p14:cNvContentPartPr/>
                <p14:nvPr/>
              </p14:nvContentPartPr>
              <p14:xfrm>
                <a:off x="2238460" y="3237944"/>
                <a:ext cx="97560" cy="212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AFD6526-65C1-4D3A-82B5-73B3D092A7D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20460" y="3220304"/>
                  <a:ext cx="133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4ABAFF6-6640-44D7-A8DD-09F635F10209}"/>
                    </a:ext>
                  </a:extLst>
                </p14:cNvPr>
                <p14:cNvContentPartPr/>
                <p14:nvPr/>
              </p14:nvContentPartPr>
              <p14:xfrm>
                <a:off x="2550580" y="3253424"/>
                <a:ext cx="184680" cy="334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4ABAFF6-6640-44D7-A8DD-09F635F1020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32580" y="3235424"/>
                  <a:ext cx="2203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F46FB74-9FE7-4F81-B18B-6A5B56330AFD}"/>
                    </a:ext>
                  </a:extLst>
                </p14:cNvPr>
                <p14:cNvContentPartPr/>
                <p14:nvPr/>
              </p14:nvContentPartPr>
              <p14:xfrm>
                <a:off x="2900140" y="3428384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F46FB74-9FE7-4F81-B18B-6A5B56330A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82500" y="34107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45E4B80-9111-47F6-A79A-347AE68662FA}"/>
                    </a:ext>
                  </a:extLst>
                </p14:cNvPr>
                <p14:cNvContentPartPr/>
                <p14:nvPr/>
              </p14:nvContentPartPr>
              <p14:xfrm>
                <a:off x="2560300" y="3742304"/>
                <a:ext cx="161280" cy="362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45E4B80-9111-47F6-A79A-347AE68662F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42660" y="3724664"/>
                  <a:ext cx="1969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65E7CD-368D-4416-82E4-CE773E717CA5}"/>
                    </a:ext>
                  </a:extLst>
                </p14:cNvPr>
                <p14:cNvContentPartPr/>
                <p14:nvPr/>
              </p14:nvContentPartPr>
              <p14:xfrm>
                <a:off x="2812660" y="3851744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65E7CD-368D-4416-82E4-CE773E717C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94660" y="38337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B79D532-9CC1-4884-BF14-71805768193D}"/>
                    </a:ext>
                  </a:extLst>
                </p14:cNvPr>
                <p14:cNvContentPartPr/>
                <p14:nvPr/>
              </p14:nvContentPartPr>
              <p14:xfrm>
                <a:off x="1471300" y="3787664"/>
                <a:ext cx="194040" cy="281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B79D532-9CC1-4884-BF14-71805768193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453300" y="3770024"/>
                  <a:ext cx="2296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8EEF7D-11F8-4C3A-ACAD-08911A8F4223}"/>
                    </a:ext>
                  </a:extLst>
                </p14:cNvPr>
                <p14:cNvContentPartPr/>
                <p14:nvPr/>
              </p14:nvContentPartPr>
              <p14:xfrm>
                <a:off x="1751020" y="3887024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8EEF7D-11F8-4C3A-ACAD-08911A8F42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3380" y="38693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BD674DA-99C2-4C01-802E-8BC67402160B}"/>
                    </a:ext>
                  </a:extLst>
                </p14:cNvPr>
                <p14:cNvContentPartPr/>
                <p14:nvPr/>
              </p14:nvContentPartPr>
              <p14:xfrm>
                <a:off x="3486580" y="3143984"/>
                <a:ext cx="432720" cy="26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BD674DA-99C2-4C01-802E-8BC6740216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68940" y="3125984"/>
                  <a:ext cx="468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17647B-938E-4E13-838B-F3383720B539}"/>
                    </a:ext>
                  </a:extLst>
                </p14:cNvPr>
                <p14:cNvContentPartPr/>
                <p14:nvPr/>
              </p14:nvContentPartPr>
              <p14:xfrm>
                <a:off x="3577660" y="3197624"/>
                <a:ext cx="14400" cy="212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17647B-938E-4E13-838B-F3383720B5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60020" y="3179624"/>
                  <a:ext cx="50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EBEA329-1721-44FE-BC1D-C0586307F422}"/>
                    </a:ext>
                  </a:extLst>
                </p14:cNvPr>
                <p14:cNvContentPartPr/>
                <p14:nvPr/>
              </p14:nvContentPartPr>
              <p14:xfrm>
                <a:off x="3719860" y="3187544"/>
                <a:ext cx="7200" cy="195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EBEA329-1721-44FE-BC1D-C0586307F4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01860" y="3169544"/>
                  <a:ext cx="42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423DC80-65EC-4000-ABC3-0A54F0425E39}"/>
                    </a:ext>
                  </a:extLst>
                </p14:cNvPr>
                <p14:cNvContentPartPr/>
                <p14:nvPr/>
              </p14:nvContentPartPr>
              <p14:xfrm>
                <a:off x="3374260" y="3446744"/>
                <a:ext cx="437040" cy="23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423DC80-65EC-4000-ABC3-0A54F0425E3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56260" y="3428744"/>
                  <a:ext cx="472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197F1D4-836B-4F98-863C-D320D30A4C99}"/>
                    </a:ext>
                  </a:extLst>
                </p14:cNvPr>
                <p14:cNvContentPartPr/>
                <p14:nvPr/>
              </p14:nvContentPartPr>
              <p14:xfrm>
                <a:off x="3935860" y="3254144"/>
                <a:ext cx="223200" cy="193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197F1D4-836B-4F98-863C-D320D30A4C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18220" y="3236504"/>
                  <a:ext cx="258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4C8BD52-D7BD-4AFC-BDA6-BE1E9342BD24}"/>
                    </a:ext>
                  </a:extLst>
                </p14:cNvPr>
                <p14:cNvContentPartPr/>
                <p14:nvPr/>
              </p14:nvContentPartPr>
              <p14:xfrm>
                <a:off x="4251940" y="3205544"/>
                <a:ext cx="127800" cy="218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4C8BD52-D7BD-4AFC-BDA6-BE1E9342BD2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33940" y="3187544"/>
                  <a:ext cx="163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4FD6AD-F476-41B8-8356-23BD2A71E99C}"/>
                    </a:ext>
                  </a:extLst>
                </p14:cNvPr>
                <p14:cNvContentPartPr/>
                <p14:nvPr/>
              </p14:nvContentPartPr>
              <p14:xfrm>
                <a:off x="4243300" y="3284744"/>
                <a:ext cx="228960" cy="48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4FD6AD-F476-41B8-8356-23BD2A71E9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25300" y="3266744"/>
                  <a:ext cx="264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EF796D2-43D0-4275-9996-B1090A113071}"/>
                    </a:ext>
                  </a:extLst>
                </p14:cNvPr>
                <p14:cNvContentPartPr/>
                <p14:nvPr/>
              </p14:nvContentPartPr>
              <p14:xfrm>
                <a:off x="5304580" y="-126616"/>
                <a:ext cx="826560" cy="4629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EF796D2-43D0-4275-9996-B1090A1130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86940" y="-144256"/>
                  <a:ext cx="862200" cy="46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F3375A-7500-4416-9CDB-C2EA25A87947}"/>
              </a:ext>
            </a:extLst>
          </p:cNvPr>
          <p:cNvGrpSpPr/>
          <p:nvPr/>
        </p:nvGrpSpPr>
        <p:grpSpPr>
          <a:xfrm>
            <a:off x="6669340" y="253987"/>
            <a:ext cx="5549040" cy="841680"/>
            <a:chOff x="6669340" y="253987"/>
            <a:chExt cx="5549040" cy="84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50AC33-CD18-4F78-97F1-9B2874829A41}"/>
                    </a:ext>
                  </a:extLst>
                </p14:cNvPr>
                <p14:cNvContentPartPr/>
                <p14:nvPr/>
              </p14:nvContentPartPr>
              <p14:xfrm>
                <a:off x="6978580" y="253987"/>
                <a:ext cx="258840" cy="328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50AC33-CD18-4F78-97F1-9B2874829A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60940" y="235987"/>
                  <a:ext cx="2944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804519A-3614-494A-A2FE-608BE2F5C7E3}"/>
                    </a:ext>
                  </a:extLst>
                </p14:cNvPr>
                <p14:cNvContentPartPr/>
                <p14:nvPr/>
              </p14:nvContentPartPr>
              <p14:xfrm>
                <a:off x="7358740" y="457387"/>
                <a:ext cx="335880" cy="23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804519A-3614-494A-A2FE-608BE2F5C7E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41100" y="439747"/>
                  <a:ext cx="371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39E7316-E299-43CB-863D-3D83854234F9}"/>
                    </a:ext>
                  </a:extLst>
                </p14:cNvPr>
                <p14:cNvContentPartPr/>
                <p14:nvPr/>
              </p14:nvContentPartPr>
              <p14:xfrm>
                <a:off x="7543420" y="370267"/>
                <a:ext cx="180720" cy="253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39E7316-E299-43CB-863D-3D83854234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25780" y="352627"/>
                  <a:ext cx="216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CE817E0-371F-43AA-9F7C-14F17C0337EE}"/>
                    </a:ext>
                  </a:extLst>
                </p14:cNvPr>
                <p14:cNvContentPartPr/>
                <p14:nvPr/>
              </p14:nvContentPartPr>
              <p14:xfrm>
                <a:off x="7967860" y="398707"/>
                <a:ext cx="7200" cy="235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CE817E0-371F-43AA-9F7C-14F17C0337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49860" y="380707"/>
                  <a:ext cx="42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0D715F6-B530-433F-85CB-44C3B3BB63CC}"/>
                    </a:ext>
                  </a:extLst>
                </p14:cNvPr>
                <p14:cNvContentPartPr/>
                <p14:nvPr/>
              </p14:nvContentPartPr>
              <p14:xfrm>
                <a:off x="8004940" y="353347"/>
                <a:ext cx="165960" cy="205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0D715F6-B530-433F-85CB-44C3B3BB63C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87300" y="335707"/>
                  <a:ext cx="201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690BEF1-D8BA-4FBC-8064-8814039DCEE9}"/>
                    </a:ext>
                  </a:extLst>
                </p14:cNvPr>
                <p14:cNvContentPartPr/>
                <p14:nvPr/>
              </p14:nvContentPartPr>
              <p14:xfrm>
                <a:off x="8365300" y="493027"/>
                <a:ext cx="3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690BEF1-D8BA-4FBC-8064-8814039DCE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47300" y="4750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294E03A-828A-4D67-A96A-6967F5468A97}"/>
                    </a:ext>
                  </a:extLst>
                </p14:cNvPr>
                <p14:cNvContentPartPr/>
                <p14:nvPr/>
              </p14:nvContentPartPr>
              <p14:xfrm>
                <a:off x="7972180" y="829987"/>
                <a:ext cx="153720" cy="243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294E03A-828A-4D67-A96A-6967F5468A9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954180" y="812347"/>
                  <a:ext cx="1893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B9B6289-CB24-4E7E-9566-F937E1E037FA}"/>
                    </a:ext>
                  </a:extLst>
                </p14:cNvPr>
                <p14:cNvContentPartPr/>
                <p14:nvPr/>
              </p14:nvContentPartPr>
              <p14:xfrm>
                <a:off x="8186380" y="860587"/>
                <a:ext cx="126720" cy="1972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B9B6289-CB24-4E7E-9566-F937E1E037F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168740" y="842947"/>
                  <a:ext cx="162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B3AC21-C594-40E0-A74D-A32FEA4FF9E5}"/>
                    </a:ext>
                  </a:extLst>
                </p14:cNvPr>
                <p14:cNvContentPartPr/>
                <p14:nvPr/>
              </p14:nvContentPartPr>
              <p14:xfrm>
                <a:off x="8334700" y="895867"/>
                <a:ext cx="146520" cy="199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B3AC21-C594-40E0-A74D-A32FEA4FF9E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16700" y="877867"/>
                  <a:ext cx="182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9DE53C0-8B35-4C92-A8BB-3F4393811ACA}"/>
                    </a:ext>
                  </a:extLst>
                </p14:cNvPr>
                <p14:cNvContentPartPr/>
                <p14:nvPr/>
              </p14:nvContentPartPr>
              <p14:xfrm>
                <a:off x="8353780" y="990907"/>
                <a:ext cx="87120" cy="13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9DE53C0-8B35-4C92-A8BB-3F4393811AC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36140" y="973267"/>
                  <a:ext cx="122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8B27D61-D52A-482A-82CB-148264D68182}"/>
                    </a:ext>
                  </a:extLst>
                </p14:cNvPr>
                <p14:cNvContentPartPr/>
                <p14:nvPr/>
              </p14:nvContentPartPr>
              <p14:xfrm>
                <a:off x="6669340" y="876787"/>
                <a:ext cx="160920" cy="186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8B27D61-D52A-482A-82CB-148264D681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51700" y="859147"/>
                  <a:ext cx="196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797F8F9-EC47-497C-AAAE-F0413135B858}"/>
                    </a:ext>
                  </a:extLst>
                </p14:cNvPr>
                <p14:cNvContentPartPr/>
                <p14:nvPr/>
              </p14:nvContentPartPr>
              <p14:xfrm>
                <a:off x="6923140" y="864907"/>
                <a:ext cx="92160" cy="187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797F8F9-EC47-497C-AAAE-F0413135B85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05140" y="846907"/>
                  <a:ext cx="127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8599244-B45E-4DB6-8F5E-F6920292E2FD}"/>
                    </a:ext>
                  </a:extLst>
                </p14:cNvPr>
                <p14:cNvContentPartPr/>
                <p14:nvPr/>
              </p14:nvContentPartPr>
              <p14:xfrm>
                <a:off x="7062100" y="919267"/>
                <a:ext cx="133920" cy="128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8599244-B45E-4DB6-8F5E-F6920292E2F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44460" y="901267"/>
                  <a:ext cx="169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D304FFC-2D08-4254-B39B-8BA04DC5DD57}"/>
                    </a:ext>
                  </a:extLst>
                </p14:cNvPr>
                <p14:cNvContentPartPr/>
                <p14:nvPr/>
              </p14:nvContentPartPr>
              <p14:xfrm>
                <a:off x="7087660" y="962827"/>
                <a:ext cx="167040" cy="3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D304FFC-2D08-4254-B39B-8BA04DC5DD5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69660" y="944827"/>
                  <a:ext cx="202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CB3187F-4C03-4197-BADC-11D18DA5AC95}"/>
                    </a:ext>
                  </a:extLst>
                </p14:cNvPr>
                <p14:cNvContentPartPr/>
                <p14:nvPr/>
              </p14:nvContentPartPr>
              <p14:xfrm>
                <a:off x="8672380" y="273067"/>
                <a:ext cx="228960" cy="532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CB3187F-4C03-4197-BADC-11D18DA5AC9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54740" y="255427"/>
                  <a:ext cx="26460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8FE0CFF-BC47-4788-985E-0291615A019B}"/>
                    </a:ext>
                  </a:extLst>
                </p14:cNvPr>
                <p14:cNvContentPartPr/>
                <p14:nvPr/>
              </p14:nvContentPartPr>
              <p14:xfrm>
                <a:off x="9107980" y="365227"/>
                <a:ext cx="192960" cy="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8FE0CFF-BC47-4788-985E-0291615A019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090340" y="347587"/>
                  <a:ext cx="228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8C6864D-DA90-4A1C-9459-B576001D0766}"/>
                    </a:ext>
                  </a:extLst>
                </p14:cNvPr>
                <p14:cNvContentPartPr/>
                <p14:nvPr/>
              </p14:nvContentPartPr>
              <p14:xfrm>
                <a:off x="9201580" y="377467"/>
                <a:ext cx="16200" cy="201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8C6864D-DA90-4A1C-9459-B576001D076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183580" y="359467"/>
                  <a:ext cx="51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44B7A2-C950-40F9-B826-055FFBD30995}"/>
                    </a:ext>
                  </a:extLst>
                </p14:cNvPr>
                <p14:cNvContentPartPr/>
                <p14:nvPr/>
              </p14:nvContentPartPr>
              <p14:xfrm>
                <a:off x="9274660" y="467107"/>
                <a:ext cx="219960" cy="133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44B7A2-C950-40F9-B826-055FFBD3099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257020" y="449107"/>
                  <a:ext cx="255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42979D-4F52-4D54-952F-1807602E5B78}"/>
                    </a:ext>
                  </a:extLst>
                </p14:cNvPr>
                <p14:cNvContentPartPr/>
                <p14:nvPr/>
              </p14:nvContentPartPr>
              <p14:xfrm>
                <a:off x="9530980" y="503827"/>
                <a:ext cx="574560" cy="149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42979D-4F52-4D54-952F-1807602E5B7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512980" y="486187"/>
                  <a:ext cx="610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8368992-CEC9-4F10-8F01-63438F170A2E}"/>
                    </a:ext>
                  </a:extLst>
                </p14:cNvPr>
                <p14:cNvContentPartPr/>
                <p14:nvPr/>
              </p14:nvContentPartPr>
              <p14:xfrm>
                <a:off x="10090780" y="412027"/>
                <a:ext cx="20520" cy="27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8368992-CEC9-4F10-8F01-63438F170A2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072780" y="394027"/>
                  <a:ext cx="56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4326DFE-092C-47BD-8D37-E2963C17A393}"/>
                    </a:ext>
                  </a:extLst>
                </p14:cNvPr>
                <p14:cNvContentPartPr/>
                <p14:nvPr/>
              </p14:nvContentPartPr>
              <p14:xfrm>
                <a:off x="10117780" y="565747"/>
                <a:ext cx="27360" cy="85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4326DFE-092C-47BD-8D37-E2963C17A39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099780" y="548107"/>
                  <a:ext cx="63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B69CD4D-731C-4CE4-BA24-23E2B63E8E39}"/>
                    </a:ext>
                  </a:extLst>
                </p14:cNvPr>
                <p14:cNvContentPartPr/>
                <p14:nvPr/>
              </p14:nvContentPartPr>
              <p14:xfrm>
                <a:off x="10247740" y="395827"/>
                <a:ext cx="195840" cy="2746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B69CD4D-731C-4CE4-BA24-23E2B63E8E3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229740" y="377827"/>
                  <a:ext cx="231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3872D29-74C6-41EF-B640-F9433288C7F3}"/>
                    </a:ext>
                  </a:extLst>
                </p14:cNvPr>
                <p14:cNvContentPartPr/>
                <p14:nvPr/>
              </p14:nvContentPartPr>
              <p14:xfrm>
                <a:off x="10404700" y="490867"/>
                <a:ext cx="3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3872D29-74C6-41EF-B640-F9433288C7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87060" y="4728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27DB29D-F4EE-447A-9810-CD8E9042FF86}"/>
                    </a:ext>
                  </a:extLst>
                </p14:cNvPr>
                <p14:cNvContentPartPr/>
                <p14:nvPr/>
              </p14:nvContentPartPr>
              <p14:xfrm>
                <a:off x="10508380" y="621907"/>
                <a:ext cx="281880" cy="75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27DB29D-F4EE-447A-9810-CD8E9042FF8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90380" y="603907"/>
                  <a:ext cx="317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8B5DF0D-BDA4-4D94-B76C-A221EBF7844E}"/>
                    </a:ext>
                  </a:extLst>
                </p14:cNvPr>
                <p14:cNvContentPartPr/>
                <p14:nvPr/>
              </p14:nvContentPartPr>
              <p14:xfrm>
                <a:off x="10956220" y="559627"/>
                <a:ext cx="16200" cy="133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8B5DF0D-BDA4-4D94-B76C-A221EBF7844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938580" y="541987"/>
                  <a:ext cx="51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7F9867C-4726-4EFA-A218-B65FDFB7EFB2}"/>
                    </a:ext>
                  </a:extLst>
                </p14:cNvPr>
                <p14:cNvContentPartPr/>
                <p14:nvPr/>
              </p14:nvContentPartPr>
              <p14:xfrm>
                <a:off x="10928140" y="464587"/>
                <a:ext cx="942480" cy="474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7F9867C-4726-4EFA-A218-B65FDFB7EFB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10500" y="446947"/>
                  <a:ext cx="9781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788ACFA-B61F-492A-B71E-6787F8761965}"/>
                    </a:ext>
                  </a:extLst>
                </p14:cNvPr>
                <p14:cNvContentPartPr/>
                <p14:nvPr/>
              </p14:nvContentPartPr>
              <p14:xfrm>
                <a:off x="11880700" y="713707"/>
                <a:ext cx="189000" cy="276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788ACFA-B61F-492A-B71E-6787F876196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863060" y="695707"/>
                  <a:ext cx="224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4531151-54E1-49E1-B25E-AA610EF0C6ED}"/>
                    </a:ext>
                  </a:extLst>
                </p14:cNvPr>
                <p14:cNvContentPartPr/>
                <p14:nvPr/>
              </p14:nvContentPartPr>
              <p14:xfrm>
                <a:off x="12128020" y="499147"/>
                <a:ext cx="90360" cy="3844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4531151-54E1-49E1-B25E-AA610EF0C6E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110380" y="481507"/>
                  <a:ext cx="12600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A8E8E55-FE92-4C5B-9D7A-BDA80F2F777F}"/>
              </a:ext>
            </a:extLst>
          </p:cNvPr>
          <p:cNvGrpSpPr/>
          <p:nvPr/>
        </p:nvGrpSpPr>
        <p:grpSpPr>
          <a:xfrm>
            <a:off x="9244420" y="984787"/>
            <a:ext cx="1915920" cy="378720"/>
            <a:chOff x="9244420" y="984787"/>
            <a:chExt cx="191592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3859C45-DAAC-46CC-BF7B-E7B5C2C13125}"/>
                    </a:ext>
                  </a:extLst>
                </p14:cNvPr>
                <p14:cNvContentPartPr/>
                <p14:nvPr/>
              </p14:nvContentPartPr>
              <p14:xfrm>
                <a:off x="9244420" y="984787"/>
                <a:ext cx="182880" cy="178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3859C45-DAAC-46CC-BF7B-E7B5C2C1312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26420" y="966787"/>
                  <a:ext cx="218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94C26C0-59F9-4F65-8E9F-CFA10CB55A02}"/>
                    </a:ext>
                  </a:extLst>
                </p14:cNvPr>
                <p14:cNvContentPartPr/>
                <p14:nvPr/>
              </p14:nvContentPartPr>
              <p14:xfrm>
                <a:off x="9464740" y="1048867"/>
                <a:ext cx="50400" cy="96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94C26C0-59F9-4F65-8E9F-CFA10CB55A0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46740" y="1030867"/>
                  <a:ext cx="86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1AC5CD1-5488-4A4F-AE1B-F9311A3A5394}"/>
                    </a:ext>
                  </a:extLst>
                </p14:cNvPr>
                <p14:cNvContentPartPr/>
                <p14:nvPr/>
              </p14:nvContentPartPr>
              <p14:xfrm>
                <a:off x="9581020" y="1028347"/>
                <a:ext cx="46440" cy="158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1AC5CD1-5488-4A4F-AE1B-F9311A3A539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63020" y="1010707"/>
                  <a:ext cx="82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DC34FCF-05C4-426A-A96F-F5E19C695FFF}"/>
                    </a:ext>
                  </a:extLst>
                </p14:cNvPr>
                <p14:cNvContentPartPr/>
                <p14:nvPr/>
              </p14:nvContentPartPr>
              <p14:xfrm>
                <a:off x="9523420" y="1101427"/>
                <a:ext cx="332280" cy="114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DC34FCF-05C4-426A-A96F-F5E19C695FF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05780" y="1083427"/>
                  <a:ext cx="367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8FAF86-7F10-41A7-A291-DD9E7A24A705}"/>
                    </a:ext>
                  </a:extLst>
                </p14:cNvPr>
                <p14:cNvContentPartPr/>
                <p14:nvPr/>
              </p14:nvContentPartPr>
              <p14:xfrm>
                <a:off x="9902860" y="1041667"/>
                <a:ext cx="36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8FAF86-7F10-41A7-A291-DD9E7A24A7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84860" y="10236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835E9FE-E49F-48CD-B5D9-08375A45C8C2}"/>
                    </a:ext>
                  </a:extLst>
                </p14:cNvPr>
                <p14:cNvContentPartPr/>
                <p14:nvPr/>
              </p14:nvContentPartPr>
              <p14:xfrm>
                <a:off x="9960100" y="1151827"/>
                <a:ext cx="160200" cy="954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835E9FE-E49F-48CD-B5D9-08375A45C8C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942460" y="1134187"/>
                  <a:ext cx="195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05259D3-658F-4219-87D9-D98C5AF8D2E6}"/>
                    </a:ext>
                  </a:extLst>
                </p14:cNvPr>
                <p14:cNvContentPartPr/>
                <p14:nvPr/>
              </p14:nvContentPartPr>
              <p14:xfrm>
                <a:off x="10305700" y="1125547"/>
                <a:ext cx="124920" cy="204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05259D3-658F-4219-87D9-D98C5AF8D2E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288060" y="1107547"/>
                  <a:ext cx="160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CEAC778-D028-4373-A712-932EB71D9365}"/>
                    </a:ext>
                  </a:extLst>
                </p14:cNvPr>
                <p14:cNvContentPartPr/>
                <p14:nvPr/>
              </p14:nvContentPartPr>
              <p14:xfrm>
                <a:off x="10536460" y="1173067"/>
                <a:ext cx="231120" cy="128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CEAC778-D028-4373-A712-932EB71D936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518820" y="1155427"/>
                  <a:ext cx="266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FDAF0B5-BB08-49BA-9CD8-D98289EE7400}"/>
                    </a:ext>
                  </a:extLst>
                </p14:cNvPr>
                <p14:cNvContentPartPr/>
                <p14:nvPr/>
              </p14:nvContentPartPr>
              <p14:xfrm>
                <a:off x="10842820" y="1183867"/>
                <a:ext cx="169560" cy="179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FDAF0B5-BB08-49BA-9CD8-D98289EE740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824820" y="1165867"/>
                  <a:ext cx="205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18B14EB-C684-4ECD-8843-B9552A86375E}"/>
                    </a:ext>
                  </a:extLst>
                </p14:cNvPr>
                <p14:cNvContentPartPr/>
                <p14:nvPr/>
              </p14:nvContentPartPr>
              <p14:xfrm>
                <a:off x="10882060" y="1278547"/>
                <a:ext cx="278280" cy="68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18B14EB-C684-4ECD-8843-B9552A86375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864420" y="1260907"/>
                  <a:ext cx="31392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814A2B3-F548-4ED4-BF08-FBB66BACF945}"/>
              </a:ext>
            </a:extLst>
          </p:cNvPr>
          <p:cNvGrpSpPr/>
          <p:nvPr/>
        </p:nvGrpSpPr>
        <p:grpSpPr>
          <a:xfrm>
            <a:off x="6758980" y="1684627"/>
            <a:ext cx="771840" cy="435960"/>
            <a:chOff x="6758980" y="1684627"/>
            <a:chExt cx="77184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F9DB6E3-50F0-4A94-8599-7B20DE6504EE}"/>
                    </a:ext>
                  </a:extLst>
                </p14:cNvPr>
                <p14:cNvContentPartPr/>
                <p14:nvPr/>
              </p14:nvContentPartPr>
              <p14:xfrm>
                <a:off x="6758980" y="1684627"/>
                <a:ext cx="324360" cy="347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F9DB6E3-50F0-4A94-8599-7B20DE6504E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741340" y="1666627"/>
                  <a:ext cx="3600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C793951-A660-46E0-BDD4-8EAAEF7491D4}"/>
                    </a:ext>
                  </a:extLst>
                </p14:cNvPr>
                <p14:cNvContentPartPr/>
                <p14:nvPr/>
              </p14:nvContentPartPr>
              <p14:xfrm>
                <a:off x="7189900" y="1979107"/>
                <a:ext cx="340920" cy="38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C793951-A660-46E0-BDD4-8EAAEF7491D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172260" y="1961467"/>
                  <a:ext cx="376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50EBED6-0C0D-4BB3-96B6-D4A91F9C7926}"/>
                    </a:ext>
                  </a:extLst>
                </p14:cNvPr>
                <p14:cNvContentPartPr/>
                <p14:nvPr/>
              </p14:nvContentPartPr>
              <p14:xfrm>
                <a:off x="7347580" y="1907467"/>
                <a:ext cx="133200" cy="213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50EBED6-0C0D-4BB3-96B6-D4A91F9C792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329940" y="1889467"/>
                  <a:ext cx="1688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983EA79-8E98-45A2-8E81-223832B88BD4}"/>
              </a:ext>
            </a:extLst>
          </p:cNvPr>
          <p:cNvGrpSpPr/>
          <p:nvPr/>
        </p:nvGrpSpPr>
        <p:grpSpPr>
          <a:xfrm>
            <a:off x="7748260" y="1844827"/>
            <a:ext cx="245880" cy="249120"/>
            <a:chOff x="7748260" y="1844827"/>
            <a:chExt cx="24588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FCEC5D2-E70B-40E2-81D9-DCF9D7244722}"/>
                    </a:ext>
                  </a:extLst>
                </p14:cNvPr>
                <p14:cNvContentPartPr/>
                <p14:nvPr/>
              </p14:nvContentPartPr>
              <p14:xfrm>
                <a:off x="7748260" y="1910347"/>
                <a:ext cx="37440" cy="183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FCEC5D2-E70B-40E2-81D9-DCF9D724472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730620" y="1892707"/>
                  <a:ext cx="73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FD73973-F89E-49E2-B06A-14505BF03CD9}"/>
                    </a:ext>
                  </a:extLst>
                </p14:cNvPr>
                <p14:cNvContentPartPr/>
                <p14:nvPr/>
              </p14:nvContentPartPr>
              <p14:xfrm>
                <a:off x="7811260" y="1844827"/>
                <a:ext cx="131040" cy="1224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FD73973-F89E-49E2-B06A-14505BF03CD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793620" y="1827187"/>
                  <a:ext cx="166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90C5628-A697-4210-92FB-2EF4D4FD193B}"/>
                    </a:ext>
                  </a:extLst>
                </p14:cNvPr>
                <p14:cNvContentPartPr/>
                <p14:nvPr/>
              </p14:nvContentPartPr>
              <p14:xfrm>
                <a:off x="7838260" y="1967947"/>
                <a:ext cx="155880" cy="83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90C5628-A697-4210-92FB-2EF4D4FD19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820620" y="1950307"/>
                  <a:ext cx="19152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066826B-DA17-4337-9FB4-9466428E9699}"/>
                  </a:ext>
                </a:extLst>
              </p14:cNvPr>
              <p14:cNvContentPartPr/>
              <p14:nvPr/>
            </p14:nvContentPartPr>
            <p14:xfrm>
              <a:off x="8273860" y="2082427"/>
              <a:ext cx="360" cy="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066826B-DA17-4337-9FB4-9466428E96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6220" y="206478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90230C-F63D-45A6-B7A1-E41A4DAA847B}"/>
              </a:ext>
            </a:extLst>
          </p:cNvPr>
          <p:cNvGrpSpPr/>
          <p:nvPr/>
        </p:nvGrpSpPr>
        <p:grpSpPr>
          <a:xfrm>
            <a:off x="8875060" y="1943107"/>
            <a:ext cx="1023840" cy="398880"/>
            <a:chOff x="8875060" y="1943107"/>
            <a:chExt cx="102384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3DCFD4-9656-47DD-9A23-D5F18A725F7B}"/>
                    </a:ext>
                  </a:extLst>
                </p14:cNvPr>
                <p14:cNvContentPartPr/>
                <p14:nvPr/>
              </p14:nvContentPartPr>
              <p14:xfrm>
                <a:off x="8875060" y="1984147"/>
                <a:ext cx="102960" cy="231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03DCFD4-9656-47DD-9A23-D5F18A725F7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57060" y="1966507"/>
                  <a:ext cx="138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AC79AC4-D6F0-4500-8E43-B91C3ED622F8}"/>
                    </a:ext>
                  </a:extLst>
                </p14:cNvPr>
                <p14:cNvContentPartPr/>
                <p14:nvPr/>
              </p14:nvContentPartPr>
              <p14:xfrm>
                <a:off x="8950660" y="1943107"/>
                <a:ext cx="153720" cy="197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AC79AC4-D6F0-4500-8E43-B91C3ED622F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32660" y="1925107"/>
                  <a:ext cx="189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654B862-C014-4A51-8D14-E232C86A3298}"/>
                    </a:ext>
                  </a:extLst>
                </p14:cNvPr>
                <p14:cNvContentPartPr/>
                <p14:nvPr/>
              </p14:nvContentPartPr>
              <p14:xfrm>
                <a:off x="9282220" y="2051107"/>
                <a:ext cx="250560" cy="152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654B862-C014-4A51-8D14-E232C86A329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64580" y="2033467"/>
                  <a:ext cx="286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5E8A11-514F-4B6D-8101-2B03C83F6DCE}"/>
                    </a:ext>
                  </a:extLst>
                </p14:cNvPr>
                <p14:cNvContentPartPr/>
                <p14:nvPr/>
              </p14:nvContentPartPr>
              <p14:xfrm>
                <a:off x="9196900" y="2281147"/>
                <a:ext cx="263880" cy="14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5E8A11-514F-4B6D-8101-2B03C83F6DC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79260" y="2263147"/>
                  <a:ext cx="299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0885D0F-DA0E-4D75-8C0E-E904D5ABBC7E}"/>
                    </a:ext>
                  </a:extLst>
                </p14:cNvPr>
                <p14:cNvContentPartPr/>
                <p14:nvPr/>
              </p14:nvContentPartPr>
              <p14:xfrm>
                <a:off x="9595420" y="2082427"/>
                <a:ext cx="303480" cy="259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0885D0F-DA0E-4D75-8C0E-E904D5ABBC7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77420" y="2064787"/>
                  <a:ext cx="33912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20AAF89-EBE2-4BB1-A0D4-334F444F24E4}"/>
              </a:ext>
            </a:extLst>
          </p:cNvPr>
          <p:cNvGrpSpPr/>
          <p:nvPr/>
        </p:nvGrpSpPr>
        <p:grpSpPr>
          <a:xfrm>
            <a:off x="10287700" y="2113027"/>
            <a:ext cx="1459800" cy="306720"/>
            <a:chOff x="10287700" y="2113027"/>
            <a:chExt cx="1459800" cy="30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979367E-9625-4583-A909-A2619254442A}"/>
                    </a:ext>
                  </a:extLst>
                </p14:cNvPr>
                <p14:cNvContentPartPr/>
                <p14:nvPr/>
              </p14:nvContentPartPr>
              <p14:xfrm>
                <a:off x="10425220" y="2113027"/>
                <a:ext cx="368280" cy="30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979367E-9625-4583-A909-A261925444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07220" y="2095027"/>
                  <a:ext cx="4039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70C8E51-98C0-4590-8DEE-C798B4956D2D}"/>
                    </a:ext>
                  </a:extLst>
                </p14:cNvPr>
                <p14:cNvContentPartPr/>
                <p14:nvPr/>
              </p14:nvContentPartPr>
              <p14:xfrm>
                <a:off x="10461940" y="2177827"/>
                <a:ext cx="15120" cy="158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70C8E51-98C0-4590-8DEE-C798B4956D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44300" y="2159827"/>
                  <a:ext cx="50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267B6C9-B7E4-44D8-88EB-2CC3D631A4BC}"/>
                    </a:ext>
                  </a:extLst>
                </p14:cNvPr>
                <p14:cNvContentPartPr/>
                <p14:nvPr/>
              </p14:nvContentPartPr>
              <p14:xfrm>
                <a:off x="10623220" y="2166667"/>
                <a:ext cx="12960" cy="127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267B6C9-B7E4-44D8-88EB-2CC3D631A4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605220" y="2148667"/>
                  <a:ext cx="48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D788169-3F79-4989-9D1B-1BDA7491B08A}"/>
                    </a:ext>
                  </a:extLst>
                </p14:cNvPr>
                <p14:cNvContentPartPr/>
                <p14:nvPr/>
              </p14:nvContentPartPr>
              <p14:xfrm>
                <a:off x="10697380" y="2157307"/>
                <a:ext cx="57600" cy="262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D788169-3F79-4989-9D1B-1BDA7491B08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679740" y="2139667"/>
                  <a:ext cx="93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B4B15EC-9C13-4E54-8BBA-DC1F6CDC90AC}"/>
                    </a:ext>
                  </a:extLst>
                </p14:cNvPr>
                <p14:cNvContentPartPr/>
                <p14:nvPr/>
              </p14:nvContentPartPr>
              <p14:xfrm>
                <a:off x="10287700" y="2307427"/>
                <a:ext cx="406800" cy="45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B4B15EC-9C13-4E54-8BBA-DC1F6CDC90A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270060" y="2289427"/>
                  <a:ext cx="442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B2F8ADC-55EA-44FC-9289-320440CF9223}"/>
                    </a:ext>
                  </a:extLst>
                </p14:cNvPr>
                <p14:cNvContentPartPr/>
                <p14:nvPr/>
              </p14:nvContentPartPr>
              <p14:xfrm>
                <a:off x="10929940" y="2179987"/>
                <a:ext cx="165600" cy="231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B2F8ADC-55EA-44FC-9289-320440CF922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911940" y="2162347"/>
                  <a:ext cx="2012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148281E-A283-49B1-A409-6D74F7FB8870}"/>
                    </a:ext>
                  </a:extLst>
                </p14:cNvPr>
                <p14:cNvContentPartPr/>
                <p14:nvPr/>
              </p14:nvContentPartPr>
              <p14:xfrm>
                <a:off x="11178340" y="2146147"/>
                <a:ext cx="144000" cy="236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148281E-A283-49B1-A409-6D74F7FB88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160340" y="2128507"/>
                  <a:ext cx="1796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22E6FCB-BD40-418B-977D-935C05D1EFB4}"/>
                    </a:ext>
                  </a:extLst>
                </p14:cNvPr>
                <p14:cNvContentPartPr/>
                <p14:nvPr/>
              </p14:nvContentPartPr>
              <p14:xfrm>
                <a:off x="11212900" y="2319307"/>
                <a:ext cx="149040" cy="3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22E6FCB-BD40-418B-977D-935C05D1EFB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95260" y="2301667"/>
                  <a:ext cx="184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700BB8E-220A-4545-9AFE-915C2EC1385F}"/>
                    </a:ext>
                  </a:extLst>
                </p14:cNvPr>
                <p14:cNvContentPartPr/>
                <p14:nvPr/>
              </p14:nvContentPartPr>
              <p14:xfrm>
                <a:off x="11467420" y="2293387"/>
                <a:ext cx="280080" cy="766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700BB8E-220A-4545-9AFE-915C2EC1385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449420" y="2275387"/>
                  <a:ext cx="3157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73062C4-BEAE-439F-BDC8-0D753B3091AA}"/>
              </a:ext>
            </a:extLst>
          </p:cNvPr>
          <p:cNvGrpSpPr/>
          <p:nvPr/>
        </p:nvGrpSpPr>
        <p:grpSpPr>
          <a:xfrm>
            <a:off x="6827380" y="2382307"/>
            <a:ext cx="883080" cy="459000"/>
            <a:chOff x="6827380" y="2382307"/>
            <a:chExt cx="88308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C15D71D-E8B1-4477-8146-A1D171338AAE}"/>
                    </a:ext>
                  </a:extLst>
                </p14:cNvPr>
                <p14:cNvContentPartPr/>
                <p14:nvPr/>
              </p14:nvContentPartPr>
              <p14:xfrm>
                <a:off x="6827380" y="2382307"/>
                <a:ext cx="282960" cy="412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C15D71D-E8B1-4477-8146-A1D171338A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09740" y="2364307"/>
                  <a:ext cx="3186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08C1ECD-54EF-4EFA-B41E-A898EBFC2AC4}"/>
                    </a:ext>
                  </a:extLst>
                </p14:cNvPr>
                <p14:cNvContentPartPr/>
                <p14:nvPr/>
              </p14:nvContentPartPr>
              <p14:xfrm>
                <a:off x="7207900" y="2663827"/>
                <a:ext cx="209880" cy="177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8C1ECD-54EF-4EFA-B41E-A898EBFC2AC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90260" y="2645827"/>
                  <a:ext cx="245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3A82918-CA84-4DD4-972E-D7553087131D}"/>
                    </a:ext>
                  </a:extLst>
                </p14:cNvPr>
                <p14:cNvContentPartPr/>
                <p14:nvPr/>
              </p14:nvContentPartPr>
              <p14:xfrm>
                <a:off x="7591660" y="2570227"/>
                <a:ext cx="118800" cy="261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3A82918-CA84-4DD4-972E-D7553087131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74020" y="2552587"/>
                  <a:ext cx="15444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F983943-576E-44CC-A284-E4CE92F0851C}"/>
              </a:ext>
            </a:extLst>
          </p:cNvPr>
          <p:cNvGrpSpPr/>
          <p:nvPr/>
        </p:nvGrpSpPr>
        <p:grpSpPr>
          <a:xfrm>
            <a:off x="8710180" y="2588947"/>
            <a:ext cx="823680" cy="386280"/>
            <a:chOff x="8710180" y="2588947"/>
            <a:chExt cx="82368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E11FE8F-B9CE-4037-9F60-D94002F638DE}"/>
                    </a:ext>
                  </a:extLst>
                </p14:cNvPr>
                <p14:cNvContentPartPr/>
                <p14:nvPr/>
              </p14:nvContentPartPr>
              <p14:xfrm>
                <a:off x="8710180" y="2588947"/>
                <a:ext cx="291240" cy="304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E11FE8F-B9CE-4037-9F60-D94002F638D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92540" y="2570947"/>
                  <a:ext cx="326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57A3315-F46C-46C6-A861-E89C6D1C0094}"/>
                    </a:ext>
                  </a:extLst>
                </p14:cNvPr>
                <p14:cNvContentPartPr/>
                <p14:nvPr/>
              </p14:nvContentPartPr>
              <p14:xfrm>
                <a:off x="9151900" y="2789107"/>
                <a:ext cx="381960" cy="31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57A3315-F46C-46C6-A861-E89C6D1C00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34260" y="2771467"/>
                  <a:ext cx="417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7499B6F-1B52-4D30-83C5-C63CE6AB4B6C}"/>
                    </a:ext>
                  </a:extLst>
                </p14:cNvPr>
                <p14:cNvContentPartPr/>
                <p14:nvPr/>
              </p14:nvContentPartPr>
              <p14:xfrm>
                <a:off x="9297340" y="2707387"/>
                <a:ext cx="233280" cy="267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7499B6F-1B52-4D30-83C5-C63CE6AB4B6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79340" y="2689387"/>
                  <a:ext cx="26892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E27656B-6DF5-4BE8-82FC-BE95C601E58A}"/>
              </a:ext>
            </a:extLst>
          </p:cNvPr>
          <p:cNvGrpSpPr/>
          <p:nvPr/>
        </p:nvGrpSpPr>
        <p:grpSpPr>
          <a:xfrm>
            <a:off x="9830860" y="2792347"/>
            <a:ext cx="793800" cy="204480"/>
            <a:chOff x="9830860" y="2792347"/>
            <a:chExt cx="793800" cy="2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6FBFC5-0EAE-4304-B84D-2915D122A070}"/>
                    </a:ext>
                  </a:extLst>
                </p14:cNvPr>
                <p14:cNvContentPartPr/>
                <p14:nvPr/>
              </p14:nvContentPartPr>
              <p14:xfrm>
                <a:off x="9830860" y="2792347"/>
                <a:ext cx="213120" cy="1594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6FBFC5-0EAE-4304-B84D-2915D122A07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12860" y="2774707"/>
                  <a:ext cx="248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86C0B79-D78B-4AB9-8D1A-CED4E86B39A8}"/>
                    </a:ext>
                  </a:extLst>
                </p14:cNvPr>
                <p14:cNvContentPartPr/>
                <p14:nvPr/>
              </p14:nvContentPartPr>
              <p14:xfrm>
                <a:off x="10153420" y="2804947"/>
                <a:ext cx="104760" cy="162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86C0B79-D78B-4AB9-8D1A-CED4E86B39A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35420" y="2786947"/>
                  <a:ext cx="140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C09D9FA-DE9A-4116-982D-74B31C554E86}"/>
                    </a:ext>
                  </a:extLst>
                </p14:cNvPr>
                <p14:cNvContentPartPr/>
                <p14:nvPr/>
              </p14:nvContentPartPr>
              <p14:xfrm>
                <a:off x="10412620" y="2836987"/>
                <a:ext cx="39960" cy="159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C09D9FA-DE9A-4116-982D-74B31C554E8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94980" y="2818987"/>
                  <a:ext cx="75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3B2C8BC-EF67-47EB-B57C-743820C5E0F7}"/>
                    </a:ext>
                  </a:extLst>
                </p14:cNvPr>
                <p14:cNvContentPartPr/>
                <p14:nvPr/>
              </p14:nvContentPartPr>
              <p14:xfrm>
                <a:off x="10464460" y="2865067"/>
                <a:ext cx="160200" cy="93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3B2C8BC-EF67-47EB-B57C-743820C5E0F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46460" y="2847427"/>
                  <a:ext cx="1958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BE0B9D4-499B-41FF-BCBC-7E2EBF86D764}"/>
              </a:ext>
            </a:extLst>
          </p:cNvPr>
          <p:cNvGrpSpPr/>
          <p:nvPr/>
        </p:nvGrpSpPr>
        <p:grpSpPr>
          <a:xfrm>
            <a:off x="10910140" y="2803507"/>
            <a:ext cx="1251000" cy="250560"/>
            <a:chOff x="10910140" y="2803507"/>
            <a:chExt cx="125100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1BA859C-6666-4A69-8452-2330A73CA47C}"/>
                    </a:ext>
                  </a:extLst>
                </p14:cNvPr>
                <p14:cNvContentPartPr/>
                <p14:nvPr/>
              </p14:nvContentPartPr>
              <p14:xfrm>
                <a:off x="10910140" y="2805307"/>
                <a:ext cx="269280" cy="23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1BA859C-6666-4A69-8452-2330A73CA47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892500" y="2787667"/>
                  <a:ext cx="304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D02C6D3-8870-41C4-A12A-F86641029226}"/>
                    </a:ext>
                  </a:extLst>
                </p14:cNvPr>
                <p14:cNvContentPartPr/>
                <p14:nvPr/>
              </p14:nvContentPartPr>
              <p14:xfrm>
                <a:off x="10997980" y="2838787"/>
                <a:ext cx="44280" cy="149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D02C6D3-8870-41C4-A12A-F8664102922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980340" y="2821147"/>
                  <a:ext cx="79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6C69A15-223E-441B-8F18-D4C89032BDE7}"/>
                    </a:ext>
                  </a:extLst>
                </p14:cNvPr>
                <p14:cNvContentPartPr/>
                <p14:nvPr/>
              </p14:nvContentPartPr>
              <p14:xfrm>
                <a:off x="11116060" y="2833747"/>
                <a:ext cx="33120" cy="128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6C69A15-223E-441B-8F18-D4C89032BDE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98420" y="2816107"/>
                  <a:ext cx="68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F8988B6-34C8-49CA-A76D-7B3573BCE959}"/>
                    </a:ext>
                  </a:extLst>
                </p14:cNvPr>
                <p14:cNvContentPartPr/>
                <p14:nvPr/>
              </p14:nvContentPartPr>
              <p14:xfrm>
                <a:off x="11024980" y="2819707"/>
                <a:ext cx="254880" cy="234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F8988B6-34C8-49CA-A76D-7B3573BCE95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007340" y="2801707"/>
                  <a:ext cx="290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EB32284-6A5A-4E22-B68B-FF9C0EF7A762}"/>
                    </a:ext>
                  </a:extLst>
                </p14:cNvPr>
                <p14:cNvContentPartPr/>
                <p14:nvPr/>
              </p14:nvContentPartPr>
              <p14:xfrm>
                <a:off x="11431060" y="2881627"/>
                <a:ext cx="176040" cy="1407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EB32284-6A5A-4E22-B68B-FF9C0EF7A76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413420" y="2863987"/>
                  <a:ext cx="211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B988695-2E98-4A7D-92DD-3282BEDEC760}"/>
                    </a:ext>
                  </a:extLst>
                </p14:cNvPr>
                <p14:cNvContentPartPr/>
                <p14:nvPr/>
              </p14:nvContentPartPr>
              <p14:xfrm>
                <a:off x="11696020" y="2803507"/>
                <a:ext cx="109440" cy="1972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B988695-2E98-4A7D-92DD-3282BEDEC76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678020" y="2785507"/>
                  <a:ext cx="145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7C9AE0F-5A6B-49AC-9F4F-FDCCCD60E72E}"/>
                    </a:ext>
                  </a:extLst>
                </p14:cNvPr>
                <p14:cNvContentPartPr/>
                <p14:nvPr/>
              </p14:nvContentPartPr>
              <p14:xfrm>
                <a:off x="11757940" y="2913667"/>
                <a:ext cx="114120" cy="9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7C9AE0F-5A6B-49AC-9F4F-FDCCCD60E72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739940" y="2896027"/>
                  <a:ext cx="149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CEEAEFD-DFF2-4E6E-BD37-B26FECDC45F5}"/>
                    </a:ext>
                  </a:extLst>
                </p14:cNvPr>
                <p14:cNvContentPartPr/>
                <p14:nvPr/>
              </p14:nvContentPartPr>
              <p14:xfrm>
                <a:off x="11914180" y="2877307"/>
                <a:ext cx="246960" cy="105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CEEAEFD-DFF2-4E6E-BD37-B26FECDC45F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896540" y="2859667"/>
                  <a:ext cx="28260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F36A4F8-E853-4292-9770-06E1B1DFBB7C}"/>
              </a:ext>
            </a:extLst>
          </p:cNvPr>
          <p:cNvGrpSpPr/>
          <p:nvPr/>
        </p:nvGrpSpPr>
        <p:grpSpPr>
          <a:xfrm>
            <a:off x="6828820" y="3230827"/>
            <a:ext cx="914400" cy="472320"/>
            <a:chOff x="6828820" y="3230827"/>
            <a:chExt cx="914400" cy="47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1105430-9492-4C30-8AD9-F0A996CF343F}"/>
                    </a:ext>
                  </a:extLst>
                </p14:cNvPr>
                <p14:cNvContentPartPr/>
                <p14:nvPr/>
              </p14:nvContentPartPr>
              <p14:xfrm>
                <a:off x="6828820" y="3230827"/>
                <a:ext cx="250200" cy="3182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1105430-9492-4C30-8AD9-F0A996CF343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10820" y="3212827"/>
                  <a:ext cx="2858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ADFD93D-FC36-447A-ADCF-8766A357F84C}"/>
                    </a:ext>
                  </a:extLst>
                </p14:cNvPr>
                <p14:cNvContentPartPr/>
                <p14:nvPr/>
              </p14:nvContentPartPr>
              <p14:xfrm>
                <a:off x="7135900" y="3478867"/>
                <a:ext cx="303120" cy="27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ADFD93D-FC36-447A-ADCF-8766A357F84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118260" y="3460867"/>
                  <a:ext cx="338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D298361-DCF9-4723-A8B3-9BD59FB2E876}"/>
                    </a:ext>
                  </a:extLst>
                </p14:cNvPr>
                <p14:cNvContentPartPr/>
                <p14:nvPr/>
              </p14:nvContentPartPr>
              <p14:xfrm>
                <a:off x="7352260" y="3402907"/>
                <a:ext cx="154440" cy="262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D298361-DCF9-4723-A8B3-9BD59FB2E87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334260" y="3384907"/>
                  <a:ext cx="190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E1B9AC4-F14F-41B3-9746-52270A45A3EB}"/>
                    </a:ext>
                  </a:extLst>
                </p14:cNvPr>
                <p14:cNvContentPartPr/>
                <p14:nvPr/>
              </p14:nvContentPartPr>
              <p14:xfrm>
                <a:off x="7589500" y="3349267"/>
                <a:ext cx="153720" cy="353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E1B9AC4-F14F-41B3-9746-52270A45A3E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71860" y="3331267"/>
                  <a:ext cx="189360" cy="38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7B33DD2-6153-41AB-BBAA-85922EB3E43C}"/>
                  </a:ext>
                </a:extLst>
              </p14:cNvPr>
              <p14:cNvContentPartPr/>
              <p14:nvPr/>
            </p14:nvContentPartPr>
            <p14:xfrm>
              <a:off x="7973620" y="3539707"/>
              <a:ext cx="360" cy="3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7B33DD2-6153-41AB-BBAA-85922EB3E4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55620" y="352170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5C984B1-DE14-4429-A3C6-93EC5C356081}"/>
              </a:ext>
            </a:extLst>
          </p:cNvPr>
          <p:cNvGrpSpPr/>
          <p:nvPr/>
        </p:nvGrpSpPr>
        <p:grpSpPr>
          <a:xfrm>
            <a:off x="8860300" y="3340987"/>
            <a:ext cx="564120" cy="308160"/>
            <a:chOff x="8860300" y="3340987"/>
            <a:chExt cx="56412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00642FB-BB9C-4D03-94D7-8282919B5003}"/>
                    </a:ext>
                  </a:extLst>
                </p14:cNvPr>
                <p14:cNvContentPartPr/>
                <p14:nvPr/>
              </p14:nvContentPartPr>
              <p14:xfrm>
                <a:off x="8860300" y="3340987"/>
                <a:ext cx="113400" cy="308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00642FB-BB9C-4D03-94D7-8282919B500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842300" y="3323347"/>
                  <a:ext cx="1490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CBECB22-6F57-4EC7-9544-9F8F240E697B}"/>
                    </a:ext>
                  </a:extLst>
                </p14:cNvPr>
                <p14:cNvContentPartPr/>
                <p14:nvPr/>
              </p14:nvContentPartPr>
              <p14:xfrm>
                <a:off x="9172420" y="3529267"/>
                <a:ext cx="14040" cy="95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CBECB22-6F57-4EC7-9544-9F8F240E697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54420" y="3511627"/>
                  <a:ext cx="49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CF086E5-587A-4183-A8D4-7A67C67C3FF7}"/>
                    </a:ext>
                  </a:extLst>
                </p14:cNvPr>
                <p14:cNvContentPartPr/>
                <p14:nvPr/>
              </p14:nvContentPartPr>
              <p14:xfrm>
                <a:off x="9184660" y="3420187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CF086E5-587A-4183-A8D4-7A67C67C3F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66660" y="340218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E345A16-25E9-42A5-8A2F-AB1CFC7E0CE6}"/>
                    </a:ext>
                  </a:extLst>
                </p14:cNvPr>
                <p14:cNvContentPartPr/>
                <p14:nvPr/>
              </p14:nvContentPartPr>
              <p14:xfrm>
                <a:off x="9324340" y="3500107"/>
                <a:ext cx="100080" cy="133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E345A16-25E9-42A5-8A2F-AB1CFC7E0CE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306340" y="3482107"/>
                  <a:ext cx="1357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0A4D675-9273-40F2-8A84-61210189923C}"/>
              </a:ext>
            </a:extLst>
          </p:cNvPr>
          <p:cNvGrpSpPr/>
          <p:nvPr/>
        </p:nvGrpSpPr>
        <p:grpSpPr>
          <a:xfrm>
            <a:off x="9638260" y="3394987"/>
            <a:ext cx="2598120" cy="390600"/>
            <a:chOff x="9638260" y="3394987"/>
            <a:chExt cx="259812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AFFE9F7-1C07-463B-95B1-254A9D75534F}"/>
                    </a:ext>
                  </a:extLst>
                </p14:cNvPr>
                <p14:cNvContentPartPr/>
                <p14:nvPr/>
              </p14:nvContentPartPr>
              <p14:xfrm>
                <a:off x="9638260" y="3394987"/>
                <a:ext cx="119880" cy="285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AFFE9F7-1C07-463B-95B1-254A9D75534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20260" y="3376987"/>
                  <a:ext cx="1555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A75DF9C-4380-42A0-943F-F10FF1AE10B9}"/>
                    </a:ext>
                  </a:extLst>
                </p14:cNvPr>
                <p14:cNvContentPartPr/>
                <p14:nvPr/>
              </p14:nvContentPartPr>
              <p14:xfrm>
                <a:off x="9781180" y="3571027"/>
                <a:ext cx="223200" cy="91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A75DF9C-4380-42A0-943F-F10FF1AE10B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63540" y="3553027"/>
                  <a:ext cx="258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FAFEB7C-7C4A-4AA2-A3D0-500D3288B860}"/>
                    </a:ext>
                  </a:extLst>
                </p14:cNvPr>
                <p14:cNvContentPartPr/>
                <p14:nvPr/>
              </p14:nvContentPartPr>
              <p14:xfrm>
                <a:off x="9972700" y="3466627"/>
                <a:ext cx="15120" cy="27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FAFEB7C-7C4A-4AA2-A3D0-500D3288B86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954700" y="3448987"/>
                  <a:ext cx="50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44A838A-EA42-4D58-84E6-66C3923ADFD6}"/>
                    </a:ext>
                  </a:extLst>
                </p14:cNvPr>
                <p14:cNvContentPartPr/>
                <p14:nvPr/>
              </p14:nvContentPartPr>
              <p14:xfrm>
                <a:off x="10092940" y="3552667"/>
                <a:ext cx="243360" cy="108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44A838A-EA42-4D58-84E6-66C3923ADFD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075300" y="3535027"/>
                  <a:ext cx="279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7DC514F-9806-44A8-A08F-7CA49F0BA65A}"/>
                    </a:ext>
                  </a:extLst>
                </p14:cNvPr>
                <p14:cNvContentPartPr/>
                <p14:nvPr/>
              </p14:nvContentPartPr>
              <p14:xfrm>
                <a:off x="10373380" y="3623587"/>
                <a:ext cx="171000" cy="79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7DC514F-9806-44A8-A08F-7CA49F0BA65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355740" y="3605587"/>
                  <a:ext cx="206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B120F93-3ED7-4597-ACDF-1FDDE13E9849}"/>
                    </a:ext>
                  </a:extLst>
                </p14:cNvPr>
                <p14:cNvContentPartPr/>
                <p14:nvPr/>
              </p14:nvContentPartPr>
              <p14:xfrm>
                <a:off x="10701700" y="3621067"/>
                <a:ext cx="176040" cy="91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B120F93-3ED7-4597-ACDF-1FDDE13E984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684060" y="3603067"/>
                  <a:ext cx="211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A76FE93-07CF-4BC9-8DDC-8945295CA330}"/>
                    </a:ext>
                  </a:extLst>
                </p14:cNvPr>
                <p14:cNvContentPartPr/>
                <p14:nvPr/>
              </p14:nvContentPartPr>
              <p14:xfrm>
                <a:off x="11027140" y="3485707"/>
                <a:ext cx="47520" cy="227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A76FE93-07CF-4BC9-8DDC-8945295CA3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09500" y="3468067"/>
                  <a:ext cx="83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B0A8A92-4B83-473A-944A-1147306085DE}"/>
                    </a:ext>
                  </a:extLst>
                </p14:cNvPr>
                <p14:cNvContentPartPr/>
                <p14:nvPr/>
              </p14:nvContentPartPr>
              <p14:xfrm>
                <a:off x="10978900" y="3519187"/>
                <a:ext cx="234360" cy="266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B0A8A92-4B83-473A-944A-1147306085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960900" y="3501547"/>
                  <a:ext cx="2700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432A8C2-53D5-412D-B328-0709BBB9B1BB}"/>
                    </a:ext>
                  </a:extLst>
                </p14:cNvPr>
                <p14:cNvContentPartPr/>
                <p14:nvPr/>
              </p14:nvContentPartPr>
              <p14:xfrm>
                <a:off x="11219740" y="3632587"/>
                <a:ext cx="223200" cy="1116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432A8C2-53D5-412D-B328-0709BBB9B1B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202100" y="3614947"/>
                  <a:ext cx="258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F235A71-645F-48D4-879A-27832D005591}"/>
                    </a:ext>
                  </a:extLst>
                </p14:cNvPr>
                <p14:cNvContentPartPr/>
                <p14:nvPr/>
              </p14:nvContentPartPr>
              <p14:xfrm>
                <a:off x="11380660" y="3548707"/>
                <a:ext cx="360" cy="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F235A71-645F-48D4-879A-27832D0055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3020" y="353070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1B8CE07-29AE-4147-AD43-3DE644FB3C12}"/>
                    </a:ext>
                  </a:extLst>
                </p14:cNvPr>
                <p14:cNvContentPartPr/>
                <p14:nvPr/>
              </p14:nvContentPartPr>
              <p14:xfrm>
                <a:off x="11505580" y="3486067"/>
                <a:ext cx="730800" cy="295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1B8CE07-29AE-4147-AD43-3DE644FB3C1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487940" y="3468067"/>
                  <a:ext cx="766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7753F94-25E9-4F4D-AF93-48A6F659D274}"/>
                    </a:ext>
                  </a:extLst>
                </p14:cNvPr>
                <p14:cNvContentPartPr/>
                <p14:nvPr/>
              </p14:nvContentPartPr>
              <p14:xfrm>
                <a:off x="12021100" y="3581107"/>
                <a:ext cx="198360" cy="4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7753F94-25E9-4F4D-AF93-48A6F659D27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2003460" y="3563107"/>
                  <a:ext cx="2340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80623AE-ADFE-493A-8BD5-E78931925A39}"/>
              </a:ext>
            </a:extLst>
          </p:cNvPr>
          <p:cNvGrpSpPr/>
          <p:nvPr/>
        </p:nvGrpSpPr>
        <p:grpSpPr>
          <a:xfrm>
            <a:off x="10136860" y="4109587"/>
            <a:ext cx="1561680" cy="260280"/>
            <a:chOff x="10136860" y="4109587"/>
            <a:chExt cx="156168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C1416C8-2696-4CB5-A1EC-21DCBC9401AD}"/>
                    </a:ext>
                  </a:extLst>
                </p14:cNvPr>
                <p14:cNvContentPartPr/>
                <p14:nvPr/>
              </p14:nvContentPartPr>
              <p14:xfrm>
                <a:off x="10136860" y="4109587"/>
                <a:ext cx="216360" cy="28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C1416C8-2696-4CB5-A1EC-21DCBC9401A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119220" y="4091587"/>
                  <a:ext cx="252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1951D0F-5337-4BEA-80A8-1F7B6299C72B}"/>
                    </a:ext>
                  </a:extLst>
                </p14:cNvPr>
                <p14:cNvContentPartPr/>
                <p14:nvPr/>
              </p14:nvContentPartPr>
              <p14:xfrm>
                <a:off x="10235860" y="4158187"/>
                <a:ext cx="20520" cy="162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1951D0F-5337-4BEA-80A8-1F7B6299C72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218220" y="4140547"/>
                  <a:ext cx="56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74E239D-DB86-422A-9B47-715228D33CFB}"/>
                    </a:ext>
                  </a:extLst>
                </p14:cNvPr>
                <p14:cNvContentPartPr/>
                <p14:nvPr/>
              </p14:nvContentPartPr>
              <p14:xfrm>
                <a:off x="10350700" y="4165387"/>
                <a:ext cx="12600" cy="132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74E239D-DB86-422A-9B47-715228D33CF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333060" y="4147387"/>
                  <a:ext cx="48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D0F7588-77B7-4283-9655-8A378FE1ADCA}"/>
                    </a:ext>
                  </a:extLst>
                </p14:cNvPr>
                <p14:cNvContentPartPr/>
                <p14:nvPr/>
              </p14:nvContentPartPr>
              <p14:xfrm>
                <a:off x="10206700" y="4164307"/>
                <a:ext cx="286200" cy="2008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D0F7588-77B7-4283-9655-8A378FE1ADC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188700" y="4146307"/>
                  <a:ext cx="321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03B3CEE-A316-40FE-9175-E31D220D7E25}"/>
                    </a:ext>
                  </a:extLst>
                </p14:cNvPr>
                <p14:cNvContentPartPr/>
                <p14:nvPr/>
              </p14:nvContentPartPr>
              <p14:xfrm>
                <a:off x="10607380" y="4190947"/>
                <a:ext cx="159480" cy="1634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03B3CEE-A316-40FE-9175-E31D220D7E2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589380" y="4173307"/>
                  <a:ext cx="195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4266AF5-02D2-40CD-B651-6FB40A3FE287}"/>
                    </a:ext>
                  </a:extLst>
                </p14:cNvPr>
                <p14:cNvContentPartPr/>
                <p14:nvPr/>
              </p14:nvContentPartPr>
              <p14:xfrm>
                <a:off x="10883860" y="4165027"/>
                <a:ext cx="121680" cy="2048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4266AF5-02D2-40CD-B651-6FB40A3FE28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866220" y="4147387"/>
                  <a:ext cx="157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ECE7F04-6813-4B5F-AE5C-B24311B5CF92}"/>
                    </a:ext>
                  </a:extLst>
                </p14:cNvPr>
                <p14:cNvContentPartPr/>
                <p14:nvPr/>
              </p14:nvContentPartPr>
              <p14:xfrm>
                <a:off x="10891060" y="4231987"/>
                <a:ext cx="156960" cy="62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ECE7F04-6813-4B5F-AE5C-B24311B5CF9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873420" y="4214347"/>
                  <a:ext cx="192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498264F-6526-473B-860B-26C32267FFE6}"/>
                    </a:ext>
                  </a:extLst>
                </p14:cNvPr>
                <p14:cNvContentPartPr/>
                <p14:nvPr/>
              </p14:nvContentPartPr>
              <p14:xfrm>
                <a:off x="11182660" y="4178347"/>
                <a:ext cx="515880" cy="170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498264F-6526-473B-860B-26C32267FFE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164660" y="4160347"/>
                  <a:ext cx="5515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0F47CFC-FABA-4335-9E4C-78AE26193B9A}"/>
              </a:ext>
            </a:extLst>
          </p:cNvPr>
          <p:cNvGrpSpPr/>
          <p:nvPr/>
        </p:nvGrpSpPr>
        <p:grpSpPr>
          <a:xfrm>
            <a:off x="6433180" y="4373827"/>
            <a:ext cx="921240" cy="455040"/>
            <a:chOff x="6433180" y="4373827"/>
            <a:chExt cx="92124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A1681B8-B740-4E7D-8E22-9ACDD0544897}"/>
                    </a:ext>
                  </a:extLst>
                </p14:cNvPr>
                <p14:cNvContentPartPr/>
                <p14:nvPr/>
              </p14:nvContentPartPr>
              <p14:xfrm>
                <a:off x="6433180" y="4373827"/>
                <a:ext cx="315000" cy="387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A1681B8-B740-4E7D-8E22-9ACDD054489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415180" y="4356187"/>
                  <a:ext cx="3506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211AF4A-2397-4C9F-9013-A38601D97544}"/>
                    </a:ext>
                  </a:extLst>
                </p14:cNvPr>
                <p14:cNvContentPartPr/>
                <p14:nvPr/>
              </p14:nvContentPartPr>
              <p14:xfrm>
                <a:off x="6791380" y="4615747"/>
                <a:ext cx="525960" cy="39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211AF4A-2397-4C9F-9013-A38601D9754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773740" y="4598107"/>
                  <a:ext cx="561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B85CFF6-D461-4CB7-89C0-D00D16DF7E96}"/>
                    </a:ext>
                  </a:extLst>
                </p14:cNvPr>
                <p14:cNvContentPartPr/>
                <p14:nvPr/>
              </p14:nvContentPartPr>
              <p14:xfrm>
                <a:off x="7230580" y="4524667"/>
                <a:ext cx="123840" cy="304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B85CFF6-D461-4CB7-89C0-D00D16DF7E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212580" y="4507027"/>
                  <a:ext cx="15948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389BCCD-0B7A-4B2D-98CC-C49AD25C4DAE}"/>
              </a:ext>
            </a:extLst>
          </p:cNvPr>
          <p:cNvGrpSpPr/>
          <p:nvPr/>
        </p:nvGrpSpPr>
        <p:grpSpPr>
          <a:xfrm>
            <a:off x="7660420" y="4519627"/>
            <a:ext cx="452880" cy="381960"/>
            <a:chOff x="7660420" y="4519627"/>
            <a:chExt cx="452880" cy="38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BD162B4-C00E-4CD0-9C14-C68A071AA958}"/>
                    </a:ext>
                  </a:extLst>
                </p14:cNvPr>
                <p14:cNvContentPartPr/>
                <p14:nvPr/>
              </p14:nvContentPartPr>
              <p14:xfrm>
                <a:off x="7660420" y="4519627"/>
                <a:ext cx="258120" cy="381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BD162B4-C00E-4CD0-9C14-C68A071AA95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642780" y="4501987"/>
                  <a:ext cx="2937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044CB44-DAB9-4195-A8FD-92000370EE03}"/>
                    </a:ext>
                  </a:extLst>
                </p14:cNvPr>
                <p14:cNvContentPartPr/>
                <p14:nvPr/>
              </p14:nvContentPartPr>
              <p14:xfrm>
                <a:off x="8112940" y="4660387"/>
                <a:ext cx="360" cy="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044CB44-DAB9-4195-A8FD-92000370EE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95300" y="46427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79A4680-3DC0-44AE-9500-B33CAD6238C3}"/>
              </a:ext>
            </a:extLst>
          </p:cNvPr>
          <p:cNvGrpSpPr/>
          <p:nvPr/>
        </p:nvGrpSpPr>
        <p:grpSpPr>
          <a:xfrm>
            <a:off x="7560340" y="5131627"/>
            <a:ext cx="545400" cy="244080"/>
            <a:chOff x="7560340" y="5131627"/>
            <a:chExt cx="54540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873FC6D-35DC-43D5-A6B4-D5D090AE69C5}"/>
                    </a:ext>
                  </a:extLst>
                </p14:cNvPr>
                <p14:cNvContentPartPr/>
                <p14:nvPr/>
              </p14:nvContentPartPr>
              <p14:xfrm>
                <a:off x="7560340" y="5131627"/>
                <a:ext cx="156960" cy="243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873FC6D-35DC-43D5-A6B4-D5D090AE69C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42700" y="5113987"/>
                  <a:ext cx="192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E1876A0-2358-41FD-A8CE-A78CC0F2CE66}"/>
                    </a:ext>
                  </a:extLst>
                </p14:cNvPr>
                <p14:cNvContentPartPr/>
                <p14:nvPr/>
              </p14:nvContentPartPr>
              <p14:xfrm>
                <a:off x="7894780" y="5215147"/>
                <a:ext cx="360" cy="10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E1876A0-2358-41FD-A8CE-A78CC0F2CE6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76780" y="5197507"/>
                  <a:ext cx="36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FBEF46D-1E41-4F09-B342-550642C79218}"/>
                    </a:ext>
                  </a:extLst>
                </p14:cNvPr>
                <p14:cNvContentPartPr/>
                <p14:nvPr/>
              </p14:nvContentPartPr>
              <p14:xfrm>
                <a:off x="7842940" y="5150347"/>
                <a:ext cx="262800" cy="225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FBEF46D-1E41-4F09-B342-550642C7921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24940" y="5132347"/>
                  <a:ext cx="298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FF9612D-B544-4625-A971-976AAA8FF5CF}"/>
                    </a:ext>
                  </a:extLst>
                </p14:cNvPr>
                <p14:cNvContentPartPr/>
                <p14:nvPr/>
              </p14:nvContentPartPr>
              <p14:xfrm>
                <a:off x="7908100" y="5279947"/>
                <a:ext cx="138960" cy="14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FF9612D-B544-4625-A971-976AAA8FF5C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90460" y="5262307"/>
                  <a:ext cx="1746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AF6C1D2-0357-48F4-B9CA-E3636B10B510}"/>
              </a:ext>
            </a:extLst>
          </p:cNvPr>
          <p:cNvGrpSpPr/>
          <p:nvPr/>
        </p:nvGrpSpPr>
        <p:grpSpPr>
          <a:xfrm>
            <a:off x="5702020" y="4977187"/>
            <a:ext cx="1080720" cy="349560"/>
            <a:chOff x="5702020" y="4977187"/>
            <a:chExt cx="1080720" cy="34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566E676-485E-40CE-B065-78DAD8D9A2CB}"/>
                    </a:ext>
                  </a:extLst>
                </p14:cNvPr>
                <p14:cNvContentPartPr/>
                <p14:nvPr/>
              </p14:nvContentPartPr>
              <p14:xfrm>
                <a:off x="5702020" y="4977187"/>
                <a:ext cx="135000" cy="261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566E676-485E-40CE-B065-78DAD8D9A2C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84020" y="4959547"/>
                  <a:ext cx="170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5649BF9-32DA-421E-A1DA-D01A5F533C25}"/>
                    </a:ext>
                  </a:extLst>
                </p14:cNvPr>
                <p14:cNvContentPartPr/>
                <p14:nvPr/>
              </p14:nvContentPartPr>
              <p14:xfrm>
                <a:off x="5882020" y="4982227"/>
                <a:ext cx="110520" cy="3445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5649BF9-32DA-421E-A1DA-D01A5F533C2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64380" y="4964587"/>
                  <a:ext cx="1461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6AE8FD9-EB5E-4FC5-AB41-16C92EB888A7}"/>
                    </a:ext>
                  </a:extLst>
                </p14:cNvPr>
                <p14:cNvContentPartPr/>
                <p14:nvPr/>
              </p14:nvContentPartPr>
              <p14:xfrm>
                <a:off x="6064540" y="5084467"/>
                <a:ext cx="218880" cy="140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6AE8FD9-EB5E-4FC5-AB41-16C92EB888A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46540" y="5066827"/>
                  <a:ext cx="254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C1762DE-EF37-440B-82E8-9F4DFEAB1F0B}"/>
                    </a:ext>
                  </a:extLst>
                </p14:cNvPr>
                <p14:cNvContentPartPr/>
                <p14:nvPr/>
              </p14:nvContentPartPr>
              <p14:xfrm>
                <a:off x="6344980" y="5071147"/>
                <a:ext cx="111600" cy="1879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C1762DE-EF37-440B-82E8-9F4DFEAB1F0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326980" y="5053147"/>
                  <a:ext cx="147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184754D-D776-45B7-BDAE-3849209AB817}"/>
                    </a:ext>
                  </a:extLst>
                </p14:cNvPr>
                <p14:cNvContentPartPr/>
                <p14:nvPr/>
              </p14:nvContentPartPr>
              <p14:xfrm>
                <a:off x="6545140" y="5076907"/>
                <a:ext cx="132120" cy="1792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184754D-D776-45B7-BDAE-3849209AB81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527140" y="5059267"/>
                  <a:ext cx="167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064ED4E-F05D-4914-A7E7-AB776EAFFBD0}"/>
                    </a:ext>
                  </a:extLst>
                </p14:cNvPr>
                <p14:cNvContentPartPr/>
                <p14:nvPr/>
              </p14:nvContentPartPr>
              <p14:xfrm>
                <a:off x="6558460" y="5149627"/>
                <a:ext cx="224280" cy="23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064ED4E-F05D-4914-A7E7-AB776EAFFBD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40820" y="5131627"/>
                  <a:ext cx="25992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5A22899-8BB8-4D3B-9D62-C6A5A86EAA2C}"/>
                  </a:ext>
                </a:extLst>
              </p14:cNvPr>
              <p14:cNvContentPartPr/>
              <p14:nvPr/>
            </p14:nvContentPartPr>
            <p14:xfrm>
              <a:off x="5604100" y="5380387"/>
              <a:ext cx="1027080" cy="1436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5A22899-8BB8-4D3B-9D62-C6A5A86EAA2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586100" y="5362387"/>
                <a:ext cx="106272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5493BCAD-C3B3-4327-81B5-7CBD0A7122BC}"/>
              </a:ext>
            </a:extLst>
          </p:cNvPr>
          <p:cNvGrpSpPr/>
          <p:nvPr/>
        </p:nvGrpSpPr>
        <p:grpSpPr>
          <a:xfrm>
            <a:off x="9294820" y="4832467"/>
            <a:ext cx="736920" cy="298440"/>
            <a:chOff x="9294820" y="4832467"/>
            <a:chExt cx="73692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4F41856-7C29-4BBF-9A34-9CAE8A3438FC}"/>
                    </a:ext>
                  </a:extLst>
                </p14:cNvPr>
                <p14:cNvContentPartPr/>
                <p14:nvPr/>
              </p14:nvContentPartPr>
              <p14:xfrm>
                <a:off x="9304900" y="4863067"/>
                <a:ext cx="11160" cy="267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4F41856-7C29-4BBF-9A34-9CAE8A3438F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287260" y="4845067"/>
                  <a:ext cx="468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DF4825B-A6CD-43BD-9974-1CD5B1624F47}"/>
                    </a:ext>
                  </a:extLst>
                </p14:cNvPr>
                <p14:cNvContentPartPr/>
                <p14:nvPr/>
              </p14:nvContentPartPr>
              <p14:xfrm>
                <a:off x="9294820" y="4832467"/>
                <a:ext cx="117720" cy="177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DF4825B-A6CD-43BD-9974-1CD5B1624F4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277180" y="4814827"/>
                  <a:ext cx="153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CC5D228-2DDE-4DC7-A98B-649EAE41CA5F}"/>
                    </a:ext>
                  </a:extLst>
                </p14:cNvPr>
                <p14:cNvContentPartPr/>
                <p14:nvPr/>
              </p14:nvContentPartPr>
              <p14:xfrm>
                <a:off x="9595420" y="4975387"/>
                <a:ext cx="436320" cy="43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CC5D228-2DDE-4DC7-A98B-649EAE41CA5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577780" y="4957387"/>
                  <a:ext cx="471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B161E1B-C325-4A70-ABF6-112B38348E38}"/>
                    </a:ext>
                  </a:extLst>
                </p14:cNvPr>
                <p14:cNvContentPartPr/>
                <p14:nvPr/>
              </p14:nvContentPartPr>
              <p14:xfrm>
                <a:off x="9874780" y="4897267"/>
                <a:ext cx="152280" cy="2170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B161E1B-C325-4A70-ABF6-112B38348E3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56780" y="4879627"/>
                  <a:ext cx="18792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19EAE138-F3EA-49D3-B701-916330BF8A73}"/>
              </a:ext>
            </a:extLst>
          </p:cNvPr>
          <p:cNvGrpSpPr/>
          <p:nvPr/>
        </p:nvGrpSpPr>
        <p:grpSpPr>
          <a:xfrm>
            <a:off x="10316860" y="4925707"/>
            <a:ext cx="904680" cy="226080"/>
            <a:chOff x="10316860" y="4925707"/>
            <a:chExt cx="90468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976E027-28C6-4812-9DED-0C6AB45E0C75}"/>
                    </a:ext>
                  </a:extLst>
                </p14:cNvPr>
                <p14:cNvContentPartPr/>
                <p14:nvPr/>
              </p14:nvContentPartPr>
              <p14:xfrm>
                <a:off x="10316860" y="4925707"/>
                <a:ext cx="101520" cy="2260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976E027-28C6-4812-9DED-0C6AB45E0C7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299220" y="4908067"/>
                  <a:ext cx="137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F77630B-E0C9-401F-8526-D6DB72A733CC}"/>
                    </a:ext>
                  </a:extLst>
                </p14:cNvPr>
                <p14:cNvContentPartPr/>
                <p14:nvPr/>
              </p14:nvContentPartPr>
              <p14:xfrm>
                <a:off x="10532860" y="4945867"/>
                <a:ext cx="170640" cy="179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F77630B-E0C9-401F-8526-D6DB72A733C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515220" y="4927867"/>
                  <a:ext cx="206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0A02753-A511-4E85-ADF1-D30427D2AF85}"/>
                    </a:ext>
                  </a:extLst>
                </p14:cNvPr>
                <p14:cNvContentPartPr/>
                <p14:nvPr/>
              </p14:nvContentPartPr>
              <p14:xfrm>
                <a:off x="10511620" y="5046307"/>
                <a:ext cx="182880" cy="11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0A02753-A511-4E85-ADF1-D30427D2AF8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493980" y="5028307"/>
                  <a:ext cx="218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BE33612-C652-42CD-822F-62DA32416695}"/>
                    </a:ext>
                  </a:extLst>
                </p14:cNvPr>
                <p14:cNvContentPartPr/>
                <p14:nvPr/>
              </p14:nvContentPartPr>
              <p14:xfrm>
                <a:off x="10860820" y="4949827"/>
                <a:ext cx="360720" cy="1152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BE33612-C652-42CD-822F-62DA3241669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842820" y="4931827"/>
                  <a:ext cx="3963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E0837E1-727A-427A-8306-831BA3DB0F6E}"/>
              </a:ext>
            </a:extLst>
          </p:cNvPr>
          <p:cNvGrpSpPr/>
          <p:nvPr/>
        </p:nvGrpSpPr>
        <p:grpSpPr>
          <a:xfrm>
            <a:off x="1911580" y="4742467"/>
            <a:ext cx="1150200" cy="313560"/>
            <a:chOff x="1911580" y="4742467"/>
            <a:chExt cx="115020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6578DEF-C211-4803-B803-0A263B6E4A22}"/>
                    </a:ext>
                  </a:extLst>
                </p14:cNvPr>
                <p14:cNvContentPartPr/>
                <p14:nvPr/>
              </p14:nvContentPartPr>
              <p14:xfrm>
                <a:off x="1911580" y="4742467"/>
                <a:ext cx="252000" cy="2991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6578DEF-C211-4803-B803-0A263B6E4A2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93580" y="4724827"/>
                  <a:ext cx="2876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DFD1E0E-A9B2-4C0B-A7F1-8561C500511D}"/>
                    </a:ext>
                  </a:extLst>
                </p14:cNvPr>
                <p14:cNvContentPartPr/>
                <p14:nvPr/>
              </p14:nvContentPartPr>
              <p14:xfrm>
                <a:off x="2207860" y="4921747"/>
                <a:ext cx="155520" cy="95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DFD1E0E-A9B2-4C0B-A7F1-8561C500511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90220" y="4904107"/>
                  <a:ext cx="191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DBEDB86-C271-4D59-B965-9749050295F7}"/>
                    </a:ext>
                  </a:extLst>
                </p14:cNvPr>
                <p14:cNvContentPartPr/>
                <p14:nvPr/>
              </p14:nvContentPartPr>
              <p14:xfrm>
                <a:off x="2461300" y="4801147"/>
                <a:ext cx="30960" cy="2109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DBEDB86-C271-4D59-B965-9749050295F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443300" y="4783147"/>
                  <a:ext cx="66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6682310-0BFD-4BBA-846A-D89447A1E913}"/>
                    </a:ext>
                  </a:extLst>
                </p14:cNvPr>
                <p14:cNvContentPartPr/>
                <p14:nvPr/>
              </p14:nvContentPartPr>
              <p14:xfrm>
                <a:off x="2554900" y="4954507"/>
                <a:ext cx="199440" cy="853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6682310-0BFD-4BBA-846A-D89447A1E91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536900" y="4936867"/>
                  <a:ext cx="235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0F4BF2D-24A6-42B9-873E-6E79E5D2C395}"/>
                    </a:ext>
                  </a:extLst>
                </p14:cNvPr>
                <p14:cNvContentPartPr/>
                <p14:nvPr/>
              </p14:nvContentPartPr>
              <p14:xfrm>
                <a:off x="2761540" y="4975387"/>
                <a:ext cx="187560" cy="80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0F4BF2D-24A6-42B9-873E-6E79E5D2C39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43540" y="4957387"/>
                  <a:ext cx="22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29A4124-5515-4E16-87EB-B1B6044C3317}"/>
                    </a:ext>
                  </a:extLst>
                </p14:cNvPr>
                <p14:cNvContentPartPr/>
                <p14:nvPr/>
              </p14:nvContentPartPr>
              <p14:xfrm>
                <a:off x="2964580" y="4847587"/>
                <a:ext cx="97200" cy="204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29A4124-5515-4E16-87EB-B1B6044C331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46580" y="4829947"/>
                  <a:ext cx="13284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E4B8B44-21DB-48A2-8A56-16D23583C621}"/>
              </a:ext>
            </a:extLst>
          </p:cNvPr>
          <p:cNvGrpSpPr/>
          <p:nvPr/>
        </p:nvGrpSpPr>
        <p:grpSpPr>
          <a:xfrm>
            <a:off x="3408820" y="4913467"/>
            <a:ext cx="1322280" cy="169560"/>
            <a:chOff x="3408820" y="4913467"/>
            <a:chExt cx="1322280" cy="1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404BC9C-B5A5-4226-B172-920F82E3BDEF}"/>
                    </a:ext>
                  </a:extLst>
                </p14:cNvPr>
                <p14:cNvContentPartPr/>
                <p14:nvPr/>
              </p14:nvContentPartPr>
              <p14:xfrm>
                <a:off x="3408820" y="4930387"/>
                <a:ext cx="159480" cy="1526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404BC9C-B5A5-4226-B172-920F82E3BDE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390820" y="4912747"/>
                  <a:ext cx="195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4F3F990-05FF-4B5B-BC14-4A3EADD7EE06}"/>
                    </a:ext>
                  </a:extLst>
                </p14:cNvPr>
                <p14:cNvContentPartPr/>
                <p14:nvPr/>
              </p14:nvContentPartPr>
              <p14:xfrm>
                <a:off x="3628420" y="4966387"/>
                <a:ext cx="170280" cy="74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4F3F990-05FF-4B5B-BC14-4A3EADD7EE0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10780" y="4948747"/>
                  <a:ext cx="205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333B71E-7B4E-41D1-A06B-8E3B5BB677CD}"/>
                    </a:ext>
                  </a:extLst>
                </p14:cNvPr>
                <p14:cNvContentPartPr/>
                <p14:nvPr/>
              </p14:nvContentPartPr>
              <p14:xfrm>
                <a:off x="3827860" y="4958107"/>
                <a:ext cx="143280" cy="741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333B71E-7B4E-41D1-A06B-8E3B5BB677C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809860" y="4940107"/>
                  <a:ext cx="178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CC19C75-FA00-4DD9-8273-8485E2183CD2}"/>
                    </a:ext>
                  </a:extLst>
                </p14:cNvPr>
                <p14:cNvContentPartPr/>
                <p14:nvPr/>
              </p14:nvContentPartPr>
              <p14:xfrm>
                <a:off x="3989500" y="4965307"/>
                <a:ext cx="62640" cy="676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CC19C75-FA00-4DD9-8273-8485E2183CD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71500" y="4947307"/>
                  <a:ext cx="98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41D4A9B-9A82-4AD9-B2F1-C184C7FADF5E}"/>
                    </a:ext>
                  </a:extLst>
                </p14:cNvPr>
                <p14:cNvContentPartPr/>
                <p14:nvPr/>
              </p14:nvContentPartPr>
              <p14:xfrm>
                <a:off x="4010020" y="4913467"/>
                <a:ext cx="123120" cy="1350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41D4A9B-9A82-4AD9-B2F1-C184C7FADF5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92380" y="4895827"/>
                  <a:ext cx="158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E05829C-A0DC-4EFB-826C-23B4E26698E9}"/>
                    </a:ext>
                  </a:extLst>
                </p14:cNvPr>
                <p14:cNvContentPartPr/>
                <p14:nvPr/>
              </p14:nvContentPartPr>
              <p14:xfrm>
                <a:off x="4150780" y="4913467"/>
                <a:ext cx="243360" cy="135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E05829C-A0DC-4EFB-826C-23B4E26698E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133140" y="4895827"/>
                  <a:ext cx="279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9FE5AAB-4844-4D6B-AAB1-8B2C73BDFD9C}"/>
                    </a:ext>
                  </a:extLst>
                </p14:cNvPr>
                <p14:cNvContentPartPr/>
                <p14:nvPr/>
              </p14:nvContentPartPr>
              <p14:xfrm>
                <a:off x="4405300" y="4949827"/>
                <a:ext cx="156240" cy="1137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9FE5AAB-4844-4D6B-AAB1-8B2C73BDFD9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387300" y="4931827"/>
                  <a:ext cx="191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34D85D8-F7C5-4E30-9A60-57212BDE8211}"/>
                    </a:ext>
                  </a:extLst>
                </p14:cNvPr>
                <p14:cNvContentPartPr/>
                <p14:nvPr/>
              </p14:nvContentPartPr>
              <p14:xfrm>
                <a:off x="4592140" y="5001667"/>
                <a:ext cx="138960" cy="356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34D85D8-F7C5-4E30-9A60-57212BDE821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74140" y="4983667"/>
                  <a:ext cx="1746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D6663A1-2113-47E1-BAD4-74A5AE2DC6DC}"/>
              </a:ext>
            </a:extLst>
          </p:cNvPr>
          <p:cNvGrpSpPr/>
          <p:nvPr/>
        </p:nvGrpSpPr>
        <p:grpSpPr>
          <a:xfrm>
            <a:off x="2001940" y="5361307"/>
            <a:ext cx="2201040" cy="266760"/>
            <a:chOff x="2001940" y="5361307"/>
            <a:chExt cx="220104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CBA730C-6B1E-4478-AB54-7B7AA44BF03D}"/>
                    </a:ext>
                  </a:extLst>
                </p14:cNvPr>
                <p14:cNvContentPartPr/>
                <p14:nvPr/>
              </p14:nvContentPartPr>
              <p14:xfrm>
                <a:off x="2001940" y="5414587"/>
                <a:ext cx="33120" cy="1846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CBA730C-6B1E-4478-AB54-7B7AA44BF03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984300" y="5396947"/>
                  <a:ext cx="68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95DB7FA-7A08-40DF-8787-913CDDF72161}"/>
                    </a:ext>
                  </a:extLst>
                </p14:cNvPr>
                <p14:cNvContentPartPr/>
                <p14:nvPr/>
              </p14:nvContentPartPr>
              <p14:xfrm>
                <a:off x="2031460" y="5369227"/>
                <a:ext cx="212040" cy="103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95DB7FA-7A08-40DF-8787-913CDDF7216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013460" y="5351227"/>
                  <a:ext cx="247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54A7E59-75F0-4676-8ABC-0868D2E2CB9E}"/>
                    </a:ext>
                  </a:extLst>
                </p14:cNvPr>
                <p14:cNvContentPartPr/>
                <p14:nvPr/>
              </p14:nvContentPartPr>
              <p14:xfrm>
                <a:off x="2236300" y="5447707"/>
                <a:ext cx="147960" cy="918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54A7E59-75F0-4676-8ABC-0868D2E2CB9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218300" y="5430067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D966CBC-5C41-4831-A659-60CD07B4083C}"/>
                    </a:ext>
                  </a:extLst>
                </p14:cNvPr>
                <p14:cNvContentPartPr/>
                <p14:nvPr/>
              </p14:nvContentPartPr>
              <p14:xfrm>
                <a:off x="2423860" y="5472187"/>
                <a:ext cx="394200" cy="109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D966CBC-5C41-4831-A659-60CD07B4083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405860" y="5454547"/>
                  <a:ext cx="429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FA8B28F-2012-4587-862C-E2B70359F652}"/>
                    </a:ext>
                  </a:extLst>
                </p14:cNvPr>
                <p14:cNvContentPartPr/>
                <p14:nvPr/>
              </p14:nvContentPartPr>
              <p14:xfrm>
                <a:off x="3013900" y="5463187"/>
                <a:ext cx="156240" cy="1576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FA8B28F-2012-4587-862C-E2B70359F65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996260" y="5445547"/>
                  <a:ext cx="191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791F978-01F5-48D0-A788-68D04866AFE0}"/>
                    </a:ext>
                  </a:extLst>
                </p14:cNvPr>
                <p14:cNvContentPartPr/>
                <p14:nvPr/>
              </p14:nvContentPartPr>
              <p14:xfrm>
                <a:off x="3197500" y="5411707"/>
                <a:ext cx="315360" cy="208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791F978-01F5-48D0-A788-68D04866AFE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179860" y="5393707"/>
                  <a:ext cx="351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76B824D-2BC1-4341-A4B1-B4055F8973B5}"/>
                    </a:ext>
                  </a:extLst>
                </p14:cNvPr>
                <p14:cNvContentPartPr/>
                <p14:nvPr/>
              </p14:nvContentPartPr>
              <p14:xfrm>
                <a:off x="3550660" y="5361307"/>
                <a:ext cx="562320" cy="266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76B824D-2BC1-4341-A4B1-B4055F8973B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533020" y="5343307"/>
                  <a:ext cx="5979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A2D0D4B-61CB-4518-BA9B-30E9F6C0B652}"/>
                    </a:ext>
                  </a:extLst>
                </p14:cNvPr>
                <p14:cNvContentPartPr/>
                <p14:nvPr/>
              </p14:nvContentPartPr>
              <p14:xfrm>
                <a:off x="4069780" y="5517907"/>
                <a:ext cx="133200" cy="316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A2D0D4B-61CB-4518-BA9B-30E9F6C0B65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052140" y="5500267"/>
                  <a:ext cx="16884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729130D-F280-454B-932D-4F95B35E942F}"/>
                  </a:ext>
                </a:extLst>
              </p14:cNvPr>
              <p14:cNvContentPartPr/>
              <p14:nvPr/>
            </p14:nvContentPartPr>
            <p14:xfrm>
              <a:off x="2058100" y="5860267"/>
              <a:ext cx="957240" cy="26208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729130D-F280-454B-932D-4F95B35E942F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040100" y="5842267"/>
                <a:ext cx="99288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41ACE61-6091-4F28-844F-C6FEF7A3246B}"/>
              </a:ext>
            </a:extLst>
          </p:cNvPr>
          <p:cNvGrpSpPr/>
          <p:nvPr/>
        </p:nvGrpSpPr>
        <p:grpSpPr>
          <a:xfrm>
            <a:off x="3251500" y="5870707"/>
            <a:ext cx="1645920" cy="228600"/>
            <a:chOff x="3251500" y="5870707"/>
            <a:chExt cx="164592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CBDBE97-145F-40DA-8BDD-838FCF44D506}"/>
                    </a:ext>
                  </a:extLst>
                </p14:cNvPr>
                <p14:cNvContentPartPr/>
                <p14:nvPr/>
              </p14:nvContentPartPr>
              <p14:xfrm>
                <a:off x="3251500" y="5870707"/>
                <a:ext cx="144360" cy="2286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CBDBE97-145F-40DA-8BDD-838FCF44D50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233500" y="5852707"/>
                  <a:ext cx="180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4913016-6107-4E84-A54D-E78C9787C886}"/>
                    </a:ext>
                  </a:extLst>
                </p14:cNvPr>
                <p14:cNvContentPartPr/>
                <p14:nvPr/>
              </p14:nvContentPartPr>
              <p14:xfrm>
                <a:off x="3264820" y="6001027"/>
                <a:ext cx="345960" cy="77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4913016-6107-4E84-A54D-E78C9787C88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247180" y="5983027"/>
                  <a:ext cx="381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DF0F7AC-4351-4941-804E-E5FBCA85DA6E}"/>
                    </a:ext>
                  </a:extLst>
                </p14:cNvPr>
                <p14:cNvContentPartPr/>
                <p14:nvPr/>
              </p14:nvContentPartPr>
              <p14:xfrm>
                <a:off x="3638860" y="5968987"/>
                <a:ext cx="180000" cy="1076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DF0F7AC-4351-4941-804E-E5FBCA85DA6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620860" y="5951347"/>
                  <a:ext cx="215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CF94F8E-4C4A-465E-A012-DC0372B6D8EE}"/>
                    </a:ext>
                  </a:extLst>
                </p14:cNvPr>
                <p14:cNvContentPartPr/>
                <p14:nvPr/>
              </p14:nvContentPartPr>
              <p14:xfrm>
                <a:off x="3934780" y="5979067"/>
                <a:ext cx="603720" cy="114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CF94F8E-4C4A-465E-A012-DC0372B6D8E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16780" y="5961427"/>
                  <a:ext cx="639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3F9196D-0530-4DA3-8E89-4CDEB53D07B7}"/>
                    </a:ext>
                  </a:extLst>
                </p14:cNvPr>
                <p14:cNvContentPartPr/>
                <p14:nvPr/>
              </p14:nvContentPartPr>
              <p14:xfrm>
                <a:off x="4711300" y="6006067"/>
                <a:ext cx="186120" cy="176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3F9196D-0530-4DA3-8E89-4CDEB53D07B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693660" y="5988067"/>
                  <a:ext cx="221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33C1728-5C34-4A7A-8E1E-6AB2AA705009}"/>
                    </a:ext>
                  </a:extLst>
                </p14:cNvPr>
                <p14:cNvContentPartPr/>
                <p14:nvPr/>
              </p14:nvContentPartPr>
              <p14:xfrm>
                <a:off x="4740820" y="6063667"/>
                <a:ext cx="147960" cy="316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33C1728-5C34-4A7A-8E1E-6AB2AA70500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722820" y="6046027"/>
                  <a:ext cx="18360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36DE1BB-37C1-4E09-B618-FE067C2BCB17}"/>
                  </a:ext>
                </a:extLst>
              </p14:cNvPr>
              <p14:cNvContentPartPr/>
              <p14:nvPr/>
            </p14:nvContentPartPr>
            <p14:xfrm>
              <a:off x="5126740" y="5927227"/>
              <a:ext cx="14040" cy="9648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36DE1BB-37C1-4E09-B618-FE067C2BCB17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5109100" y="5909227"/>
                <a:ext cx="49680" cy="13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23D8528E-180B-4FB4-8E1E-4652169C9D63}"/>
              </a:ext>
            </a:extLst>
          </p:cNvPr>
          <p:cNvGrpSpPr/>
          <p:nvPr/>
        </p:nvGrpSpPr>
        <p:grpSpPr>
          <a:xfrm>
            <a:off x="5399620" y="5912827"/>
            <a:ext cx="1263960" cy="219600"/>
            <a:chOff x="5399620" y="5912827"/>
            <a:chExt cx="126396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AE78FFD-9AFF-478E-BF87-2B5002AF18BE}"/>
                    </a:ext>
                  </a:extLst>
                </p14:cNvPr>
                <p14:cNvContentPartPr/>
                <p14:nvPr/>
              </p14:nvContentPartPr>
              <p14:xfrm>
                <a:off x="5399620" y="5942347"/>
                <a:ext cx="284400" cy="1900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AE78FFD-9AFF-478E-BF87-2B5002AF18B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381980" y="5924347"/>
                  <a:ext cx="3200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5545537-FEBB-4F69-8910-ED5EEB49EC69}"/>
                    </a:ext>
                  </a:extLst>
                </p14:cNvPr>
                <p14:cNvContentPartPr/>
                <p14:nvPr/>
              </p14:nvContentPartPr>
              <p14:xfrm>
                <a:off x="5754940" y="6045667"/>
                <a:ext cx="117360" cy="741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5545537-FEBB-4F69-8910-ED5EEB49EC6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736940" y="6027667"/>
                  <a:ext cx="153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AEBF6B2-911B-46B2-8F6E-CCC0441135F5}"/>
                    </a:ext>
                  </a:extLst>
                </p14:cNvPr>
                <p14:cNvContentPartPr/>
                <p14:nvPr/>
              </p14:nvContentPartPr>
              <p14:xfrm>
                <a:off x="5842780" y="6045667"/>
                <a:ext cx="360" cy="3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AEBF6B2-911B-46B2-8F6E-CCC0441135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24780" y="60276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E1C90D0-7333-4B08-AE4C-CFF78A293332}"/>
                    </a:ext>
                  </a:extLst>
                </p14:cNvPr>
                <p14:cNvContentPartPr/>
                <p14:nvPr/>
              </p14:nvContentPartPr>
              <p14:xfrm>
                <a:off x="5842780" y="5953507"/>
                <a:ext cx="244440" cy="1623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E1C90D0-7333-4B08-AE4C-CFF78A29333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824780" y="5935507"/>
                  <a:ext cx="280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BAB538D-A603-4118-8FAF-93041E2271A4}"/>
                    </a:ext>
                  </a:extLst>
                </p14:cNvPr>
                <p14:cNvContentPartPr/>
                <p14:nvPr/>
              </p14:nvContentPartPr>
              <p14:xfrm>
                <a:off x="6140860" y="6048547"/>
                <a:ext cx="219960" cy="612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BAB538D-A603-4118-8FAF-93041E2271A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123220" y="6030907"/>
                  <a:ext cx="255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84478FD-158C-459A-821F-F61B8E7B154D}"/>
                    </a:ext>
                  </a:extLst>
                </p14:cNvPr>
                <p14:cNvContentPartPr/>
                <p14:nvPr/>
              </p14:nvContentPartPr>
              <p14:xfrm>
                <a:off x="6405100" y="6067987"/>
                <a:ext cx="154800" cy="421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84478FD-158C-459A-821F-F61B8E7B154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387460" y="6049987"/>
                  <a:ext cx="190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03B8CA6-16D0-479F-8413-DE71574A1C7B}"/>
                    </a:ext>
                  </a:extLst>
                </p14:cNvPr>
                <p14:cNvContentPartPr/>
                <p14:nvPr/>
              </p14:nvContentPartPr>
              <p14:xfrm>
                <a:off x="6631540" y="5912827"/>
                <a:ext cx="32040" cy="1108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03B8CA6-16D0-479F-8413-DE71574A1C7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613900" y="5895187"/>
                  <a:ext cx="676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B2ADD67-498F-45BE-B86F-ED59C0AE4BCD}"/>
              </a:ext>
            </a:extLst>
          </p:cNvPr>
          <p:cNvGrpSpPr/>
          <p:nvPr/>
        </p:nvGrpSpPr>
        <p:grpSpPr>
          <a:xfrm>
            <a:off x="4946740" y="4831387"/>
            <a:ext cx="345960" cy="359640"/>
            <a:chOff x="4946740" y="4831387"/>
            <a:chExt cx="34596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FF5EF53-2818-4DF6-AAAA-574A4D725D1F}"/>
                    </a:ext>
                  </a:extLst>
                </p14:cNvPr>
                <p14:cNvContentPartPr/>
                <p14:nvPr/>
              </p14:nvContentPartPr>
              <p14:xfrm>
                <a:off x="5047900" y="4831387"/>
                <a:ext cx="244800" cy="2721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FF5EF53-2818-4DF6-AAAA-574A4D725D1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030260" y="4813747"/>
                  <a:ext cx="2804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170D1F9-DAF7-4706-A784-6D4AB4A64821}"/>
                    </a:ext>
                  </a:extLst>
                </p14:cNvPr>
                <p14:cNvContentPartPr/>
                <p14:nvPr/>
              </p14:nvContentPartPr>
              <p14:xfrm>
                <a:off x="4946740" y="4997707"/>
                <a:ext cx="291600" cy="1933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170D1F9-DAF7-4706-A784-6D4AB4A6482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929100" y="4979707"/>
                  <a:ext cx="3272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C8C323BF-AE4D-4699-811D-FFC3A42FF92E}"/>
              </a:ext>
            </a:extLst>
          </p:cNvPr>
          <p:cNvGrpSpPr/>
          <p:nvPr/>
        </p:nvGrpSpPr>
        <p:grpSpPr>
          <a:xfrm>
            <a:off x="6848980" y="5994547"/>
            <a:ext cx="688320" cy="157680"/>
            <a:chOff x="6848980" y="5994547"/>
            <a:chExt cx="68832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A74F3E4-04FF-4079-97EB-C7111CBB8997}"/>
                    </a:ext>
                  </a:extLst>
                </p14:cNvPr>
                <p14:cNvContentPartPr/>
                <p14:nvPr/>
              </p14:nvContentPartPr>
              <p14:xfrm>
                <a:off x="6848980" y="5994547"/>
                <a:ext cx="199080" cy="127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A74F3E4-04FF-4079-97EB-C7111CBB899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830980" y="5976907"/>
                  <a:ext cx="234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81E6297-E578-4347-83BB-2603BA34DD2A}"/>
                    </a:ext>
                  </a:extLst>
                </p14:cNvPr>
                <p14:cNvContentPartPr/>
                <p14:nvPr/>
              </p14:nvContentPartPr>
              <p14:xfrm>
                <a:off x="7108900" y="6004987"/>
                <a:ext cx="132840" cy="1400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81E6297-E578-4347-83BB-2603BA34DD2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091260" y="5987347"/>
                  <a:ext cx="168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BF9C3B2-B6B5-40B9-AB4D-EE8B74AE7A39}"/>
                    </a:ext>
                  </a:extLst>
                </p14:cNvPr>
                <p14:cNvContentPartPr/>
                <p14:nvPr/>
              </p14:nvContentPartPr>
              <p14:xfrm>
                <a:off x="7362700" y="6032347"/>
                <a:ext cx="136080" cy="1177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BF9C3B2-B6B5-40B9-AB4D-EE8B74AE7A39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344700" y="6014707"/>
                  <a:ext cx="171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5A4B5CC-7F60-4B9F-A996-95AA8F96272E}"/>
                    </a:ext>
                  </a:extLst>
                </p14:cNvPr>
                <p14:cNvContentPartPr/>
                <p14:nvPr/>
              </p14:nvContentPartPr>
              <p14:xfrm>
                <a:off x="7432180" y="6135667"/>
                <a:ext cx="105120" cy="165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5A4B5CC-7F60-4B9F-A996-95AA8F96272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414180" y="6117667"/>
                  <a:ext cx="1407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37C9598-15EA-4696-8491-53C62C8C7955}"/>
              </a:ext>
            </a:extLst>
          </p:cNvPr>
          <p:cNvGrpSpPr/>
          <p:nvPr/>
        </p:nvGrpSpPr>
        <p:grpSpPr>
          <a:xfrm>
            <a:off x="3453100" y="4499107"/>
            <a:ext cx="665640" cy="316440"/>
            <a:chOff x="3453100" y="4499107"/>
            <a:chExt cx="66564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7A003D0-A0DA-4696-85D9-112AFB2B5507}"/>
                    </a:ext>
                  </a:extLst>
                </p14:cNvPr>
                <p14:cNvContentPartPr/>
                <p14:nvPr/>
              </p14:nvContentPartPr>
              <p14:xfrm>
                <a:off x="3544180" y="4499107"/>
                <a:ext cx="115200" cy="2005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7A003D0-A0DA-4696-85D9-112AFB2B550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526180" y="4481467"/>
                  <a:ext cx="150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1ACB944-7742-4342-BA29-64E5B155B39F}"/>
                    </a:ext>
                  </a:extLst>
                </p14:cNvPr>
                <p14:cNvContentPartPr/>
                <p14:nvPr/>
              </p14:nvContentPartPr>
              <p14:xfrm>
                <a:off x="3742180" y="4514587"/>
                <a:ext cx="106200" cy="1429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1ACB944-7742-4342-BA29-64E5B155B39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724540" y="4496587"/>
                  <a:ext cx="141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2B5FB39-5B18-44B0-90E3-B462EAE12BDB}"/>
                    </a:ext>
                  </a:extLst>
                </p14:cNvPr>
                <p14:cNvContentPartPr/>
                <p14:nvPr/>
              </p14:nvContentPartPr>
              <p14:xfrm>
                <a:off x="3762340" y="4595587"/>
                <a:ext cx="146520" cy="176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2B5FB39-5B18-44B0-90E3-B462EAE12BD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744700" y="4577947"/>
                  <a:ext cx="182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ED8821F-5281-40E7-B9C4-08838BA8EE69}"/>
                    </a:ext>
                  </a:extLst>
                </p14:cNvPr>
                <p14:cNvContentPartPr/>
                <p14:nvPr/>
              </p14:nvContentPartPr>
              <p14:xfrm>
                <a:off x="3453100" y="4707907"/>
                <a:ext cx="475200" cy="986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ED8821F-5281-40E7-B9C4-08838BA8EE6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435100" y="4690267"/>
                  <a:ext cx="510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74D6B91-81B9-4A30-A1E1-B03F0134394A}"/>
                    </a:ext>
                  </a:extLst>
                </p14:cNvPr>
                <p14:cNvContentPartPr/>
                <p14:nvPr/>
              </p14:nvContentPartPr>
              <p14:xfrm>
                <a:off x="3553180" y="4711867"/>
                <a:ext cx="565560" cy="1036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74D6B91-81B9-4A30-A1E1-B03F0134394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535180" y="4694227"/>
                  <a:ext cx="6012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CFF6358B-94C9-41B4-81B6-706424EFA0FF}"/>
              </a:ext>
            </a:extLst>
          </p:cNvPr>
          <p:cNvGrpSpPr/>
          <p:nvPr/>
        </p:nvGrpSpPr>
        <p:grpSpPr>
          <a:xfrm>
            <a:off x="8491300" y="5418907"/>
            <a:ext cx="2748240" cy="691200"/>
            <a:chOff x="8491300" y="5418907"/>
            <a:chExt cx="274824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2ACD2A3-F3CA-465E-B13A-E62979830E3F}"/>
                    </a:ext>
                  </a:extLst>
                </p14:cNvPr>
                <p14:cNvContentPartPr/>
                <p14:nvPr/>
              </p14:nvContentPartPr>
              <p14:xfrm>
                <a:off x="9069820" y="5503147"/>
                <a:ext cx="135720" cy="252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2ACD2A3-F3CA-465E-B13A-E62979830E3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51820" y="5485147"/>
                  <a:ext cx="171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30FE340-6C22-41B1-A9F8-FAB7633690DA}"/>
                    </a:ext>
                  </a:extLst>
                </p14:cNvPr>
                <p14:cNvContentPartPr/>
                <p14:nvPr/>
              </p14:nvContentPartPr>
              <p14:xfrm>
                <a:off x="9269980" y="5546707"/>
                <a:ext cx="123120" cy="1648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30FE340-6C22-41B1-A9F8-FAB7633690D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252340" y="5529067"/>
                  <a:ext cx="158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24ACAD9-D455-4F16-90E2-7A5651478F74}"/>
                    </a:ext>
                  </a:extLst>
                </p14:cNvPr>
                <p14:cNvContentPartPr/>
                <p14:nvPr/>
              </p14:nvContentPartPr>
              <p14:xfrm>
                <a:off x="9299500" y="5670907"/>
                <a:ext cx="116280" cy="5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24ACAD9-D455-4F16-90E2-7A5651478F7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281500" y="5652907"/>
                  <a:ext cx="151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9E59C7C-3052-460F-B4F1-624B1FA3A113}"/>
                    </a:ext>
                  </a:extLst>
                </p14:cNvPr>
                <p14:cNvContentPartPr/>
                <p14:nvPr/>
              </p14:nvContentPartPr>
              <p14:xfrm>
                <a:off x="8812060" y="5541307"/>
                <a:ext cx="182880" cy="157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9E59C7C-3052-460F-B4F1-624B1FA3A11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794060" y="5523307"/>
                  <a:ext cx="218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29B5CD-64ED-460F-823A-7C7E58E9321F}"/>
                    </a:ext>
                  </a:extLst>
                </p14:cNvPr>
                <p14:cNvContentPartPr/>
                <p14:nvPr/>
              </p14:nvContentPartPr>
              <p14:xfrm>
                <a:off x="9624580" y="5659747"/>
                <a:ext cx="234360" cy="97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29B5CD-64ED-460F-823A-7C7E58E9321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606940" y="5642107"/>
                  <a:ext cx="270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D430183-B151-4F33-A949-4E269B395A15}"/>
                    </a:ext>
                  </a:extLst>
                </p14:cNvPr>
                <p14:cNvContentPartPr/>
                <p14:nvPr/>
              </p14:nvContentPartPr>
              <p14:xfrm>
                <a:off x="9803860" y="5570467"/>
                <a:ext cx="138960" cy="1980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D430183-B151-4F33-A949-4E269B395A1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785860" y="5552827"/>
                  <a:ext cx="174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64A4B71-67A2-4225-95FB-D747A812DA67}"/>
                    </a:ext>
                  </a:extLst>
                </p14:cNvPr>
                <p14:cNvContentPartPr/>
                <p14:nvPr/>
              </p14:nvContentPartPr>
              <p14:xfrm>
                <a:off x="10180420" y="5539147"/>
                <a:ext cx="82800" cy="224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64A4B71-67A2-4225-95FB-D747A812DA6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162780" y="5521507"/>
                  <a:ext cx="118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83FDA93-7CF6-4624-9AA1-7E543224DEA4}"/>
                    </a:ext>
                  </a:extLst>
                </p14:cNvPr>
                <p14:cNvContentPartPr/>
                <p14:nvPr/>
              </p14:nvContentPartPr>
              <p14:xfrm>
                <a:off x="10371940" y="5554267"/>
                <a:ext cx="150480" cy="1713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83FDA93-7CF6-4624-9AA1-7E543224DEA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353940" y="5536627"/>
                  <a:ext cx="186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305C105-FF44-415D-8CFB-05E747FCCEDA}"/>
                    </a:ext>
                  </a:extLst>
                </p14:cNvPr>
                <p14:cNvContentPartPr/>
                <p14:nvPr/>
              </p14:nvContentPartPr>
              <p14:xfrm>
                <a:off x="10405780" y="5670907"/>
                <a:ext cx="131040" cy="255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305C105-FF44-415D-8CFB-05E747FCCEDA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388140" y="5652907"/>
                  <a:ext cx="166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8B31CDA-27C1-4B6F-A9B8-F996D9A3148C}"/>
                    </a:ext>
                  </a:extLst>
                </p14:cNvPr>
                <p14:cNvContentPartPr/>
                <p14:nvPr/>
              </p14:nvContentPartPr>
              <p14:xfrm>
                <a:off x="10777660" y="5580187"/>
                <a:ext cx="174240" cy="1537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8B31CDA-27C1-4B6F-A9B8-F996D9A3148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760020" y="5562547"/>
                  <a:ext cx="209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7816A98-EFD5-4CD3-9172-51692C9B879B}"/>
                    </a:ext>
                  </a:extLst>
                </p14:cNvPr>
                <p14:cNvContentPartPr/>
                <p14:nvPr/>
              </p14:nvContentPartPr>
              <p14:xfrm>
                <a:off x="10776220" y="5573707"/>
                <a:ext cx="152280" cy="180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7816A98-EFD5-4CD3-9172-51692C9B879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758580" y="5556067"/>
                  <a:ext cx="187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41C8F26-BB56-4364-8E39-8208A938B0A0}"/>
                    </a:ext>
                  </a:extLst>
                </p14:cNvPr>
                <p14:cNvContentPartPr/>
                <p14:nvPr/>
              </p14:nvContentPartPr>
              <p14:xfrm>
                <a:off x="8512540" y="5480107"/>
                <a:ext cx="21960" cy="5292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41C8F26-BB56-4364-8E39-8208A938B0A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494900" y="5462107"/>
                  <a:ext cx="576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C163CBA-62A6-4EB8-804E-4896B915C21A}"/>
                    </a:ext>
                  </a:extLst>
                </p14:cNvPr>
                <p14:cNvContentPartPr/>
                <p14:nvPr/>
              </p14:nvContentPartPr>
              <p14:xfrm>
                <a:off x="8491300" y="5418907"/>
                <a:ext cx="2748240" cy="6912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C163CBA-62A6-4EB8-804E-4896B915C21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473300" y="5400907"/>
                  <a:ext cx="2783880" cy="72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644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025CEC8-67D1-492A-A8F6-80B8038352D3}"/>
                  </a:ext>
                </a:extLst>
              </p14:cNvPr>
              <p14:cNvContentPartPr/>
              <p14:nvPr/>
            </p14:nvContentPartPr>
            <p14:xfrm>
              <a:off x="3350500" y="218264"/>
              <a:ext cx="195120" cy="2077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025CEC8-67D1-492A-A8F6-80B8038352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500" y="200624"/>
                <a:ext cx="2307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32197D67-90CA-41F9-B79C-C0453CDBE6FD}"/>
                  </a:ext>
                </a:extLst>
              </p14:cNvPr>
              <p14:cNvContentPartPr/>
              <p14:nvPr/>
            </p14:nvContentPartPr>
            <p14:xfrm>
              <a:off x="9762100" y="261104"/>
              <a:ext cx="1051920" cy="35784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32197D67-90CA-41F9-B79C-C0453CDBE6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4100" y="243104"/>
                <a:ext cx="10875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1818FCFE-57A5-4E84-AEBB-4FE3FABFE9F4}"/>
                  </a:ext>
                </a:extLst>
              </p14:cNvPr>
              <p14:cNvContentPartPr/>
              <p14:nvPr/>
            </p14:nvContentPartPr>
            <p14:xfrm>
              <a:off x="8430460" y="3799746"/>
              <a:ext cx="1179000" cy="17064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1818FCFE-57A5-4E84-AEBB-4FE3FABFE9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2460" y="3781746"/>
                <a:ext cx="12146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2DD7F52-EE4A-4109-B0CE-DC3C9E4ECCDD}"/>
                  </a:ext>
                </a:extLst>
              </p14:cNvPr>
              <p14:cNvContentPartPr/>
              <p14:nvPr/>
            </p14:nvContentPartPr>
            <p14:xfrm>
              <a:off x="722860" y="147704"/>
              <a:ext cx="215640" cy="339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2DD7F52-EE4A-4109-B0CE-DC3C9E4ECC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220" y="130064"/>
                <a:ext cx="2512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73EA2F2-E1FF-449B-866F-35EA8C405635}"/>
                  </a:ext>
                </a:extLst>
              </p14:cNvPr>
              <p14:cNvContentPartPr/>
              <p14:nvPr/>
            </p14:nvContentPartPr>
            <p14:xfrm>
              <a:off x="1068820" y="143744"/>
              <a:ext cx="245880" cy="461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3EA2F2-E1FF-449B-866F-35EA8C4056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1180" y="126104"/>
                <a:ext cx="28152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695DF1-641B-4F55-BB32-486839F53210}"/>
                  </a:ext>
                </a:extLst>
              </p14:cNvPr>
              <p14:cNvContentPartPr/>
              <p14:nvPr/>
            </p14:nvContentPartPr>
            <p14:xfrm>
              <a:off x="1379500" y="238064"/>
              <a:ext cx="201960" cy="22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695DF1-641B-4F55-BB32-486839F532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1860" y="220064"/>
                <a:ext cx="2376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B24E1A-223F-46F3-81E7-8797E4C397C9}"/>
                  </a:ext>
                </a:extLst>
              </p14:cNvPr>
              <p14:cNvContentPartPr/>
              <p14:nvPr/>
            </p14:nvContentPartPr>
            <p14:xfrm>
              <a:off x="1425580" y="367664"/>
              <a:ext cx="187200" cy="18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B24E1A-223F-46F3-81E7-8797E4C397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7940" y="349664"/>
                <a:ext cx="222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B7E1BB7-800F-45B8-B404-6016BD180C14}"/>
                  </a:ext>
                </a:extLst>
              </p14:cNvPr>
              <p14:cNvContentPartPr/>
              <p14:nvPr/>
            </p14:nvContentPartPr>
            <p14:xfrm>
              <a:off x="2086540" y="141584"/>
              <a:ext cx="180720" cy="288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B7E1BB7-800F-45B8-B404-6016BD180C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8540" y="123944"/>
                <a:ext cx="2163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EAF9BE-B942-46C0-AFFF-85F53FFD2726}"/>
                  </a:ext>
                </a:extLst>
              </p14:cNvPr>
              <p14:cNvContentPartPr/>
              <p14:nvPr/>
            </p14:nvContentPartPr>
            <p14:xfrm>
              <a:off x="2666140" y="251024"/>
              <a:ext cx="375120" cy="157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EAF9BE-B942-46C0-AFFF-85F53FFD27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48500" y="233384"/>
                <a:ext cx="4107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6749C2-CDE6-4AFA-BA92-3BE27B531547}"/>
                  </a:ext>
                </a:extLst>
              </p14:cNvPr>
              <p14:cNvContentPartPr/>
              <p14:nvPr/>
            </p14:nvContentPartPr>
            <p14:xfrm>
              <a:off x="1763980" y="996584"/>
              <a:ext cx="224640" cy="327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6749C2-CDE6-4AFA-BA92-3BE27B5315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6340" y="978944"/>
                <a:ext cx="2602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73BA42-433D-454E-B757-49439EAB4D17}"/>
                  </a:ext>
                </a:extLst>
              </p14:cNvPr>
              <p14:cNvContentPartPr/>
              <p14:nvPr/>
            </p14:nvContentPartPr>
            <p14:xfrm>
              <a:off x="1781260" y="1127984"/>
              <a:ext cx="206280" cy="36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73BA42-433D-454E-B757-49439EAB4D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63620" y="1109984"/>
                <a:ext cx="2419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6B58954-F49F-414E-948C-1C87181ACC6F}"/>
                  </a:ext>
                </a:extLst>
              </p14:cNvPr>
              <p14:cNvContentPartPr/>
              <p14:nvPr/>
            </p14:nvContentPartPr>
            <p14:xfrm>
              <a:off x="2112460" y="981824"/>
              <a:ext cx="192600" cy="286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6B58954-F49F-414E-948C-1C87181ACC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4460" y="964184"/>
                <a:ext cx="2282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29309B-E616-42F9-BD2A-AF3674F478EB}"/>
                  </a:ext>
                </a:extLst>
              </p14:cNvPr>
              <p14:cNvContentPartPr/>
              <p14:nvPr/>
            </p14:nvContentPartPr>
            <p14:xfrm>
              <a:off x="2602060" y="1172624"/>
              <a:ext cx="331200" cy="16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29309B-E616-42F9-BD2A-AF3674F478E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84060" y="1154624"/>
                <a:ext cx="366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BAE939E-F3AE-479A-8ECA-996FC4C5FE9E}"/>
                  </a:ext>
                </a:extLst>
              </p14:cNvPr>
              <p14:cNvContentPartPr/>
              <p14:nvPr/>
            </p14:nvContentPartPr>
            <p14:xfrm>
              <a:off x="2795740" y="1050944"/>
              <a:ext cx="164520" cy="311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BAE939E-F3AE-479A-8ECA-996FC4C5FE9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77740" y="1033304"/>
                <a:ext cx="2001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DE0732A-E494-4766-8A5D-0CD304AF388E}"/>
                  </a:ext>
                </a:extLst>
              </p14:cNvPr>
              <p14:cNvContentPartPr/>
              <p14:nvPr/>
            </p14:nvContentPartPr>
            <p14:xfrm>
              <a:off x="3171220" y="1066064"/>
              <a:ext cx="366480" cy="229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DE0732A-E494-4766-8A5D-0CD304AF38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53220" y="1048064"/>
                <a:ext cx="4021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24D9D2E-9117-432D-8D87-43DB6B49A89B}"/>
                  </a:ext>
                </a:extLst>
              </p14:cNvPr>
              <p14:cNvContentPartPr/>
              <p14:nvPr/>
            </p14:nvContentPartPr>
            <p14:xfrm>
              <a:off x="5216380" y="261104"/>
              <a:ext cx="2082240" cy="110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24D9D2E-9117-432D-8D87-43DB6B49A89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98380" y="243464"/>
                <a:ext cx="21178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E7D9B38-0C11-4A8F-B8F6-004706FBAF23}"/>
                  </a:ext>
                </a:extLst>
              </p14:cNvPr>
              <p14:cNvContentPartPr/>
              <p14:nvPr/>
            </p14:nvContentPartPr>
            <p14:xfrm>
              <a:off x="5218900" y="396824"/>
              <a:ext cx="192960" cy="2575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E7D9B38-0C11-4A8F-B8F6-004706FBAF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01260" y="379184"/>
                <a:ext cx="228600" cy="26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011D92E-C163-485F-9553-5330915EF0F8}"/>
                  </a:ext>
                </a:extLst>
              </p14:cNvPr>
              <p14:cNvContentPartPr/>
              <p14:nvPr/>
            </p14:nvContentPartPr>
            <p14:xfrm>
              <a:off x="5081020" y="269024"/>
              <a:ext cx="2435040" cy="2696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011D92E-C163-485F-9553-5330915EF0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63020" y="251024"/>
                <a:ext cx="247068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EC542D4-21F0-4BB3-B025-6FDE037053B5}"/>
                  </a:ext>
                </a:extLst>
              </p14:cNvPr>
              <p14:cNvContentPartPr/>
              <p14:nvPr/>
            </p14:nvContentPartPr>
            <p14:xfrm>
              <a:off x="5920180" y="387464"/>
              <a:ext cx="287280" cy="2586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EC542D4-21F0-4BB3-B025-6FDE037053B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02540" y="369464"/>
                <a:ext cx="322920" cy="26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3C2C597-E0DD-4535-A82A-4F77122FA94A}"/>
                  </a:ext>
                </a:extLst>
              </p14:cNvPr>
              <p14:cNvContentPartPr/>
              <p14:nvPr/>
            </p14:nvContentPartPr>
            <p14:xfrm>
              <a:off x="6504460" y="367664"/>
              <a:ext cx="301320" cy="25984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3C2C597-E0DD-4535-A82A-4F77122FA94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86820" y="349664"/>
                <a:ext cx="336960" cy="26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DEE759E-F98E-45D7-81A3-5C2C5E90BFCC}"/>
                  </a:ext>
                </a:extLst>
              </p14:cNvPr>
              <p14:cNvContentPartPr/>
              <p14:nvPr/>
            </p14:nvContentPartPr>
            <p14:xfrm>
              <a:off x="5234740" y="616784"/>
              <a:ext cx="2309400" cy="249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DEE759E-F98E-45D7-81A3-5C2C5E90BFC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16740" y="598784"/>
                <a:ext cx="23450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0E14DCE-0B06-4372-AD2E-EEF180A01C3A}"/>
                  </a:ext>
                </a:extLst>
              </p14:cNvPr>
              <p14:cNvContentPartPr/>
              <p14:nvPr/>
            </p14:nvContentPartPr>
            <p14:xfrm>
              <a:off x="5685100" y="464504"/>
              <a:ext cx="207360" cy="2466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0E14DCE-0B06-4372-AD2E-EEF180A01C3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67100" y="446504"/>
                <a:ext cx="2430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99CF6B3-5C0F-412A-80CF-7585246D50EA}"/>
                  </a:ext>
                </a:extLst>
              </p14:cNvPr>
              <p14:cNvContentPartPr/>
              <p14:nvPr/>
            </p14:nvContentPartPr>
            <p14:xfrm>
              <a:off x="5700940" y="578984"/>
              <a:ext cx="219960" cy="25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99CF6B3-5C0F-412A-80CF-7585246D50E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82940" y="561344"/>
                <a:ext cx="2556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A2FD197-1BB4-47DD-A333-1FA9771F659F}"/>
                  </a:ext>
                </a:extLst>
              </p14:cNvPr>
              <p14:cNvContentPartPr/>
              <p14:nvPr/>
            </p14:nvContentPartPr>
            <p14:xfrm>
              <a:off x="6182620" y="418424"/>
              <a:ext cx="111960" cy="225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A2FD197-1BB4-47DD-A333-1FA9771F659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64620" y="400424"/>
                <a:ext cx="1476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B55A7A9-5B97-4564-B8A1-E87896B966F7}"/>
                  </a:ext>
                </a:extLst>
              </p14:cNvPr>
              <p14:cNvContentPartPr/>
              <p14:nvPr/>
            </p14:nvContentPartPr>
            <p14:xfrm>
              <a:off x="6708220" y="415904"/>
              <a:ext cx="267120" cy="1987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B55A7A9-5B97-4564-B8A1-E87896B966F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90580" y="398264"/>
                <a:ext cx="302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AA61FBA-2F30-482B-A226-3243AF519618}"/>
                  </a:ext>
                </a:extLst>
              </p14:cNvPr>
              <p14:cNvContentPartPr/>
              <p14:nvPr/>
            </p14:nvContentPartPr>
            <p14:xfrm>
              <a:off x="5666740" y="990824"/>
              <a:ext cx="285480" cy="173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AA61FBA-2F30-482B-A226-3243AF51961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49100" y="972824"/>
                <a:ext cx="3211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3B7C8E8-612F-4BDC-A3BF-C71E8AAD783E}"/>
                  </a:ext>
                </a:extLst>
              </p14:cNvPr>
              <p14:cNvContentPartPr/>
              <p14:nvPr/>
            </p14:nvContentPartPr>
            <p14:xfrm>
              <a:off x="6319780" y="939704"/>
              <a:ext cx="44280" cy="216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3B7C8E8-612F-4BDC-A3BF-C71E8AAD78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02140" y="921704"/>
                <a:ext cx="799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A791B27-F04B-443F-8FD3-B3D84958E660}"/>
                  </a:ext>
                </a:extLst>
              </p14:cNvPr>
              <p14:cNvContentPartPr/>
              <p14:nvPr/>
            </p14:nvContentPartPr>
            <p14:xfrm>
              <a:off x="6931060" y="939704"/>
              <a:ext cx="279360" cy="207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A791B27-F04B-443F-8FD3-B3D84958E66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13420" y="922064"/>
                <a:ext cx="3150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88D63EF-2627-4CF5-9405-E26101030DC5}"/>
                  </a:ext>
                </a:extLst>
              </p14:cNvPr>
              <p14:cNvContentPartPr/>
              <p14:nvPr/>
            </p14:nvContentPartPr>
            <p14:xfrm>
              <a:off x="5757460" y="1323824"/>
              <a:ext cx="121320" cy="311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88D63EF-2627-4CF5-9405-E26101030DC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39460" y="1305824"/>
                <a:ext cx="1569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2E5173B-F398-49F1-B4BF-20DDE50FBC17}"/>
                  </a:ext>
                </a:extLst>
              </p14:cNvPr>
              <p14:cNvContentPartPr/>
              <p14:nvPr/>
            </p14:nvContentPartPr>
            <p14:xfrm>
              <a:off x="6288460" y="1360184"/>
              <a:ext cx="282960" cy="177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2E5173B-F398-49F1-B4BF-20DDE50FBC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70460" y="1342184"/>
                <a:ext cx="3186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40CEA01-73C2-4398-B7A7-90132E5660D2}"/>
                  </a:ext>
                </a:extLst>
              </p14:cNvPr>
              <p14:cNvContentPartPr/>
              <p14:nvPr/>
            </p14:nvContentPartPr>
            <p14:xfrm>
              <a:off x="7006660" y="1356944"/>
              <a:ext cx="81360" cy="85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40CEA01-73C2-4398-B7A7-90132E5660D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88660" y="1338944"/>
                <a:ext cx="1170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65CFE04-B5FC-4ECD-98BF-2B45F9641B40}"/>
                  </a:ext>
                </a:extLst>
              </p14:cNvPr>
              <p14:cNvContentPartPr/>
              <p14:nvPr/>
            </p14:nvContentPartPr>
            <p14:xfrm>
              <a:off x="6974980" y="1350824"/>
              <a:ext cx="193320" cy="256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65CFE04-B5FC-4ECD-98BF-2B45F9641B4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57340" y="1332824"/>
                <a:ext cx="228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0CFB6B7-DC70-4B56-A75D-39240CB1C4CF}"/>
                  </a:ext>
                </a:extLst>
              </p14:cNvPr>
              <p14:cNvContentPartPr/>
              <p14:nvPr/>
            </p14:nvContentPartPr>
            <p14:xfrm>
              <a:off x="5730820" y="1772384"/>
              <a:ext cx="193320" cy="1954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0CFB6B7-DC70-4B56-A75D-39240CB1C4C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712820" y="1754384"/>
                <a:ext cx="228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BF7B337-06B9-4CDB-85FC-A184BEDADAD1}"/>
                  </a:ext>
                </a:extLst>
              </p14:cNvPr>
              <p14:cNvContentPartPr/>
              <p14:nvPr/>
            </p14:nvContentPartPr>
            <p14:xfrm>
              <a:off x="6311860" y="1770224"/>
              <a:ext cx="327960" cy="163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BF7B337-06B9-4CDB-85FC-A184BEDADAD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94220" y="1752584"/>
                <a:ext cx="3636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497A102-425D-49F2-A827-3F00C8EEDEBC}"/>
                  </a:ext>
                </a:extLst>
              </p14:cNvPr>
              <p14:cNvContentPartPr/>
              <p14:nvPr/>
            </p14:nvContentPartPr>
            <p14:xfrm>
              <a:off x="6952660" y="1730624"/>
              <a:ext cx="384480" cy="2005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497A102-425D-49F2-A827-3F00C8EEDEB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34660" y="1712624"/>
                <a:ext cx="4201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A2B76A8-0BFD-45B4-AE01-BEE831393489}"/>
                  </a:ext>
                </a:extLst>
              </p14:cNvPr>
              <p14:cNvContentPartPr/>
              <p14:nvPr/>
            </p14:nvContentPartPr>
            <p14:xfrm>
              <a:off x="5746660" y="2089904"/>
              <a:ext cx="286560" cy="2314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A2B76A8-0BFD-45B4-AE01-BEE83139348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29020" y="2071904"/>
                <a:ext cx="3222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C27CF6B-0117-405B-9140-7757B346B1AA}"/>
                  </a:ext>
                </a:extLst>
              </p14:cNvPr>
              <p14:cNvContentPartPr/>
              <p14:nvPr/>
            </p14:nvContentPartPr>
            <p14:xfrm>
              <a:off x="6384940" y="2166224"/>
              <a:ext cx="159120" cy="1771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C27CF6B-0117-405B-9140-7757B346B1A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67300" y="2148584"/>
                <a:ext cx="1947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C895FA4-E39F-48E9-9A6D-914844AE7253}"/>
                  </a:ext>
                </a:extLst>
              </p14:cNvPr>
              <p14:cNvContentPartPr/>
              <p14:nvPr/>
            </p14:nvContentPartPr>
            <p14:xfrm>
              <a:off x="7032580" y="2143184"/>
              <a:ext cx="222840" cy="1620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C895FA4-E39F-48E9-9A6D-914844AE725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14580" y="2125544"/>
                <a:ext cx="2584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2F1F763-AF66-44B8-9685-F16DF4B9F1EA}"/>
                  </a:ext>
                </a:extLst>
              </p14:cNvPr>
              <p14:cNvContentPartPr/>
              <p14:nvPr/>
            </p14:nvContentPartPr>
            <p14:xfrm>
              <a:off x="5747380" y="2494544"/>
              <a:ext cx="277920" cy="2397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2F1F763-AF66-44B8-9685-F16DF4B9F1E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729740" y="2476544"/>
                <a:ext cx="3135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CB78231-7F55-4752-9DE4-4E2A99AAF6C2}"/>
                  </a:ext>
                </a:extLst>
              </p14:cNvPr>
              <p14:cNvContentPartPr/>
              <p14:nvPr/>
            </p14:nvContentPartPr>
            <p14:xfrm>
              <a:off x="6379540" y="2493464"/>
              <a:ext cx="150480" cy="1821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CB78231-7F55-4752-9DE4-4E2A99AAF6C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61900" y="2475464"/>
                <a:ext cx="186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99101C6-50B7-4BAC-AD37-69AD7D61DCED}"/>
                  </a:ext>
                </a:extLst>
              </p14:cNvPr>
              <p14:cNvContentPartPr/>
              <p14:nvPr/>
            </p14:nvContentPartPr>
            <p14:xfrm>
              <a:off x="7003060" y="2454224"/>
              <a:ext cx="219600" cy="186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99101C6-50B7-4BAC-AD37-69AD7D61DCE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85060" y="2436224"/>
                <a:ext cx="2552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63A2BBC-B7F6-4F84-9DAC-470513339510}"/>
                  </a:ext>
                </a:extLst>
              </p14:cNvPr>
              <p14:cNvContentPartPr/>
              <p14:nvPr/>
            </p14:nvContentPartPr>
            <p14:xfrm>
              <a:off x="5728300" y="2786504"/>
              <a:ext cx="235080" cy="365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63A2BBC-B7F6-4F84-9DAC-47051333951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10300" y="2768504"/>
                <a:ext cx="2707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77AD279-2A01-4287-A63F-B51C5ECFA523}"/>
                  </a:ext>
                </a:extLst>
              </p14:cNvPr>
              <p14:cNvContentPartPr/>
              <p14:nvPr/>
            </p14:nvContentPartPr>
            <p14:xfrm>
              <a:off x="6376300" y="2764904"/>
              <a:ext cx="179640" cy="1425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77AD279-2A01-4287-A63F-B51C5ECFA52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58300" y="2747264"/>
                <a:ext cx="2152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ED46E74-6E18-47DF-A2EC-002201409261}"/>
                  </a:ext>
                </a:extLst>
              </p14:cNvPr>
              <p14:cNvContentPartPr/>
              <p14:nvPr/>
            </p14:nvContentPartPr>
            <p14:xfrm>
              <a:off x="6938980" y="2717024"/>
              <a:ext cx="182880" cy="1108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ED46E74-6E18-47DF-A2EC-00220140926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920980" y="2699024"/>
                <a:ext cx="2185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640857B-3CDE-46FC-B1F6-925D77432DF5}"/>
                  </a:ext>
                </a:extLst>
              </p14:cNvPr>
              <p14:cNvContentPartPr/>
              <p14:nvPr/>
            </p14:nvContentPartPr>
            <p14:xfrm>
              <a:off x="7284580" y="2741864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640857B-3CDE-46FC-B1F6-925D77432DF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266580" y="272422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E7E9A8B-5BFD-4A1D-AFEE-2115296D67C2}"/>
                  </a:ext>
                </a:extLst>
              </p14:cNvPr>
              <p14:cNvContentPartPr/>
              <p14:nvPr/>
            </p14:nvContentPartPr>
            <p14:xfrm>
              <a:off x="479860" y="2444864"/>
              <a:ext cx="167040" cy="3139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E7E9A8B-5BFD-4A1D-AFEE-2115296D67C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2220" y="2426864"/>
                <a:ext cx="2026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99EE3FE-27F2-47FF-88DB-4836E93FEB7F}"/>
                  </a:ext>
                </a:extLst>
              </p14:cNvPr>
              <p14:cNvContentPartPr/>
              <p14:nvPr/>
            </p14:nvContentPartPr>
            <p14:xfrm>
              <a:off x="748060" y="2497784"/>
              <a:ext cx="32040" cy="2170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99EE3FE-27F2-47FF-88DB-4836E93FEB7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0420" y="2480144"/>
                <a:ext cx="676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AA46F67-8F98-4662-B71D-0931D8E45BAC}"/>
                  </a:ext>
                </a:extLst>
              </p14:cNvPr>
              <p14:cNvContentPartPr/>
              <p14:nvPr/>
            </p14:nvContentPartPr>
            <p14:xfrm>
              <a:off x="740140" y="2665904"/>
              <a:ext cx="108360" cy="144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AA46F67-8F98-4662-B71D-0931D8E45BA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22500" y="2648264"/>
                <a:ext cx="1440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4F3C7A8-ADFD-4B9A-9F4C-B970E2835E83}"/>
                  </a:ext>
                </a:extLst>
              </p14:cNvPr>
              <p14:cNvContentPartPr/>
              <p14:nvPr/>
            </p14:nvContentPartPr>
            <p14:xfrm>
              <a:off x="896380" y="2507864"/>
              <a:ext cx="258840" cy="3891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4F3C7A8-ADFD-4B9A-9F4C-B970E2835E8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8380" y="2490224"/>
                <a:ext cx="29448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B1ED52A-0F29-4C2F-A849-27C8855BD2BA}"/>
                  </a:ext>
                </a:extLst>
              </p14:cNvPr>
              <p14:cNvContentPartPr/>
              <p14:nvPr/>
            </p14:nvContentPartPr>
            <p14:xfrm>
              <a:off x="1305340" y="2549624"/>
              <a:ext cx="38520" cy="1270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B1ED52A-0F29-4C2F-A849-27C8855BD2B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87340" y="2531624"/>
                <a:ext cx="741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EC9DE41-71C2-4318-94FC-9C85F931165D}"/>
                  </a:ext>
                </a:extLst>
              </p14:cNvPr>
              <p14:cNvContentPartPr/>
              <p14:nvPr/>
            </p14:nvContentPartPr>
            <p14:xfrm>
              <a:off x="1232260" y="2549624"/>
              <a:ext cx="173880" cy="254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EC9DE41-71C2-4318-94FC-9C85F931165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214260" y="2531624"/>
                <a:ext cx="2095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09EEABF-9F20-45F2-B793-50531D5EE062}"/>
                  </a:ext>
                </a:extLst>
              </p14:cNvPr>
              <p14:cNvContentPartPr/>
              <p14:nvPr/>
            </p14:nvContentPartPr>
            <p14:xfrm>
              <a:off x="418300" y="2908184"/>
              <a:ext cx="1043640" cy="975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09EEABF-9F20-45F2-B793-50531D5EE06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0300" y="2890184"/>
                <a:ext cx="10792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A4A8044-3617-4284-B569-4AFFA32CE78B}"/>
                  </a:ext>
                </a:extLst>
              </p14:cNvPr>
              <p14:cNvContentPartPr/>
              <p14:nvPr/>
            </p14:nvContentPartPr>
            <p14:xfrm>
              <a:off x="452140" y="3090344"/>
              <a:ext cx="824400" cy="1159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A4A8044-3617-4284-B569-4AFFA32CE78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34140" y="3072344"/>
                <a:ext cx="8600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84401B-A317-4AEE-9DEF-7E5278728E76}"/>
                  </a:ext>
                </a:extLst>
              </p14:cNvPr>
              <p14:cNvContentPartPr/>
              <p14:nvPr/>
            </p14:nvContentPartPr>
            <p14:xfrm>
              <a:off x="3358420" y="239864"/>
              <a:ext cx="25200" cy="179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84401B-A317-4AEE-9DEF-7E5278728E7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40420" y="222224"/>
                <a:ext cx="608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79D349-4407-4B5F-8113-8BC341D739B4}"/>
                  </a:ext>
                </a:extLst>
              </p14:cNvPr>
              <p14:cNvContentPartPr/>
              <p14:nvPr/>
            </p14:nvContentPartPr>
            <p14:xfrm>
              <a:off x="3388660" y="150944"/>
              <a:ext cx="432720" cy="524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79D349-4407-4B5F-8113-8BC341D739B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371020" y="132944"/>
                <a:ext cx="46836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2813A2C-AB44-44DE-8707-19EFF8B3601F}"/>
                  </a:ext>
                </a:extLst>
              </p14:cNvPr>
              <p14:cNvContentPartPr/>
              <p14:nvPr/>
            </p14:nvContentPartPr>
            <p14:xfrm>
              <a:off x="1842100" y="3037424"/>
              <a:ext cx="834480" cy="1771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2813A2C-AB44-44DE-8707-19EFF8B3601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824460" y="3019424"/>
                <a:ext cx="8701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40B8AEE-C709-4F44-AD59-96BBF9500CCE}"/>
                  </a:ext>
                </a:extLst>
              </p14:cNvPr>
              <p14:cNvContentPartPr/>
              <p14:nvPr/>
            </p14:nvContentPartPr>
            <p14:xfrm>
              <a:off x="2111380" y="3305984"/>
              <a:ext cx="102960" cy="1645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40B8AEE-C709-4F44-AD59-96BBF9500CC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93380" y="3287984"/>
                <a:ext cx="1386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7BB867C-69E0-45EC-A9BE-1F8ABC5FC594}"/>
                  </a:ext>
                </a:extLst>
              </p14:cNvPr>
              <p14:cNvContentPartPr/>
              <p14:nvPr/>
            </p14:nvContentPartPr>
            <p14:xfrm>
              <a:off x="2322700" y="3267464"/>
              <a:ext cx="118800" cy="1900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7BB867C-69E0-45EC-A9BE-1F8ABC5FC59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305060" y="3249464"/>
                <a:ext cx="1544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0211A33-67CA-4BAF-BDC3-041D113C2D32}"/>
                  </a:ext>
                </a:extLst>
              </p14:cNvPr>
              <p14:cNvContentPartPr/>
              <p14:nvPr/>
            </p14:nvContentPartPr>
            <p14:xfrm>
              <a:off x="2498380" y="3285464"/>
              <a:ext cx="27360" cy="1908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0211A33-67CA-4BAF-BDC3-041D113C2D3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80740" y="3267824"/>
                <a:ext cx="630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894356-81B3-44F6-9DE8-1110540DC7CE}"/>
                  </a:ext>
                </a:extLst>
              </p14:cNvPr>
              <p14:cNvContentPartPr/>
              <p14:nvPr/>
            </p14:nvContentPartPr>
            <p14:xfrm>
              <a:off x="2530420" y="3330104"/>
              <a:ext cx="372600" cy="3272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894356-81B3-44F6-9DE8-1110540DC7C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12780" y="3312464"/>
                <a:ext cx="40824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F2871AC-23D9-40CF-BABA-19792F881A65}"/>
                  </a:ext>
                </a:extLst>
              </p14:cNvPr>
              <p14:cNvContentPartPr/>
              <p14:nvPr/>
            </p14:nvContentPartPr>
            <p14:xfrm>
              <a:off x="3840100" y="1017464"/>
              <a:ext cx="54720" cy="2592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F2871AC-23D9-40CF-BABA-19792F881A6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822100" y="999464"/>
                <a:ext cx="903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2335510-BE9A-4013-898D-22A5853107D7}"/>
                  </a:ext>
                </a:extLst>
              </p14:cNvPr>
              <p14:cNvContentPartPr/>
              <p14:nvPr/>
            </p14:nvContentPartPr>
            <p14:xfrm>
              <a:off x="3859180" y="983984"/>
              <a:ext cx="161280" cy="1897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2335510-BE9A-4013-898D-22A5853107D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41540" y="966344"/>
                <a:ext cx="196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E276F7E-9F06-444D-89E3-16F3F2905368}"/>
                  </a:ext>
                </a:extLst>
              </p14:cNvPr>
              <p14:cNvContentPartPr/>
              <p14:nvPr/>
            </p14:nvContentPartPr>
            <p14:xfrm>
              <a:off x="4051780" y="1009184"/>
              <a:ext cx="89640" cy="1900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E276F7E-9F06-444D-89E3-16F3F290536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034140" y="991184"/>
                <a:ext cx="1252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8C3A4C7-C222-4ECC-BCFC-4F96C5ED60AC}"/>
                  </a:ext>
                </a:extLst>
              </p14:cNvPr>
              <p14:cNvContentPartPr/>
              <p14:nvPr/>
            </p14:nvContentPartPr>
            <p14:xfrm>
              <a:off x="4225300" y="1003064"/>
              <a:ext cx="173880" cy="2030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8C3A4C7-C222-4ECC-BCFC-4F96C5ED60A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207300" y="985064"/>
                <a:ext cx="2095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8661DA4-F73F-40B8-A7D7-1A70A5CF28AC}"/>
                  </a:ext>
                </a:extLst>
              </p14:cNvPr>
              <p14:cNvContentPartPr/>
              <p14:nvPr/>
            </p14:nvContentPartPr>
            <p14:xfrm>
              <a:off x="4269220" y="1121864"/>
              <a:ext cx="104040" cy="43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8661DA4-F73F-40B8-A7D7-1A70A5CF28A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251220" y="1103864"/>
                <a:ext cx="139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642AD8C-7517-4E55-9279-CD0515C420F2}"/>
                  </a:ext>
                </a:extLst>
              </p14:cNvPr>
              <p14:cNvContentPartPr/>
              <p14:nvPr/>
            </p14:nvContentPartPr>
            <p14:xfrm>
              <a:off x="1558060" y="1359104"/>
              <a:ext cx="756360" cy="1702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642AD8C-7517-4E55-9279-CD0515C420F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540060" y="1341464"/>
                <a:ext cx="792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08135E5-4FA8-493E-B1CA-DFBEEECE4C25}"/>
                  </a:ext>
                </a:extLst>
              </p14:cNvPr>
              <p14:cNvContentPartPr/>
              <p14:nvPr/>
            </p14:nvContentPartPr>
            <p14:xfrm>
              <a:off x="4687900" y="1027544"/>
              <a:ext cx="304200" cy="352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08135E5-4FA8-493E-B1CA-DFBEEECE4C2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669900" y="1009904"/>
                <a:ext cx="3398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149A8A4-5E2A-436D-BF02-A1C9820475FF}"/>
                  </a:ext>
                </a:extLst>
              </p14:cNvPr>
              <p14:cNvContentPartPr/>
              <p14:nvPr/>
            </p14:nvContentPartPr>
            <p14:xfrm>
              <a:off x="4786900" y="1034744"/>
              <a:ext cx="15120" cy="2224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149A8A4-5E2A-436D-BF02-A1C9820475F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768900" y="1017104"/>
                <a:ext cx="50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111DADD-CB2C-426C-A6F6-B0EB1BE9D0C6}"/>
                  </a:ext>
                </a:extLst>
              </p14:cNvPr>
              <p14:cNvContentPartPr/>
              <p14:nvPr/>
            </p14:nvContentPartPr>
            <p14:xfrm>
              <a:off x="4886980" y="1064984"/>
              <a:ext cx="16200" cy="1555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111DADD-CB2C-426C-A6F6-B0EB1BE9D0C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869340" y="1047344"/>
                <a:ext cx="518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35EE6E5-D24A-4C6E-80F3-BB27E0D54A72}"/>
                  </a:ext>
                </a:extLst>
              </p14:cNvPr>
              <p14:cNvContentPartPr/>
              <p14:nvPr/>
            </p14:nvContentPartPr>
            <p14:xfrm>
              <a:off x="4759900" y="1064264"/>
              <a:ext cx="234360" cy="2584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35EE6E5-D24A-4C6E-80F3-BB27E0D54A7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41900" y="1046264"/>
                <a:ext cx="2700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AB3DDC3-AD03-49D4-B5E6-E49EE4E4C610}"/>
                  </a:ext>
                </a:extLst>
              </p14:cNvPr>
              <p14:cNvContentPartPr/>
              <p14:nvPr/>
            </p14:nvContentPartPr>
            <p14:xfrm>
              <a:off x="5090740" y="1135904"/>
              <a:ext cx="123480" cy="972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AB3DDC3-AD03-49D4-B5E6-E49EE4E4C61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73100" y="1117904"/>
                <a:ext cx="159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DB59BB5-AC5E-4FD6-A8F8-1B97EDF36EF1}"/>
                  </a:ext>
                </a:extLst>
              </p14:cNvPr>
              <p14:cNvContentPartPr/>
              <p14:nvPr/>
            </p14:nvContentPartPr>
            <p14:xfrm>
              <a:off x="5244820" y="1057064"/>
              <a:ext cx="101520" cy="1396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DB59BB5-AC5E-4FD6-A8F8-1B97EDF36EF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227180" y="1039064"/>
                <a:ext cx="1371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37C7E46-C5AE-41CE-9F5D-C3B3D5B09C7D}"/>
                  </a:ext>
                </a:extLst>
              </p14:cNvPr>
              <p14:cNvContentPartPr/>
              <p14:nvPr/>
            </p14:nvContentPartPr>
            <p14:xfrm>
              <a:off x="5275420" y="1113584"/>
              <a:ext cx="240120" cy="417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37C7E46-C5AE-41CE-9F5D-C3B3D5B09C7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257420" y="1095944"/>
                <a:ext cx="2757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078417-B065-4C05-A1DD-BC81F2605EF8}"/>
                  </a:ext>
                </a:extLst>
              </p14:cNvPr>
              <p14:cNvContentPartPr/>
              <p14:nvPr/>
            </p14:nvContentPartPr>
            <p14:xfrm>
              <a:off x="3264100" y="3182864"/>
              <a:ext cx="261360" cy="4701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078417-B065-4C05-A1DD-BC81F2605EF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246100" y="3165224"/>
                <a:ext cx="29700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DE89DBC-7958-4B02-B061-8AB49B952A5E}"/>
                  </a:ext>
                </a:extLst>
              </p14:cNvPr>
              <p14:cNvContentPartPr/>
              <p14:nvPr/>
            </p14:nvContentPartPr>
            <p14:xfrm>
              <a:off x="3678100" y="3309584"/>
              <a:ext cx="218880" cy="2026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DE89DBC-7958-4B02-B061-8AB49B952A5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660460" y="3291944"/>
                <a:ext cx="2545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49E85C0-5193-4BD0-94E4-45965EA10C90}"/>
                  </a:ext>
                </a:extLst>
              </p14:cNvPr>
              <p14:cNvContentPartPr/>
              <p14:nvPr/>
            </p14:nvContentPartPr>
            <p14:xfrm>
              <a:off x="3754780" y="3418304"/>
              <a:ext cx="320040" cy="2019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49E85C0-5193-4BD0-94E4-45965EA10C9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736780" y="3400304"/>
                <a:ext cx="3556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562CCCC-865E-4C7C-8279-9822DC003BE0}"/>
                  </a:ext>
                </a:extLst>
              </p14:cNvPr>
              <p14:cNvContentPartPr/>
              <p14:nvPr/>
            </p14:nvContentPartPr>
            <p14:xfrm>
              <a:off x="4261300" y="3291584"/>
              <a:ext cx="176040" cy="2563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562CCCC-865E-4C7C-8279-9822DC003BE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243300" y="3273944"/>
                <a:ext cx="2116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D359EDC-349A-4FB0-9A67-7D9E5E6432A1}"/>
                  </a:ext>
                </a:extLst>
              </p14:cNvPr>
              <p14:cNvContentPartPr/>
              <p14:nvPr/>
            </p14:nvContentPartPr>
            <p14:xfrm>
              <a:off x="4532380" y="3191504"/>
              <a:ext cx="171360" cy="4723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D359EDC-349A-4FB0-9A67-7D9E5E6432A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14740" y="3173504"/>
                <a:ext cx="2070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C080BEC-F013-492A-B112-2F595144039E}"/>
                  </a:ext>
                </a:extLst>
              </p14:cNvPr>
              <p14:cNvContentPartPr/>
              <p14:nvPr/>
            </p14:nvContentPartPr>
            <p14:xfrm>
              <a:off x="4930540" y="3270704"/>
              <a:ext cx="158400" cy="2865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C080BEC-F013-492A-B112-2F595144039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912540" y="3253064"/>
                <a:ext cx="1940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3D759BC-5CA3-42CE-AA99-D03657DF5348}"/>
                  </a:ext>
                </a:extLst>
              </p14:cNvPr>
              <p14:cNvContentPartPr/>
              <p14:nvPr/>
            </p14:nvContentPartPr>
            <p14:xfrm>
              <a:off x="5168500" y="3300584"/>
              <a:ext cx="214560" cy="2138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3D759BC-5CA3-42CE-AA99-D03657DF534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150500" y="3282944"/>
                <a:ext cx="2502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DDE8E26-ABB1-42A4-91E8-8382D9B5DACE}"/>
                  </a:ext>
                </a:extLst>
              </p14:cNvPr>
              <p14:cNvContentPartPr/>
              <p14:nvPr/>
            </p14:nvContentPartPr>
            <p14:xfrm>
              <a:off x="5193340" y="3453584"/>
              <a:ext cx="336960" cy="349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DDE8E26-ABB1-42A4-91E8-8382D9B5DAC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175340" y="3435944"/>
                <a:ext cx="3726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49C1605-AB95-4965-9393-E44B87A426B3}"/>
                  </a:ext>
                </a:extLst>
              </p14:cNvPr>
              <p14:cNvContentPartPr/>
              <p14:nvPr/>
            </p14:nvContentPartPr>
            <p14:xfrm>
              <a:off x="3379660" y="3756344"/>
              <a:ext cx="278640" cy="4716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49C1605-AB95-4965-9393-E44B87A426B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361660" y="3738344"/>
                <a:ext cx="3142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A4967E1-C4BC-4FCB-9926-3159748735A2}"/>
                  </a:ext>
                </a:extLst>
              </p14:cNvPr>
              <p14:cNvContentPartPr/>
              <p14:nvPr/>
            </p14:nvContentPartPr>
            <p14:xfrm>
              <a:off x="3905620" y="3913304"/>
              <a:ext cx="224280" cy="1544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A4967E1-C4BC-4FCB-9926-3159748735A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887620" y="3895664"/>
                <a:ext cx="2599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6662330-24B9-4F46-AD53-9054E9C3C5D4}"/>
                  </a:ext>
                </a:extLst>
              </p14:cNvPr>
              <p14:cNvContentPartPr/>
              <p14:nvPr/>
            </p14:nvContentPartPr>
            <p14:xfrm>
              <a:off x="4161940" y="3826544"/>
              <a:ext cx="218160" cy="4064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6662330-24B9-4F46-AD53-9054E9C3C5D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144300" y="3808904"/>
                <a:ext cx="25380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2EB2571-8DB9-4915-8E23-25BE48B86FB2}"/>
                  </a:ext>
                </a:extLst>
              </p14:cNvPr>
              <p14:cNvContentPartPr/>
              <p14:nvPr/>
            </p14:nvContentPartPr>
            <p14:xfrm>
              <a:off x="4535620" y="3941384"/>
              <a:ext cx="240480" cy="1944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2EB2571-8DB9-4915-8E23-25BE48B86FB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517620" y="3923384"/>
                <a:ext cx="2761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151D41D-BCDF-418E-957C-BE31FAA21E2D}"/>
                  </a:ext>
                </a:extLst>
              </p14:cNvPr>
              <p14:cNvContentPartPr/>
              <p14:nvPr/>
            </p14:nvContentPartPr>
            <p14:xfrm>
              <a:off x="4896700" y="3894944"/>
              <a:ext cx="120960" cy="2034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151D41D-BCDF-418E-957C-BE31FAA21E2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879060" y="3876944"/>
                <a:ext cx="1566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9846833-3F27-4384-A081-0368FFD05E03}"/>
                  </a:ext>
                </a:extLst>
              </p14:cNvPr>
              <p14:cNvContentPartPr/>
              <p14:nvPr/>
            </p14:nvContentPartPr>
            <p14:xfrm>
              <a:off x="5081020" y="3921944"/>
              <a:ext cx="139320" cy="1742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9846833-3F27-4384-A081-0368FFD05E0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063380" y="3903944"/>
                <a:ext cx="174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5C3163B-47EE-4F76-9034-F4D34E41C5EC}"/>
                  </a:ext>
                </a:extLst>
              </p14:cNvPr>
              <p14:cNvContentPartPr/>
              <p14:nvPr/>
            </p14:nvContentPartPr>
            <p14:xfrm>
              <a:off x="5116660" y="4026704"/>
              <a:ext cx="224280" cy="43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5C3163B-47EE-4F76-9034-F4D34E41C5E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098660" y="4009064"/>
                <a:ext cx="2599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2A6D7E2-227B-4714-ABC2-583828EF0624}"/>
                  </a:ext>
                </a:extLst>
              </p14:cNvPr>
              <p14:cNvContentPartPr/>
              <p14:nvPr/>
            </p14:nvContentPartPr>
            <p14:xfrm>
              <a:off x="4264540" y="3621704"/>
              <a:ext cx="195120" cy="475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2A6D7E2-227B-4714-ABC2-583828EF062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246540" y="3604064"/>
                <a:ext cx="2307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CC2AF3D-C0D0-488B-8942-3889E8DDEB8E}"/>
                  </a:ext>
                </a:extLst>
              </p14:cNvPr>
              <p14:cNvContentPartPr/>
              <p14:nvPr/>
            </p14:nvContentPartPr>
            <p14:xfrm>
              <a:off x="5183980" y="3448544"/>
              <a:ext cx="21960" cy="1645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CC2AF3D-C0D0-488B-8942-3889E8DDEB8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165980" y="3430904"/>
                <a:ext cx="576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68A03F1-FE6D-4BA8-A9A9-FEA110571584}"/>
                  </a:ext>
                </a:extLst>
              </p14:cNvPr>
              <p14:cNvContentPartPr/>
              <p14:nvPr/>
            </p14:nvContentPartPr>
            <p14:xfrm>
              <a:off x="5420500" y="3426224"/>
              <a:ext cx="27360" cy="2120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68A03F1-FE6D-4BA8-A9A9-FEA11057158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402860" y="3408584"/>
                <a:ext cx="630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12079CD-2854-4725-B8F8-48BA5EDC1921}"/>
                  </a:ext>
                </a:extLst>
              </p14:cNvPr>
              <p14:cNvContentPartPr/>
              <p14:nvPr/>
            </p14:nvContentPartPr>
            <p14:xfrm>
              <a:off x="3995620" y="179744"/>
              <a:ext cx="35280" cy="1508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12079CD-2854-4725-B8F8-48BA5EDC192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977620" y="162104"/>
                <a:ext cx="709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13D170E-AF9E-4339-AB08-48521200B340}"/>
                  </a:ext>
                </a:extLst>
              </p14:cNvPr>
              <p14:cNvContentPartPr/>
              <p14:nvPr/>
            </p14:nvContentPartPr>
            <p14:xfrm>
              <a:off x="4141780" y="173984"/>
              <a:ext cx="23040" cy="1432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13D170E-AF9E-4339-AB08-48521200B34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123780" y="156344"/>
                <a:ext cx="586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374A966-DDCA-4849-A7A0-487AA6875D55}"/>
                  </a:ext>
                </a:extLst>
              </p14:cNvPr>
              <p14:cNvContentPartPr/>
              <p14:nvPr/>
            </p14:nvContentPartPr>
            <p14:xfrm>
              <a:off x="4213780" y="175064"/>
              <a:ext cx="64440" cy="1278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374A966-DDCA-4849-A7A0-487AA6875D5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96140" y="157424"/>
                <a:ext cx="1000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3CCF831-389D-4AAB-AECC-663B4995F70E}"/>
                  </a:ext>
                </a:extLst>
              </p14:cNvPr>
              <p14:cNvContentPartPr/>
              <p14:nvPr/>
            </p14:nvContentPartPr>
            <p14:xfrm>
              <a:off x="3952780" y="144824"/>
              <a:ext cx="316800" cy="255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3CCF831-389D-4AAB-AECC-663B4995F70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34780" y="126824"/>
                <a:ext cx="3524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0A7B143-18D1-459B-8F7F-461F8875F633}"/>
                  </a:ext>
                </a:extLst>
              </p14:cNvPr>
              <p14:cNvContentPartPr/>
              <p14:nvPr/>
            </p14:nvContentPartPr>
            <p14:xfrm>
              <a:off x="3918940" y="372704"/>
              <a:ext cx="393480" cy="338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0A7B143-18D1-459B-8F7F-461F8875F63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01300" y="354704"/>
                <a:ext cx="4291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64C6B79-093F-4B0E-902B-7313A674D6FE}"/>
                  </a:ext>
                </a:extLst>
              </p14:cNvPr>
              <p14:cNvContentPartPr/>
              <p14:nvPr/>
            </p14:nvContentPartPr>
            <p14:xfrm>
              <a:off x="4437700" y="227624"/>
              <a:ext cx="190080" cy="1324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64C6B79-093F-4B0E-902B-7313A674D6F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420060" y="209624"/>
                <a:ext cx="2257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D20FD0C-7A45-4190-9B30-852FF1611FDB}"/>
                  </a:ext>
                </a:extLst>
              </p14:cNvPr>
              <p14:cNvContentPartPr/>
              <p14:nvPr/>
            </p14:nvContentPartPr>
            <p14:xfrm>
              <a:off x="4682500" y="188024"/>
              <a:ext cx="111240" cy="1515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D20FD0C-7A45-4190-9B30-852FF1611FD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664860" y="170384"/>
                <a:ext cx="146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6437561-FC1A-4AE6-897F-11B4B59B02A2}"/>
                  </a:ext>
                </a:extLst>
              </p14:cNvPr>
              <p14:cNvContentPartPr/>
              <p14:nvPr/>
            </p14:nvContentPartPr>
            <p14:xfrm>
              <a:off x="4697980" y="233024"/>
              <a:ext cx="152280" cy="511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6437561-FC1A-4AE6-897F-11B4B59B02A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679980" y="215024"/>
                <a:ext cx="187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E125DF1-7D3D-4541-86D3-766E6B24B5DE}"/>
                  </a:ext>
                </a:extLst>
              </p14:cNvPr>
              <p14:cNvContentPartPr/>
              <p14:nvPr/>
            </p14:nvContentPartPr>
            <p14:xfrm>
              <a:off x="4913980" y="221864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E125DF1-7D3D-4541-86D3-766E6B24B5D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96340" y="20386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2398AE4-01A7-4557-925C-A1E5A97B6DD4}"/>
                  </a:ext>
                </a:extLst>
              </p14:cNvPr>
              <p14:cNvContentPartPr/>
              <p14:nvPr/>
            </p14:nvContentPartPr>
            <p14:xfrm>
              <a:off x="5039980" y="77864"/>
              <a:ext cx="365760" cy="1519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2398AE4-01A7-4557-925C-A1E5A97B6DD4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022340" y="60224"/>
                <a:ext cx="4014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D0581A7-F0C2-45B7-946A-7C422BF04C8E}"/>
                  </a:ext>
                </a:extLst>
              </p14:cNvPr>
              <p14:cNvContentPartPr/>
              <p14:nvPr/>
            </p14:nvContentPartPr>
            <p14:xfrm>
              <a:off x="6168580" y="2037344"/>
              <a:ext cx="1284840" cy="399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D0581A7-F0C2-45B7-946A-7C422BF04C8E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150940" y="2019344"/>
                <a:ext cx="13204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9297D10-FC76-4E69-B61D-4308502BCCF2}"/>
                  </a:ext>
                </a:extLst>
              </p14:cNvPr>
              <p14:cNvContentPartPr/>
              <p14:nvPr/>
            </p14:nvContentPartPr>
            <p14:xfrm>
              <a:off x="6235540" y="2054264"/>
              <a:ext cx="92520" cy="8852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9297D10-FC76-4E69-B61D-4308502BCCF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217540" y="2036624"/>
                <a:ext cx="128160" cy="9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3875621-03F9-4378-8B5F-4ED0981DAF09}"/>
                  </a:ext>
                </a:extLst>
              </p14:cNvPr>
              <p14:cNvContentPartPr/>
              <p14:nvPr/>
            </p14:nvContentPartPr>
            <p14:xfrm>
              <a:off x="6674380" y="2259824"/>
              <a:ext cx="8280" cy="3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3875621-03F9-4378-8B5F-4ED0981DAF0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656740" y="2242184"/>
                <a:ext cx="43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D0A1E48-C29B-4FFD-AF9A-C5728228DC89}"/>
                  </a:ext>
                </a:extLst>
              </p14:cNvPr>
              <p14:cNvContentPartPr/>
              <p14:nvPr/>
            </p14:nvContentPartPr>
            <p14:xfrm>
              <a:off x="7068580" y="2242544"/>
              <a:ext cx="48600" cy="32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D0A1E48-C29B-4FFD-AF9A-C5728228DC89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050580" y="2224904"/>
                <a:ext cx="84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E3EBE2D-F913-46C0-92A5-B691CE8C8CFC}"/>
                  </a:ext>
                </a:extLst>
              </p14:cNvPr>
              <p14:cNvContentPartPr/>
              <p14:nvPr/>
            </p14:nvContentPartPr>
            <p14:xfrm>
              <a:off x="6568540" y="2567624"/>
              <a:ext cx="95040" cy="115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E3EBE2D-F913-46C0-92A5-B691CE8C8CF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550900" y="2549984"/>
                <a:ext cx="1306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8A6B270-3F71-45C0-BA7B-81816C21F903}"/>
                  </a:ext>
                </a:extLst>
              </p14:cNvPr>
              <p14:cNvContentPartPr/>
              <p14:nvPr/>
            </p14:nvContentPartPr>
            <p14:xfrm>
              <a:off x="6533620" y="2793704"/>
              <a:ext cx="360" cy="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8A6B270-3F71-45C0-BA7B-81816C21F90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515980" y="277570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B1893F9-2C18-4C85-A9C0-393F89DF2ABB}"/>
                  </a:ext>
                </a:extLst>
              </p14:cNvPr>
              <p14:cNvContentPartPr/>
              <p14:nvPr/>
            </p14:nvContentPartPr>
            <p14:xfrm>
              <a:off x="7599580" y="158864"/>
              <a:ext cx="410400" cy="2322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B1893F9-2C18-4C85-A9C0-393F89DF2AB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581940" y="141224"/>
                <a:ext cx="4460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892B223-3125-4047-B69D-022F5A6D0DF1}"/>
                  </a:ext>
                </a:extLst>
              </p14:cNvPr>
              <p14:cNvContentPartPr/>
              <p14:nvPr/>
            </p14:nvContentPartPr>
            <p14:xfrm>
              <a:off x="7562500" y="206384"/>
              <a:ext cx="230040" cy="1969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892B223-3125-4047-B69D-022F5A6D0DF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544860" y="188744"/>
                <a:ext cx="2656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F5BB5E4-3BB1-4D75-BC49-7C6C6E32EB3C}"/>
                  </a:ext>
                </a:extLst>
              </p14:cNvPr>
              <p14:cNvContentPartPr/>
              <p14:nvPr/>
            </p14:nvContentPartPr>
            <p14:xfrm>
              <a:off x="7639180" y="2402744"/>
              <a:ext cx="285120" cy="388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F5BB5E4-3BB1-4D75-BC49-7C6C6E32EB3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621180" y="2384744"/>
                <a:ext cx="3207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14CBA9F-709D-461E-8842-21D2440EAD47}"/>
                  </a:ext>
                </a:extLst>
              </p14:cNvPr>
              <p14:cNvContentPartPr/>
              <p14:nvPr/>
            </p14:nvContentPartPr>
            <p14:xfrm>
              <a:off x="7800100" y="2318504"/>
              <a:ext cx="140040" cy="2656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14CBA9F-709D-461E-8842-21D2440EAD4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782460" y="2300864"/>
                <a:ext cx="1756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89716D8-5869-4862-B436-331A762CEAD1}"/>
                  </a:ext>
                </a:extLst>
              </p14:cNvPr>
              <p14:cNvContentPartPr/>
              <p14:nvPr/>
            </p14:nvContentPartPr>
            <p14:xfrm>
              <a:off x="8202940" y="2301224"/>
              <a:ext cx="128520" cy="990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89716D8-5869-4862-B436-331A762CEAD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185300" y="2283224"/>
                <a:ext cx="1641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A1A8F8D-77BF-4CA4-8F76-C5A79AC6EE3D}"/>
                  </a:ext>
                </a:extLst>
              </p14:cNvPr>
              <p14:cNvContentPartPr/>
              <p14:nvPr/>
            </p14:nvContentPartPr>
            <p14:xfrm>
              <a:off x="7442260" y="2153624"/>
              <a:ext cx="167040" cy="518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A1A8F8D-77BF-4CA4-8F76-C5A79AC6EE3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424260" y="2135624"/>
                <a:ext cx="2026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FEEDB98-9C5C-43EF-9D1C-44E525313C7C}"/>
                  </a:ext>
                </a:extLst>
              </p14:cNvPr>
              <p14:cNvContentPartPr/>
              <p14:nvPr/>
            </p14:nvContentPartPr>
            <p14:xfrm>
              <a:off x="7418500" y="2402744"/>
              <a:ext cx="161280" cy="306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FEEDB98-9C5C-43EF-9D1C-44E525313C7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400860" y="2384744"/>
                <a:ext cx="1969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93CF113-DF50-4704-8632-29BB8B876E11}"/>
                  </a:ext>
                </a:extLst>
              </p14:cNvPr>
              <p14:cNvContentPartPr/>
              <p14:nvPr/>
            </p14:nvContentPartPr>
            <p14:xfrm>
              <a:off x="7451260" y="2660864"/>
              <a:ext cx="233280" cy="439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93CF113-DF50-4704-8632-29BB8B876E1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433260" y="2643224"/>
                <a:ext cx="268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C9DD7C7-0940-4168-8106-1CA41713B961}"/>
                  </a:ext>
                </a:extLst>
              </p14:cNvPr>
              <p14:cNvContentPartPr/>
              <p14:nvPr/>
            </p14:nvContentPartPr>
            <p14:xfrm>
              <a:off x="2063860" y="1724144"/>
              <a:ext cx="276120" cy="247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C9DD7C7-0940-4168-8106-1CA41713B96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046220" y="1706504"/>
                <a:ext cx="3117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28C0258-6653-47E7-8759-E9091D8BAAE7}"/>
                  </a:ext>
                </a:extLst>
              </p14:cNvPr>
              <p14:cNvContentPartPr/>
              <p14:nvPr/>
            </p14:nvContentPartPr>
            <p14:xfrm>
              <a:off x="2500540" y="1862024"/>
              <a:ext cx="334800" cy="24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28C0258-6653-47E7-8759-E9091D8BAAE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482900" y="1844024"/>
                <a:ext cx="3704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79883AC-A084-41CD-A68F-B4C37E514A34}"/>
                  </a:ext>
                </a:extLst>
              </p14:cNvPr>
              <p14:cNvContentPartPr/>
              <p14:nvPr/>
            </p14:nvContentPartPr>
            <p14:xfrm>
              <a:off x="2721220" y="1748624"/>
              <a:ext cx="106200" cy="310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79883AC-A084-41CD-A68F-B4C37E514A3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703580" y="1730624"/>
                <a:ext cx="14184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4C8616D-7FAD-41AB-BA57-518D166BB737}"/>
                  </a:ext>
                </a:extLst>
              </p14:cNvPr>
              <p14:cNvContentPartPr/>
              <p14:nvPr/>
            </p14:nvContentPartPr>
            <p14:xfrm>
              <a:off x="3063580" y="1666184"/>
              <a:ext cx="250560" cy="3232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4C8616D-7FAD-41AB-BA57-518D166BB73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045580" y="1648544"/>
                <a:ext cx="2862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820ECD-8ED0-4EFF-9126-F78F708ADA1E}"/>
                  </a:ext>
                </a:extLst>
              </p14:cNvPr>
              <p14:cNvContentPartPr/>
              <p14:nvPr/>
            </p14:nvContentPartPr>
            <p14:xfrm>
              <a:off x="3521500" y="1848704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820ECD-8ED0-4EFF-9126-F78F708ADA1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503860" y="183106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C7B4136-F7F3-4BF1-B4A0-C093E051D232}"/>
                  </a:ext>
                </a:extLst>
              </p14:cNvPr>
              <p14:cNvContentPartPr/>
              <p14:nvPr/>
            </p14:nvContentPartPr>
            <p14:xfrm>
              <a:off x="1857220" y="2435144"/>
              <a:ext cx="294120" cy="2865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C7B4136-F7F3-4BF1-B4A0-C093E051D23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839220" y="2417144"/>
                <a:ext cx="3297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785CAC1-38F7-48FA-9836-635B667DA8E4}"/>
                  </a:ext>
                </a:extLst>
              </p14:cNvPr>
              <p14:cNvContentPartPr/>
              <p14:nvPr/>
            </p14:nvContentPartPr>
            <p14:xfrm>
              <a:off x="1965940" y="2554664"/>
              <a:ext cx="234360" cy="349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785CAC1-38F7-48FA-9836-635B667DA8E4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948300" y="2536664"/>
                <a:ext cx="2700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88A39B8-A5F0-4D7B-B4C0-253E1938CA99}"/>
                  </a:ext>
                </a:extLst>
              </p14:cNvPr>
              <p14:cNvContentPartPr/>
              <p14:nvPr/>
            </p14:nvContentPartPr>
            <p14:xfrm>
              <a:off x="2293180" y="2408144"/>
              <a:ext cx="217800" cy="2890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88A39B8-A5F0-4D7B-B4C0-253E1938CA9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275180" y="2390504"/>
                <a:ext cx="2534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F669044-8B70-4F13-9572-0ED88B861FBA}"/>
                  </a:ext>
                </a:extLst>
              </p14:cNvPr>
              <p14:cNvContentPartPr/>
              <p14:nvPr/>
            </p14:nvContentPartPr>
            <p14:xfrm>
              <a:off x="2327380" y="2390504"/>
              <a:ext cx="423720" cy="5209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F669044-8B70-4F13-9572-0ED88B861FB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2309380" y="2372864"/>
                <a:ext cx="45936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0F37082-717E-4E06-B4E1-2F8190CB2550}"/>
                  </a:ext>
                </a:extLst>
              </p14:cNvPr>
              <p14:cNvContentPartPr/>
              <p14:nvPr/>
            </p14:nvContentPartPr>
            <p14:xfrm>
              <a:off x="1722940" y="2358104"/>
              <a:ext cx="363960" cy="5238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0F37082-717E-4E06-B4E1-2F8190CB2550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704940" y="2340464"/>
                <a:ext cx="39960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39884BD-BF69-4DB0-AC0C-E3A7D0273D27}"/>
                  </a:ext>
                </a:extLst>
              </p14:cNvPr>
              <p14:cNvContentPartPr/>
              <p14:nvPr/>
            </p14:nvContentPartPr>
            <p14:xfrm>
              <a:off x="2905900" y="2287184"/>
              <a:ext cx="16200" cy="1764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39884BD-BF69-4DB0-AC0C-E3A7D0273D27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2888260" y="2269544"/>
                <a:ext cx="518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42F46B7-D07C-4D2E-BC80-6621148D9F89}"/>
                  </a:ext>
                </a:extLst>
              </p14:cNvPr>
              <p14:cNvContentPartPr/>
              <p14:nvPr/>
            </p14:nvContentPartPr>
            <p14:xfrm>
              <a:off x="2837140" y="2372504"/>
              <a:ext cx="464040" cy="3466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42F46B7-D07C-4D2E-BC80-6621148D9F89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819500" y="2354504"/>
                <a:ext cx="4996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A1F4276-F53B-4022-BDBE-B3B4781ED6A3}"/>
                  </a:ext>
                </a:extLst>
              </p14:cNvPr>
              <p14:cNvContentPartPr/>
              <p14:nvPr/>
            </p14:nvContentPartPr>
            <p14:xfrm>
              <a:off x="3340420" y="2260904"/>
              <a:ext cx="186120" cy="5490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A1F4276-F53B-4022-BDBE-B3B4781ED6A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3322420" y="2243264"/>
                <a:ext cx="2217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F950822-72EA-45F3-BC56-B9328F87A801}"/>
                  </a:ext>
                </a:extLst>
              </p14:cNvPr>
              <p14:cNvContentPartPr/>
              <p14:nvPr/>
            </p14:nvContentPartPr>
            <p14:xfrm>
              <a:off x="3589900" y="2392664"/>
              <a:ext cx="256320" cy="2566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F950822-72EA-45F3-BC56-B9328F87A80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571900" y="2374664"/>
                <a:ext cx="291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A6C68EE-4D94-470E-ABAE-0AEDF4A9FECD}"/>
                  </a:ext>
                </a:extLst>
              </p14:cNvPr>
              <p14:cNvContentPartPr/>
              <p14:nvPr/>
            </p14:nvContentPartPr>
            <p14:xfrm>
              <a:off x="3623020" y="2512184"/>
              <a:ext cx="272880" cy="266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A6C68EE-4D94-470E-ABAE-0AEDF4A9FEC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3605020" y="2494184"/>
                <a:ext cx="3085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EA20B79-A519-4A6F-A1AE-2BF3BD4AF8E8}"/>
                  </a:ext>
                </a:extLst>
              </p14:cNvPr>
              <p14:cNvContentPartPr/>
              <p14:nvPr/>
            </p14:nvContentPartPr>
            <p14:xfrm>
              <a:off x="3989860" y="2340464"/>
              <a:ext cx="217080" cy="2988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EA20B79-A519-4A6F-A1AE-2BF3BD4AF8E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971860" y="2322464"/>
                <a:ext cx="2527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857C4A0-1A69-4953-AB03-5E2101D3BDC7}"/>
                  </a:ext>
                </a:extLst>
              </p14:cNvPr>
              <p14:cNvContentPartPr/>
              <p14:nvPr/>
            </p14:nvContentPartPr>
            <p14:xfrm>
              <a:off x="4308100" y="2409944"/>
              <a:ext cx="232560" cy="2264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857C4A0-1A69-4953-AB03-5E2101D3BDC7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290100" y="2391944"/>
                <a:ext cx="2682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7E47637-E0BD-4E3E-AEB0-D7135A7BDC86}"/>
                  </a:ext>
                </a:extLst>
              </p14:cNvPr>
              <p14:cNvContentPartPr/>
              <p14:nvPr/>
            </p14:nvContentPartPr>
            <p14:xfrm>
              <a:off x="4438060" y="2331824"/>
              <a:ext cx="232920" cy="5947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7E47637-E0BD-4E3E-AEB0-D7135A7BDC86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420060" y="2314184"/>
                <a:ext cx="26856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9CD785E-D3DD-4EFF-ABD3-4D26EB88787B}"/>
                  </a:ext>
                </a:extLst>
              </p14:cNvPr>
              <p14:cNvContentPartPr/>
              <p14:nvPr/>
            </p14:nvContentPartPr>
            <p14:xfrm>
              <a:off x="3165820" y="2059304"/>
              <a:ext cx="2520" cy="25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9CD785E-D3DD-4EFF-ABD3-4D26EB88787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148180" y="2041664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067ADB3-91B2-4C9D-AB48-4B3C67F66E87}"/>
                  </a:ext>
                </a:extLst>
              </p14:cNvPr>
              <p14:cNvContentPartPr/>
              <p14:nvPr/>
            </p14:nvContentPartPr>
            <p14:xfrm>
              <a:off x="2191300" y="2122304"/>
              <a:ext cx="1404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067ADB3-91B2-4C9D-AB48-4B3C67F66E8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173300" y="2104304"/>
                <a:ext cx="49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4AFC834-AF9E-4577-9625-9048AFC2E2CE}"/>
                  </a:ext>
                </a:extLst>
              </p14:cNvPr>
              <p14:cNvContentPartPr/>
              <p14:nvPr/>
            </p14:nvContentPartPr>
            <p14:xfrm>
              <a:off x="3571180" y="1649264"/>
              <a:ext cx="384840" cy="169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4AFC834-AF9E-4577-9625-9048AFC2E2CE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553180" y="1631624"/>
                <a:ext cx="4204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005054D-6460-42FC-9798-658777C529C7}"/>
                  </a:ext>
                </a:extLst>
              </p14:cNvPr>
              <p14:cNvContentPartPr/>
              <p14:nvPr/>
            </p14:nvContentPartPr>
            <p14:xfrm>
              <a:off x="3619420" y="1714064"/>
              <a:ext cx="39600" cy="1555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005054D-6460-42FC-9798-658777C529C7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601780" y="1696424"/>
                <a:ext cx="752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493BC8E-5C11-42BB-B196-5B17C6BC8A5B}"/>
                  </a:ext>
                </a:extLst>
              </p14:cNvPr>
              <p14:cNvContentPartPr/>
              <p14:nvPr/>
            </p14:nvContentPartPr>
            <p14:xfrm>
              <a:off x="3731020" y="1686704"/>
              <a:ext cx="44280" cy="1659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493BC8E-5C11-42BB-B196-5B17C6BC8A5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713020" y="1669064"/>
                <a:ext cx="799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B359125-CCDB-4755-9C36-E7FD3F30695C}"/>
                  </a:ext>
                </a:extLst>
              </p14:cNvPr>
              <p14:cNvContentPartPr/>
              <p14:nvPr/>
            </p14:nvContentPartPr>
            <p14:xfrm>
              <a:off x="3855940" y="1666544"/>
              <a:ext cx="36360" cy="1908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B359125-CCDB-4755-9C36-E7FD3F30695C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837940" y="1648904"/>
                <a:ext cx="720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570EAA6-F17E-4BA3-A576-F796717915AD}"/>
                  </a:ext>
                </a:extLst>
              </p14:cNvPr>
              <p14:cNvContentPartPr/>
              <p14:nvPr/>
            </p14:nvContentPartPr>
            <p14:xfrm>
              <a:off x="3581260" y="1881104"/>
              <a:ext cx="336960" cy="201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570EAA6-F17E-4BA3-A576-F796717915AD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563620" y="1863464"/>
                <a:ext cx="3726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9881B47-CA11-4BC5-BB9D-E629FC763CBD}"/>
                  </a:ext>
                </a:extLst>
              </p14:cNvPr>
              <p14:cNvContentPartPr/>
              <p14:nvPr/>
            </p14:nvContentPartPr>
            <p14:xfrm>
              <a:off x="4082020" y="1697864"/>
              <a:ext cx="190080" cy="1652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9881B47-CA11-4BC5-BB9D-E629FC763CBD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064380" y="1680224"/>
                <a:ext cx="2257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FBBBBDD-048B-48F4-9EA5-6E1CC3BD05EF}"/>
                  </a:ext>
                </a:extLst>
              </p14:cNvPr>
              <p14:cNvContentPartPr/>
              <p14:nvPr/>
            </p14:nvContentPartPr>
            <p14:xfrm>
              <a:off x="4381180" y="1633064"/>
              <a:ext cx="105480" cy="1936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FBBBBDD-048B-48F4-9EA5-6E1CC3BD05EF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363540" y="1615424"/>
                <a:ext cx="1411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E649EE6-3B55-4409-BFCB-7EB71FADB00E}"/>
                  </a:ext>
                </a:extLst>
              </p14:cNvPr>
              <p14:cNvContentPartPr/>
              <p14:nvPr/>
            </p14:nvContentPartPr>
            <p14:xfrm>
              <a:off x="4403140" y="1744664"/>
              <a:ext cx="122040" cy="126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E649EE6-3B55-4409-BFCB-7EB71FADB00E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385140" y="1726664"/>
                <a:ext cx="1576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4F0B6C6-B580-4290-9760-D1CEAD2E264A}"/>
                  </a:ext>
                </a:extLst>
              </p14:cNvPr>
              <p14:cNvContentPartPr/>
              <p14:nvPr/>
            </p14:nvContentPartPr>
            <p14:xfrm>
              <a:off x="4620940" y="1646024"/>
              <a:ext cx="329040" cy="1389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4F0B6C6-B580-4290-9760-D1CEAD2E264A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602940" y="1628384"/>
                <a:ext cx="3646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A924C91-B8CB-42BA-836B-11E6CE2044EC}"/>
                  </a:ext>
                </a:extLst>
              </p14:cNvPr>
              <p14:cNvContentPartPr/>
              <p14:nvPr/>
            </p14:nvContentPartPr>
            <p14:xfrm>
              <a:off x="3147820" y="1993424"/>
              <a:ext cx="81000" cy="1933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A924C91-B8CB-42BA-836B-11E6CE2044EC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130180" y="1975784"/>
                <a:ext cx="1166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DAF2517-D628-45EE-A8E7-05137851FF37}"/>
                  </a:ext>
                </a:extLst>
              </p14:cNvPr>
              <p14:cNvContentPartPr/>
              <p14:nvPr/>
            </p14:nvContentPartPr>
            <p14:xfrm>
              <a:off x="3307660" y="1998824"/>
              <a:ext cx="126360" cy="1652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DAF2517-D628-45EE-A8E7-05137851FF37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290020" y="1980824"/>
                <a:ext cx="162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E3650FA-9B0D-4F81-9510-3D4090E2EDAE}"/>
                  </a:ext>
                </a:extLst>
              </p14:cNvPr>
              <p14:cNvContentPartPr/>
              <p14:nvPr/>
            </p14:nvContentPartPr>
            <p14:xfrm>
              <a:off x="3333580" y="2065424"/>
              <a:ext cx="129960" cy="248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E3650FA-9B0D-4F81-9510-3D4090E2EDAE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315940" y="2047784"/>
                <a:ext cx="1656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F251589-D827-4CF3-975E-564443F72548}"/>
                  </a:ext>
                </a:extLst>
              </p14:cNvPr>
              <p14:cNvContentPartPr/>
              <p14:nvPr/>
            </p14:nvContentPartPr>
            <p14:xfrm>
              <a:off x="1747780" y="2139584"/>
              <a:ext cx="146520" cy="1036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F251589-D827-4CF3-975E-564443F72548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1729780" y="2121584"/>
                <a:ext cx="1821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5F7F3EB-6879-4365-A147-92BFEA069A00}"/>
                  </a:ext>
                </a:extLst>
              </p14:cNvPr>
              <p14:cNvContentPartPr/>
              <p14:nvPr/>
            </p14:nvContentPartPr>
            <p14:xfrm>
              <a:off x="1936420" y="2097464"/>
              <a:ext cx="94320" cy="1404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5F7F3EB-6879-4365-A147-92BFEA069A00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918780" y="2079464"/>
                <a:ext cx="1299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6AF285C-12E9-409C-9BEF-70C68C673607}"/>
                  </a:ext>
                </a:extLst>
              </p14:cNvPr>
              <p14:cNvContentPartPr/>
              <p14:nvPr/>
            </p14:nvContentPartPr>
            <p14:xfrm>
              <a:off x="2130460" y="2053184"/>
              <a:ext cx="178200" cy="1198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6AF285C-12E9-409C-9BEF-70C68C673607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112460" y="2035544"/>
                <a:ext cx="2138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0E7D486-BCF4-48A4-9FFC-5FBF8AFCFD70}"/>
                  </a:ext>
                </a:extLst>
              </p14:cNvPr>
              <p14:cNvContentPartPr/>
              <p14:nvPr/>
            </p14:nvContentPartPr>
            <p14:xfrm>
              <a:off x="2155300" y="2126264"/>
              <a:ext cx="97200" cy="104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0E7D486-BCF4-48A4-9FFC-5FBF8AFCFD70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137300" y="2108624"/>
                <a:ext cx="1328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A07CC3E-511F-42A7-B2B1-2890017D55B8}"/>
                  </a:ext>
                </a:extLst>
              </p14:cNvPr>
              <p14:cNvContentPartPr/>
              <p14:nvPr/>
            </p14:nvContentPartPr>
            <p14:xfrm>
              <a:off x="2061700" y="2158304"/>
              <a:ext cx="448920" cy="1332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A07CC3E-511F-42A7-B2B1-2890017D55B8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2044060" y="2140664"/>
                <a:ext cx="4845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F010B03-4620-459C-A82A-A0FF36E00478}"/>
                  </a:ext>
                </a:extLst>
              </p14:cNvPr>
              <p14:cNvContentPartPr/>
              <p14:nvPr/>
            </p14:nvContentPartPr>
            <p14:xfrm>
              <a:off x="2171860" y="2204384"/>
              <a:ext cx="413640" cy="1328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F010B03-4620-459C-A82A-A0FF36E00478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2154220" y="2186384"/>
                <a:ext cx="4492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DAF37D2-5F13-4590-8198-3F4302389F4B}"/>
                  </a:ext>
                </a:extLst>
              </p14:cNvPr>
              <p14:cNvContentPartPr/>
              <p14:nvPr/>
            </p14:nvContentPartPr>
            <p14:xfrm>
              <a:off x="1924900" y="1665464"/>
              <a:ext cx="23040" cy="4363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DAF37D2-5F13-4590-8198-3F4302389F4B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907260" y="1647824"/>
                <a:ext cx="586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A6443FA-ECC1-49B4-A5B2-E0506F98D66F}"/>
                  </a:ext>
                </a:extLst>
              </p14:cNvPr>
              <p14:cNvContentPartPr/>
              <p14:nvPr/>
            </p14:nvContentPartPr>
            <p14:xfrm>
              <a:off x="1881700" y="1597784"/>
              <a:ext cx="1613160" cy="5065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A6443FA-ECC1-49B4-A5B2-E0506F98D66F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863700" y="1579784"/>
                <a:ext cx="164880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FAACCA1E-679C-4E55-B839-4179D47E9CD7}"/>
                  </a:ext>
                </a:extLst>
              </p14:cNvPr>
              <p14:cNvContentPartPr/>
              <p14:nvPr/>
            </p14:nvContentPartPr>
            <p14:xfrm>
              <a:off x="1279780" y="1941944"/>
              <a:ext cx="364680" cy="230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FAACCA1E-679C-4E55-B839-4179D47E9CD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261780" y="1923944"/>
                <a:ext cx="4003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F666D00-2DF5-4833-B1EA-7C137A67C2FB}"/>
                  </a:ext>
                </a:extLst>
              </p14:cNvPr>
              <p14:cNvContentPartPr/>
              <p14:nvPr/>
            </p14:nvContentPartPr>
            <p14:xfrm>
              <a:off x="1497940" y="1826744"/>
              <a:ext cx="143280" cy="3517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F666D00-2DF5-4833-B1EA-7C137A67C2FB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479940" y="1808744"/>
                <a:ext cx="1789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A2FE6C2-3F46-4F17-A687-A658BA753975}"/>
                  </a:ext>
                </a:extLst>
              </p14:cNvPr>
              <p14:cNvContentPartPr/>
              <p14:nvPr/>
            </p14:nvContentPartPr>
            <p14:xfrm>
              <a:off x="6413380" y="3197624"/>
              <a:ext cx="123120" cy="16135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A2FE6C2-3F46-4F17-A687-A658BA753975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395380" y="3179624"/>
                <a:ext cx="15876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D7BC19F4-1FB8-4674-A904-FBD02A83B846}"/>
                  </a:ext>
                </a:extLst>
              </p14:cNvPr>
              <p14:cNvContentPartPr/>
              <p14:nvPr/>
            </p14:nvContentPartPr>
            <p14:xfrm>
              <a:off x="6461620" y="3638984"/>
              <a:ext cx="518040" cy="39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D7BC19F4-1FB8-4674-A904-FBD02A83B846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443980" y="3621344"/>
                <a:ext cx="5536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D9F18FA-B7E4-42B3-8F14-E6C1D33DF100}"/>
                  </a:ext>
                </a:extLst>
              </p14:cNvPr>
              <p14:cNvContentPartPr/>
              <p14:nvPr/>
            </p14:nvContentPartPr>
            <p14:xfrm>
              <a:off x="6778060" y="3542864"/>
              <a:ext cx="150120" cy="3355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D9F18FA-B7E4-42B3-8F14-E6C1D33DF100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760060" y="3524864"/>
                <a:ext cx="18576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BFB585C-C258-4565-A70C-2C74EE4D8446}"/>
                  </a:ext>
                </a:extLst>
              </p14:cNvPr>
              <p14:cNvContentPartPr/>
              <p14:nvPr/>
            </p14:nvContentPartPr>
            <p14:xfrm>
              <a:off x="7187380" y="3328304"/>
              <a:ext cx="214560" cy="45864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BFB585C-C258-4565-A70C-2C74EE4D8446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7169740" y="3310304"/>
                <a:ext cx="25020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F15D3B1-7B1D-402B-9508-521B0630B751}"/>
                  </a:ext>
                </a:extLst>
              </p14:cNvPr>
              <p14:cNvContentPartPr/>
              <p14:nvPr/>
            </p14:nvContentPartPr>
            <p14:xfrm>
              <a:off x="7480420" y="3657344"/>
              <a:ext cx="8280" cy="1807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F15D3B1-7B1D-402B-9508-521B0630B751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462780" y="3639344"/>
                <a:ext cx="43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5AC534D-761B-45E6-B455-6CD69FAF7133}"/>
                  </a:ext>
                </a:extLst>
              </p14:cNvPr>
              <p14:cNvContentPartPr/>
              <p14:nvPr/>
            </p14:nvContentPartPr>
            <p14:xfrm>
              <a:off x="9268900" y="626864"/>
              <a:ext cx="153720" cy="177552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5AC534D-761B-45E6-B455-6CD69FAF7133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9250900" y="608864"/>
                <a:ext cx="189360" cy="18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96B0534-2CBB-41C9-8F1F-4FFD447BEC00}"/>
                  </a:ext>
                </a:extLst>
              </p14:cNvPr>
              <p14:cNvContentPartPr/>
              <p14:nvPr/>
            </p14:nvContentPartPr>
            <p14:xfrm>
              <a:off x="9179260" y="444344"/>
              <a:ext cx="2297520" cy="19879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96B0534-2CBB-41C9-8F1F-4FFD447BEC00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9161260" y="426344"/>
                <a:ext cx="2333160" cy="20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0199F9E-2F7C-4C79-B28E-525826E8CECD}"/>
                  </a:ext>
                </a:extLst>
              </p14:cNvPr>
              <p14:cNvContentPartPr/>
              <p14:nvPr/>
            </p14:nvContentPartPr>
            <p14:xfrm>
              <a:off x="10314700" y="453704"/>
              <a:ext cx="118080" cy="19656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0199F9E-2F7C-4C79-B28E-525826E8CECD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0297060" y="435704"/>
                <a:ext cx="153720" cy="20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F22FF91-FCEE-439F-83ED-671CDE1276F4}"/>
                  </a:ext>
                </a:extLst>
              </p14:cNvPr>
              <p14:cNvContentPartPr/>
              <p14:nvPr/>
            </p14:nvContentPartPr>
            <p14:xfrm>
              <a:off x="9257740" y="921344"/>
              <a:ext cx="2046240" cy="1198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F22FF91-FCEE-439F-83ED-671CDE1276F4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9240100" y="903704"/>
                <a:ext cx="20818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718BC404-10E3-428C-84C2-F49AC3D4B372}"/>
                  </a:ext>
                </a:extLst>
              </p14:cNvPr>
              <p14:cNvContentPartPr/>
              <p14:nvPr/>
            </p14:nvContentPartPr>
            <p14:xfrm>
              <a:off x="9549340" y="728024"/>
              <a:ext cx="252360" cy="2170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718BC404-10E3-428C-84C2-F49AC3D4B372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531340" y="710024"/>
                <a:ext cx="2880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FEE8593-EC6B-4DAB-BBD6-04385C424927}"/>
                  </a:ext>
                </a:extLst>
              </p14:cNvPr>
              <p14:cNvContentPartPr/>
              <p14:nvPr/>
            </p14:nvContentPartPr>
            <p14:xfrm>
              <a:off x="10572820" y="693464"/>
              <a:ext cx="218160" cy="3002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FEE8593-EC6B-4DAB-BBD6-04385C424927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10555180" y="675824"/>
                <a:ext cx="2538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E43F675-465A-4606-B3EE-84F65D9DAAB8}"/>
                  </a:ext>
                </a:extLst>
              </p14:cNvPr>
              <p14:cNvContentPartPr/>
              <p14:nvPr/>
            </p14:nvContentPartPr>
            <p14:xfrm>
              <a:off x="10858300" y="830264"/>
              <a:ext cx="57600" cy="165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E43F675-465A-4606-B3EE-84F65D9DAAB8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0840660" y="812264"/>
                <a:ext cx="93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6EDEE6C-294D-4CEB-9B9E-D56F9129802F}"/>
                  </a:ext>
                </a:extLst>
              </p14:cNvPr>
              <p14:cNvContentPartPr/>
              <p14:nvPr/>
            </p14:nvContentPartPr>
            <p14:xfrm>
              <a:off x="9022660" y="123224"/>
              <a:ext cx="306360" cy="3873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6EDEE6C-294D-4CEB-9B9E-D56F9129802F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9004660" y="105224"/>
                <a:ext cx="3420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434A6D5-FED1-4153-A73B-9A5CE3EAF4DC}"/>
                  </a:ext>
                </a:extLst>
              </p14:cNvPr>
              <p14:cNvContentPartPr/>
              <p14:nvPr/>
            </p14:nvContentPartPr>
            <p14:xfrm>
              <a:off x="9439180" y="223664"/>
              <a:ext cx="8280" cy="1926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434A6D5-FED1-4153-A73B-9A5CE3EAF4DC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9421180" y="206024"/>
                <a:ext cx="439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EDE81937-F2FB-4C23-AB40-B8BE27541BC4}"/>
                  </a:ext>
                </a:extLst>
              </p14:cNvPr>
              <p14:cNvContentPartPr/>
              <p14:nvPr/>
            </p14:nvContentPartPr>
            <p14:xfrm>
              <a:off x="9729340" y="1194584"/>
              <a:ext cx="99360" cy="1288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EDE81937-F2FB-4C23-AB40-B8BE27541BC4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9711700" y="1176944"/>
                <a:ext cx="1350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982E4A0-40D6-4510-B1CC-81F443697F45}"/>
                  </a:ext>
                </a:extLst>
              </p14:cNvPr>
              <p14:cNvContentPartPr/>
              <p14:nvPr/>
            </p14:nvContentPartPr>
            <p14:xfrm>
              <a:off x="9727180" y="1156424"/>
              <a:ext cx="129960" cy="1663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982E4A0-40D6-4510-B1CC-81F443697F45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9709180" y="1138424"/>
                <a:ext cx="1656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A632BBD6-1BB3-4661-9A8D-2339ACE586D9}"/>
                  </a:ext>
                </a:extLst>
              </p14:cNvPr>
              <p14:cNvContentPartPr/>
              <p14:nvPr/>
            </p14:nvContentPartPr>
            <p14:xfrm>
              <a:off x="10865140" y="1201064"/>
              <a:ext cx="15120" cy="1450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A632BBD6-1BB3-4661-9A8D-2339ACE586D9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0847500" y="1183424"/>
                <a:ext cx="507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84F2148-6377-4481-9860-9CD6ACF63A6D}"/>
                  </a:ext>
                </a:extLst>
              </p14:cNvPr>
              <p14:cNvContentPartPr/>
              <p14:nvPr/>
            </p14:nvContentPartPr>
            <p14:xfrm>
              <a:off x="9713500" y="1493384"/>
              <a:ext cx="106200" cy="763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84F2148-6377-4481-9860-9CD6ACF63A6D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9695860" y="1475744"/>
                <a:ext cx="1418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5F0C0BB-A0F0-46E9-89E1-E6F7C393B13E}"/>
                  </a:ext>
                </a:extLst>
              </p14:cNvPr>
              <p14:cNvContentPartPr/>
              <p14:nvPr/>
            </p14:nvContentPartPr>
            <p14:xfrm>
              <a:off x="9759940" y="1487264"/>
              <a:ext cx="110520" cy="1969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5F0C0BB-A0F0-46E9-89E1-E6F7C393B13E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9741940" y="1469624"/>
                <a:ext cx="1461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95A224F-A6DE-4DEC-B627-5E632CBB8292}"/>
                  </a:ext>
                </a:extLst>
              </p14:cNvPr>
              <p14:cNvContentPartPr/>
              <p14:nvPr/>
            </p14:nvContentPartPr>
            <p14:xfrm>
              <a:off x="10694140" y="1567184"/>
              <a:ext cx="276120" cy="12924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95A224F-A6DE-4DEC-B627-5E632CBB8292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0676140" y="1549184"/>
                <a:ext cx="311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D55B2C9-0B06-48D4-B98A-D1ED4BA7ABCA}"/>
                  </a:ext>
                </a:extLst>
              </p14:cNvPr>
              <p14:cNvContentPartPr/>
              <p14:nvPr/>
            </p14:nvContentPartPr>
            <p14:xfrm>
              <a:off x="9721780" y="1809824"/>
              <a:ext cx="287280" cy="1357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D55B2C9-0B06-48D4-B98A-D1ED4BA7ABCA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9703780" y="1791824"/>
                <a:ext cx="3229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FE95434-E5EF-427D-860B-13B86D8DE866}"/>
                  </a:ext>
                </a:extLst>
              </p14:cNvPr>
              <p14:cNvContentPartPr/>
              <p14:nvPr/>
            </p14:nvContentPartPr>
            <p14:xfrm>
              <a:off x="10785220" y="1844744"/>
              <a:ext cx="234720" cy="8388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FE95434-E5EF-427D-860B-13B86D8DE866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0767220" y="1827104"/>
                <a:ext cx="2703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FA8C4AD-E187-4E90-9348-A3AA7DEBEA58}"/>
                  </a:ext>
                </a:extLst>
              </p14:cNvPr>
              <p14:cNvContentPartPr/>
              <p14:nvPr/>
            </p14:nvContentPartPr>
            <p14:xfrm>
              <a:off x="9752020" y="2092784"/>
              <a:ext cx="186480" cy="1245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FA8C4AD-E187-4E90-9348-A3AA7DEBEA58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9734020" y="2075144"/>
                <a:ext cx="2221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03433E4-BA24-4BAF-AC35-3DE9096409FA}"/>
                  </a:ext>
                </a:extLst>
              </p14:cNvPr>
              <p14:cNvContentPartPr/>
              <p14:nvPr/>
            </p14:nvContentPartPr>
            <p14:xfrm>
              <a:off x="10732300" y="2108624"/>
              <a:ext cx="153720" cy="1458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03433E4-BA24-4BAF-AC35-3DE9096409FA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0714660" y="2090624"/>
                <a:ext cx="1893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AC41D0F1-DAD5-4026-8055-6F6FBF3C254F}"/>
                  </a:ext>
                </a:extLst>
              </p14:cNvPr>
              <p14:cNvContentPartPr/>
              <p14:nvPr/>
            </p14:nvContentPartPr>
            <p14:xfrm>
              <a:off x="11032900" y="2193944"/>
              <a:ext cx="360" cy="36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AC41D0F1-DAD5-4026-8055-6F6FBF3C254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14900" y="217630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617BA274-ACF5-4AE4-AAAE-6BB46E7E1EBC}"/>
                  </a:ext>
                </a:extLst>
              </p14:cNvPr>
              <p14:cNvContentPartPr/>
              <p14:nvPr/>
            </p14:nvContentPartPr>
            <p14:xfrm>
              <a:off x="7925020" y="2000624"/>
              <a:ext cx="1306800" cy="48744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617BA274-ACF5-4AE4-AAAE-6BB46E7E1EB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907380" y="1982624"/>
                <a:ext cx="134244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DD6A8DE-2ADB-4B30-B25D-A5CBC55FD9D1}"/>
                  </a:ext>
                </a:extLst>
              </p14:cNvPr>
              <p14:cNvContentPartPr/>
              <p14:nvPr/>
            </p14:nvContentPartPr>
            <p14:xfrm>
              <a:off x="9069820" y="1949144"/>
              <a:ext cx="212040" cy="2343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DD6A8DE-2ADB-4B30-B25D-A5CBC55FD9D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9051820" y="1931144"/>
                <a:ext cx="2476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D9EE4F8-A853-411F-B2D3-807CD0F37095}"/>
                  </a:ext>
                </a:extLst>
              </p14:cNvPr>
              <p14:cNvContentPartPr/>
              <p14:nvPr/>
            </p14:nvContentPartPr>
            <p14:xfrm>
              <a:off x="9663820" y="2072624"/>
              <a:ext cx="18720" cy="2725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D9EE4F8-A853-411F-B2D3-807CD0F37095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646180" y="2054984"/>
                <a:ext cx="543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FABA8B4-74D6-411D-8822-C8849197DCE4}"/>
                  </a:ext>
                </a:extLst>
              </p14:cNvPr>
              <p14:cNvContentPartPr/>
              <p14:nvPr/>
            </p14:nvContentPartPr>
            <p14:xfrm>
              <a:off x="9645100" y="2025824"/>
              <a:ext cx="1585800" cy="32508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FABA8B4-74D6-411D-8822-C8849197DCE4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627100" y="2008184"/>
                <a:ext cx="16214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9EBD993-DF7B-41EB-878B-54C73225DA38}"/>
                  </a:ext>
                </a:extLst>
              </p14:cNvPr>
              <p14:cNvContentPartPr/>
              <p14:nvPr/>
            </p14:nvContentPartPr>
            <p14:xfrm>
              <a:off x="6558460" y="4479224"/>
              <a:ext cx="290880" cy="302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9EBD993-DF7B-41EB-878B-54C73225DA38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540820" y="4461584"/>
                <a:ext cx="3265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9EA7BFB-89FE-4D2C-BEF1-030F68DD2CD8}"/>
                  </a:ext>
                </a:extLst>
              </p14:cNvPr>
              <p14:cNvContentPartPr/>
              <p14:nvPr/>
            </p14:nvContentPartPr>
            <p14:xfrm>
              <a:off x="6743140" y="4361864"/>
              <a:ext cx="165960" cy="2484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9EA7BFB-89FE-4D2C-BEF1-030F68DD2CD8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725500" y="4344224"/>
                <a:ext cx="2016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1F40C23-E0DA-481A-84E1-F060238DF449}"/>
                  </a:ext>
                </a:extLst>
              </p14:cNvPr>
              <p14:cNvContentPartPr/>
              <p14:nvPr/>
            </p14:nvContentPartPr>
            <p14:xfrm>
              <a:off x="7174060" y="4280144"/>
              <a:ext cx="194400" cy="28404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1F40C23-E0DA-481A-84E1-F060238DF449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7156060" y="4262144"/>
                <a:ext cx="2300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5002A65-E297-4DBF-A4B8-8B806815CC2A}"/>
                  </a:ext>
                </a:extLst>
              </p14:cNvPr>
              <p14:cNvContentPartPr/>
              <p14:nvPr/>
            </p14:nvContentPartPr>
            <p14:xfrm>
              <a:off x="7453780" y="4523864"/>
              <a:ext cx="253080" cy="1170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5002A65-E297-4DBF-A4B8-8B806815CC2A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7436140" y="4506224"/>
                <a:ext cx="288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E7448D46-9246-412B-AFEA-64218532C009}"/>
                  </a:ext>
                </a:extLst>
              </p14:cNvPr>
              <p14:cNvContentPartPr/>
              <p14:nvPr/>
            </p14:nvContentPartPr>
            <p14:xfrm>
              <a:off x="7902700" y="4262864"/>
              <a:ext cx="219600" cy="4557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E7448D46-9246-412B-AFEA-64218532C00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7884700" y="4244864"/>
                <a:ext cx="25524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790DF32D-2A79-46B9-B10D-A90D0A967A32}"/>
                  </a:ext>
                </a:extLst>
              </p14:cNvPr>
              <p14:cNvContentPartPr/>
              <p14:nvPr/>
            </p14:nvContentPartPr>
            <p14:xfrm>
              <a:off x="8318860" y="4299224"/>
              <a:ext cx="207360" cy="26244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790DF32D-2A79-46B9-B10D-A90D0A967A32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8301220" y="4281584"/>
                <a:ext cx="2430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DA75FB4-207D-4CBF-AEA7-07472C7B16A4}"/>
                  </a:ext>
                </a:extLst>
              </p14:cNvPr>
              <p14:cNvContentPartPr/>
              <p14:nvPr/>
            </p14:nvContentPartPr>
            <p14:xfrm>
              <a:off x="8412460" y="4432784"/>
              <a:ext cx="185040" cy="432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DA75FB4-207D-4CBF-AEA7-07472C7B16A4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394460" y="4415144"/>
                <a:ext cx="220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1A3C491-2ACD-4E5F-B921-08D229FEB65E}"/>
                  </a:ext>
                </a:extLst>
              </p14:cNvPr>
              <p14:cNvContentPartPr/>
              <p14:nvPr/>
            </p14:nvContentPartPr>
            <p14:xfrm>
              <a:off x="9100060" y="4345664"/>
              <a:ext cx="23040" cy="2088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1A3C491-2ACD-4E5F-B921-08D229FEB65E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082420" y="4328024"/>
                <a:ext cx="58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F15E2DE4-DC23-40E0-9221-8011D643DD5D}"/>
                  </a:ext>
                </a:extLst>
              </p14:cNvPr>
              <p14:cNvContentPartPr/>
              <p14:nvPr/>
            </p14:nvContentPartPr>
            <p14:xfrm>
              <a:off x="9141820" y="4293104"/>
              <a:ext cx="189360" cy="2656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F15E2DE4-DC23-40E0-9221-8011D643DD5D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124180" y="4275464"/>
                <a:ext cx="2250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32B2D2B4-EB09-4874-9970-EC7503F4C38D}"/>
                  </a:ext>
                </a:extLst>
              </p14:cNvPr>
              <p14:cNvContentPartPr/>
              <p14:nvPr/>
            </p14:nvContentPartPr>
            <p14:xfrm>
              <a:off x="9805300" y="4301024"/>
              <a:ext cx="247320" cy="24192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32B2D2B4-EB09-4874-9970-EC7503F4C38D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787660" y="4283384"/>
                <a:ext cx="2829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AE2BA12-E9C9-4755-9607-8BF560464BA0}"/>
                  </a:ext>
                </a:extLst>
              </p14:cNvPr>
              <p14:cNvContentPartPr/>
              <p14:nvPr/>
            </p14:nvContentPartPr>
            <p14:xfrm>
              <a:off x="10436380" y="4252424"/>
              <a:ext cx="127440" cy="4064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AE2BA12-E9C9-4755-9607-8BF560464BA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0418380" y="4234784"/>
                <a:ext cx="16308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2F7EC277-1F70-49BE-82A4-0BC2CDAB3A2E}"/>
                  </a:ext>
                </a:extLst>
              </p14:cNvPr>
              <p14:cNvContentPartPr/>
              <p14:nvPr/>
            </p14:nvContentPartPr>
            <p14:xfrm>
              <a:off x="8371780" y="4704944"/>
              <a:ext cx="984960" cy="6552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2F7EC277-1F70-49BE-82A4-0BC2CDAB3A2E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354140" y="4686944"/>
                <a:ext cx="10206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2A8AFDB-A4BB-4585-B598-306F2CAC7EAE}"/>
                  </a:ext>
                </a:extLst>
              </p14:cNvPr>
              <p14:cNvContentPartPr/>
              <p14:nvPr/>
            </p14:nvContentPartPr>
            <p14:xfrm>
              <a:off x="10828060" y="4303184"/>
              <a:ext cx="264600" cy="1641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2A8AFDB-A4BB-4585-B598-306F2CAC7EAE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0810060" y="4285544"/>
                <a:ext cx="3002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10B60FA-AD78-497C-845A-2B8D88718EA9}"/>
                  </a:ext>
                </a:extLst>
              </p14:cNvPr>
              <p14:cNvContentPartPr/>
              <p14:nvPr/>
            </p14:nvContentPartPr>
            <p14:xfrm>
              <a:off x="10827700" y="4235504"/>
              <a:ext cx="229680" cy="2880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10B60FA-AD78-497C-845A-2B8D88718EA9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0809700" y="4217864"/>
                <a:ext cx="2653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EF1BDF3-FE2F-4345-858C-8D96578C388D}"/>
                  </a:ext>
                </a:extLst>
              </p14:cNvPr>
              <p14:cNvContentPartPr/>
              <p14:nvPr/>
            </p14:nvContentPartPr>
            <p14:xfrm>
              <a:off x="11149900" y="4461224"/>
              <a:ext cx="360" cy="3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EF1BDF3-FE2F-4345-858C-8D96578C388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132260" y="444322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D0B77E82-8AD1-4FB4-82D4-053A3028640D}"/>
                  </a:ext>
                </a:extLst>
              </p14:cNvPr>
              <p14:cNvContentPartPr/>
              <p14:nvPr/>
            </p14:nvContentPartPr>
            <p14:xfrm>
              <a:off x="9181420" y="4953704"/>
              <a:ext cx="249480" cy="2991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D0B77E82-8AD1-4FB4-82D4-053A3028640D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9163420" y="4935704"/>
                <a:ext cx="2851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24ACE6E-51B0-4457-B8B8-4D4BCC7E703C}"/>
                  </a:ext>
                </a:extLst>
              </p14:cNvPr>
              <p14:cNvContentPartPr/>
              <p14:nvPr/>
            </p14:nvContentPartPr>
            <p14:xfrm>
              <a:off x="9551500" y="4873424"/>
              <a:ext cx="271800" cy="5634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24ACE6E-51B0-4457-B8B8-4D4BCC7E703C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9533860" y="4855424"/>
                <a:ext cx="30744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593C46AC-71B0-4676-AFEA-77C29582434A}"/>
                  </a:ext>
                </a:extLst>
              </p14:cNvPr>
              <p14:cNvContentPartPr/>
              <p14:nvPr/>
            </p14:nvContentPartPr>
            <p14:xfrm>
              <a:off x="7877860" y="4830584"/>
              <a:ext cx="442800" cy="5947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593C46AC-71B0-4676-AFEA-77C29582434A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7859860" y="4812944"/>
                <a:ext cx="47844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A3B303E-F280-4709-8540-E3214996859F}"/>
                  </a:ext>
                </a:extLst>
              </p14:cNvPr>
              <p14:cNvContentPartPr/>
              <p14:nvPr/>
            </p14:nvContentPartPr>
            <p14:xfrm>
              <a:off x="8414620" y="4973864"/>
              <a:ext cx="263880" cy="28080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A3B303E-F280-4709-8540-E3214996859F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8396980" y="4956224"/>
                <a:ext cx="2995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2C1A9627-7AE8-4D67-844D-B4C88A3C9B26}"/>
                  </a:ext>
                </a:extLst>
              </p14:cNvPr>
              <p14:cNvContentPartPr/>
              <p14:nvPr/>
            </p14:nvContentPartPr>
            <p14:xfrm>
              <a:off x="8472220" y="5135504"/>
              <a:ext cx="284040" cy="432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2C1A9627-7AE8-4D67-844D-B4C88A3C9B26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8454220" y="5117504"/>
                <a:ext cx="319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E1BE8B0C-A40B-4B34-8DEE-73A9C146747C}"/>
                  </a:ext>
                </a:extLst>
              </p14:cNvPr>
              <p14:cNvContentPartPr/>
              <p14:nvPr/>
            </p14:nvContentPartPr>
            <p14:xfrm>
              <a:off x="8361700" y="5294624"/>
              <a:ext cx="25200" cy="144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E1BE8B0C-A40B-4B34-8DEE-73A9C146747C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8344060" y="5276624"/>
                <a:ext cx="608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CBF7AF39-9A31-4615-B8A1-A86E3CA333C6}"/>
                  </a:ext>
                </a:extLst>
              </p14:cNvPr>
              <p14:cNvContentPartPr/>
              <p14:nvPr/>
            </p14:nvContentPartPr>
            <p14:xfrm>
              <a:off x="10031020" y="4972424"/>
              <a:ext cx="199440" cy="18972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CBF7AF39-9A31-4615-B8A1-A86E3CA333C6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10013380" y="4954784"/>
                <a:ext cx="2350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0C652D9C-3009-4F2A-922B-2E2560C8B3D5}"/>
                  </a:ext>
                </a:extLst>
              </p14:cNvPr>
              <p14:cNvContentPartPr/>
              <p14:nvPr/>
            </p14:nvContentPartPr>
            <p14:xfrm>
              <a:off x="10036780" y="4990784"/>
              <a:ext cx="215280" cy="14328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0C652D9C-3009-4F2A-922B-2E2560C8B3D5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10018780" y="4972784"/>
                <a:ext cx="2509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732C3243-B548-457B-BCC0-106C0E77FB3C}"/>
                  </a:ext>
                </a:extLst>
              </p14:cNvPr>
              <p14:cNvContentPartPr/>
              <p14:nvPr/>
            </p14:nvContentPartPr>
            <p14:xfrm>
              <a:off x="7974700" y="5820944"/>
              <a:ext cx="152280" cy="48348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732C3243-B548-457B-BCC0-106C0E77FB3C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7956700" y="5803304"/>
                <a:ext cx="18792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5D35EA30-5820-4040-ACD0-4386AC048C51}"/>
                  </a:ext>
                </a:extLst>
              </p14:cNvPr>
              <p14:cNvContentPartPr/>
              <p14:nvPr/>
            </p14:nvContentPartPr>
            <p14:xfrm>
              <a:off x="8438740" y="5912744"/>
              <a:ext cx="212040" cy="27360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5D35EA30-5820-4040-ACD0-4386AC048C51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8421100" y="5895104"/>
                <a:ext cx="24768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241D635B-47D3-42B2-B4A2-FD9EFB5D1713}"/>
                  </a:ext>
                </a:extLst>
              </p14:cNvPr>
              <p14:cNvContentPartPr/>
              <p14:nvPr/>
            </p14:nvContentPartPr>
            <p14:xfrm>
              <a:off x="8448460" y="6094184"/>
              <a:ext cx="291960" cy="756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241D635B-47D3-42B2-B4A2-FD9EFB5D1713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8430820" y="6076544"/>
                <a:ext cx="3276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0E36D952-FAB1-4D32-AC89-16DD6E4B4B25}"/>
                  </a:ext>
                </a:extLst>
              </p14:cNvPr>
              <p14:cNvContentPartPr/>
              <p14:nvPr/>
            </p14:nvContentPartPr>
            <p14:xfrm>
              <a:off x="9193300" y="5930024"/>
              <a:ext cx="212400" cy="22824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0E36D952-FAB1-4D32-AC89-16DD6E4B4B25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9175660" y="5912024"/>
                <a:ext cx="248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7CFD56A0-1206-440B-81BF-B30442305F47}"/>
                  </a:ext>
                </a:extLst>
              </p14:cNvPr>
              <p14:cNvContentPartPr/>
              <p14:nvPr/>
            </p14:nvContentPartPr>
            <p14:xfrm>
              <a:off x="9540340" y="5841104"/>
              <a:ext cx="215280" cy="55944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7CFD56A0-1206-440B-81BF-B30442305F47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9522340" y="5823464"/>
                <a:ext cx="25092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D63771AE-9074-4AB8-BD28-E5892ABF6C9F}"/>
                  </a:ext>
                </a:extLst>
              </p14:cNvPr>
              <p14:cNvContentPartPr/>
              <p14:nvPr/>
            </p14:nvContentPartPr>
            <p14:xfrm>
              <a:off x="847060" y="4434944"/>
              <a:ext cx="266400" cy="223200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D63771AE-9074-4AB8-BD28-E5892ABF6C9F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829420" y="4416944"/>
                <a:ext cx="302040" cy="22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4C1C06D8-6C4B-4235-A17D-50FFF6155833}"/>
                  </a:ext>
                </a:extLst>
              </p14:cNvPr>
              <p14:cNvContentPartPr/>
              <p14:nvPr/>
            </p14:nvContentPartPr>
            <p14:xfrm>
              <a:off x="846700" y="4465184"/>
              <a:ext cx="2544120" cy="229464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4C1C06D8-6C4B-4235-A17D-50FFF6155833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828700" y="4447544"/>
                <a:ext cx="2579760" cy="23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B4D2794B-24AF-4EEC-9CC1-70BDBB5F53CA}"/>
                  </a:ext>
                </a:extLst>
              </p14:cNvPr>
              <p14:cNvContentPartPr/>
              <p14:nvPr/>
            </p14:nvContentPartPr>
            <p14:xfrm>
              <a:off x="2003020" y="4577864"/>
              <a:ext cx="299880" cy="216864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B4D2794B-24AF-4EEC-9CC1-70BDBB5F53CA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1985380" y="4560224"/>
                <a:ext cx="335520" cy="22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312A0855-0DEC-4C52-ABC3-62F16B25880E}"/>
                  </a:ext>
                </a:extLst>
              </p14:cNvPr>
              <p14:cNvContentPartPr/>
              <p14:nvPr/>
            </p14:nvContentPartPr>
            <p14:xfrm>
              <a:off x="894580" y="4986824"/>
              <a:ext cx="2278800" cy="10404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312A0855-0DEC-4C52-ABC3-62F16B25880E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876580" y="4968824"/>
                <a:ext cx="2314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A4D170DF-36BA-4B96-BA20-613BD4167D1A}"/>
                  </a:ext>
                </a:extLst>
              </p14:cNvPr>
              <p14:cNvContentPartPr/>
              <p14:nvPr/>
            </p14:nvContentPartPr>
            <p14:xfrm>
              <a:off x="1459420" y="4675784"/>
              <a:ext cx="146520" cy="2250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A4D170DF-36BA-4B96-BA20-613BD4167D1A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1441780" y="4658144"/>
                <a:ext cx="1821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1BC095EA-1454-4FB7-B820-244C951C329A}"/>
                  </a:ext>
                </a:extLst>
              </p14:cNvPr>
              <p14:cNvContentPartPr/>
              <p14:nvPr/>
            </p14:nvContentPartPr>
            <p14:xfrm>
              <a:off x="1440340" y="4803224"/>
              <a:ext cx="356040" cy="288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1BC095EA-1454-4FB7-B820-244C951C329A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422700" y="4785584"/>
                <a:ext cx="3916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74E6C754-E776-47DD-BB2A-35EF164968DF}"/>
                  </a:ext>
                </a:extLst>
              </p14:cNvPr>
              <p14:cNvContentPartPr/>
              <p14:nvPr/>
            </p14:nvContentPartPr>
            <p14:xfrm>
              <a:off x="2311540" y="4776224"/>
              <a:ext cx="195120" cy="13896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74E6C754-E776-47DD-BB2A-35EF164968DF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2293900" y="4758224"/>
                <a:ext cx="2307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AE2E4F8-2A8C-40AC-8CBE-C9B3B6FFF406}"/>
                  </a:ext>
                </a:extLst>
              </p14:cNvPr>
              <p14:cNvContentPartPr/>
              <p14:nvPr/>
            </p14:nvContentPartPr>
            <p14:xfrm>
              <a:off x="1550500" y="5189864"/>
              <a:ext cx="242640" cy="20124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AE2E4F8-2A8C-40AC-8CBE-C9B3B6FFF406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1532500" y="5171864"/>
                <a:ext cx="2782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E673A525-B4AA-4373-AE6A-34956552262E}"/>
                  </a:ext>
                </a:extLst>
              </p14:cNvPr>
              <p14:cNvContentPartPr/>
              <p14:nvPr/>
            </p14:nvContentPartPr>
            <p14:xfrm>
              <a:off x="2456620" y="5262224"/>
              <a:ext cx="136800" cy="12528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E673A525-B4AA-4373-AE6A-34956552262E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2438980" y="5244224"/>
                <a:ext cx="1724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8D4332FA-8E21-4823-937C-7990C2490DE8}"/>
                  </a:ext>
                </a:extLst>
              </p14:cNvPr>
              <p14:cNvContentPartPr/>
              <p14:nvPr/>
            </p14:nvContentPartPr>
            <p14:xfrm>
              <a:off x="2395060" y="5236664"/>
              <a:ext cx="196200" cy="19188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8D4332FA-8E21-4823-937C-7990C2490DE8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2377060" y="5219024"/>
                <a:ext cx="2318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E2F96947-E60E-433C-8FF8-E48ED368587F}"/>
                  </a:ext>
                </a:extLst>
              </p14:cNvPr>
              <p14:cNvContentPartPr/>
              <p14:nvPr/>
            </p14:nvContentPartPr>
            <p14:xfrm>
              <a:off x="1671100" y="5545184"/>
              <a:ext cx="117360" cy="34200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E2F96947-E60E-433C-8FF8-E48ED368587F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653460" y="5527184"/>
                <a:ext cx="15300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4DEBF897-ED49-4581-BBC6-AE26474BD990}"/>
                  </a:ext>
                </a:extLst>
              </p14:cNvPr>
              <p14:cNvContentPartPr/>
              <p14:nvPr/>
            </p14:nvContentPartPr>
            <p14:xfrm>
              <a:off x="2524300" y="5669024"/>
              <a:ext cx="59040" cy="7344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4DEBF897-ED49-4581-BBC6-AE26474BD990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2506660" y="5651384"/>
                <a:ext cx="946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79964D83-17C7-4747-AB93-6B6C9EE0901D}"/>
                  </a:ext>
                </a:extLst>
              </p14:cNvPr>
              <p14:cNvContentPartPr/>
              <p14:nvPr/>
            </p14:nvContentPartPr>
            <p14:xfrm>
              <a:off x="2522140" y="5676224"/>
              <a:ext cx="111960" cy="20448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79964D83-17C7-4747-AB93-6B6C9EE0901D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2504140" y="5658224"/>
                <a:ext cx="1476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78A570E-DD37-4E75-8F29-21036E9B1F76}"/>
                  </a:ext>
                </a:extLst>
              </p14:cNvPr>
              <p14:cNvContentPartPr/>
              <p14:nvPr/>
            </p14:nvContentPartPr>
            <p14:xfrm>
              <a:off x="1591540" y="6073304"/>
              <a:ext cx="149760" cy="15624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78A570E-DD37-4E75-8F29-21036E9B1F76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1573900" y="6055664"/>
                <a:ext cx="1854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8C6EE948-FCBD-4A8F-A5C3-1CD3ED7D45D2}"/>
                  </a:ext>
                </a:extLst>
              </p14:cNvPr>
              <p14:cNvContentPartPr/>
              <p14:nvPr/>
            </p14:nvContentPartPr>
            <p14:xfrm>
              <a:off x="2511700" y="6099224"/>
              <a:ext cx="258480" cy="13176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8C6EE948-FCBD-4A8F-A5C3-1CD3ED7D45D2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2494060" y="6081584"/>
                <a:ext cx="2941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A26251EB-C4EC-4D4D-8AF3-917F812F5611}"/>
                  </a:ext>
                </a:extLst>
              </p14:cNvPr>
              <p14:cNvContentPartPr/>
              <p14:nvPr/>
            </p14:nvContentPartPr>
            <p14:xfrm>
              <a:off x="1671460" y="6330344"/>
              <a:ext cx="252360" cy="20052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A26251EB-C4EC-4D4D-8AF3-917F812F5611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1653460" y="6312344"/>
                <a:ext cx="2880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492FEA5F-23EC-4D2C-B597-8EB3E9F97451}"/>
                  </a:ext>
                </a:extLst>
              </p14:cNvPr>
              <p14:cNvContentPartPr/>
              <p14:nvPr/>
            </p14:nvContentPartPr>
            <p14:xfrm>
              <a:off x="2508460" y="6418544"/>
              <a:ext cx="187560" cy="11880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492FEA5F-23EC-4D2C-B597-8EB3E9F97451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2490820" y="6400544"/>
                <a:ext cx="2232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97E3E1BA-F72C-403D-BA5D-DA171E34B4F4}"/>
                  </a:ext>
                </a:extLst>
              </p14:cNvPr>
              <p14:cNvContentPartPr/>
              <p14:nvPr/>
            </p14:nvContentPartPr>
            <p14:xfrm>
              <a:off x="1695940" y="6647864"/>
              <a:ext cx="242280" cy="16344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97E3E1BA-F72C-403D-BA5D-DA171E34B4F4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1677940" y="6630224"/>
                <a:ext cx="2779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7568385F-B42B-42D4-B9D3-313692D5AC7E}"/>
                  </a:ext>
                </a:extLst>
              </p14:cNvPr>
              <p14:cNvContentPartPr/>
              <p14:nvPr/>
            </p14:nvContentPartPr>
            <p14:xfrm>
              <a:off x="2614300" y="6621944"/>
              <a:ext cx="210960" cy="14328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7568385F-B42B-42D4-B9D3-313692D5AC7E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2596660" y="6604304"/>
                <a:ext cx="2466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F1D56166-CE2F-479E-A700-4D16685171FC}"/>
                  </a:ext>
                </a:extLst>
              </p14:cNvPr>
              <p14:cNvContentPartPr/>
              <p14:nvPr/>
            </p14:nvContentPartPr>
            <p14:xfrm>
              <a:off x="1783060" y="6831464"/>
              <a:ext cx="76680" cy="25452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F1D56166-CE2F-479E-A700-4D16685171FC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1765420" y="6813824"/>
                <a:ext cx="1123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C561CCB-85E8-46D6-A52E-0370F8477EDE}"/>
                  </a:ext>
                </a:extLst>
              </p14:cNvPr>
              <p14:cNvContentPartPr/>
              <p14:nvPr/>
            </p14:nvContentPartPr>
            <p14:xfrm>
              <a:off x="2540860" y="6900426"/>
              <a:ext cx="299160" cy="10944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C561CCB-85E8-46D6-A52E-0370F8477EDE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2523220" y="6882426"/>
                <a:ext cx="334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88CD75F-74E3-4188-939F-982CA1DF93C9}"/>
                  </a:ext>
                </a:extLst>
              </p14:cNvPr>
              <p14:cNvContentPartPr/>
              <p14:nvPr/>
            </p14:nvContentPartPr>
            <p14:xfrm>
              <a:off x="3508180" y="3723786"/>
              <a:ext cx="4543200" cy="114840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88CD75F-74E3-4188-939F-982CA1DF93C9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3490180" y="3705786"/>
                <a:ext cx="4578840" cy="11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B7DCDCB0-707E-401C-9CF8-C1688C50CF90}"/>
                  </a:ext>
                </a:extLst>
              </p14:cNvPr>
              <p14:cNvContentPartPr/>
              <p14:nvPr/>
            </p14:nvContentPartPr>
            <p14:xfrm>
              <a:off x="3446980" y="4692546"/>
              <a:ext cx="280800" cy="30204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B7DCDCB0-707E-401C-9CF8-C1688C50CF90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3429340" y="4674906"/>
                <a:ext cx="3164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3705B2B1-5ABC-4A60-A609-0186ACC8046A}"/>
                  </a:ext>
                </a:extLst>
              </p14:cNvPr>
              <p14:cNvContentPartPr/>
              <p14:nvPr/>
            </p14:nvContentPartPr>
            <p14:xfrm>
              <a:off x="3488020" y="4391946"/>
              <a:ext cx="75240" cy="26748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3705B2B1-5ABC-4A60-A609-0186ACC8046A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3470020" y="4374306"/>
                <a:ext cx="1108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8436D30B-348C-4AB0-A8DB-6128FD1F4EE9}"/>
                  </a:ext>
                </a:extLst>
              </p14:cNvPr>
              <p14:cNvContentPartPr/>
              <p14:nvPr/>
            </p14:nvContentPartPr>
            <p14:xfrm>
              <a:off x="3483340" y="4489146"/>
              <a:ext cx="142200" cy="5796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8436D30B-348C-4AB0-A8DB-6128FD1F4EE9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3465700" y="4471146"/>
                <a:ext cx="177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C0BF742B-58FA-4D3E-8101-38441CAEE797}"/>
                  </a:ext>
                </a:extLst>
              </p14:cNvPr>
              <p14:cNvContentPartPr/>
              <p14:nvPr/>
            </p14:nvContentPartPr>
            <p14:xfrm>
              <a:off x="3710860" y="4404906"/>
              <a:ext cx="57600" cy="16884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C0BF742B-58FA-4D3E-8101-38441CAEE797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3692860" y="4387266"/>
                <a:ext cx="932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FA0515E1-EA89-4B93-91EF-4B073C131AB5}"/>
                  </a:ext>
                </a:extLst>
              </p14:cNvPr>
              <p14:cNvContentPartPr/>
              <p14:nvPr/>
            </p14:nvContentPartPr>
            <p14:xfrm>
              <a:off x="3701860" y="4434426"/>
              <a:ext cx="322200" cy="13284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FA0515E1-EA89-4B93-91EF-4B073C131AB5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3684220" y="4416786"/>
                <a:ext cx="3578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222A679A-8D7F-442D-8413-2E149684F273}"/>
                  </a:ext>
                </a:extLst>
              </p14:cNvPr>
              <p14:cNvContentPartPr/>
              <p14:nvPr/>
            </p14:nvContentPartPr>
            <p14:xfrm>
              <a:off x="1322260" y="4121586"/>
              <a:ext cx="128880" cy="33264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222A679A-8D7F-442D-8413-2E149684F273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304260" y="4103586"/>
                <a:ext cx="16452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E010F325-CF9B-48D2-AF0C-98DB8BB6573D}"/>
                  </a:ext>
                </a:extLst>
              </p14:cNvPr>
              <p14:cNvContentPartPr/>
              <p14:nvPr/>
            </p14:nvContentPartPr>
            <p14:xfrm>
              <a:off x="1323340" y="4404186"/>
              <a:ext cx="217800" cy="8352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E010F325-CF9B-48D2-AF0C-98DB8BB6573D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305340" y="4386186"/>
                <a:ext cx="2534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3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B492FDC-27D3-4370-9D31-838C7C3C65C4}"/>
                  </a:ext>
                </a:extLst>
              </p14:cNvPr>
              <p14:cNvContentPartPr/>
              <p14:nvPr/>
            </p14:nvContentPartPr>
            <p14:xfrm>
              <a:off x="1594420" y="4031586"/>
              <a:ext cx="92880" cy="30312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B492FDC-27D3-4370-9D31-838C7C3C65C4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576780" y="4013946"/>
                <a:ext cx="1285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17ECCFB6-A3A9-463B-89A2-A70FACFA1F40}"/>
                  </a:ext>
                </a:extLst>
              </p14:cNvPr>
              <p14:cNvContentPartPr/>
              <p14:nvPr/>
            </p14:nvContentPartPr>
            <p14:xfrm>
              <a:off x="1747780" y="4106466"/>
              <a:ext cx="10440" cy="21456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17ECCFB6-A3A9-463B-89A2-A70FACFA1F40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729780" y="4088466"/>
                <a:ext cx="460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F5B4FE6D-0963-48A7-9914-F277EE414F46}"/>
                  </a:ext>
                </a:extLst>
              </p14:cNvPr>
              <p14:cNvContentPartPr/>
              <p14:nvPr/>
            </p14:nvContentPartPr>
            <p14:xfrm>
              <a:off x="1774060" y="4098186"/>
              <a:ext cx="166320" cy="12204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F5B4FE6D-0963-48A7-9914-F277EE414F46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1756060" y="4080546"/>
                <a:ext cx="2019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56651087-77C5-4E5F-BD23-40D7763E10C1}"/>
                  </a:ext>
                </a:extLst>
              </p14:cNvPr>
              <p14:cNvContentPartPr/>
              <p14:nvPr/>
            </p14:nvContentPartPr>
            <p14:xfrm>
              <a:off x="1609180" y="4352706"/>
              <a:ext cx="322920" cy="11160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56651087-77C5-4E5F-BD23-40D7763E10C1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591540" y="4334706"/>
                <a:ext cx="3585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1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9A768069-74B7-4337-A94C-C1E6BCFCBBEE}"/>
                  </a:ext>
                </a:extLst>
              </p14:cNvPr>
              <p14:cNvContentPartPr/>
              <p14:nvPr/>
            </p14:nvContentPartPr>
            <p14:xfrm>
              <a:off x="1702780" y="4351266"/>
              <a:ext cx="467640" cy="13968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9A768069-74B7-4337-A94C-C1E6BCFCBBEE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1684780" y="4333626"/>
                <a:ext cx="5032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7DBCF4A-954E-4576-A723-7B1430D35945}"/>
                  </a:ext>
                </a:extLst>
              </p14:cNvPr>
              <p14:cNvContentPartPr/>
              <p14:nvPr/>
            </p14:nvContentPartPr>
            <p14:xfrm>
              <a:off x="9221740" y="3427304"/>
              <a:ext cx="17280" cy="2019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7DBCF4A-954E-4576-A723-7B1430D35945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9204100" y="3409664"/>
                <a:ext cx="529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54F5B2E-69B6-4513-94B6-819790EF91C6}"/>
                  </a:ext>
                </a:extLst>
              </p14:cNvPr>
              <p14:cNvContentPartPr/>
              <p14:nvPr/>
            </p14:nvContentPartPr>
            <p14:xfrm>
              <a:off x="9242980" y="3311744"/>
              <a:ext cx="172800" cy="3157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54F5B2E-69B6-4513-94B6-819790EF91C6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9225340" y="3293744"/>
                <a:ext cx="20844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7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567611B0-22D6-4F06-B37E-AC8228522795}"/>
                  </a:ext>
                </a:extLst>
              </p14:cNvPr>
              <p14:cNvContentPartPr/>
              <p14:nvPr/>
            </p14:nvContentPartPr>
            <p14:xfrm>
              <a:off x="9587500" y="3220664"/>
              <a:ext cx="196200" cy="5734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567611B0-22D6-4F06-B37E-AC8228522795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9569860" y="3203024"/>
                <a:ext cx="23184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3B29569-3A17-434F-88E6-3EDE37833E36}"/>
                  </a:ext>
                </a:extLst>
              </p14:cNvPr>
              <p14:cNvContentPartPr/>
              <p14:nvPr/>
            </p14:nvContentPartPr>
            <p14:xfrm>
              <a:off x="7944100" y="3195464"/>
              <a:ext cx="388800" cy="6656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3B29569-3A17-434F-88E6-3EDE37833E36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7926460" y="3177824"/>
                <a:ext cx="42444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3DB3DF3-9FAA-4B2F-AE11-844E094B100E}"/>
                  </a:ext>
                </a:extLst>
              </p14:cNvPr>
              <p14:cNvContentPartPr/>
              <p14:nvPr/>
            </p14:nvContentPartPr>
            <p14:xfrm>
              <a:off x="8398780" y="3398864"/>
              <a:ext cx="329040" cy="2494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3DB3DF3-9FAA-4B2F-AE11-844E094B100E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8381140" y="3381224"/>
                <a:ext cx="3646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3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88EBE5AE-2ECA-456E-87A7-BBF08866740F}"/>
                  </a:ext>
                </a:extLst>
              </p14:cNvPr>
              <p14:cNvContentPartPr/>
              <p14:nvPr/>
            </p14:nvContentPartPr>
            <p14:xfrm>
              <a:off x="8420380" y="2956424"/>
              <a:ext cx="118440" cy="21384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88EBE5AE-2ECA-456E-87A7-BBF08866740F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8402380" y="2938784"/>
                <a:ext cx="1540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12CFE113-7769-448A-98C8-9BC9287DB8C5}"/>
                  </a:ext>
                </a:extLst>
              </p14:cNvPr>
              <p14:cNvContentPartPr/>
              <p14:nvPr/>
            </p14:nvContentPartPr>
            <p14:xfrm>
              <a:off x="8607220" y="3004304"/>
              <a:ext cx="42120" cy="12456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12CFE113-7769-448A-98C8-9BC9287DB8C5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8589220" y="2986304"/>
                <a:ext cx="777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C32DF3DA-3ED8-4208-A60D-1F8788A69418}"/>
                  </a:ext>
                </a:extLst>
              </p14:cNvPr>
              <p14:cNvContentPartPr/>
              <p14:nvPr/>
            </p14:nvContentPartPr>
            <p14:xfrm>
              <a:off x="8677060" y="2983784"/>
              <a:ext cx="140040" cy="8532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C32DF3DA-3ED8-4208-A60D-1F8788A69418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8659060" y="2966144"/>
                <a:ext cx="1756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E4A1DAA3-5AD0-4F73-AC38-5AC314C558AF}"/>
                  </a:ext>
                </a:extLst>
              </p14:cNvPr>
              <p14:cNvContentPartPr/>
              <p14:nvPr/>
            </p14:nvContentPartPr>
            <p14:xfrm>
              <a:off x="8521540" y="3155864"/>
              <a:ext cx="244440" cy="6948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E4A1DAA3-5AD0-4F73-AC38-5AC314C558AF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8503900" y="3137864"/>
                <a:ext cx="2800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50857426-12F6-4243-B53A-4F40662E100A}"/>
                  </a:ext>
                </a:extLst>
              </p14:cNvPr>
              <p14:cNvContentPartPr/>
              <p14:nvPr/>
            </p14:nvContentPartPr>
            <p14:xfrm>
              <a:off x="8530540" y="3223184"/>
              <a:ext cx="260640" cy="4248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50857426-12F6-4243-B53A-4F40662E100A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8512900" y="3205544"/>
                <a:ext cx="2962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03A851CE-7A98-4ECE-8AF0-10F005D81C0B}"/>
                  </a:ext>
                </a:extLst>
              </p14:cNvPr>
              <p14:cNvContentPartPr/>
              <p14:nvPr/>
            </p14:nvContentPartPr>
            <p14:xfrm>
              <a:off x="9322900" y="2879384"/>
              <a:ext cx="131040" cy="24048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03A851CE-7A98-4ECE-8AF0-10F005D81C0B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9305260" y="2861744"/>
                <a:ext cx="1666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BCF72DD-258F-4E9D-9502-05EC290DA1F5}"/>
                  </a:ext>
                </a:extLst>
              </p14:cNvPr>
              <p14:cNvContentPartPr/>
              <p14:nvPr/>
            </p14:nvContentPartPr>
            <p14:xfrm>
              <a:off x="9360340" y="3008264"/>
              <a:ext cx="116280" cy="252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BCF72DD-258F-4E9D-9502-05EC290DA1F5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9342340" y="2990264"/>
                <a:ext cx="151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21535430-7F7D-4DAB-8925-500F8DBBAB17}"/>
                  </a:ext>
                </a:extLst>
              </p14:cNvPr>
              <p14:cNvContentPartPr/>
              <p14:nvPr/>
            </p14:nvContentPartPr>
            <p14:xfrm>
              <a:off x="9502180" y="2941304"/>
              <a:ext cx="7200" cy="9144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21535430-7F7D-4DAB-8925-500F8DBBAB17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9484180" y="2923664"/>
                <a:ext cx="42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695192A-3B6D-45DA-B9D4-17543FAF1CD4}"/>
                  </a:ext>
                </a:extLst>
              </p14:cNvPr>
              <p14:cNvContentPartPr/>
              <p14:nvPr/>
            </p14:nvContentPartPr>
            <p14:xfrm>
              <a:off x="9559420" y="2961464"/>
              <a:ext cx="119520" cy="3168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695192A-3B6D-45DA-B9D4-17543FAF1CD4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9541780" y="2943824"/>
                <a:ext cx="1551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6EE3B7CE-24CD-4AD9-8682-9626886D6B19}"/>
                  </a:ext>
                </a:extLst>
              </p14:cNvPr>
              <p14:cNvContentPartPr/>
              <p14:nvPr/>
            </p14:nvContentPartPr>
            <p14:xfrm>
              <a:off x="1448260" y="1052586"/>
              <a:ext cx="8280" cy="37440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6EE3B7CE-24CD-4AD9-8682-9626886D6B19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430260" y="1034586"/>
                <a:ext cx="439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3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C91B5D33-63C2-4446-A3E1-7C193A62A617}"/>
                  </a:ext>
                </a:extLst>
              </p14:cNvPr>
              <p14:cNvContentPartPr/>
              <p14:nvPr/>
            </p14:nvContentPartPr>
            <p14:xfrm>
              <a:off x="1372660" y="904266"/>
              <a:ext cx="2300400" cy="60048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C91B5D33-63C2-4446-A3E1-7C193A62A617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1355020" y="886266"/>
                <a:ext cx="233604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0BA84161-B6AE-4053-BF31-561B0343BCF0}"/>
                  </a:ext>
                </a:extLst>
              </p14:cNvPr>
              <p14:cNvContentPartPr/>
              <p14:nvPr/>
            </p14:nvContentPartPr>
            <p14:xfrm>
              <a:off x="6553060" y="4796384"/>
              <a:ext cx="69840" cy="8884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0BA84161-B6AE-4053-BF31-561B0343BCF0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6535060" y="4778384"/>
                <a:ext cx="105480" cy="9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85253A27-31C8-41EB-A53C-D1FCF489480B}"/>
                  </a:ext>
                </a:extLst>
              </p14:cNvPr>
              <p14:cNvContentPartPr/>
              <p14:nvPr/>
            </p14:nvContentPartPr>
            <p14:xfrm>
              <a:off x="6592300" y="5223704"/>
              <a:ext cx="254520" cy="2808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85253A27-31C8-41EB-A53C-D1FCF489480B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6574660" y="5205704"/>
                <a:ext cx="2901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37E79E3-34E0-4977-AC67-876C5A32759B}"/>
                  </a:ext>
                </a:extLst>
              </p14:cNvPr>
              <p14:cNvContentPartPr/>
              <p14:nvPr/>
            </p14:nvContentPartPr>
            <p14:xfrm>
              <a:off x="6799300" y="5117864"/>
              <a:ext cx="113400" cy="25308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37E79E3-34E0-4977-AC67-876C5A32759B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6781660" y="5099864"/>
                <a:ext cx="1490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EFC67B10-B598-409C-A149-F2FC5A63F185}"/>
                  </a:ext>
                </a:extLst>
              </p14:cNvPr>
              <p14:cNvContentPartPr/>
              <p14:nvPr/>
            </p14:nvContentPartPr>
            <p14:xfrm>
              <a:off x="7086580" y="5041904"/>
              <a:ext cx="169200" cy="27936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EFC67B10-B598-409C-A149-F2FC5A63F185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7068580" y="5023904"/>
                <a:ext cx="2048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A2DF4CA-A9C2-469A-8D91-055919A6A0AC}"/>
                  </a:ext>
                </a:extLst>
              </p14:cNvPr>
              <p14:cNvContentPartPr/>
              <p14:nvPr/>
            </p14:nvContentPartPr>
            <p14:xfrm>
              <a:off x="7342900" y="5252504"/>
              <a:ext cx="123480" cy="10692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A2DF4CA-A9C2-469A-8D91-055919A6A0AC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7324900" y="5234864"/>
                <a:ext cx="1591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4032B33-FFE3-4A3E-AE20-F22CA8521276}"/>
                  </a:ext>
                </a:extLst>
              </p14:cNvPr>
              <p14:cNvContentPartPr/>
              <p14:nvPr/>
            </p14:nvContentPartPr>
            <p14:xfrm>
              <a:off x="6523540" y="5675504"/>
              <a:ext cx="92520" cy="68364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4032B33-FFE3-4A3E-AE20-F22CA8521276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6505900" y="5657864"/>
                <a:ext cx="12816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3898C58-8D19-430A-B039-BCEB3AC2727A}"/>
                  </a:ext>
                </a:extLst>
              </p14:cNvPr>
              <p14:cNvContentPartPr/>
              <p14:nvPr/>
            </p14:nvContentPartPr>
            <p14:xfrm>
              <a:off x="6614980" y="6081224"/>
              <a:ext cx="332280" cy="2484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3898C58-8D19-430A-B039-BCEB3AC2727A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6596980" y="6063224"/>
                <a:ext cx="3679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11AFBA3D-9B5B-49E0-9C01-BA77EC17A4C0}"/>
                  </a:ext>
                </a:extLst>
              </p14:cNvPr>
              <p14:cNvContentPartPr/>
              <p14:nvPr/>
            </p14:nvContentPartPr>
            <p14:xfrm>
              <a:off x="6848980" y="5990144"/>
              <a:ext cx="127440" cy="20592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11AFBA3D-9B5B-49E0-9C01-BA77EC17A4C0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6830980" y="5972144"/>
                <a:ext cx="1630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1CA4A843-9B4A-460D-8546-9D62CF429897}"/>
                  </a:ext>
                </a:extLst>
              </p14:cNvPr>
              <p14:cNvContentPartPr/>
              <p14:nvPr/>
            </p14:nvContentPartPr>
            <p14:xfrm>
              <a:off x="7112500" y="5945144"/>
              <a:ext cx="147960" cy="32004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1CA4A843-9B4A-460D-8546-9D62CF429897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7094500" y="5927144"/>
                <a:ext cx="18360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7B1BE8DE-173E-424E-AD08-8003ABA62A67}"/>
                  </a:ext>
                </a:extLst>
              </p14:cNvPr>
              <p14:cNvContentPartPr/>
              <p14:nvPr/>
            </p14:nvContentPartPr>
            <p14:xfrm>
              <a:off x="7354420" y="6119024"/>
              <a:ext cx="192240" cy="19188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7B1BE8DE-173E-424E-AD08-8003ABA62A67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7336420" y="6101384"/>
                <a:ext cx="2278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4E36F880-9129-4C51-B813-BEFB9BBDF7E8}"/>
                  </a:ext>
                </a:extLst>
              </p14:cNvPr>
              <p14:cNvContentPartPr/>
              <p14:nvPr/>
            </p14:nvContentPartPr>
            <p14:xfrm>
              <a:off x="4117300" y="4855626"/>
              <a:ext cx="295200" cy="42444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4E36F880-9129-4C51-B813-BEFB9BBDF7E8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4099300" y="4837986"/>
                <a:ext cx="3308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F0CE53E4-AD71-4F5F-940F-80698E6D1D79}"/>
                  </a:ext>
                </a:extLst>
              </p14:cNvPr>
              <p14:cNvContentPartPr/>
              <p14:nvPr/>
            </p14:nvContentPartPr>
            <p14:xfrm>
              <a:off x="4434460" y="5155506"/>
              <a:ext cx="122040" cy="8136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F0CE53E4-AD71-4F5F-940F-80698E6D1D79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4416820" y="5137506"/>
                <a:ext cx="1576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E775DC22-5B21-470C-A53A-4C8E296D8232}"/>
                  </a:ext>
                </a:extLst>
              </p14:cNvPr>
              <p14:cNvContentPartPr/>
              <p14:nvPr/>
            </p14:nvContentPartPr>
            <p14:xfrm>
              <a:off x="4587460" y="5125986"/>
              <a:ext cx="144000" cy="18612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E775DC22-5B21-470C-A53A-4C8E296D8232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4569460" y="5107986"/>
                <a:ext cx="179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90CC5906-8607-4ACC-AD22-3293D6C9A929}"/>
                  </a:ext>
                </a:extLst>
              </p14:cNvPr>
              <p14:cNvContentPartPr/>
              <p14:nvPr/>
            </p14:nvContentPartPr>
            <p14:xfrm>
              <a:off x="4744060" y="5162706"/>
              <a:ext cx="122040" cy="18396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90CC5906-8607-4ACC-AD22-3293D6C9A929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4726060" y="5144706"/>
                <a:ext cx="1576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08D5C5E7-5921-4DA4-A456-77E723FB52CA}"/>
                  </a:ext>
                </a:extLst>
              </p14:cNvPr>
              <p14:cNvContentPartPr/>
              <p14:nvPr/>
            </p14:nvContentPartPr>
            <p14:xfrm>
              <a:off x="4948900" y="4961106"/>
              <a:ext cx="605520" cy="35892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08D5C5E7-5921-4DA4-A456-77E723FB52CA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4930900" y="4943106"/>
                <a:ext cx="6411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58F67AE7-632B-47B1-A4C2-C7430F6DEEA1}"/>
                  </a:ext>
                </a:extLst>
              </p14:cNvPr>
              <p14:cNvContentPartPr/>
              <p14:nvPr/>
            </p14:nvContentPartPr>
            <p14:xfrm>
              <a:off x="4183540" y="5516946"/>
              <a:ext cx="62280" cy="17136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58F67AE7-632B-47B1-A4C2-C7430F6DEEA1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4165540" y="5498946"/>
                <a:ext cx="97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6DFAACAC-8AC5-474B-AFEF-F28EFE9D3E45}"/>
                  </a:ext>
                </a:extLst>
              </p14:cNvPr>
              <p14:cNvContentPartPr/>
              <p14:nvPr/>
            </p14:nvContentPartPr>
            <p14:xfrm>
              <a:off x="4232860" y="5440266"/>
              <a:ext cx="480960" cy="26496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6DFAACAC-8AC5-474B-AFEF-F28EFE9D3E45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4215220" y="5422266"/>
                <a:ext cx="5166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6BCEE014-3CB3-4211-96C6-C32303354A33}"/>
                  </a:ext>
                </a:extLst>
              </p14:cNvPr>
              <p14:cNvContentPartPr/>
              <p14:nvPr/>
            </p14:nvContentPartPr>
            <p14:xfrm>
              <a:off x="4649380" y="5620626"/>
              <a:ext cx="144720" cy="12204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6BCEE014-3CB3-4211-96C6-C32303354A33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4631740" y="5602986"/>
                <a:ext cx="180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574B1B5E-2158-4F6F-B1A4-9D07CCF34C35}"/>
                  </a:ext>
                </a:extLst>
              </p14:cNvPr>
              <p14:cNvContentPartPr/>
              <p14:nvPr/>
            </p14:nvContentPartPr>
            <p14:xfrm>
              <a:off x="4812100" y="5652666"/>
              <a:ext cx="364680" cy="11052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574B1B5E-2158-4F6F-B1A4-9D07CCF34C35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4794460" y="5634666"/>
                <a:ext cx="40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E5D79DAE-66FD-432B-913F-BA239B88DF1B}"/>
                  </a:ext>
                </a:extLst>
              </p14:cNvPr>
              <p14:cNvContentPartPr/>
              <p14:nvPr/>
            </p14:nvContentPartPr>
            <p14:xfrm>
              <a:off x="5150500" y="5585706"/>
              <a:ext cx="145440" cy="42840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E5D79DAE-66FD-432B-913F-BA239B88DF1B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5132860" y="5567706"/>
                <a:ext cx="1810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D3A7DA8F-BB51-4F65-991B-17839397B8FF}"/>
                  </a:ext>
                </a:extLst>
              </p14:cNvPr>
              <p14:cNvContentPartPr/>
              <p14:nvPr/>
            </p14:nvContentPartPr>
            <p14:xfrm>
              <a:off x="5348860" y="5715306"/>
              <a:ext cx="93600" cy="11268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D3A7DA8F-BB51-4F65-991B-17839397B8FF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5330860" y="5697306"/>
                <a:ext cx="1292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E646FAA8-C0B7-4D9C-B4B9-ECBAE83E81B5}"/>
                  </a:ext>
                </a:extLst>
              </p14:cNvPr>
              <p14:cNvContentPartPr/>
              <p14:nvPr/>
            </p14:nvContentPartPr>
            <p14:xfrm>
              <a:off x="5512300" y="5699106"/>
              <a:ext cx="187920" cy="16956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E646FAA8-C0B7-4D9C-B4B9-ECBAE83E81B5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5494300" y="5681106"/>
                <a:ext cx="2235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A7DE55D5-CDD1-4756-BB1D-7FBFA37BC2D7}"/>
                  </a:ext>
                </a:extLst>
              </p14:cNvPr>
              <p14:cNvContentPartPr/>
              <p14:nvPr/>
            </p14:nvContentPartPr>
            <p14:xfrm>
              <a:off x="5700940" y="5678946"/>
              <a:ext cx="14040" cy="756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A7DE55D5-CDD1-4756-BB1D-7FBFA37BC2D7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5682940" y="5660946"/>
                <a:ext cx="496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68C10C23-618B-4A9D-A670-37F75805CF43}"/>
                  </a:ext>
                </a:extLst>
              </p14:cNvPr>
              <p14:cNvContentPartPr/>
              <p14:nvPr/>
            </p14:nvContentPartPr>
            <p14:xfrm>
              <a:off x="5811820" y="5600826"/>
              <a:ext cx="184680" cy="22140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68C10C23-618B-4A9D-A670-37F75805CF43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5794180" y="5583186"/>
                <a:ext cx="2203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A841C6E-48ED-425A-976A-24B1BB5C472F}"/>
                  </a:ext>
                </a:extLst>
              </p14:cNvPr>
              <p14:cNvContentPartPr/>
              <p14:nvPr/>
            </p14:nvContentPartPr>
            <p14:xfrm>
              <a:off x="5987860" y="5640426"/>
              <a:ext cx="360" cy="36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A841C6E-48ED-425A-976A-24B1BB5C472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70220" y="562242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462DD9E5-83FD-47F1-9EBA-EED87B25AC29}"/>
                  </a:ext>
                </a:extLst>
              </p14:cNvPr>
              <p14:cNvContentPartPr/>
              <p14:nvPr/>
            </p14:nvContentPartPr>
            <p14:xfrm>
              <a:off x="6068860" y="5736546"/>
              <a:ext cx="354960" cy="5400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462DD9E5-83FD-47F1-9EBA-EED87B25AC29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6051220" y="5718906"/>
                <a:ext cx="3906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6CB05CEA-405D-43E0-AEF5-1FCB42B0696D}"/>
                  </a:ext>
                </a:extLst>
              </p14:cNvPr>
              <p14:cNvContentPartPr/>
              <p14:nvPr/>
            </p14:nvContentPartPr>
            <p14:xfrm>
              <a:off x="3797980" y="5899626"/>
              <a:ext cx="150120" cy="28044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6CB05CEA-405D-43E0-AEF5-1FCB42B0696D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3780340" y="5881626"/>
                <a:ext cx="18576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CF2DAB3B-8E4C-4AE6-A522-CC928F884240}"/>
                  </a:ext>
                </a:extLst>
              </p14:cNvPr>
              <p14:cNvContentPartPr/>
              <p14:nvPr/>
            </p14:nvContentPartPr>
            <p14:xfrm>
              <a:off x="4039540" y="5932386"/>
              <a:ext cx="245520" cy="20916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CF2DAB3B-8E4C-4AE6-A522-CC928F884240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4021540" y="5914386"/>
                <a:ext cx="2811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D2B45EA9-639D-40BA-B2C6-BEC7C505619B}"/>
                  </a:ext>
                </a:extLst>
              </p14:cNvPr>
              <p14:cNvContentPartPr/>
              <p14:nvPr/>
            </p14:nvContentPartPr>
            <p14:xfrm>
              <a:off x="4234300" y="6068466"/>
              <a:ext cx="126360" cy="936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D2B45EA9-639D-40BA-B2C6-BEC7C505619B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4216300" y="6050826"/>
                <a:ext cx="162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ECE84BDD-0860-487B-AA55-B3E1E29619DA}"/>
                  </a:ext>
                </a:extLst>
              </p14:cNvPr>
              <p14:cNvContentPartPr/>
              <p14:nvPr/>
            </p14:nvContentPartPr>
            <p14:xfrm>
              <a:off x="4546060" y="5989626"/>
              <a:ext cx="10440" cy="20628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ECE84BDD-0860-487B-AA55-B3E1E29619DA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4528060" y="5971986"/>
                <a:ext cx="460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4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816365F8-DCBA-4CDA-A9BB-DDF9BB3E7D2B}"/>
                  </a:ext>
                </a:extLst>
              </p14:cNvPr>
              <p14:cNvContentPartPr/>
              <p14:nvPr/>
            </p14:nvContentPartPr>
            <p14:xfrm>
              <a:off x="4636060" y="6005826"/>
              <a:ext cx="358200" cy="38304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816365F8-DCBA-4CDA-A9BB-DDF9BB3E7D2B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4618060" y="5988186"/>
                <a:ext cx="39384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A6BD8461-1EA5-4666-B7F2-50448B28996E}"/>
                  </a:ext>
                </a:extLst>
              </p14:cNvPr>
              <p14:cNvContentPartPr/>
              <p14:nvPr/>
            </p14:nvContentPartPr>
            <p14:xfrm>
              <a:off x="4524460" y="6042186"/>
              <a:ext cx="245880" cy="864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A6BD8461-1EA5-4666-B7F2-50448B28996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4506820" y="6024546"/>
                <a:ext cx="2815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189A70C7-6C3D-48FB-871D-76279D876637}"/>
                  </a:ext>
                </a:extLst>
              </p14:cNvPr>
              <p14:cNvContentPartPr/>
              <p14:nvPr/>
            </p14:nvContentPartPr>
            <p14:xfrm>
              <a:off x="5157700" y="6146586"/>
              <a:ext cx="545760" cy="11376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189A70C7-6C3D-48FB-871D-76279D876637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5140060" y="6128946"/>
                <a:ext cx="5814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D4E82678-EEF8-48ED-B6EB-75F868D4E75A}"/>
                  </a:ext>
                </a:extLst>
              </p14:cNvPr>
              <p14:cNvContentPartPr/>
              <p14:nvPr/>
            </p14:nvContentPartPr>
            <p14:xfrm>
              <a:off x="2827060" y="5006466"/>
              <a:ext cx="54360" cy="2268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D4E82678-EEF8-48ED-B6EB-75F868D4E75A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2809420" y="4988826"/>
                <a:ext cx="9000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3" name="Group 392">
            <a:extLst>
              <a:ext uri="{FF2B5EF4-FFF2-40B4-BE49-F238E27FC236}">
                <a16:creationId xmlns:a16="http://schemas.microsoft.com/office/drawing/2014/main" id="{AA61BB77-DC84-4E09-92C1-84456C8A6F29}"/>
              </a:ext>
            </a:extLst>
          </p:cNvPr>
          <p:cNvGrpSpPr/>
          <p:nvPr/>
        </p:nvGrpSpPr>
        <p:grpSpPr>
          <a:xfrm>
            <a:off x="3759100" y="6454386"/>
            <a:ext cx="4020120" cy="641880"/>
            <a:chOff x="3759100" y="6454386"/>
            <a:chExt cx="4020120" cy="64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3D00201-BDA3-4465-8904-A9476A3E1AF4}"/>
                    </a:ext>
                  </a:extLst>
                </p14:cNvPr>
                <p14:cNvContentPartPr/>
                <p14:nvPr/>
              </p14:nvContentPartPr>
              <p14:xfrm>
                <a:off x="3821020" y="6454386"/>
                <a:ext cx="152640" cy="1652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3D00201-BDA3-4465-8904-A9476A3E1AF4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803380" y="6436746"/>
                  <a:ext cx="188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6928712-1BF7-48E6-90AC-56A51D679984}"/>
                    </a:ext>
                  </a:extLst>
                </p14:cNvPr>
                <p14:cNvContentPartPr/>
                <p14:nvPr/>
              </p14:nvContentPartPr>
              <p14:xfrm>
                <a:off x="4058260" y="6517026"/>
                <a:ext cx="62280" cy="918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6928712-1BF7-48E6-90AC-56A51D67998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040620" y="6499386"/>
                  <a:ext cx="97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542FA78-4CC4-4970-8305-C99E08742A95}"/>
                    </a:ext>
                  </a:extLst>
                </p14:cNvPr>
                <p14:cNvContentPartPr/>
                <p14:nvPr/>
              </p14:nvContentPartPr>
              <p14:xfrm>
                <a:off x="4118380" y="6485706"/>
                <a:ext cx="197280" cy="15120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542FA78-4CC4-4970-8305-C99E08742A9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100380" y="6468066"/>
                  <a:ext cx="232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789F8ED-5C54-4DB7-8524-673547D312A3}"/>
                    </a:ext>
                  </a:extLst>
                </p14:cNvPr>
                <p14:cNvContentPartPr/>
                <p14:nvPr/>
              </p14:nvContentPartPr>
              <p14:xfrm>
                <a:off x="4505380" y="6522426"/>
                <a:ext cx="14040" cy="1422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789F8ED-5C54-4DB7-8524-673547D312A3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487740" y="6504426"/>
                  <a:ext cx="49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E01F7F9-460C-4A58-9FD1-D170FDDFEB2D}"/>
                    </a:ext>
                  </a:extLst>
                </p14:cNvPr>
                <p14:cNvContentPartPr/>
                <p14:nvPr/>
              </p14:nvContentPartPr>
              <p14:xfrm>
                <a:off x="4449220" y="6475626"/>
                <a:ext cx="199080" cy="2160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E01F7F9-460C-4A58-9FD1-D170FDDFEB2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431220" y="6457986"/>
                  <a:ext cx="234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33966B4-7E0E-4175-8160-D0F0D4E341BE}"/>
                    </a:ext>
                  </a:extLst>
                </p14:cNvPr>
                <p14:cNvContentPartPr/>
                <p14:nvPr/>
              </p14:nvContentPartPr>
              <p14:xfrm>
                <a:off x="4723180" y="6479946"/>
                <a:ext cx="533160" cy="3535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33966B4-7E0E-4175-8160-D0F0D4E341B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705540" y="6461946"/>
                  <a:ext cx="5688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F54C521-483D-41F3-B16B-89786951462C}"/>
                    </a:ext>
                  </a:extLst>
                </p14:cNvPr>
                <p14:cNvContentPartPr/>
                <p14:nvPr/>
              </p14:nvContentPartPr>
              <p14:xfrm>
                <a:off x="5312500" y="6674346"/>
                <a:ext cx="81720" cy="831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F54C521-483D-41F3-B16B-89786951462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294500" y="6656346"/>
                  <a:ext cx="117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994AA43-214B-4B1F-830A-B73423DA318D}"/>
                    </a:ext>
                  </a:extLst>
                </p14:cNvPr>
                <p14:cNvContentPartPr/>
                <p14:nvPr/>
              </p14:nvContentPartPr>
              <p14:xfrm>
                <a:off x="5386300" y="6511266"/>
                <a:ext cx="48240" cy="2260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994AA43-214B-4B1F-830A-B73423DA318D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368300" y="6493266"/>
                  <a:ext cx="838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7386A47-3508-4B89-8339-2EDC86E8EE8C}"/>
                    </a:ext>
                  </a:extLst>
                </p14:cNvPr>
                <p14:cNvContentPartPr/>
                <p14:nvPr/>
              </p14:nvContentPartPr>
              <p14:xfrm>
                <a:off x="5455060" y="6650586"/>
                <a:ext cx="266400" cy="1044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7386A47-3508-4B89-8339-2EDC86E8EE8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437420" y="6632946"/>
                  <a:ext cx="302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887A9666-88E5-4B58-8B40-56EFF12145A1}"/>
                    </a:ext>
                  </a:extLst>
                </p14:cNvPr>
                <p14:cNvContentPartPr/>
                <p14:nvPr/>
              </p14:nvContentPartPr>
              <p14:xfrm>
                <a:off x="5754940" y="6706386"/>
                <a:ext cx="223200" cy="1706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887A9666-88E5-4B58-8B40-56EFF12145A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736940" y="6688746"/>
                  <a:ext cx="258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4BFA5E4-3DB8-46E6-94A5-4C2CA9FD6BE7}"/>
                    </a:ext>
                  </a:extLst>
                </p14:cNvPr>
                <p14:cNvContentPartPr/>
                <p14:nvPr/>
              </p14:nvContentPartPr>
              <p14:xfrm>
                <a:off x="6100540" y="6551586"/>
                <a:ext cx="108360" cy="2484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4BFA5E4-3DB8-46E6-94A5-4C2CA9FD6BE7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082540" y="6533586"/>
                  <a:ext cx="1440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99A4F510-15B9-4AA6-A1F3-AF0568D7AC68}"/>
                    </a:ext>
                  </a:extLst>
                </p14:cNvPr>
                <p14:cNvContentPartPr/>
                <p14:nvPr/>
              </p14:nvContentPartPr>
              <p14:xfrm>
                <a:off x="6269380" y="6656706"/>
                <a:ext cx="158040" cy="8892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99A4F510-15B9-4AA6-A1F3-AF0568D7AC6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251380" y="6638706"/>
                  <a:ext cx="193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524B437-0914-42DB-8B00-A7784DF36726}"/>
                    </a:ext>
                  </a:extLst>
                </p14:cNvPr>
                <p14:cNvContentPartPr/>
                <p14:nvPr/>
              </p14:nvContentPartPr>
              <p14:xfrm>
                <a:off x="6457300" y="6679746"/>
                <a:ext cx="851400" cy="1166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524B437-0914-42DB-8B00-A7784DF3672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439300" y="6662106"/>
                  <a:ext cx="887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10F93D6A-3E83-4FE8-BCFE-F2400CCF1642}"/>
                    </a:ext>
                  </a:extLst>
                </p14:cNvPr>
                <p14:cNvContentPartPr/>
                <p14:nvPr/>
              </p14:nvContentPartPr>
              <p14:xfrm>
                <a:off x="7215820" y="6654906"/>
                <a:ext cx="360" cy="36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10F93D6A-3E83-4FE8-BCFE-F2400CCF16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98180" y="663690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5F53C56-7BC7-4C8B-A3F5-E38609CF1F9C}"/>
                    </a:ext>
                  </a:extLst>
                </p14:cNvPr>
                <p14:cNvContentPartPr/>
                <p14:nvPr/>
              </p14:nvContentPartPr>
              <p14:xfrm>
                <a:off x="7215820" y="6654906"/>
                <a:ext cx="236880" cy="11052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5F53C56-7BC7-4C8B-A3F5-E38609CF1F9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198180" y="6636906"/>
                  <a:ext cx="272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DEEC169-B910-4753-92A6-6A0154FCF792}"/>
                    </a:ext>
                  </a:extLst>
                </p14:cNvPr>
                <p14:cNvContentPartPr/>
                <p14:nvPr/>
              </p14:nvContentPartPr>
              <p14:xfrm>
                <a:off x="7345420" y="6729786"/>
                <a:ext cx="433800" cy="36648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DEEC169-B910-4753-92A6-6A0154FCF792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327420" y="6712146"/>
                  <a:ext cx="4694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E7CAD0C-E709-40AA-A919-331C6466DF5A}"/>
                    </a:ext>
                  </a:extLst>
                </p14:cNvPr>
                <p14:cNvContentPartPr/>
                <p14:nvPr/>
              </p14:nvContentPartPr>
              <p14:xfrm>
                <a:off x="3759100" y="6713586"/>
                <a:ext cx="3849120" cy="1490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E7CAD0C-E709-40AA-A919-331C6466DF5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741460" y="6695946"/>
                  <a:ext cx="3884760" cy="18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62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BCNF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BCNF </dc:title>
  <dc:creator>parul madaan</dc:creator>
  <cp:lastModifiedBy>parul madaan</cp:lastModifiedBy>
  <cp:revision>1</cp:revision>
  <dcterms:created xsi:type="dcterms:W3CDTF">2020-11-05T08:05:03Z</dcterms:created>
  <dcterms:modified xsi:type="dcterms:W3CDTF">2020-11-05T08:05:47Z</dcterms:modified>
</cp:coreProperties>
</file>